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536.xml"/>
  <Override ContentType="application/vnd.openxmlformats-officedocument.presentationml.slideLayout+xml" PartName="/ppt/slideLayouts/slideLayout439.xml"/>
  <Override ContentType="application/vnd.openxmlformats-officedocument.presentationml.slideLayout+xml" PartName="/ppt/slideLayouts/slideLayout528.xml"/>
  <Override ContentType="application/vnd.openxmlformats-officedocument.presentationml.slideLayout+xml" PartName="/ppt/slideLayouts/slideLayout447.xml"/>
  <Override ContentType="application/vnd.openxmlformats-officedocument.presentationml.slideLayout+xml" PartName="/ppt/slideLayouts/slideLayout366.xml"/>
  <Override ContentType="application/vnd.openxmlformats-officedocument.presentationml.slideLayout+xml" PartName="/ppt/slideLayouts/slideLayout455.xml"/>
  <Override ContentType="application/vnd.openxmlformats-officedocument.presentationml.slideLayout+xml" PartName="/ppt/slideLayouts/slideLayout96.xml"/>
  <Override ContentType="application/vnd.openxmlformats-officedocument.presentationml.slideLayout+xml" PartName="/ppt/slideLayouts/slideLayout358.xml"/>
  <Override ContentType="application/vnd.openxmlformats-officedocument.presentationml.slideLayout+xml" PartName="/ppt/slideLayouts/slideLayout269.xml"/>
  <Override ContentType="application/vnd.openxmlformats-officedocument.presentationml.slideLayout+xml" PartName="/ppt/slideLayouts/slideLayout285.xml"/>
  <Override ContentType="application/vnd.openxmlformats-officedocument.presentationml.slideLayout+xml" PartName="/ppt/slideLayouts/slideLayout110.xml"/>
  <Override ContentType="application/vnd.openxmlformats-officedocument.presentationml.slideLayout+xml" PartName="/ppt/slideLayouts/slideLayout471.xml"/>
  <Override ContentType="application/vnd.openxmlformats-officedocument.presentationml.slideLayout+xml" PartName="/ppt/slideLayouts/slideLayout382.xml"/>
  <Override ContentType="application/vnd.openxmlformats-officedocument.presentationml.slideLayout+xml" PartName="/ppt/slideLayouts/slideLayout277.xml"/>
  <Override ContentType="application/vnd.openxmlformats-officedocument.presentationml.slideLayout+xml" PartName="/ppt/slideLayouts/slideLayout196.xml"/>
  <Override ContentType="application/vnd.openxmlformats-officedocument.presentationml.slideLayout+xml" PartName="/ppt/slideLayouts/slideLayout102.xml"/>
  <Override ContentType="application/vnd.openxmlformats-officedocument.presentationml.slideLayout+xml" PartName="/ppt/slideLayouts/slideLayout463.xml"/>
  <Override ContentType="application/vnd.openxmlformats-officedocument.presentationml.slideLayout+xml" PartName="/ppt/slideLayouts/slideLayout188.xml"/>
  <Override ContentType="application/vnd.openxmlformats-officedocument.presentationml.slideLayout+xml" PartName="/ppt/slideLayouts/slideLayout374.xml"/>
  <Override ContentType="application/vnd.openxmlformats-officedocument.presentationml.slideLayout+xml" PartName="/ppt/slideLayouts/slideLayout165.xml"/>
  <Override ContentType="application/vnd.openxmlformats-officedocument.presentationml.slideLayout+xml" PartName="/ppt/slideLayouts/slideLayout343.xml"/>
  <Override ContentType="application/vnd.openxmlformats-officedocument.presentationml.slideLayout+xml" PartName="/ppt/slideLayouts/slideLayout262.xml"/>
  <Override ContentType="application/vnd.openxmlformats-officedocument.presentationml.slideLayout+xml" PartName="/ppt/slideLayouts/slideLayout65.xml"/>
  <Override ContentType="application/vnd.openxmlformats-officedocument.presentationml.slideLayout+xml" PartName="/ppt/slideLayouts/slideLayout390.xml"/>
  <Override ContentType="application/vnd.openxmlformats-officedocument.presentationml.slideLayout+xml" PartName="/ppt/slideLayouts/slideLayout293.xml"/>
  <Override ContentType="application/vnd.openxmlformats-officedocument.presentationml.slideLayout+xml" PartName="/ppt/slideLayouts/slideLayout440.xml"/>
  <Override ContentType="application/vnd.openxmlformats-officedocument.presentationml.slideLayout+xml" PartName="/ppt/slideLayouts/slideLayout49.xml"/>
  <Override ContentType="application/vnd.openxmlformats-officedocument.presentationml.slideLayout+xml" PartName="/ppt/slideLayouts/slideLayout319.xml"/>
  <Override ContentType="application/vnd.openxmlformats-officedocument.presentationml.slideLayout+xml" PartName="/ppt/slideLayouts/slideLayout117.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311.xml"/>
  <Override ContentType="application/vnd.openxmlformats-officedocument.presentationml.slideLayout+xml" PartName="/ppt/slideLayouts/slideLayout41.xml"/>
  <Override ContentType="application/vnd.openxmlformats-officedocument.presentationml.slideLayout+xml" PartName="/ppt/slideLayouts/slideLayout478.xml"/>
  <Override ContentType="application/vnd.openxmlformats-officedocument.presentationml.slideLayout+xml" PartName="/ppt/slideLayouts/slideLayout214.xml"/>
  <Override ContentType="application/vnd.openxmlformats-officedocument.presentationml.slideLayout+xml" PartName="/ppt/slideLayouts/slideLayout150.xml"/>
  <Override ContentType="application/vnd.openxmlformats-officedocument.presentationml.slideLayout+xml" PartName="/ppt/slideLayouts/slideLayout133.xml"/>
  <Override ContentType="application/vnd.openxmlformats-officedocument.presentationml.slideLayout+xml" PartName="/ppt/slideLayouts/slideLayout494.xml"/>
  <Override ContentType="application/vnd.openxmlformats-officedocument.presentationml.slideLayout+xml" PartName="/ppt/slideLayouts/slideLayout17.xml"/>
  <Override ContentType="application/vnd.openxmlformats-officedocument.presentationml.slideLayout+xml" PartName="/ppt/slideLayouts/slideLayout513.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6.xml"/>
  <Override ContentType="application/vnd.openxmlformats-officedocument.presentationml.slideLayout+xml" PartName="/ppt/slideLayouts/slideLayout238.xml"/>
  <Override ContentType="application/vnd.openxmlformats-officedocument.presentationml.slideLayout+xml" PartName="/ppt/slideLayouts/slideLayout424.xml"/>
  <Override ContentType="application/vnd.openxmlformats-officedocument.presentationml.slideLayout+xml" PartName="/ppt/slideLayouts/slideLayout73.xml"/>
  <Override ContentType="application/vnd.openxmlformats-officedocument.presentationml.slideLayout+xml" PartName="/ppt/slideLayouts/slideLayout415.xml"/>
  <Override ContentType="application/vnd.openxmlformats-officedocument.presentationml.slideLayout+xml" PartName="/ppt/slideLayouts/slideLayout351.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26.xml"/>
  <Override ContentType="application/vnd.openxmlformats-officedocument.presentationml.slideLayout+xml" PartName="/ppt/slideLayouts/slideLayout157.xml"/>
  <Override ContentType="application/vnd.openxmlformats-officedocument.presentationml.slideLayout+xml" PartName="/ppt/slideLayouts/slideLayout407.xml"/>
  <Override ContentType="application/vnd.openxmlformats-officedocument.presentationml.slideLayout+xml" PartName="/ppt/slideLayouts/slideLayout432.xml"/>
  <Override ContentType="application/vnd.openxmlformats-officedocument.presentationml.slideLayout+xml" PartName="/ppt/slideLayouts/slideLayout304.xml"/>
  <Override ContentType="application/vnd.openxmlformats-officedocument.presentationml.slideLayout+xml" PartName="/ppt/slideLayouts/slideLayout334.xml"/>
  <Override ContentType="application/vnd.openxmlformats-officedocument.presentationml.slideLayout+xml" PartName="/ppt/slideLayouts/slideLayout505.xml"/>
  <Override ContentType="application/vnd.openxmlformats-officedocument.presentationml.slideLayout+xml" PartName="/ppt/slideLayouts/slideLayout172.xml"/>
  <Override ContentType="application/vnd.openxmlformats-officedocument.presentationml.slideLayout+xml" PartName="/ppt/slideLayouts/slideLayout206.xml"/>
  <Override ContentType="application/vnd.openxmlformats-officedocument.presentationml.slideLayout+xml" PartName="/ppt/slideLayouts/slideLayout223.xml"/>
  <Override ContentType="application/vnd.openxmlformats-officedocument.presentationml.slideLayout+xml" PartName="/ppt/slideLayouts/slideLayout142.xml"/>
  <Override ContentType="application/vnd.openxmlformats-officedocument.presentationml.slideLayout+xml" PartName="/ppt/slideLayouts/slideLayout125.xml"/>
  <Override ContentType="application/vnd.openxmlformats-officedocument.presentationml.slideLayout+xml" PartName="/ppt/slideLayouts/slideLayout486.xml"/>
  <Override ContentType="application/vnd.openxmlformats-officedocument.presentationml.slideLayout+xml" PartName="/ppt/slideLayouts/slideLayout88.xml"/>
  <Override ContentType="application/vnd.openxmlformats-officedocument.presentationml.slideLayout+xml" PartName="/ppt/slideLayouts/slideLayout270.xml"/>
  <Override ContentType="application/vnd.openxmlformats-officedocument.presentationml.slideLayout+xml" PartName="/ppt/slideLayouts/slideLayout253.xml"/>
  <Override ContentType="application/vnd.openxmlformats-officedocument.presentationml.slideLayout+xml" PartName="/ppt/slideLayouts/slideLayout400.xml"/>
  <Override ContentType="application/vnd.openxmlformats-officedocument.presentationml.slideLayout+xml" PartName="/ppt/slideLayouts/slideLayout189.xml"/>
  <Override ContentType="application/vnd.openxmlformats-officedocument.presentationml.slideLayout+xml" PartName="/ppt/slideLayouts/slideLayout278.xml"/>
  <Override ContentType="application/vnd.openxmlformats-officedocument.presentationml.slideLayout+xml" PartName="/ppt/slideLayouts/slideLayout464.xml"/>
  <Override ContentType="application/vnd.openxmlformats-officedocument.presentationml.slideLayout+xml" PartName="/ppt/slideLayouts/slideLayout367.xml"/>
  <Override ContentType="application/vnd.openxmlformats-officedocument.presentationml.slideLayout+xml" PartName="/ppt/slideLayouts/slideLayout103.xml"/>
  <Override ContentType="application/vnd.openxmlformats-officedocument.presentationml.slideLayout+xml" PartName="/ppt/slideLayouts/slideLayout89.xml"/>
  <Override ContentType="application/vnd.openxmlformats-officedocument.presentationml.slideLayout+xml" PartName="/ppt/slideLayouts/slideLayout535.xml"/>
  <Override ContentType="application/vnd.openxmlformats-officedocument.presentationml.slideLayout+xml" PartName="/ppt/slideLayouts/slideLayout446.xml"/>
  <Override ContentType="application/vnd.openxmlformats-officedocument.presentationml.slideLayout+xml" PartName="/ppt/slideLayouts/slideLayout529.xml"/>
  <Override ContentType="application/vnd.openxmlformats-officedocument.presentationml.slideLayout+xml" PartName="/ppt/slideLayouts/slideLayout357.xml"/>
  <Override ContentType="application/vnd.openxmlformats-officedocument.presentationml.slideLayout+xml" PartName="/ppt/slideLayouts/slideLayout180.xml"/>
  <Override ContentType="application/vnd.openxmlformats-officedocument.presentationml.slideLayout+xml" PartName="/ppt/slideLayouts/slideLayout95.xml"/>
  <Override ContentType="application/vnd.openxmlformats-officedocument.presentationml.slideLayout+xml" PartName="/ppt/slideLayouts/slideLayout64.xml"/>
  <Override ContentType="application/vnd.openxmlformats-officedocument.presentationml.slideLayout+xml" PartName="/ppt/slideLayouts/slideLayout391.xml"/>
  <Override ContentType="application/vnd.openxmlformats-officedocument.presentationml.slideLayout+xml" PartName="/ppt/slideLayouts/slideLayout480.xml"/>
  <Override ContentType="application/vnd.openxmlformats-officedocument.presentationml.slideLayout+xml" PartName="/ppt/slideLayouts/slideLayout268.xml"/>
  <Override ContentType="application/vnd.openxmlformats-officedocument.presentationml.slideLayout+xml" PartName="/ppt/slideLayouts/slideLayout294.xml"/>
  <Override ContentType="application/vnd.openxmlformats-officedocument.presentationml.slideLayout+xml" PartName="/ppt/slideLayouts/slideLayout18.xml"/>
  <Override ContentType="application/vnd.openxmlformats-officedocument.presentationml.slideLayout+xml" PartName="/ppt/slideLayouts/slideLayout318.xml"/>
  <Override ContentType="application/vnd.openxmlformats-officedocument.presentationml.slideLayout+xml" PartName="/ppt/slideLayouts/slideLayout470.xml"/>
  <Override ContentType="application/vnd.openxmlformats-officedocument.presentationml.slideLayout+xml" PartName="/ppt/slideLayouts/slideLayout118.xml"/>
  <Override ContentType="application/vnd.openxmlformats-officedocument.presentationml.slideLayout+xml" PartName="/ppt/slideLayouts/slideLayout195.xml"/>
  <Override ContentType="application/vnd.openxmlformats-officedocument.presentationml.slideLayout+xml" PartName="/ppt/slideLayouts/slideLayout479.xml"/>
  <Override ContentType="application/vnd.openxmlformats-officedocument.presentationml.slideLayout+xml" PartName="/ppt/slideLayouts/slideLayout245.xml"/>
  <Override ContentType="application/vnd.openxmlformats-officedocument.presentationml.slideLayout+xml" PartName="/ppt/slideLayouts/slideLayout520.xml"/>
  <Override ContentType="application/vnd.openxmlformats-officedocument.presentationml.slideLayout+xml" PartName="/ppt/slideLayouts/slideLayout373.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495.xml"/>
  <Override ContentType="application/vnd.openxmlformats-officedocument.presentationml.slideLayout+xml" PartName="/ppt/slideLayouts/slideLayout231.xml"/>
  <Override ContentType="application/vnd.openxmlformats-officedocument.presentationml.slideLayout+xml" PartName="/ppt/slideLayouts/slideLayout342.xml"/>
  <Override ContentType="application/vnd.openxmlformats-officedocument.presentationml.slideLayout+xml" PartName="/ppt/slideLayouts/slideLayout230.xml"/>
  <Override ContentType="application/vnd.openxmlformats-officedocument.presentationml.slideLayout+xml" PartName="/ppt/slideLayouts/slideLayout485.xml"/>
  <Override ContentType="application/vnd.openxmlformats-officedocument.presentationml.slideLayout+xml" PartName="/ppt/slideLayouts/slideLayout514.xml"/>
  <Override ContentType="application/vnd.openxmlformats-officedocument.presentationml.slideLayout+xml" PartName="/ppt/slideLayouts/slideLayout141.xml"/>
  <Override ContentType="application/vnd.openxmlformats-officedocument.presentationml.slideLayout+xml" PartName="/ppt/slideLayouts/slideLayout239.xml"/>
  <Override ContentType="application/vnd.openxmlformats-officedocument.presentationml.slideLayout+xml" PartName="/ppt/slideLayouts/slideLayout425.xml"/>
  <Override ContentType="application/vnd.openxmlformats-officedocument.presentationml.slideLayout+xml" PartName="/ppt/slideLayouts/slideLayout7.xml"/>
  <Override ContentType="application/vnd.openxmlformats-officedocument.presentationml.slideLayout+xml" PartName="/ppt/slideLayouts/slideLayout299.xml"/>
  <Override ContentType="application/vnd.openxmlformats-officedocument.presentationml.slideLayout+xml" PartName="/ppt/slideLayouts/slideLayout124.xml"/>
  <Override ContentType="application/vnd.openxmlformats-officedocument.presentationml.slideLayout+xml" PartName="/ppt/slideLayouts/slideLayout21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263.xml"/>
  <Override ContentType="application/vnd.openxmlformats-officedocument.presentationml.slideLayout+xml" PartName="/ppt/slideLayouts/slideLayout352.xml"/>
  <Override ContentType="application/vnd.openxmlformats-officedocument.presentationml.slideLayout+xml" PartName="/ppt/slideLayouts/slideLayout335.xml"/>
  <Override ContentType="application/vnd.openxmlformats-officedocument.presentationml.slideLayout+xml" PartName="/ppt/slideLayouts/slideLayout521.xml"/>
  <Override ContentType="application/vnd.openxmlformats-officedocument.presentationml.slideLayout+xml" PartName="/ppt/slideLayouts/slideLayout246.xml"/>
  <Override ContentType="application/vnd.openxmlformats-officedocument.presentationml.slideLayout+xml" PartName="/ppt/slideLayouts/slideLayout504.xml"/>
  <Override ContentType="application/vnd.openxmlformats-officedocument.presentationml.slideLayout+xml" PartName="/ppt/slideLayouts/slideLayout229.xml"/>
  <Override ContentType="application/vnd.openxmlformats-officedocument.presentationml.slideLayout+xml" PartName="/ppt/slideLayouts/slideLayout190.xml"/>
  <Override ContentType="application/vnd.openxmlformats-officedocument.presentationml.slideLayout+xml" PartName="/ppt/slideLayouts/slideLayout224.xml"/>
  <Override ContentType="application/vnd.openxmlformats-officedocument.presentationml.slideLayout+xml" PartName="/ppt/slideLayouts/slideLayout284.xml"/>
  <Override ContentType="application/vnd.openxmlformats-officedocument.presentationml.slideLayout+xml" PartName="/ppt/slideLayouts/slideLayout207.xml"/>
  <Override ContentType="application/vnd.openxmlformats-officedocument.presentationml.slideLayout+xml" PartName="/ppt/slideLayouts/slideLayout431.xml"/>
  <Override ContentType="application/vnd.openxmlformats-officedocument.presentationml.slideLayout+xml" PartName="/ppt/slideLayouts/slideLayout57.xml"/>
  <Override ContentType="application/vnd.openxmlformats-officedocument.presentationml.slideLayout+xml" PartName="/ppt/slideLayouts/slideLayout414.xml"/>
  <Override ContentType="application/vnd.openxmlformats-officedocument.presentationml.slideLayout+xml" PartName="/ppt/slideLayouts/slideLayout80.xml"/>
  <Override ContentType="application/vnd.openxmlformats-officedocument.presentationml.slideLayout+xml" PartName="/ppt/slideLayouts/slideLayout139.xml"/>
  <Override ContentType="application/vnd.openxmlformats-officedocument.presentationml.slideLayout+xml" PartName="/ppt/slideLayouts/slideLayout63.xml"/>
  <Override ContentType="application/vnd.openxmlformats-officedocument.presentationml.slideLayout+xml" PartName="/ppt/slideLayouts/slideLayout303.xml"/>
  <Override ContentType="application/vnd.openxmlformats-officedocument.presentationml.slideLayout+xml" PartName="/ppt/slideLayouts/slideLayout156.xml"/>
  <Override ContentType="application/vnd.openxmlformats-officedocument.presentationml.slideLayout+xml" PartName="/ppt/slideLayouts/slideLayout408.xml"/>
  <Override ContentType="application/vnd.openxmlformats-officedocument.presentationml.slideLayout+xml" PartName="/ppt/slideLayouts/slideLayout519.xml"/>
  <Override ContentType="application/vnd.openxmlformats-officedocument.presentationml.slideLayout+xml" PartName="/ppt/slideLayouts/slideLayout173.xml"/>
  <Override ContentType="application/vnd.openxmlformats-officedocument.presentationml.slideLayout+xml" PartName="/ppt/slideLayouts/slideLayout389.xml"/>
  <Override ContentType="application/vnd.openxmlformats-officedocument.presentationml.slideLayout+xml" PartName="/ppt/slideLayouts/slideLayout320.xml"/>
  <Override ContentType="application/vnd.openxmlformats-officedocument.presentationml.slideLayout+xml" PartName="/ppt/slideLayouts/slideLayout260.xml"/>
  <Override ContentType="application/vnd.openxmlformats-officedocument.presentationml.slideLayout+xml" PartName="/ppt/slideLayouts/slideLayout198.xml"/>
  <Override ContentType="application/vnd.openxmlformats-officedocument.presentationml.slideLayout+xml" PartName="/ppt/slideLayouts/slideLayout252.xml"/>
  <Override ContentType="application/vnd.openxmlformats-officedocument.presentationml.slideLayout+xml" PartName="/ppt/slideLayouts/slideLayout481.xml"/>
  <Override ContentType="application/vnd.openxmlformats-officedocument.presentationml.slideLayout+xml" PartName="/ppt/slideLayouts/slideLayout384.xml"/>
  <Override ContentType="application/vnd.openxmlformats-officedocument.presentationml.slideLayout+xml" PartName="/ppt/slideLayouts/slideLayout20.xml"/>
  <Override ContentType="application/vnd.openxmlformats-officedocument.presentationml.slideLayout+xml" PartName="/ppt/slideLayouts/slideLayout295.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2.xml"/>
  <Override ContentType="application/vnd.openxmlformats-officedocument.presentationml.slideLayout+xml" PartName="/ppt/slideLayouts/slideLayout526.xml"/>
  <Override ContentType="application/vnd.openxmlformats-officedocument.presentationml.slideLayout+xml" PartName="/ppt/slideLayouts/slideLayout119.xml"/>
  <Override ContentType="application/vnd.openxmlformats-officedocument.presentationml.slideLayout+xml" PartName="/ppt/slideLayouts/slideLayout406.xml"/>
  <Override ContentType="application/vnd.openxmlformats-officedocument.presentationml.slideLayout+xml" PartName="/ppt/slideLayouts/slideLayout305.xml"/>
  <Override ContentType="application/vnd.openxmlformats-officedocument.presentationml.slideLayout+xml" PartName="/ppt/slideLayouts/slideLayout348.xml"/>
  <Override ContentType="application/vnd.openxmlformats-officedocument.presentationml.slideLayout+xml" PartName="/ppt/slideLayouts/slideLayout534.xml"/>
  <Override ContentType="application/vnd.openxmlformats-officedocument.presentationml.slideLayout+xml" PartName="/ppt/slideLayouts/slideLayout47.xml"/>
  <Override ContentType="application/vnd.openxmlformats-officedocument.presentationml.slideLayout+xml" PartName="/ppt/slideLayouts/slideLayout399.xml"/>
  <Override ContentType="application/vnd.openxmlformats-officedocument.presentationml.slideLayout+xml" PartName="/ppt/slideLayouts/slideLayout356.xml"/>
  <Override ContentType="application/vnd.openxmlformats-officedocument.presentationml.slideLayout+xml" PartName="/ppt/slideLayouts/slideLayout496.xml"/>
  <Override ContentType="application/vnd.openxmlformats-officedocument.presentationml.slideLayout+xml" PartName="/ppt/slideLayouts/slideLayout5.xml"/>
  <Override ContentType="application/vnd.openxmlformats-officedocument.presentationml.slideLayout+xml" PartName="/ppt/slideLayouts/slideLayout410.xml"/>
  <Override ContentType="application/vnd.openxmlformats-officedocument.presentationml.slideLayout+xml" PartName="/ppt/slideLayouts/slideLayout78.xml"/>
  <Override ContentType="application/vnd.openxmlformats-officedocument.presentationml.slideLayout+xml" PartName="/ppt/slideLayouts/slideLayout232.xml"/>
  <Override ContentType="application/vnd.openxmlformats-officedocument.presentationml.slideLayout+xml" PartName="/ppt/slideLayouts/slideLayout313.xml"/>
  <Override ContentType="application/vnd.openxmlformats-officedocument.presentationml.slideLayout+xml" PartName="/ppt/slideLayouts/slideLayout275.xml"/>
  <Override ContentType="application/vnd.openxmlformats-officedocument.presentationml.slideLayout+xml" PartName="/ppt/slideLayouts/slideLayout449.xml"/>
  <Override ContentType="application/vnd.openxmlformats-officedocument.presentationml.slideLayout+xml" PartName="/ppt/slideLayouts/slideLayout429.xml"/>
  <Override ContentType="application/vnd.openxmlformats-officedocument.presentationml.slideLayout+xml" PartName="/ppt/slideLayouts/slideLayout35.xml"/>
  <Override ContentType="application/vnd.openxmlformats-officedocument.presentationml.slideLayout+xml" PartName="/ppt/slideLayouts/slideLayout228.xml"/>
  <Override ContentType="application/vnd.openxmlformats-officedocument.presentationml.slideLayout+xml" PartName="/ppt/slideLayouts/slideLayout280.xml"/>
  <Override ContentType="application/vnd.openxmlformats-officedocument.presentationml.slideLayout+xml" PartName="/ppt/slideLayouts/slideLayout453.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325.xml"/>
  <Override ContentType="application/vnd.openxmlformats-officedocument.presentationml.slideLayout+xml" PartName="/ppt/slideLayouts/slideLayout341.xml"/>
  <Override ContentType="application/vnd.openxmlformats-officedocument.presentationml.slideLayout+xml" PartName="/ppt/slideLayouts/slideLayout368.xml"/>
  <Override ContentType="application/vnd.openxmlformats-officedocument.presentationml.slideLayout+xml" PartName="/ppt/slideLayouts/slideLayout477.xml"/>
  <Override ContentType="application/vnd.openxmlformats-officedocument.presentationml.slideLayout+xml" PartName="/ppt/slideLayouts/slideLayout328.xml"/>
  <Override ContentType="application/vnd.openxmlformats-officedocument.presentationml.slideLayout+xml" PartName="/ppt/slideLayouts/slideLayout353.xml"/>
  <Override ContentType="application/vnd.openxmlformats-officedocument.presentationml.slideLayout+xml" PartName="/ppt/slideLayouts/slideLayout434.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310.xml"/>
  <Override ContentType="application/vnd.openxmlformats-officedocument.presentationml.slideLayout+xml" PartName="/ppt/slideLayouts/slideLayout507.xml"/>
  <Override ContentType="application/vnd.openxmlformats-officedocument.presentationml.slideLayout+xml" PartName="/ppt/slideLayouts/slideLayout204.xml"/>
  <Override ContentType="application/vnd.openxmlformats-officedocument.presentationml.slideLayout+xml" PartName="/ppt/slideLayouts/slideLayout212.xml"/>
  <Override ContentType="application/vnd.openxmlformats-officedocument.presentationml.slideLayout+xml" PartName="/ppt/slideLayouts/slideLayout183.xml"/>
  <Override ContentType="application/vnd.openxmlformats-officedocument.presentationml.slideLayout+xml" PartName="/ppt/slideLayouts/slideLayout441.xml"/>
  <Override ContentType="application/vnd.openxmlformats-officedocument.presentationml.slideLayout+xml" PartName="/ppt/slideLayouts/slideLayout298.xml"/>
  <Override ContentType="application/vnd.openxmlformats-officedocument.presentationml.slideLayout+xml" PartName="/ppt/slideLayouts/slideLayout484.xml"/>
  <Override ContentType="application/vnd.openxmlformats-officedocument.presentationml.slideLayout+xml" PartName="/ppt/slideLayouts/slideLayout247.xml"/>
  <Override ContentType="application/vnd.openxmlformats-officedocument.presentationml.slideLayout+xml" PartName="/ppt/slideLayouts/slideLayout140.xml"/>
  <Override ContentType="application/vnd.openxmlformats-officedocument.presentationml.slideLayout+xml" PartName="/ppt/slideLayouts/slideLayout90.xml"/>
  <Override ContentType="application/vnd.openxmlformats-officedocument.presentationml.slideLayout+xml" PartName="/ppt/slideLayouts/slideLayout396.xml"/>
  <Override ContentType="application/vnd.openxmlformats-officedocument.presentationml.slideLayout+xml" PartName="/ppt/slideLayouts/slideLayout255.xml"/>
  <Override ContentType="application/vnd.openxmlformats-officedocument.presentationml.slideLayout+xml" PartName="/ppt/slideLayouts/slideLayout381.xml"/>
  <Override ContentType="application/vnd.openxmlformats-officedocument.presentationml.slideLayout+xml" PartName="/ppt/slideLayouts/slideLayout127.xml"/>
  <Override ContentType="application/vnd.openxmlformats-officedocument.presentationml.slideLayout+xml" PartName="/ppt/slideLayouts/slideLayout174.xml"/>
  <Override ContentType="application/vnd.openxmlformats-officedocument.presentationml.slideLayout+xml" PartName="/ppt/slideLayouts/slideLayout462.xml"/>
  <Override ContentType="application/vnd.openxmlformats-officedocument.presentationml.slideLayout+xml" PartName="/ppt/slideLayouts/slideLayout131.xml"/>
  <Override ContentType="application/vnd.openxmlformats-officedocument.presentationml.slideLayout+xml" PartName="/ppt/slideLayouts/slideLayout511.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240.xml"/>
  <Override ContentType="application/vnd.openxmlformats-officedocument.presentationml.slideLayout+xml" PartName="/ppt/slideLayouts/slideLayout413.xml"/>
  <Override ContentType="application/vnd.openxmlformats-officedocument.presentationml.slideLayout+xml" PartName="/ppt/slideLayouts/slideLayout283.xml"/>
  <Override ContentType="application/vnd.openxmlformats-officedocument.presentationml.slideLayout+xml" PartName="/ppt/slideLayouts/slideLayout456.xml"/>
  <Override ContentType="application/vnd.openxmlformats-officedocument.presentationml.slideLayout+xml" PartName="/ppt/slideLayouts/slideLayout112.xml"/>
  <Override ContentType="application/vnd.openxmlformats-officedocument.presentationml.slideLayout+xml" PartName="/ppt/slideLayouts/slideLayout75.xml"/>
  <Override ContentType="application/vnd.openxmlformats-officedocument.presentationml.slideLayout+xml" PartName="/ppt/slideLayouts/slideLayout469.xml"/>
  <Override ContentType="application/vnd.openxmlformats-officedocument.presentationml.slideLayout+xml" PartName="/ppt/slideLayouts/slideLayout426.xml"/>
  <Override ContentType="application/vnd.openxmlformats-officedocument.presentationml.slideLayout+xml" PartName="/ppt/slideLayouts/slideLayout32.xml"/>
  <Override ContentType="application/vnd.openxmlformats-officedocument.presentationml.slideLayout+xml" PartName="/ppt/slideLayouts/slideLayout375.xml"/>
  <Override ContentType="application/vnd.openxmlformats-officedocument.presentationml.slideLayout+xml" PartName="/ppt/slideLayouts/slideLayout3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97.xml"/>
  <Override ContentType="application/vnd.openxmlformats-officedocument.presentationml.slideLayout+xml" PartName="/ppt/slideLayouts/slideLayout340.xml"/>
  <Override ContentType="application/vnd.openxmlformats-officedocument.presentationml.slideLayout+xml" PartName="/ppt/slideLayouts/slideLayout306.xml"/>
  <Override ContentType="application/vnd.openxmlformats-officedocument.presentationml.slideLayout+xml" PartName="/ppt/slideLayouts/slideLayout349.xml"/>
  <Override ContentType="application/vnd.openxmlformats-officedocument.presentationml.slideLayout+xml" PartName="/ppt/slideLayouts/slideLayout411.xml"/>
  <Override ContentType="application/vnd.openxmlformats-officedocument.presentationml.slideLayout+xml" PartName="/ppt/slideLayouts/slideLayout233.xml"/>
  <Override ContentType="application/vnd.openxmlformats-officedocument.presentationml.slideLayout+xml" PartName="/ppt/slideLayouts/slideLayout383.xml"/>
  <Override ContentType="application/vnd.openxmlformats-officedocument.presentationml.slideLayout+xml" PartName="/ppt/slideLayouts/slideLayout497.xml"/>
  <Override ContentType="application/vnd.openxmlformats-officedocument.presentationml.slideLayout+xml" PartName="/ppt/slideLayouts/slideLayout454.xml"/>
  <Override ContentType="application/vnd.openxmlformats-officedocument.presentationml.slideLayout+xml" PartName="/ppt/slideLayouts/slideLayout60.xml"/>
  <Override ContentType="application/vnd.openxmlformats-officedocument.presentationml.slideLayout+xml" PartName="/ppt/slideLayouts/slideLayout326.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369.xml"/>
  <Override ContentType="application/vnd.openxmlformats-officedocument.presentationml.slideLayout+xml" PartName="/ppt/slideLayouts/slideLayout276.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360.xml"/>
  <Override ContentType="application/vnd.openxmlformats-officedocument.presentationml.slideLayout+xml" PartName="/ppt/slideLayouts/slideLayout533.xml"/>
  <Override ContentType="application/vnd.openxmlformats-officedocument.presentationml.slideLayout+xml" PartName="/ppt/slideLayouts/slideLayout261.xml"/>
  <Override ContentType="application/vnd.openxmlformats-officedocument.presentationml.slideLayout+xml" PartName="/ppt/slideLayouts/slideLayout4.xml"/>
  <Override ContentType="application/vnd.openxmlformats-officedocument.presentationml.slideLayout+xml" PartName="/ppt/slideLayouts/slideLayout398.xml"/>
  <Override ContentType="application/vnd.openxmlformats-officedocument.presentationml.slideLayout+xml" PartName="/ppt/slideLayouts/slideLayout355.xml"/>
  <Override ContentType="application/vnd.openxmlformats-officedocument.presentationml.slideLayout+xml" PartName="/ppt/slideLayouts/slideLayout405.xml"/>
  <Override ContentType="application/vnd.openxmlformats-officedocument.presentationml.slideLayout+xml" PartName="/ppt/slideLayouts/slideLayout312.xml"/>
  <Override ContentType="application/vnd.openxmlformats-officedocument.presentationml.slideLayout+xml" PartName="/ppt/slideLayouts/slideLayout448.xml"/>
  <Override ContentType="application/vnd.openxmlformats-officedocument.presentationml.slideLayout+xml" PartName="/ppt/slideLayouts/slideLayout527.xml"/>
  <Override ContentType="application/vnd.openxmlformats-officedocument.presentationml.slideLayout+xml" PartName="/ppt/slideLayouts/slideLayout227.xml"/>
  <Override ContentType="application/vnd.openxmlformats-officedocument.presentationml.slideLayout+xml" PartName="/ppt/slideLayouts/slideLayout482.xml"/>
  <Override ContentType="application/vnd.openxmlformats-officedocument.presentationml.slideLayout+xml" PartName="/ppt/slideLayouts/slideLayout248.xml"/>
  <Override ContentType="application/vnd.openxmlformats-officedocument.presentationml.slideLayout+xml" PartName="/ppt/slideLayouts/slideLayout205.xml"/>
  <Override ContentType="application/vnd.openxmlformats-officedocument.presentationml.slideLayout+xml" PartName="/ppt/slideLayouts/slideLayout354.xml"/>
  <Override ContentType="application/vnd.openxmlformats-officedocument.presentationml.slideLayout+xml" PartName="/ppt/slideLayouts/slideLayout282.xml"/>
  <Override ContentType="application/vnd.openxmlformats-officedocument.presentationml.slideLayout+xml" PartName="/ppt/slideLayouts/slideLayout540.xml"/>
  <Override ContentType="application/vnd.openxmlformats-officedocument.presentationml.slideLayout+xml" PartName="/ppt/slideLayouts/slideLayout397.xml"/>
  <Override ContentType="application/vnd.openxmlformats-officedocument.presentationml.slideLayout+xml" PartName="/ppt/slideLayouts/slideLayout76.xml"/>
  <Override ContentType="application/vnd.openxmlformats-officedocument.presentationml.slideLayout+xml" PartName="/ppt/slideLayouts/slideLayout33.xml"/>
  <Override ContentType="application/vnd.openxmlformats-officedocument.presentationml.slideLayout+xml" PartName="/ppt/slideLayouts/slideLayout476.xml"/>
  <Override ContentType="application/vnd.openxmlformats-officedocument.presentationml.slideLayout+xml" PartName="/ppt/slideLayouts/slideLayout327.xml"/>
  <Override ContentType="application/vnd.openxmlformats-officedocument.presentationml.slideLayout+xml" PartName="/ppt/slideLayouts/slideLayout433.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361.xml"/>
  <Override ContentType="application/vnd.openxmlformats-officedocument.presentationml.slideLayout+xml" PartName="/ppt/slideLayouts/slideLayout175.xml"/>
  <Override ContentType="application/vnd.openxmlformats-officedocument.presentationml.slideLayout+xml" PartName="/ppt/slideLayouts/slideLayout297.xml"/>
  <Override ContentType="application/vnd.openxmlformats-officedocument.presentationml.slideLayout+xml" PartName="/ppt/slideLayouts/slideLayout512.xml"/>
  <Override ContentType="application/vnd.openxmlformats-officedocument.presentationml.slideLayout+xml" PartName="/ppt/slideLayouts/slideLayout211.xml"/>
  <Override ContentType="application/vnd.openxmlformats-officedocument.presentationml.slideLayout+xml" PartName="/ppt/slideLayouts/slideLayout461.xml"/>
  <Override ContentType="application/vnd.openxmlformats-officedocument.presentationml.slideLayout+xml" PartName="/ppt/slideLayouts/slideLayout126.xml"/>
  <Override ContentType="application/vnd.openxmlformats-officedocument.presentationml.slideLayout+xml" PartName="/ppt/slideLayouts/slideLayout254.xml"/>
  <Override ContentType="application/vnd.openxmlformats-officedocument.presentationml.slideLayout+xml" PartName="/ppt/slideLayouts/slideLayout427.xml"/>
  <Override ContentType="application/vnd.openxmlformats-officedocument.presentationml.slideLayout+xml" PartName="/ppt/slideLayouts/slideLayout169.xml"/>
  <Override ContentType="application/vnd.openxmlformats-officedocument.presentationml.slideLayout+xml" PartName="/ppt/slideLayouts/slideLayout27.xml"/>
  <Override ContentType="application/vnd.openxmlformats-officedocument.presentationml.slideLayout+xml" PartName="/ppt/slideLayouts/slideLayout376.xml"/>
  <Override ContentType="application/vnd.openxmlformats-officedocument.presentationml.slideLayout+xml" PartName="/ppt/slideLayouts/slideLayout160.xml"/>
  <Override ContentType="application/vnd.openxmlformats-officedocument.presentationml.slideLayout+xml" PartName="/ppt/slideLayouts/slideLayout333.xml"/>
  <Override ContentType="application/vnd.openxmlformats-officedocument.presentationml.slideLayout+xml" PartName="/ppt/slideLayouts/slideLayout506.xml"/>
  <Override ContentType="application/vnd.openxmlformats-officedocument.presentationml.slideLayout+xml" PartName="/ppt/slideLayouts/slideLayout218.xml"/>
  <Override ContentType="application/vnd.openxmlformats-officedocument.presentationml.slideLayout+xml" PartName="/ppt/slideLayouts/slideLayout307.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404.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501.xml"/>
  <Override ContentType="application/vnd.openxmlformats-officedocument.presentationml.slideLayout+xml" PartName="/ppt/slideLayouts/slideLayout315.xml"/>
  <Override ContentType="application/vnd.openxmlformats-officedocument.presentationml.slideLayout+xml" PartName="/ppt/slideLayouts/slideLayout137.xml"/>
  <Override ContentType="application/vnd.openxmlformats-officedocument.presentationml.slideLayout+xml" PartName="/ppt/slideLayouts/slideLayout323.xml"/>
  <Override ContentType="application/vnd.openxmlformats-officedocument.presentationml.slideLayout+xml" PartName="/ppt/slideLayouts/slideLayout498.xml"/>
  <Override ContentType="application/vnd.openxmlformats-officedocument.presentationml.slideLayout+xml" PartName="/ppt/slideLayouts/slideLayout226.xml"/>
  <Override ContentType="application/vnd.openxmlformats-officedocument.presentationml.slideLayout+xml" PartName="/ppt/slideLayouts/slideLayout412.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250.xml"/>
  <Override ContentType="application/vnd.openxmlformats-officedocument.presentationml.slideLayout+xml" PartName="/ppt/slideLayouts/slideLayout145.xml"/>
  <Override ContentType="application/vnd.openxmlformats-officedocument.presentationml.slideLayout+xml" PartName="/ppt/slideLayouts/slideLayout234.xml"/>
  <Override ContentType="application/vnd.openxmlformats-officedocument.presentationml.slideLayout+xml" PartName="/ppt/slideLayouts/slideLayout420.xml"/>
  <Override ContentType="application/vnd.openxmlformats-officedocument.presentationml.slideLayout+xml" PartName="/ppt/slideLayouts/slideLayout331.xml"/>
  <Override ContentType="application/vnd.openxmlformats-officedocument.presentationml.slideLayout+xml" PartName="/ppt/slideLayouts/slideLayout242.xml"/>
  <Override ContentType="application/vnd.openxmlformats-officedocument.presentationml.slideLayout+xml" PartName="/ppt/slideLayouts/slideLayout483.xml"/>
  <Override ContentType="application/vnd.openxmlformats-officedocument.presentationml.slideLayout+xml" PartName="/ppt/slideLayouts/slideLayout289.xml"/>
  <Override ContentType="application/vnd.openxmlformats-officedocument.presentationml.slideLayout+xml" PartName="/ppt/slideLayouts/slideLayout300.xml"/>
  <Override ContentType="application/vnd.openxmlformats-officedocument.presentationml.slideLayout+xml" PartName="/ppt/slideLayouts/slideLayout22.xml"/>
  <Override ContentType="application/vnd.openxmlformats-officedocument.presentationml.slideLayout+xml" PartName="/ppt/slideLayouts/slideLayout386.xml"/>
  <Override ContentType="application/vnd.openxmlformats-officedocument.presentationml.slideLayout+xml" PartName="/ppt/slideLayouts/slideLayout122.xml"/>
  <Override ContentType="application/vnd.openxmlformats-officedocument.presentationml.slideLayout+xml" PartName="/ppt/slideLayouts/slideLayout338.xml"/>
  <Override ContentType="application/vnd.openxmlformats-officedocument.presentationml.slideLayout+xml" PartName="/ppt/slideLayouts/slideLayout53.xml"/>
  <Override ContentType="application/vnd.openxmlformats-officedocument.presentationml.slideLayout+xml" PartName="/ppt/slideLayouts/slideLayout435.xml"/>
  <Override ContentType="application/vnd.openxmlformats-officedocument.presentationml.slideLayout+xml" PartName="/ppt/slideLayouts/slideLayout257.xml"/>
  <Override ContentType="application/vnd.openxmlformats-officedocument.presentationml.slideLayout+xml" PartName="/ppt/slideLayouts/slideLayout532.xml"/>
  <Override ContentType="application/vnd.openxmlformats-officedocument.presentationml.slideLayout+xml" PartName="/ppt/slideLayouts/slideLayout84.xml"/>
  <Override ContentType="application/vnd.openxmlformats-officedocument.presentationml.slideLayout+xml" PartName="/ppt/slideLayouts/slideLayout370.xml"/>
  <Override ContentType="application/vnd.openxmlformats-officedocument.presentationml.slideLayout+xml" PartName="/ppt/slideLayouts/slideLayout92.xml"/>
  <Override ContentType="application/vnd.openxmlformats-officedocument.presentationml.slideLayout+xml" PartName="/ppt/slideLayouts/slideLayout193.xml"/>
  <Override ContentType="application/vnd.openxmlformats-officedocument.presentationml.slideLayout+xml" PartName="/ppt/slideLayouts/slideLayout185.xml"/>
  <Override ContentType="application/vnd.openxmlformats-officedocument.presentationml.slideLayout+xml" PartName="/ppt/slideLayouts/slideLayout362.xml"/>
  <Override ContentType="application/vnd.openxmlformats-officedocument.presentationml.slideLayout+xml" PartName="/ppt/slideLayouts/slideLayout451.xml"/>
  <Override ContentType="application/vnd.openxmlformats-officedocument.presentationml.slideLayout+xml" PartName="/ppt/slideLayouts/slideLayout176.xml"/>
  <Override ContentType="application/vnd.openxmlformats-officedocument.presentationml.slideLayout+xml" PartName="/ppt/slideLayouts/slideLayout51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281.xml"/>
  <Override ContentType="application/vnd.openxmlformats-officedocument.presentationml.slideLayout+xml" PartName="/ppt/slideLayouts/slideLayout30.xml"/>
  <Override ContentType="application/vnd.openxmlformats-officedocument.presentationml.slideLayout+xml" PartName="/ppt/slideLayouts/slideLayout428.xml"/>
  <Override ContentType="application/vnd.openxmlformats-officedocument.presentationml.slideLayout+xml" PartName="/ppt/slideLayouts/slideLayout467.xml"/>
  <Override ContentType="application/vnd.openxmlformats-officedocument.presentationml.slideLayout+xml" PartName="/ppt/slideLayouts/slideLayout458.xml"/>
  <Override ContentType="application/vnd.openxmlformats-officedocument.presentationml.slideLayout+xml" PartName="/ppt/slideLayouts/slideLayout69.xml"/>
  <Override ContentType="application/vnd.openxmlformats-officedocument.presentationml.slideLayout+xml" PartName="/ppt/slideLayouts/slideLayout114.xml"/>
  <Override ContentType="application/vnd.openxmlformats-officedocument.presentationml.slideLayout+xml" PartName="/ppt/slideLayouts/slideLayout475.xml"/>
  <Override ContentType="application/vnd.openxmlformats-officedocument.presentationml.slideLayout+xml" PartName="/ppt/slideLayouts/slideLayout394.xml"/>
  <Override ContentType="application/vnd.openxmlformats-officedocument.presentationml.slideLayout+xml" PartName="/ppt/slideLayouts/slideLayout13.xml"/>
  <Override ContentType="application/vnd.openxmlformats-officedocument.presentationml.slideLayout+xml" PartName="/ppt/slideLayouts/slideLayout347.xml"/>
  <Override ContentType="application/vnd.openxmlformats-officedocument.presentationml.slideLayout+xml" PartName="/ppt/slideLayouts/slideLayout377.xml"/>
  <Override ContentType="application/vnd.openxmlformats-officedocument.presentationml.slideLayout+xml" PartName="/ppt/slideLayouts/slideLayout161.xml"/>
  <Override ContentType="application/vnd.openxmlformats-officedocument.presentationml.slideLayout+xml" PartName="/ppt/slideLayouts/slideLayout524.xml"/>
  <Override ContentType="application/vnd.openxmlformats-officedocument.presentationml.slideLayout+xml" PartName="/ppt/slideLayouts/slideLayout490.xml"/>
  <Override ContentType="application/vnd.openxmlformats-officedocument.presentationml.slideLayout+xml" PartName="/ppt/slideLayouts/slideLayout266.xml"/>
  <Override ContentType="application/vnd.openxmlformats-officedocument.presentationml.slideLayout+xml" PartName="/ppt/slideLayouts/slideLayout541.xml"/>
  <Override ContentType="application/vnd.openxmlformats-officedocument.presentationml.slideLayout+xml" PartName="/ppt/slideLayouts/slideLayout460.xml"/>
  <Override ContentType="application/vnd.openxmlformats-officedocument.presentationml.slideLayout+xml" PartName="/ppt/slideLayouts/slideLayout249.xml"/>
  <Override ContentType="application/vnd.openxmlformats-officedocument.presentationml.slideLayout+xml" PartName="/ppt/slideLayouts/slideLayout168.xml"/>
  <Override ContentType="application/vnd.openxmlformats-officedocument.presentationml.slideLayout+xml" PartName="/ppt/slideLayouts/slideLayout210.xml"/>
  <Override ContentType="application/vnd.openxmlformats-officedocument.presentationml.slideLayout+xml" PartName="/ppt/slideLayouts/slideLayout443.xml"/>
  <Override ContentType="application/vnd.openxmlformats-officedocument.presentationml.slideLayout+xml" PartName="/ppt/slideLayouts/slideLayout45.xml"/>
  <Override ContentType="application/vnd.openxmlformats-officedocument.presentationml.slideLayout+xml" PartName="/ppt/slideLayouts/slideLayout296.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421.xml"/>
  <Override ContentType="application/vnd.openxmlformats-officedocument.presentationml.slideLayout+xml" PartName="/ppt/slideLayouts/slideLayout499.xml"/>
  <Override ContentType="application/vnd.openxmlformats-officedocument.presentationml.slideLayout+xml" PartName="/ppt/slideLayouts/slideLayout235.xml"/>
  <Override ContentType="application/vnd.openxmlformats-officedocument.presentationml.slideLayout+xml" PartName="/ppt/slideLayouts/slideLayout46.xml"/>
  <Override ContentType="application/vnd.openxmlformats-officedocument.presentationml.slideLayout+xml" PartName="/ppt/slideLayouts/slideLayout219.xml"/>
  <Override ContentType="application/vnd.openxmlformats-officedocument.presentationml.slideLayout+xml" PartName="/ppt/slideLayouts/slideLayout70.xml"/>
  <Override ContentType="application/vnd.openxmlformats-officedocument.presentationml.slideLayout+xml" PartName="/ppt/slideLayouts/slideLayout217.xml"/>
  <Override ContentType="application/vnd.openxmlformats-officedocument.presentationml.slideLayout+xml" PartName="/ppt/slideLayouts/slideLayout308.xml"/>
  <Override ContentType="application/vnd.openxmlformats-officedocument.presentationml.slideLayout+xml" PartName="/ppt/slideLayouts/slideLayout314.xml"/>
  <Override ContentType="application/vnd.openxmlformats-officedocument.presentationml.slideLayout+xml" PartName="/ppt/slideLayouts/slideLayout500.xml"/>
  <Override ContentType="application/vnd.openxmlformats-officedocument.presentationml.slideLayout+xml" PartName="/ppt/slideLayouts/slideLayout128.xml"/>
  <Override ContentType="application/vnd.openxmlformats-officedocument.presentationml.slideLayout+xml" PartName="/ppt/slideLayouts/slideLayout489.xml"/>
  <Override ContentType="application/vnd.openxmlformats-officedocument.presentationml.slideLayout+xml" PartName="/ppt/slideLayouts/slideLayout403.xml"/>
  <Override ContentType="application/vnd.openxmlformats-officedocument.presentationml.slideLayout+xml" PartName="/ppt/slideLayouts/slideLayout225.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162.xml"/>
  <Override ContentType="application/vnd.openxmlformats-officedocument.presentationml.slideLayout+xml" PartName="/ppt/slideLayouts/slideLayout251.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152.xml"/>
  <Override ContentType="application/vnd.openxmlformats-officedocument.presentationml.slideLayout+xml" PartName="/ppt/slideLayouts/slideLayout339.xml"/>
  <Override ContentType="application/vnd.openxmlformats-officedocument.presentationml.slideLayout+xml" PartName="/ppt/slideLayouts/slideLayout436.xml"/>
  <Override ContentType="application/vnd.openxmlformats-officedocument.presentationml.slideLayout+xml" PartName="/ppt/slideLayouts/slideLayout288.xml"/>
  <Override ContentType="application/vnd.openxmlformats-officedocument.presentationml.slideLayout+xml" PartName="/ppt/slideLayouts/slideLayout330.xml"/>
  <Override ContentType="application/vnd.openxmlformats-officedocument.presentationml.slideLayout+xml" PartName="/ppt/slideLayouts/slideLayout85.xml"/>
  <Override ContentType="application/vnd.openxmlformats-officedocument.presentationml.slideLayout+xml" PartName="/ppt/slideLayouts/slideLayout202.xml"/>
  <Override ContentType="application/vnd.openxmlformats-officedocument.presentationml.slideLayout+xml" PartName="/ppt/slideLayouts/slideLayout509.xml"/>
  <Override ContentType="application/vnd.openxmlformats-officedocument.presentationml.slideLayout+xml" PartName="/ppt/slideLayouts/slideLayout177.xml"/>
  <Override ContentType="application/vnd.openxmlformats-officedocument.presentationml.slideLayout+xml" PartName="/ppt/slideLayouts/slideLayout36.xml"/>
  <Override ContentType="application/vnd.openxmlformats-officedocument.presentationml.slideLayout+xml" PartName="/ppt/slideLayouts/slideLayout274.xml"/>
  <Override ContentType="application/vnd.openxmlformats-officedocument.presentationml.slideLayout+xml" PartName="/ppt/slideLayouts/slideLayout515.xml"/>
  <Override ContentType="application/vnd.openxmlformats-officedocument.presentationml.slideLayout+xml" PartName="/ppt/slideLayouts/slideLayout385.xml"/>
  <Override ContentType="application/vnd.openxmlformats-officedocument.presentationml.slideLayout+xml" PartName="/ppt/slideLayouts/slideLayout324.xml"/>
  <Override ContentType="application/vnd.openxmlformats-officedocument.presentationml.slideLayout+xml" PartName="/ppt/slideLayouts/slideLayout452.xml"/>
  <Override ContentType="application/vnd.openxmlformats-officedocument.presentationml.slideLayout+xml" PartName="/ppt/slideLayouts/slideLayout273.xml"/>
  <Override ContentType="application/vnd.openxmlformats-officedocument.presentationml.slideLayout+xml" PartName="/ppt/slideLayouts/slideLayout531.xml"/>
  <Override ContentType="application/vnd.openxmlformats-officedocument.presentationml.slideLayout+xml" PartName="/ppt/slideLayouts/slideLayout184.xml"/>
  <Override ContentType="application/vnd.openxmlformats-officedocument.presentationml.slideLayout+xml" PartName="/ppt/slideLayouts/slideLayout329.xml"/>
  <Override ContentType="application/vnd.openxmlformats-officedocument.presentationml.slideLayout+xml" PartName="/ppt/slideLayouts/slideLayout167.xml"/>
  <Override ContentType="application/vnd.openxmlformats-officedocument.presentationml.slideLayout+xml" PartName="/ppt/slideLayouts/slideLayout107.xml"/>
  <Override ContentType="application/vnd.openxmlformats-officedocument.presentationml.slideLayout+xml" PartName="/ppt/slideLayouts/slideLayout256.xml"/>
  <Override ContentType="application/vnd.openxmlformats-officedocument.presentationml.slideLayout+xml" PartName="/ppt/slideLayouts/slideLayout442.xml"/>
  <Override ContentType="application/vnd.openxmlformats-officedocument.presentationml.slideLayout+xml" PartName="/ppt/slideLayouts/slideLayout468.xml"/>
  <Override ContentType="application/vnd.openxmlformats-officedocument.presentationml.slideLayout+xml" PartName="/ppt/slideLayouts/slideLayout91.xml"/>
  <Override ContentType="application/vnd.openxmlformats-officedocument.presentationml.slideLayout+xml" PartName="/ppt/slideLayouts/slideLayout220.xml"/>
  <Override ContentType="application/vnd.openxmlformats-officedocument.presentationml.slideLayout+xml" PartName="/ppt/slideLayouts/slideLayout395.xml"/>
  <Override ContentType="application/vnd.openxmlformats-officedocument.presentationml.slideLayout+xml" PartName="/ppt/slideLayouts/slideLayout68.xml"/>
  <Override ContentType="application/vnd.openxmlformats-officedocument.presentationml.slideLayout+xml" PartName="/ppt/slideLayouts/slideLayout203.xml"/>
  <Override ContentType="application/vnd.openxmlformats-officedocument.presentationml.slideLayout+xml" PartName="/ppt/slideLayouts/slideLayout419.xml"/>
  <Override ContentType="application/vnd.openxmlformats-officedocument.presentationml.slideLayout+xml" PartName="/ppt/slideLayouts/slideLayout290.xml"/>
  <Override ContentType="application/vnd.openxmlformats-officedocument.presentationml.slideLayout+xml" PartName="/ppt/slideLayouts/slideLayout378.xml"/>
  <Override ContentType="application/vnd.openxmlformats-officedocument.presentationml.slideLayout+xml" PartName="/ppt/slideLayouts/slideLayout508.xml"/>
  <Override ContentType="application/vnd.openxmlformats-officedocument.presentationml.slideLayout+xml" PartName="/ppt/slideLayouts/slideLayout267.xml"/>
  <Override ContentType="application/vnd.openxmlformats-officedocument.presentationml.slideLayout+xml" PartName="/ppt/slideLayouts/slideLayout130.xml"/>
  <Override ContentType="application/vnd.openxmlformats-officedocument.presentationml.slideLayout+xml" PartName="/ppt/slideLayouts/slideLayout525.xml"/>
  <Override ContentType="application/vnd.openxmlformats-officedocument.presentationml.slideLayout+xml" PartName="/ppt/slideLayouts/slideLayout113.xml"/>
  <Override ContentType="application/vnd.openxmlformats-officedocument.presentationml.slideLayout+xml" PartName="/ppt/slideLayouts/slideLayout457.xml"/>
  <Override ContentType="application/vnd.openxmlformats-officedocument.presentationml.slideLayout+xml" PartName="/ppt/slideLayouts/slideLayout241.xml"/>
  <Override ContentType="application/vnd.openxmlformats-officedocument.presentationml.slideLayout+xml" PartName="/ppt/slideLayouts/slideLayout363.xml"/>
  <Override ContentType="application/vnd.openxmlformats-officedocument.presentationml.slideLayout+xml" PartName="/ppt/slideLayouts/slideLayout31.xml"/>
  <Override ContentType="application/vnd.openxmlformats-officedocument.presentationml.slideLayout+xml" PartName="/ppt/slideLayouts/slideLayout14.xml"/>
  <Override ContentType="application/vnd.openxmlformats-officedocument.presentationml.slideLayout+xml" PartName="/ppt/slideLayouts/slideLayout380.xml"/>
  <Override ContentType="application/vnd.openxmlformats-officedocument.presentationml.slideLayout+xml" PartName="/ppt/slideLayouts/slideLayout474.xml"/>
  <Override ContentType="application/vnd.openxmlformats-officedocument.presentationml.slideLayout+xml" PartName="/ppt/slideLayouts/slideLayout510.xml"/>
  <Override ContentType="application/vnd.openxmlformats-officedocument.presentationml.slideLayout+xml" PartName="/ppt/slideLayouts/slideLayout199.xml"/>
  <Override ContentType="application/vnd.openxmlformats-officedocument.presentationml.slideLayout+xml" PartName="/ppt/slideLayouts/slideLayout491.xml"/>
  <Override ContentType="application/vnd.openxmlformats-officedocument.presentationml.slideLayout+xml" PartName="/ppt/slideLayouts/slideLayout346.xml"/>
  <Override ContentType="application/vnd.openxmlformats-officedocument.presentationml.slideLayout+xml" PartName="/ppt/slideLayouts/slideLayout171.xml"/>
  <Override ContentType="application/vnd.openxmlformats-officedocument.presentationml.slideLayout+xml" PartName="/ppt/slideLayouts/slideLayout392.xml"/>
  <Override ContentType="application/vnd.openxmlformats-officedocument.presentationml.slideLayout+xml" PartName="/ppt/slideLayouts/slideLayout120.xml"/>
  <Override ContentType="application/vnd.openxmlformats-officedocument.presentationml.slideLayout+xml" PartName="/ppt/slideLayouts/slideLayout163.xml"/>
  <Override ContentType="application/vnd.openxmlformats-officedocument.presentationml.slideLayout+xml" PartName="/ppt/slideLayouts/slideLayout437.xml"/>
  <Override ContentType="application/vnd.openxmlformats-officedocument.presentationml.slideLayout+xml" PartName="/ppt/slideLayouts/slideLayout538.xml"/>
  <Override ContentType="application/vnd.openxmlformats-officedocument.presentationml.slideLayout+xml" PartName="/ppt/slideLayouts/slideLayout402.xml"/>
  <Override ContentType="application/vnd.openxmlformats-officedocument.presentationml.slideLayout+xml" PartName="/ppt/slideLayouts/slideLayout216.xml"/>
  <Override ContentType="application/vnd.openxmlformats-officedocument.presentationml.slideLayout+xml" PartName="/ppt/slideLayouts/slideLayout309.xml"/>
  <Override ContentType="application/vnd.openxmlformats-officedocument.presentationml.slideLayout+xml" PartName="/ppt/slideLayouts/slideLayout259.xml"/>
  <Override ContentType="application/vnd.openxmlformats-officedocument.presentationml.slideLayout+xml" PartName="/ppt/slideLayouts/slideLayout208.xml"/>
  <Override ContentType="application/vnd.openxmlformats-officedocument.presentationml.slideLayout+xml" PartName="/ppt/slideLayouts/slideLayout503.xml"/>
  <Override ContentType="application/vnd.openxmlformats-officedocument.presentationml.slideLayout+xml" PartName="/ppt/slideLayouts/slideLayout178.xml"/>
  <Override ContentType="application/vnd.openxmlformats-officedocument.presentationml.slideLayout+xml" PartName="/ppt/slideLayouts/slideLayout135.xml"/>
  <Override ContentType="application/vnd.openxmlformats-officedocument.presentationml.slideLayout+xml" PartName="/ppt/slideLayouts/slideLayout422.xml"/>
  <Override ContentType="application/vnd.openxmlformats-officedocument.presentationml.slideLayout+xml" PartName="/ppt/slideLayouts/slideLayout465.xml"/>
  <Override ContentType="application/vnd.openxmlformats-officedocument.presentationml.slideLayout+xml" PartName="/ppt/slideLayouts/slideLayout291.xml"/>
  <Override ContentType="application/vnd.openxmlformats-officedocument.presentationml.slideLayout+xml" PartName="/ppt/slideLayouts/slideLayout194.xml"/>
  <Override ContentType="application/vnd.openxmlformats-officedocument.presentationml.slideLayout+xml" PartName="/ppt/slideLayouts/slideLayout287.xml"/>
  <Override ContentType="application/vnd.openxmlformats-officedocument.presentationml.slideLayout+xml" PartName="/ppt/slideLayouts/slideLayout71.xml"/>
  <Override ContentType="application/vnd.openxmlformats-officedocument.presentationml.slideLayout+xml" PartName="/ppt/slideLayouts/slideLayout372.xml"/>
  <Override ContentType="application/vnd.openxmlformats-officedocument.presentationml.slideLayout+xml" PartName="/ppt/slideLayouts/slideLayout151.xml"/>
  <Override ContentType="application/vnd.openxmlformats-officedocument.presentationml.slideLayout+xml" PartName="/ppt/slideLayouts/slideLayout244.xml"/>
  <Override ContentType="application/vnd.openxmlformats-officedocument.presentationml.slideLayout+xml" PartName="/ppt/slideLayouts/slideLayout201.xml"/>
  <Override ContentType="application/vnd.openxmlformats-officedocument.presentationml.slideLayout+xml" PartName="/ppt/slideLayouts/slideLayout302.xml"/>
  <Override ContentType="application/vnd.openxmlformats-officedocument.presentationml.slideLayout+xml" PartName="/ppt/slideLayouts/slideLayout409.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345.xml"/>
  <Override ContentType="application/vnd.openxmlformats-officedocument.presentationml.slideLayout+xml" PartName="/ppt/slideLayouts/slideLayout67.xml"/>
  <Override ContentType="application/vnd.openxmlformats-officedocument.presentationml.slideLayout+xml" PartName="/ppt/slideLayouts/slideLayout116.xml"/>
  <Override ContentType="application/vnd.openxmlformats-officedocument.presentationml.slideLayout+xml" PartName="/ppt/slideLayouts/slideLayout221.xml"/>
  <Override ContentType="application/vnd.openxmlformats-officedocument.presentationml.slideLayout+xml" PartName="/ppt/slideLayouts/slideLayout522.xml"/>
  <Override ContentType="application/vnd.openxmlformats-officedocument.presentationml.slideLayout+xml" PartName="/ppt/slideLayouts/slideLayout418.xml"/>
  <Override ContentType="application/vnd.openxmlformats-officedocument.presentationml.slideLayout+xml" PartName="/ppt/slideLayouts/slideLayout336.xml"/>
  <Override ContentType="application/vnd.openxmlformats-officedocument.presentationml.slideLayout+xml" PartName="/ppt/slideLayouts/slideLayout388.xml"/>
  <Override ContentType="application/vnd.openxmlformats-officedocument.presentationml.slideLayout+xml" PartName="/ppt/slideLayouts/slideLayout530.xml"/>
  <Override ContentType="application/vnd.openxmlformats-officedocument.presentationml.slideLayout+xml" PartName="/ppt/slideLayouts/slideLayout166.xml"/>
  <Override ContentType="application/vnd.openxmlformats-officedocument.presentationml.slideLayout+xml" PartName="/ppt/slideLayouts/slideLayout379.xml"/>
  <Override ContentType="application/vnd.openxmlformats-officedocument.presentationml.slideLayout+xml" PartName="/ppt/slideLayouts/slideLayout272.xml"/>
  <Override ContentType="application/vnd.openxmlformats-officedocument.presentationml.slideLayout+xml" PartName="/ppt/slideLayouts/slideLayout264.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43.xml"/>
  <Override ContentType="application/vnd.openxmlformats-officedocument.presentationml.slideLayout+xml" PartName="/ppt/slideLayouts/slideLayout364.xml"/>
  <Override ContentType="application/vnd.openxmlformats-officedocument.presentationml.slideLayout+xml" PartName="/ppt/slideLayouts/slideLayout51.xml"/>
  <Override ContentType="application/vnd.openxmlformats-officedocument.presentationml.slideLayout+xml" PartName="/ppt/slideLayouts/slideLayout445.xml"/>
  <Override ContentType="application/vnd.openxmlformats-officedocument.presentationml.slideLayout+xml" PartName="/ppt/slideLayouts/slideLayout94.xml"/>
  <Override ContentType="application/vnd.openxmlformats-officedocument.presentationml.slideLayout+xml" PartName="/ppt/slideLayouts/slideLayout488.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317.xml"/>
  <Override ContentType="application/vnd.openxmlformats-officedocument.presentationml.slideLayout+xml" PartName="/ppt/slideLayouts/slideLayout187.xml"/>
  <Override ContentType="application/vnd.openxmlformats-officedocument.presentationml.slideLayout+xml" PartName="/ppt/slideLayouts/slideLayout321.xml"/>
  <Override ContentType="application/vnd.openxmlformats-officedocument.presentationml.slideLayout+xml" PartName="/ppt/slideLayouts/slideLayout492.xml"/>
  <Override ContentType="application/vnd.openxmlformats-officedocument.presentationml.slideLayout+xml" PartName="/ppt/slideLayouts/slideLayout236.xml"/>
  <Override ContentType="application/vnd.openxmlformats-officedocument.presentationml.slideLayout+xml" PartName="/ppt/slideLayouts/slideLayout518.xml"/>
  <Override ContentType="application/vnd.openxmlformats-officedocument.presentationml.slideLayout+xml" PartName="/ppt/slideLayouts/slideLayout191.xml"/>
  <Override ContentType="application/vnd.openxmlformats-officedocument.presentationml.slideLayout+xml" PartName="/ppt/slideLayouts/slideLayout279.xml"/>
  <Override ContentType="application/vnd.openxmlformats-officedocument.presentationml.slideLayout+xml" PartName="/ppt/slideLayouts/slideLayout537.xml"/>
  <Override ContentType="application/vnd.openxmlformats-officedocument.presentationml.slideLayout+xml" PartName="/ppt/slideLayouts/slideLayout430.xml"/>
  <Override ContentType="application/vnd.openxmlformats-officedocument.presentationml.slideLayout+xml" PartName="/ppt/slideLayouts/slideLayout473.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108.xml"/>
  <Override ContentType="application/vnd.openxmlformats-officedocument.presentationml.slideLayout+xml" PartName="/ppt/slideLayouts/slideLayout138.xml"/>
  <Override ContentType="application/vnd.openxmlformats-officedocument.presentationml.slideLayout+xml" PartName="/ppt/slideLayouts/slideLayout200.xml"/>
  <Override ContentType="application/vnd.openxmlformats-officedocument.presentationml.slideLayout+xml" PartName="/ppt/slideLayouts/slideLayout243.xml"/>
  <Override ContentType="application/vnd.openxmlformats-officedocument.presentationml.slideLayout+xml" PartName="/ppt/slideLayouts/slideLayout286.xml"/>
  <Override ContentType="application/vnd.openxmlformats-officedocument.presentationml.slideLayout+xml" PartName="/ppt/slideLayouts/slideLayout472.xml"/>
  <Override ContentType="application/vnd.openxmlformats-officedocument.presentationml.slideLayout+xml" PartName="/ppt/slideLayouts/slideLayout438.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101.xml"/>
  <Override ContentType="application/vnd.openxmlformats-officedocument.presentationml.slideLayout+xml" PartName="/ppt/slideLayouts/slideLayout179.xml"/>
  <Override ContentType="application/vnd.openxmlformats-officedocument.presentationml.slideLayout+xml" PartName="/ppt/slideLayouts/slideLayout365.xml"/>
  <Override ContentType="application/vnd.openxmlformats-officedocument.presentationml.slideLayout+xml" PartName="/ppt/slideLayouts/slideLayout322.xml"/>
  <Override ContentType="application/vnd.openxmlformats-officedocument.presentationml.slideLayout+xml" PartName="/ppt/slideLayouts/slideLayout136.xml"/>
  <Override ContentType="application/vnd.openxmlformats-officedocument.presentationml.slideLayout+xml" PartName="/ppt/slideLayouts/slideLayout292.xml"/>
  <Override ContentType="application/vnd.openxmlformats-officedocument.presentationml.slideLayout+xml" PartName="/ppt/slideLayouts/slideLayout423.xml"/>
  <Override ContentType="application/vnd.openxmlformats-officedocument.presentationml.slideLayout+xml" PartName="/ppt/slideLayouts/slideLayout215.xml"/>
  <Override ContentType="application/vnd.openxmlformats-officedocument.presentationml.slideLayout+xml" PartName="/ppt/slideLayouts/slideLayout539.xml"/>
  <Override ContentType="application/vnd.openxmlformats-officedocument.presentationml.slideLayout+xml" PartName="/ppt/slideLayouts/slideLayout258.xml"/>
  <Override ContentType="application/vnd.openxmlformats-officedocument.presentationml.slideLayout+xml" PartName="/ppt/slideLayouts/slideLayout466.xml"/>
  <Override ContentType="application/vnd.openxmlformats-officedocument.presentationml.slideLayout+xml" PartName="/ppt/slideLayouts/slideLayout72.xml"/>
  <Override ContentType="application/vnd.openxmlformats-officedocument.presentationml.slideLayout+xml" PartName="/ppt/slideLayouts/slideLayout164.xml"/>
  <Override ContentType="application/vnd.openxmlformats-officedocument.presentationml.slideLayout+xml" PartName="/ppt/slideLayouts/slideLayout66.xml"/>
  <Override ContentType="application/vnd.openxmlformats-officedocument.presentationml.slideLayout+xml" PartName="/ppt/slideLayouts/slideLayout209.xml"/>
  <Override ContentType="application/vnd.openxmlformats-officedocument.presentationml.slideLayout+xml" PartName="/ppt/slideLayouts/slideLayout502.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417.xml"/>
  <Override ContentType="application/vnd.openxmlformats-officedocument.presentationml.slideLayout+xml" PartName="/ppt/slideLayouts/slideLayout337.xml"/>
  <Override ContentType="application/vnd.openxmlformats-officedocument.presentationml.slideLayout+xml" PartName="/ppt/slideLayouts/slideLayout523.xml"/>
  <Override ContentType="application/vnd.openxmlformats-officedocument.presentationml.slideLayout+xml" PartName="/ppt/slideLayouts/slideLayout222.xml"/>
  <Override ContentType="application/vnd.openxmlformats-officedocument.presentationml.slideLayout+xml" PartName="/ppt/slideLayouts/slideLayout16.xml"/>
  <Override ContentType="application/vnd.openxmlformats-officedocument.presentationml.slideLayout+xml" PartName="/ppt/slideLayouts/slideLayout265.xml"/>
  <Override ContentType="application/vnd.openxmlformats-officedocument.presentationml.slideLayout+xml" PartName="/ppt/slideLayouts/slideLayout59.xml"/>
  <Override ContentType="application/vnd.openxmlformats-officedocument.presentationml.slideLayout+xml" PartName="/ppt/slideLayouts/slideLayout371.xml"/>
  <Override ContentType="application/vnd.openxmlformats-officedocument.presentationml.slideLayout+xml" PartName="/ppt/slideLayouts/slideLayout387.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416.xml"/>
  <Override ContentType="application/vnd.openxmlformats-officedocument.presentationml.slideLayout+xml" PartName="/ppt/slideLayouts/slideLayout459.xml"/>
  <Override ContentType="application/vnd.openxmlformats-officedocument.presentationml.slideLayout+xml" PartName="/ppt/slideLayouts/slideLayout344.xml"/>
  <Override ContentType="application/vnd.openxmlformats-officedocument.presentationml.slideLayout+xml" PartName="/ppt/slideLayouts/slideLayout115.xml"/>
  <Override ContentType="application/vnd.openxmlformats-officedocument.presentationml.slideLayout+xml" PartName="/ppt/slideLayouts/slideLayout301.xml"/>
  <Override ContentType="application/vnd.openxmlformats-officedocument.presentationml.slideLayout+xml" PartName="/ppt/slideLayouts/slideLayout450.xml"/>
  <Override ContentType="application/vnd.openxmlformats-officedocument.presentationml.slideLayout+xml" PartName="/ppt/slideLayouts/slideLayout192.xml"/>
  <Override ContentType="application/vnd.openxmlformats-officedocument.presentationml.slideLayout+xml" PartName="/ppt/slideLayouts/slideLayout493.xml"/>
  <Override ContentType="application/vnd.openxmlformats-officedocument.presentationml.slideLayout+xml" PartName="/ppt/slideLayouts/slideLayout517.xml"/>
  <Override ContentType="application/vnd.openxmlformats-officedocument.presentationml.slideLayout+xml" PartName="/ppt/slideLayouts/slideLayout100.xml"/>
  <Override ContentType="application/vnd.openxmlformats-officedocument.presentationml.slideLayout+xml" PartName="/ppt/slideLayouts/slideLayout237.xml"/>
  <Override ContentType="application/vnd.openxmlformats-officedocument.presentationml.slideLayout+xml" PartName="/ppt/slideLayouts/slideLayout143.xml"/>
  <Override ContentType="application/vnd.openxmlformats-officedocument.presentationml.slideLayout+xml" PartName="/ppt/slideLayouts/slideLayout401.xml"/>
  <Override ContentType="application/vnd.openxmlformats-officedocument.presentationml.slideLayout+xml" PartName="/ppt/slideLayouts/slideLayout271.xml"/>
  <Override ContentType="application/vnd.openxmlformats-officedocument.presentationml.slideLayout+xml" PartName="/ppt/slideLayouts/slideLayout444.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350.xml"/>
  <Override ContentType="application/vnd.openxmlformats-officedocument.presentationml.slideLayout+xml" PartName="/ppt/slideLayouts/slideLayout93.xml"/>
  <Override ContentType="application/vnd.openxmlformats-officedocument.presentationml.slideLayout+xml" PartName="/ppt/slideLayouts/slideLayout316.xml"/>
  <Override ContentType="application/vnd.openxmlformats-officedocument.presentationml.slideLayout+xml" PartName="/ppt/slideLayouts/slideLayout393.xml"/>
  <Override ContentType="application/vnd.openxmlformats-officedocument.presentationml.slideLayout+xml" PartName="/ppt/slideLayouts/slideLayout487.xml"/>
  <Override ContentType="application/vnd.openxmlformats-officedocument.presentationml.slideLayout+xml" PartName="/ppt/slideLayouts/slideLayout186.xml"/>
  <Override ContentType="application/vnd.openxmlformats-officedocument.presentationml.slideLayout+xml" PartName="/ppt/slideLayouts/slideLayout359.xml"/>
  <Override ContentType="application/vnd.openxmlformats-officedocument.presentationml.slideMaster+xml" PartName="/ppt/slideMasters/slideMaster9.xml"/>
  <Override ContentType="application/vnd.openxmlformats-officedocument.presentationml.slideMaster+xml" PartName="/ppt/slideMasters/slideMaster18.xml"/>
  <Override ContentType="application/vnd.openxmlformats-officedocument.presentationml.slideMaster+xml" PartName="/ppt/slideMasters/slideMaster26.xml"/>
  <Override ContentType="application/vnd.openxmlformats-officedocument.presentationml.slideMaster+xml" PartName="/ppt/slideMasters/slideMaster13.xml"/>
  <Override ContentType="application/vnd.openxmlformats-officedocument.presentationml.slideMaster+xml" PartName="/ppt/slideMasters/slideMaster21.xml"/>
  <Override ContentType="application/vnd.openxmlformats-officedocument.presentationml.slideMaster+xml" PartName="/ppt/slideMasters/slideMaster5.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5.xml"/>
  <Override ContentType="application/vnd.openxmlformats-officedocument.presentationml.slideMaster+xml" PartName="/ppt/slideMasters/slideMaster19.xml"/>
  <Override ContentType="application/vnd.openxmlformats-officedocument.presentationml.slideMaster+xml" PartName="/ppt/slideMasters/slideMaster12.xml"/>
  <Override ContentType="application/vnd.openxmlformats-officedocument.presentationml.slideMaster+xml" PartName="/ppt/slideMasters/slideMaster16.xml"/>
  <Override ContentType="application/vnd.openxmlformats-officedocument.presentationml.slideMaster+xml" PartName="/ppt/slideMasters/slideMaster4.xml"/>
  <Override ContentType="application/vnd.openxmlformats-officedocument.presentationml.slideMaster+xml" PartName="/ppt/slideMasters/slideMaster20.xml"/>
  <Override ContentType="application/vnd.openxmlformats-officedocument.presentationml.slideMaster+xml" PartName="/ppt/slideMasters/slideMaster2.xml"/>
  <Override ContentType="application/vnd.openxmlformats-officedocument.presentationml.slideMaster+xml" PartName="/ppt/slideMasters/slideMaster24.xml"/>
  <Override ContentType="application/vnd.openxmlformats-officedocument.presentationml.slideMaster+xml" PartName="/ppt/slideMasters/slideMaster11.xml"/>
  <Override ContentType="application/vnd.openxmlformats-officedocument.presentationml.slideMaster+xml" PartName="/ppt/slideMasters/slideMaster10.xml"/>
  <Override ContentType="application/vnd.openxmlformats-officedocument.presentationml.slideMaster+xml" PartName="/ppt/slideMasters/slideMaster15.xml"/>
  <Override ContentType="application/vnd.openxmlformats-officedocument.presentationml.slideMaster+xml" PartName="/ppt/slideMasters/slideMaster23.xml"/>
  <Override ContentType="application/vnd.openxmlformats-officedocument.presentationml.slideMaster+xml" PartName="/ppt/slideMasters/slideMaster1.xml"/>
  <Override ContentType="application/vnd.openxmlformats-officedocument.presentationml.slideMaster+xml" PartName="/ppt/slideMasters/slideMaster7.xml"/>
  <Override ContentType="application/vnd.openxmlformats-officedocument.presentationml.slideMaster+xml" PartName="/ppt/slideMasters/slideMaster14.xml"/>
  <Override ContentType="application/vnd.openxmlformats-officedocument.presentationml.slideMaster+xml" PartName="/ppt/slideMasters/slideMaster17.xml"/>
  <Override ContentType="application/vnd.openxmlformats-officedocument.presentationml.slideMaster+xml" PartName="/ppt/slideMasters/slideMaster27.xml"/>
  <Override ContentType="application/vnd.openxmlformats-officedocument.presentationml.slideMaster+xml" PartName="/ppt/slideMasters/slideMaster22.xml"/>
  <Override ContentType="application/vnd.openxmlformats-officedocument.presentationml.slideMaster+xml" PartName="/ppt/slideMasters/slideMaster6.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0.xml"/>
  <Override ContentType="application/vnd.openxmlformats-officedocument.theme+xml" PartName="/ppt/theme/theme17.xml"/>
  <Override ContentType="application/vnd.openxmlformats-officedocument.theme+xml" PartName="/ppt/theme/theme11.xml"/>
  <Override ContentType="application/vnd.openxmlformats-officedocument.theme+xml" PartName="/ppt/theme/theme24.xml"/>
  <Override ContentType="application/vnd.openxmlformats-officedocument.theme+xml" PartName="/ppt/theme/theme5.xml"/>
  <Override ContentType="application/vnd.openxmlformats-officedocument.theme+xml" PartName="/ppt/theme/theme26.xml"/>
  <Override ContentType="application/vnd.openxmlformats-officedocument.theme+xml" PartName="/ppt/theme/theme7.xml"/>
  <Override ContentType="application/vnd.openxmlformats-officedocument.theme+xml" PartName="/ppt/theme/theme4.xml"/>
  <Override ContentType="application/vnd.openxmlformats-officedocument.theme+xml" PartName="/ppt/theme/theme18.xml"/>
  <Override ContentType="application/vnd.openxmlformats-officedocument.theme+xml" PartName="/ppt/theme/theme23.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27.xml"/>
  <Override ContentType="application/vnd.openxmlformats-officedocument.theme+xml" PartName="/ppt/theme/theme14.xml"/>
  <Override ContentType="application/vnd.openxmlformats-officedocument.theme+xml" PartName="/ppt/theme/theme19.xml"/>
  <Override ContentType="application/vnd.openxmlformats-officedocument.theme+xml" PartName="/ppt/theme/theme22.xml"/>
  <Override ContentType="application/vnd.openxmlformats-officedocument.theme+xml" PartName="/ppt/theme/theme3.xml"/>
  <Override ContentType="application/vnd.openxmlformats-officedocument.theme+xml" PartName="/ppt/theme/theme15.xml"/>
  <Override ContentType="application/vnd.openxmlformats-officedocument.theme+xml" PartName="/ppt/theme/theme9.xml"/>
  <Override ContentType="application/vnd.openxmlformats-officedocument.theme+xml" PartName="/ppt/theme/theme13.xml"/>
  <Override ContentType="application/vnd.openxmlformats-officedocument.theme+xml" PartName="/ppt/theme/theme28.xml"/>
  <Override ContentType="application/vnd.openxmlformats-officedocument.theme+xml" PartName="/ppt/theme/theme21.xml"/>
  <Override ContentType="application/vnd.openxmlformats-officedocument.theme+xml" PartName="/ppt/theme/theme2.xml"/>
  <Override ContentType="application/vnd.openxmlformats-officedocument.theme+xml" PartName="/ppt/theme/theme16.xml"/>
  <Override ContentType="application/vnd.openxmlformats-officedocument.theme+xml" PartName="/ppt/theme/theme25.xml"/>
  <Override ContentType="application/vnd.openxmlformats-officedocument.theme+xml" PartName="/ppt/theme/theme1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 id="2147483683" r:id="rId7"/>
    <p:sldMasterId id="2147483695" r:id="rId8"/>
    <p:sldMasterId id="2147483717" r:id="rId9"/>
    <p:sldMasterId id="2147483730" r:id="rId10"/>
    <p:sldMasterId id="2147483752" r:id="rId11"/>
    <p:sldMasterId id="2147483780" r:id="rId12"/>
    <p:sldMasterId id="2147483800" r:id="rId13"/>
    <p:sldMasterId id="2147483820" r:id="rId14"/>
    <p:sldMasterId id="2147483842" r:id="rId15"/>
    <p:sldMasterId id="2147483870" r:id="rId16"/>
    <p:sldMasterId id="2147483892" r:id="rId17"/>
    <p:sldMasterId id="2147483910" r:id="rId18"/>
    <p:sldMasterId id="2147483932" r:id="rId19"/>
    <p:sldMasterId id="2147483942" r:id="rId20"/>
    <p:sldMasterId id="2147483960" r:id="rId21"/>
    <p:sldMasterId id="2147483982" r:id="rId22"/>
    <p:sldMasterId id="2147484002" r:id="rId23"/>
    <p:sldMasterId id="2147484030" r:id="rId24"/>
    <p:sldMasterId id="2147484052" r:id="rId25"/>
    <p:sldMasterId id="2147484080" r:id="rId26"/>
    <p:sldMasterId id="2147484102" r:id="rId27"/>
    <p:sldMasterId id="2147484120" r:id="rId28"/>
    <p:sldMasterId id="2147484148" r:id="rId29"/>
    <p:sldMasterId id="2147484166" r:id="rId30"/>
    <p:sldMasterId id="2147484188" r:id="rId31"/>
  </p:sldMasterIdLst>
  <p:notesMasterIdLst>
    <p:notesMasterId r:id="rId32"/>
  </p:notesMasterIdLst>
  <p:sldIdLst>
    <p:sldId id="256" r:id="rId33"/>
    <p:sldId id="257" r:id="rId34"/>
    <p:sldId id="258" r:id="rId35"/>
    <p:sldId id="259" r:id="rId36"/>
    <p:sldId id="260" r:id="rId37"/>
    <p:sldId id="261" r:id="rId38"/>
    <p:sldId id="262" r:id="rId39"/>
    <p:sldId id="263" r:id="rId40"/>
    <p:sldId id="264" r:id="rId41"/>
    <p:sldId id="265" r:id="rId42"/>
    <p:sldId id="266" r:id="rId43"/>
    <p:sldId id="267" r:id="rId44"/>
    <p:sldId id="268" r:id="rId45"/>
    <p:sldId id="269" r:id="rId46"/>
    <p:sldId id="270" r:id="rId47"/>
    <p:sldId id="271" r:id="rId48"/>
    <p:sldId id="272" r:id="rId49"/>
    <p:sldId id="273" r:id="rId50"/>
    <p:sldId id="274" r:id="rId51"/>
    <p:sldId id="275" r:id="rId52"/>
    <p:sldId id="276" r:id="rId53"/>
    <p:sldId id="277" r:id="rId54"/>
    <p:sldId id="278" r:id="rId55"/>
    <p:sldId id="279" r:id="rId56"/>
    <p:sldId id="280" r:id="rId57"/>
    <p:sldId id="281" r:id="rId58"/>
    <p:sldId id="282" r:id="rId59"/>
    <p:sldId id="283" r:id="rId60"/>
    <p:sldId id="284" r:id="rId61"/>
    <p:sldId id="285" r:id="rId62"/>
    <p:sldId id="286" r:id="rId63"/>
    <p:sldId id="287" r:id="rId64"/>
    <p:sldId id="288" r:id="rId65"/>
    <p:sldId id="289" r:id="rId66"/>
    <p:sldId id="290" r:id="rId67"/>
    <p:sldId id="291" r:id="rId68"/>
    <p:sldId id="292" r:id="rId69"/>
    <p:sldId id="293" r:id="rId70"/>
    <p:sldId id="294" r:id="rId71"/>
    <p:sldId id="295" r:id="rId72"/>
    <p:sldId id="296" r:id="rId73"/>
    <p:sldId id="297" r:id="rId74"/>
    <p:sldId id="298" r:id="rId75"/>
    <p:sldId id="299" r:id="rId76"/>
    <p:sldId id="300" r:id="rId77"/>
    <p:sldId id="301" r:id="rId78"/>
    <p:sldId id="302" r:id="rId79"/>
    <p:sldId id="303" r:id="rId80"/>
    <p:sldId id="304" r:id="rId81"/>
    <p:sldId id="305" r:id="rId82"/>
    <p:sldId id="306" r:id="rId83"/>
  </p:sldIdLst>
  <p:sldSz cy="6858000" cx="12192000"/>
  <p:notesSz cx="6858000" cy="9144000"/>
  <p:embeddedFontLst>
    <p:embeddedFont>
      <p:font typeface="Dosis"/>
      <p:regular r:id="rId84"/>
      <p:bold r:id="rId85"/>
    </p:embeddedFont>
    <p:embeddedFont>
      <p:font typeface="Play"/>
      <p:regular r:id="rId86"/>
      <p:bold r:id="rId87"/>
    </p:embeddedFont>
    <p:embeddedFont>
      <p:font typeface="Poppins ExtraBold"/>
      <p:bold r:id="rId88"/>
      <p:boldItalic r:id="rId8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37">
          <p15:clr>
            <a:srgbClr val="A4A3A4"/>
          </p15:clr>
        </p15:guide>
        <p15:guide id="2" pos="3863">
          <p15:clr>
            <a:srgbClr val="A4A3A4"/>
          </p15:clr>
        </p15:guide>
      </p15:sldGuideLst>
    </p:ext>
    <p:ext uri="GoogleSlidesCustomDataVersion2">
      <go:slidesCustomData xmlns:go="http://customooxmlschemas.google.com/" r:id="rId90" roundtripDataSignature="AMtx7mgCI+xOKxwu5la00WiCE0sVtvCrI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34DDA48-63B9-4FDB-8003-E75ED160395B}">
  <a:tblStyle styleId="{A34DDA48-63B9-4FDB-8003-E75ED160395B}"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DE6EE8AC-C86C-4580-A74E-80880F14A15A}" styleName="Table_1">
    <a:wholeTbl>
      <a:tcTxStyle b="off" i="off">
        <a:font>
          <a:latin typeface="Calibri"/>
          <a:ea typeface="Calibri"/>
          <a:cs typeface="Calibri"/>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37" orient="horz"/>
        <p:guide pos="3863"/>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8.xml"/><Relationship Id="rId84" Type="http://schemas.openxmlformats.org/officeDocument/2006/relationships/font" Target="fonts/Dosis-regular.fntdata"/><Relationship Id="rId83" Type="http://schemas.openxmlformats.org/officeDocument/2006/relationships/slide" Target="slides/slide51.xml"/><Relationship Id="rId42" Type="http://schemas.openxmlformats.org/officeDocument/2006/relationships/slide" Target="slides/slide10.xml"/><Relationship Id="rId86" Type="http://schemas.openxmlformats.org/officeDocument/2006/relationships/font" Target="fonts/Play-regular.fntdata"/><Relationship Id="rId41" Type="http://schemas.openxmlformats.org/officeDocument/2006/relationships/slide" Target="slides/slide9.xml"/><Relationship Id="rId85" Type="http://schemas.openxmlformats.org/officeDocument/2006/relationships/font" Target="fonts/Dosis-bold.fntdata"/><Relationship Id="rId44" Type="http://schemas.openxmlformats.org/officeDocument/2006/relationships/slide" Target="slides/slide12.xml"/><Relationship Id="rId88" Type="http://schemas.openxmlformats.org/officeDocument/2006/relationships/font" Target="fonts/PoppinsExtraBold-bold.fntdata"/><Relationship Id="rId43" Type="http://schemas.openxmlformats.org/officeDocument/2006/relationships/slide" Target="slides/slide11.xml"/><Relationship Id="rId87" Type="http://schemas.openxmlformats.org/officeDocument/2006/relationships/font" Target="fonts/Play-bold.fntdata"/><Relationship Id="rId46" Type="http://schemas.openxmlformats.org/officeDocument/2006/relationships/slide" Target="slides/slide14.xml"/><Relationship Id="rId45" Type="http://schemas.openxmlformats.org/officeDocument/2006/relationships/slide" Target="slides/slide13.xml"/><Relationship Id="rId89" Type="http://schemas.openxmlformats.org/officeDocument/2006/relationships/font" Target="fonts/PoppinsExtraBold-boldItalic.fntdata"/><Relationship Id="rId80" Type="http://schemas.openxmlformats.org/officeDocument/2006/relationships/slide" Target="slides/slide48.xml"/><Relationship Id="rId82" Type="http://schemas.openxmlformats.org/officeDocument/2006/relationships/slide" Target="slides/slide50.xml"/><Relationship Id="rId81" Type="http://schemas.openxmlformats.org/officeDocument/2006/relationships/slide" Target="slides/slide49.xml"/><Relationship Id="rId1" Type="http://schemas.openxmlformats.org/officeDocument/2006/relationships/theme" Target="theme/theme2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48" Type="http://schemas.openxmlformats.org/officeDocument/2006/relationships/slide" Target="slides/slide16.xml"/><Relationship Id="rId47" Type="http://schemas.openxmlformats.org/officeDocument/2006/relationships/slide" Target="slides/slide15.xml"/><Relationship Id="rId49" Type="http://schemas.openxmlformats.org/officeDocument/2006/relationships/slide" Target="slides/slide17.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slide" Target="slides/slide41.xml"/><Relationship Id="rId72" Type="http://schemas.openxmlformats.org/officeDocument/2006/relationships/slide" Target="slides/slide40.xml"/><Relationship Id="rId31" Type="http://schemas.openxmlformats.org/officeDocument/2006/relationships/slideMaster" Target="slideMasters/slideMaster27.xml"/><Relationship Id="rId75" Type="http://schemas.openxmlformats.org/officeDocument/2006/relationships/slide" Target="slides/slide43.xml"/><Relationship Id="rId30" Type="http://schemas.openxmlformats.org/officeDocument/2006/relationships/slideMaster" Target="slideMasters/slideMaster26.xml"/><Relationship Id="rId74" Type="http://schemas.openxmlformats.org/officeDocument/2006/relationships/slide" Target="slides/slide42.xml"/><Relationship Id="rId33" Type="http://schemas.openxmlformats.org/officeDocument/2006/relationships/slide" Target="slides/slide1.xml"/><Relationship Id="rId77" Type="http://schemas.openxmlformats.org/officeDocument/2006/relationships/slide" Target="slides/slide45.xml"/><Relationship Id="rId32" Type="http://schemas.openxmlformats.org/officeDocument/2006/relationships/notesMaster" Target="notesMasters/notesMaster1.xml"/><Relationship Id="rId76" Type="http://schemas.openxmlformats.org/officeDocument/2006/relationships/slide" Target="slides/slide44.xml"/><Relationship Id="rId35" Type="http://schemas.openxmlformats.org/officeDocument/2006/relationships/slide" Target="slides/slide3.xml"/><Relationship Id="rId79" Type="http://schemas.openxmlformats.org/officeDocument/2006/relationships/slide" Target="slides/slide47.xml"/><Relationship Id="rId34" Type="http://schemas.openxmlformats.org/officeDocument/2006/relationships/slide" Target="slides/slide2.xml"/><Relationship Id="rId78" Type="http://schemas.openxmlformats.org/officeDocument/2006/relationships/slide" Target="slides/slide46.xml"/><Relationship Id="rId71" Type="http://schemas.openxmlformats.org/officeDocument/2006/relationships/slide" Target="slides/slide39.xml"/><Relationship Id="rId70" Type="http://schemas.openxmlformats.org/officeDocument/2006/relationships/slide" Target="slides/slide38.xml"/><Relationship Id="rId37" Type="http://schemas.openxmlformats.org/officeDocument/2006/relationships/slide" Target="slides/slide5.xml"/><Relationship Id="rId36" Type="http://schemas.openxmlformats.org/officeDocument/2006/relationships/slide" Target="slides/slide4.xml"/><Relationship Id="rId39" Type="http://schemas.openxmlformats.org/officeDocument/2006/relationships/slide" Target="slides/slide7.xml"/><Relationship Id="rId38" Type="http://schemas.openxmlformats.org/officeDocument/2006/relationships/slide" Target="slides/slide6.xml"/><Relationship Id="rId62" Type="http://schemas.openxmlformats.org/officeDocument/2006/relationships/slide" Target="slides/slide30.xml"/><Relationship Id="rId61" Type="http://schemas.openxmlformats.org/officeDocument/2006/relationships/slide" Target="slides/slide29.xml"/><Relationship Id="rId20" Type="http://schemas.openxmlformats.org/officeDocument/2006/relationships/slideMaster" Target="slideMasters/slideMaster16.xml"/><Relationship Id="rId64" Type="http://schemas.openxmlformats.org/officeDocument/2006/relationships/slide" Target="slides/slide32.xml"/><Relationship Id="rId63" Type="http://schemas.openxmlformats.org/officeDocument/2006/relationships/slide" Target="slides/slide31.xml"/><Relationship Id="rId22" Type="http://schemas.openxmlformats.org/officeDocument/2006/relationships/slideMaster" Target="slideMasters/slideMaster18.xml"/><Relationship Id="rId66" Type="http://schemas.openxmlformats.org/officeDocument/2006/relationships/slide" Target="slides/slide34.xml"/><Relationship Id="rId21" Type="http://schemas.openxmlformats.org/officeDocument/2006/relationships/slideMaster" Target="slideMasters/slideMaster17.xml"/><Relationship Id="rId65" Type="http://schemas.openxmlformats.org/officeDocument/2006/relationships/slide" Target="slides/slide33.xml"/><Relationship Id="rId24" Type="http://schemas.openxmlformats.org/officeDocument/2006/relationships/slideMaster" Target="slideMasters/slideMaster20.xml"/><Relationship Id="rId68" Type="http://schemas.openxmlformats.org/officeDocument/2006/relationships/slide" Target="slides/slide36.xml"/><Relationship Id="rId23" Type="http://schemas.openxmlformats.org/officeDocument/2006/relationships/slideMaster" Target="slideMasters/slideMaster19.xml"/><Relationship Id="rId67" Type="http://schemas.openxmlformats.org/officeDocument/2006/relationships/slide" Target="slides/slide35.xml"/><Relationship Id="rId60" Type="http://schemas.openxmlformats.org/officeDocument/2006/relationships/slide" Target="slides/slide28.xml"/><Relationship Id="rId26" Type="http://schemas.openxmlformats.org/officeDocument/2006/relationships/slideMaster" Target="slideMasters/slideMaster22.xml"/><Relationship Id="rId25" Type="http://schemas.openxmlformats.org/officeDocument/2006/relationships/slideMaster" Target="slideMasters/slideMaster21.xml"/><Relationship Id="rId69" Type="http://schemas.openxmlformats.org/officeDocument/2006/relationships/slide" Target="slides/slide37.xml"/><Relationship Id="rId28" Type="http://schemas.openxmlformats.org/officeDocument/2006/relationships/slideMaster" Target="slideMasters/slideMaster24.xml"/><Relationship Id="rId27" Type="http://schemas.openxmlformats.org/officeDocument/2006/relationships/slideMaster" Target="slideMasters/slideMaster23.xml"/><Relationship Id="rId29" Type="http://schemas.openxmlformats.org/officeDocument/2006/relationships/slideMaster" Target="slideMasters/slideMaster25.xml"/><Relationship Id="rId51" Type="http://schemas.openxmlformats.org/officeDocument/2006/relationships/slide" Target="slides/slide19.xml"/><Relationship Id="rId50" Type="http://schemas.openxmlformats.org/officeDocument/2006/relationships/slide" Target="slides/slide18.xml"/><Relationship Id="rId53" Type="http://schemas.openxmlformats.org/officeDocument/2006/relationships/slide" Target="slides/slide21.xml"/><Relationship Id="rId52" Type="http://schemas.openxmlformats.org/officeDocument/2006/relationships/slide" Target="slides/slide20.xml"/><Relationship Id="rId11" Type="http://schemas.openxmlformats.org/officeDocument/2006/relationships/slideMaster" Target="slideMasters/slideMaster7.xml"/><Relationship Id="rId55" Type="http://schemas.openxmlformats.org/officeDocument/2006/relationships/slide" Target="slides/slide23.xml"/><Relationship Id="rId10" Type="http://schemas.openxmlformats.org/officeDocument/2006/relationships/slideMaster" Target="slideMasters/slideMaster6.xml"/><Relationship Id="rId54" Type="http://schemas.openxmlformats.org/officeDocument/2006/relationships/slide" Target="slides/slide22.xml"/><Relationship Id="rId13" Type="http://schemas.openxmlformats.org/officeDocument/2006/relationships/slideMaster" Target="slideMasters/slideMaster9.xml"/><Relationship Id="rId57" Type="http://schemas.openxmlformats.org/officeDocument/2006/relationships/slide" Target="slides/slide25.xml"/><Relationship Id="rId12" Type="http://schemas.openxmlformats.org/officeDocument/2006/relationships/slideMaster" Target="slideMasters/slideMaster8.xml"/><Relationship Id="rId56" Type="http://schemas.openxmlformats.org/officeDocument/2006/relationships/slide" Target="slides/slide24.xml"/><Relationship Id="rId90" Type="http://customschemas.google.com/relationships/presentationmetadata" Target="metadata"/><Relationship Id="rId15" Type="http://schemas.openxmlformats.org/officeDocument/2006/relationships/slideMaster" Target="slideMasters/slideMaster11.xml"/><Relationship Id="rId59" Type="http://schemas.openxmlformats.org/officeDocument/2006/relationships/slide" Target="slides/slide27.xml"/><Relationship Id="rId14" Type="http://schemas.openxmlformats.org/officeDocument/2006/relationships/slideMaster" Target="slideMasters/slideMaster10.xml"/><Relationship Id="rId58" Type="http://schemas.openxmlformats.org/officeDocument/2006/relationships/slide" Target="slides/slide26.xml"/><Relationship Id="rId17" Type="http://schemas.openxmlformats.org/officeDocument/2006/relationships/slideMaster" Target="slideMasters/slideMaster13.xml"/><Relationship Id="rId16" Type="http://schemas.openxmlformats.org/officeDocument/2006/relationships/slideMaster" Target="slideMasters/slideMaster12.xml"/><Relationship Id="rId19" Type="http://schemas.openxmlformats.org/officeDocument/2006/relationships/slideMaster" Target="slideMasters/slideMaster15.xml"/><Relationship Id="rId18" Type="http://schemas.openxmlformats.org/officeDocument/2006/relationships/slideMaster" Target="slideMasters/slideMaster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M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extLst>
    <p:ext uri="{620B2872-D7B9-4A21-9093-7833F8D536E1}">
      <p15:sldGuideLst>
        <p15:guide id="1" orient="horz" pos="2880">
          <p15:clr>
            <a:srgbClr val="F26B43"/>
          </p15:clr>
        </p15:guide>
        <p15:guide id="2" pos="2160">
          <p15:clr>
            <a:srgbClr val="F26B43"/>
          </p15:clr>
        </p15:guide>
      </p15:sldGuideLst>
    </p:ext>
  </p:extLst>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6" name="Shape 3356"/>
        <p:cNvGrpSpPr/>
        <p:nvPr/>
      </p:nvGrpSpPr>
      <p:grpSpPr>
        <a:xfrm>
          <a:off x="0" y="0"/>
          <a:ext cx="0" cy="0"/>
          <a:chOff x="0" y="0"/>
          <a:chExt cx="0" cy="0"/>
        </a:xfrm>
      </p:grpSpPr>
      <p:sp>
        <p:nvSpPr>
          <p:cNvPr id="3357" name="Google Shape;3357;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58" name="Google Shape;3358;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3359" name="Google Shape;3359;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b="0" i="0" lang="ar-M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3" name="Shape 3383"/>
        <p:cNvGrpSpPr/>
        <p:nvPr/>
      </p:nvGrpSpPr>
      <p:grpSpPr>
        <a:xfrm>
          <a:off x="0" y="0"/>
          <a:ext cx="0" cy="0"/>
          <a:chOff x="0" y="0"/>
          <a:chExt cx="0" cy="0"/>
        </a:xfrm>
      </p:grpSpPr>
      <p:sp>
        <p:nvSpPr>
          <p:cNvPr id="3384" name="Google Shape;3384;p2:notes"/>
          <p:cNvSpPr txBox="1"/>
          <p:nvPr>
            <p:ph idx="1" type="body"/>
          </p:nvPr>
        </p:nvSpPr>
        <p:spPr>
          <a:xfrm>
            <a:off x="685800" y="4400549"/>
            <a:ext cx="5486400" cy="3600596"/>
          </a:xfrm>
          <a:prstGeom prst="rect">
            <a:avLst/>
          </a:prstGeom>
          <a:noFill/>
          <a:ln>
            <a:noFill/>
          </a:ln>
        </p:spPr>
        <p:txBody>
          <a:bodyPr anchorCtr="0" anchor="t" bIns="91400" lIns="91400" spcFirstLastPara="1" rIns="91400" wrap="square" tIns="91400">
            <a:noAutofit/>
          </a:bodyPr>
          <a:lstStyle/>
          <a:p>
            <a:pPr indent="0" lvl="0" marL="0" rtl="0" algn="l">
              <a:spcBef>
                <a:spcPts val="0"/>
              </a:spcBef>
              <a:spcAft>
                <a:spcPts val="0"/>
              </a:spcAft>
              <a:buNone/>
            </a:pPr>
            <a:r>
              <a:t/>
            </a:r>
            <a:endParaRPr/>
          </a:p>
        </p:txBody>
      </p:sp>
      <p:sp>
        <p:nvSpPr>
          <p:cNvPr id="3385" name="Google Shape;338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5" name="Shape 3425"/>
        <p:cNvGrpSpPr/>
        <p:nvPr/>
      </p:nvGrpSpPr>
      <p:grpSpPr>
        <a:xfrm>
          <a:off x="0" y="0"/>
          <a:ext cx="0" cy="0"/>
          <a:chOff x="0" y="0"/>
          <a:chExt cx="0" cy="0"/>
        </a:xfrm>
      </p:grpSpPr>
      <p:sp>
        <p:nvSpPr>
          <p:cNvPr id="3426" name="Google Shape;3426;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27" name="Google Shape;342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0" name="Shape 3440"/>
        <p:cNvGrpSpPr/>
        <p:nvPr/>
      </p:nvGrpSpPr>
      <p:grpSpPr>
        <a:xfrm>
          <a:off x="0" y="0"/>
          <a:ext cx="0" cy="0"/>
          <a:chOff x="0" y="0"/>
          <a:chExt cx="0" cy="0"/>
        </a:xfrm>
      </p:grpSpPr>
      <p:sp>
        <p:nvSpPr>
          <p:cNvPr id="3441" name="Google Shape;344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42" name="Google Shape;344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1" name="Shape 3481"/>
        <p:cNvGrpSpPr/>
        <p:nvPr/>
      </p:nvGrpSpPr>
      <p:grpSpPr>
        <a:xfrm>
          <a:off x="0" y="0"/>
          <a:ext cx="0" cy="0"/>
          <a:chOff x="0" y="0"/>
          <a:chExt cx="0" cy="0"/>
        </a:xfrm>
      </p:grpSpPr>
      <p:sp>
        <p:nvSpPr>
          <p:cNvPr id="3482" name="Google Shape;3482;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83" name="Google Shape;348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5" name="Shape 3495"/>
        <p:cNvGrpSpPr/>
        <p:nvPr/>
      </p:nvGrpSpPr>
      <p:grpSpPr>
        <a:xfrm>
          <a:off x="0" y="0"/>
          <a:ext cx="0" cy="0"/>
          <a:chOff x="0" y="0"/>
          <a:chExt cx="0" cy="0"/>
        </a:xfrm>
      </p:grpSpPr>
      <p:sp>
        <p:nvSpPr>
          <p:cNvPr id="3496" name="Google Shape;3496;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7" name="Google Shape;349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1" name="Shape 3501"/>
        <p:cNvGrpSpPr/>
        <p:nvPr/>
      </p:nvGrpSpPr>
      <p:grpSpPr>
        <a:xfrm>
          <a:off x="0" y="0"/>
          <a:ext cx="0" cy="0"/>
          <a:chOff x="0" y="0"/>
          <a:chExt cx="0" cy="0"/>
        </a:xfrm>
      </p:grpSpPr>
      <p:sp>
        <p:nvSpPr>
          <p:cNvPr id="3502" name="Google Shape;350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03" name="Google Shape;350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7" name="Shape 3517"/>
        <p:cNvGrpSpPr/>
        <p:nvPr/>
      </p:nvGrpSpPr>
      <p:grpSpPr>
        <a:xfrm>
          <a:off x="0" y="0"/>
          <a:ext cx="0" cy="0"/>
          <a:chOff x="0" y="0"/>
          <a:chExt cx="0" cy="0"/>
        </a:xfrm>
      </p:grpSpPr>
      <p:sp>
        <p:nvSpPr>
          <p:cNvPr id="3518" name="Google Shape;3518;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9" name="Google Shape;351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0" name="Shape 3530"/>
        <p:cNvGrpSpPr/>
        <p:nvPr/>
      </p:nvGrpSpPr>
      <p:grpSpPr>
        <a:xfrm>
          <a:off x="0" y="0"/>
          <a:ext cx="0" cy="0"/>
          <a:chOff x="0" y="0"/>
          <a:chExt cx="0" cy="0"/>
        </a:xfrm>
      </p:grpSpPr>
      <p:sp>
        <p:nvSpPr>
          <p:cNvPr id="3531" name="Google Shape;3531;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2" name="Google Shape;353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3" name="Shape 3543"/>
        <p:cNvGrpSpPr/>
        <p:nvPr/>
      </p:nvGrpSpPr>
      <p:grpSpPr>
        <a:xfrm>
          <a:off x="0" y="0"/>
          <a:ext cx="0" cy="0"/>
          <a:chOff x="0" y="0"/>
          <a:chExt cx="0" cy="0"/>
        </a:xfrm>
      </p:grpSpPr>
      <p:sp>
        <p:nvSpPr>
          <p:cNvPr id="3544" name="Google Shape;3544;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5" name="Google Shape;354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0" name="Shape 3560"/>
        <p:cNvGrpSpPr/>
        <p:nvPr/>
      </p:nvGrpSpPr>
      <p:grpSpPr>
        <a:xfrm>
          <a:off x="0" y="0"/>
          <a:ext cx="0" cy="0"/>
          <a:chOff x="0" y="0"/>
          <a:chExt cx="0" cy="0"/>
        </a:xfrm>
      </p:grpSpPr>
      <p:sp>
        <p:nvSpPr>
          <p:cNvPr id="3561" name="Google Shape;356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62" name="Google Shape;356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563" name="Google Shape;356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4" name="Shape 3594"/>
        <p:cNvGrpSpPr/>
        <p:nvPr/>
      </p:nvGrpSpPr>
      <p:grpSpPr>
        <a:xfrm>
          <a:off x="0" y="0"/>
          <a:ext cx="0" cy="0"/>
          <a:chOff x="0" y="0"/>
          <a:chExt cx="0" cy="0"/>
        </a:xfrm>
      </p:grpSpPr>
      <p:sp>
        <p:nvSpPr>
          <p:cNvPr id="3595" name="Google Shape;3595;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6" name="Google Shape;359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4" name="Shape 3604"/>
        <p:cNvGrpSpPr/>
        <p:nvPr/>
      </p:nvGrpSpPr>
      <p:grpSpPr>
        <a:xfrm>
          <a:off x="0" y="0"/>
          <a:ext cx="0" cy="0"/>
          <a:chOff x="0" y="0"/>
          <a:chExt cx="0" cy="0"/>
        </a:xfrm>
      </p:grpSpPr>
      <p:sp>
        <p:nvSpPr>
          <p:cNvPr id="3605" name="Google Shape;360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606" name="Google Shape;360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7" name="Shape 3617"/>
        <p:cNvGrpSpPr/>
        <p:nvPr/>
      </p:nvGrpSpPr>
      <p:grpSpPr>
        <a:xfrm>
          <a:off x="0" y="0"/>
          <a:ext cx="0" cy="0"/>
          <a:chOff x="0" y="0"/>
          <a:chExt cx="0" cy="0"/>
        </a:xfrm>
      </p:grpSpPr>
      <p:sp>
        <p:nvSpPr>
          <p:cNvPr id="3618" name="Google Shape;3618;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619" name="Google Shape;361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0" name="Shape 3630"/>
        <p:cNvGrpSpPr/>
        <p:nvPr/>
      </p:nvGrpSpPr>
      <p:grpSpPr>
        <a:xfrm>
          <a:off x="0" y="0"/>
          <a:ext cx="0" cy="0"/>
          <a:chOff x="0" y="0"/>
          <a:chExt cx="0" cy="0"/>
        </a:xfrm>
      </p:grpSpPr>
      <p:sp>
        <p:nvSpPr>
          <p:cNvPr id="3631" name="Google Shape;3631;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32" name="Google Shape;363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8" name="Shape 3638"/>
        <p:cNvGrpSpPr/>
        <p:nvPr/>
      </p:nvGrpSpPr>
      <p:grpSpPr>
        <a:xfrm>
          <a:off x="0" y="0"/>
          <a:ext cx="0" cy="0"/>
          <a:chOff x="0" y="0"/>
          <a:chExt cx="0" cy="0"/>
        </a:xfrm>
      </p:grpSpPr>
      <p:sp>
        <p:nvSpPr>
          <p:cNvPr id="3639" name="Google Shape;3639;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40" name="Google Shape;3640;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6" name="Shape 3646"/>
        <p:cNvGrpSpPr/>
        <p:nvPr/>
      </p:nvGrpSpPr>
      <p:grpSpPr>
        <a:xfrm>
          <a:off x="0" y="0"/>
          <a:ext cx="0" cy="0"/>
          <a:chOff x="0" y="0"/>
          <a:chExt cx="0" cy="0"/>
        </a:xfrm>
      </p:grpSpPr>
      <p:sp>
        <p:nvSpPr>
          <p:cNvPr id="3647" name="Google Shape;3647;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48" name="Google Shape;3648;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6" name="Shape 3656"/>
        <p:cNvGrpSpPr/>
        <p:nvPr/>
      </p:nvGrpSpPr>
      <p:grpSpPr>
        <a:xfrm>
          <a:off x="0" y="0"/>
          <a:ext cx="0" cy="0"/>
          <a:chOff x="0" y="0"/>
          <a:chExt cx="0" cy="0"/>
        </a:xfrm>
      </p:grpSpPr>
      <p:sp>
        <p:nvSpPr>
          <p:cNvPr id="3657" name="Google Shape;3657;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8" name="Google Shape;365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0" name="Shape 3670"/>
        <p:cNvGrpSpPr/>
        <p:nvPr/>
      </p:nvGrpSpPr>
      <p:grpSpPr>
        <a:xfrm>
          <a:off x="0" y="0"/>
          <a:ext cx="0" cy="0"/>
          <a:chOff x="0" y="0"/>
          <a:chExt cx="0" cy="0"/>
        </a:xfrm>
      </p:grpSpPr>
      <p:sp>
        <p:nvSpPr>
          <p:cNvPr id="3671" name="Google Shape;3671;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2" name="Google Shape;367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0" name="Shape 3680"/>
        <p:cNvGrpSpPr/>
        <p:nvPr/>
      </p:nvGrpSpPr>
      <p:grpSpPr>
        <a:xfrm>
          <a:off x="0" y="0"/>
          <a:ext cx="0" cy="0"/>
          <a:chOff x="0" y="0"/>
          <a:chExt cx="0" cy="0"/>
        </a:xfrm>
      </p:grpSpPr>
      <p:sp>
        <p:nvSpPr>
          <p:cNvPr id="3681" name="Google Shape;3681;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82" name="Google Shape;3682;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9" name="Shape 3689"/>
        <p:cNvGrpSpPr/>
        <p:nvPr/>
      </p:nvGrpSpPr>
      <p:grpSpPr>
        <a:xfrm>
          <a:off x="0" y="0"/>
          <a:ext cx="0" cy="0"/>
          <a:chOff x="0" y="0"/>
          <a:chExt cx="0" cy="0"/>
        </a:xfrm>
      </p:grpSpPr>
      <p:sp>
        <p:nvSpPr>
          <p:cNvPr id="3690" name="Google Shape;3690;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1" name="Google Shape;3691;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3" name="Shape 3703"/>
        <p:cNvGrpSpPr/>
        <p:nvPr/>
      </p:nvGrpSpPr>
      <p:grpSpPr>
        <a:xfrm>
          <a:off x="0" y="0"/>
          <a:ext cx="0" cy="0"/>
          <a:chOff x="0" y="0"/>
          <a:chExt cx="0" cy="0"/>
        </a:xfrm>
      </p:grpSpPr>
      <p:sp>
        <p:nvSpPr>
          <p:cNvPr id="3704" name="Google Shape;3704;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05" name="Google Shape;370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7" name="Shape 3717"/>
        <p:cNvGrpSpPr/>
        <p:nvPr/>
      </p:nvGrpSpPr>
      <p:grpSpPr>
        <a:xfrm>
          <a:off x="0" y="0"/>
          <a:ext cx="0" cy="0"/>
          <a:chOff x="0" y="0"/>
          <a:chExt cx="0" cy="0"/>
        </a:xfrm>
      </p:grpSpPr>
      <p:sp>
        <p:nvSpPr>
          <p:cNvPr id="3718" name="Google Shape;3718;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19" name="Google Shape;3719;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1" name="Shape 3731"/>
        <p:cNvGrpSpPr/>
        <p:nvPr/>
      </p:nvGrpSpPr>
      <p:grpSpPr>
        <a:xfrm>
          <a:off x="0" y="0"/>
          <a:ext cx="0" cy="0"/>
          <a:chOff x="0" y="0"/>
          <a:chExt cx="0" cy="0"/>
        </a:xfrm>
      </p:grpSpPr>
      <p:sp>
        <p:nvSpPr>
          <p:cNvPr id="3732" name="Google Shape;3732;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33" name="Google Shape;373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0" name="Shape 3740"/>
        <p:cNvGrpSpPr/>
        <p:nvPr/>
      </p:nvGrpSpPr>
      <p:grpSpPr>
        <a:xfrm>
          <a:off x="0" y="0"/>
          <a:ext cx="0" cy="0"/>
          <a:chOff x="0" y="0"/>
          <a:chExt cx="0" cy="0"/>
        </a:xfrm>
      </p:grpSpPr>
      <p:sp>
        <p:nvSpPr>
          <p:cNvPr id="3741" name="Google Shape;3741;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742" name="Google Shape;374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7" name="Shape 3747"/>
        <p:cNvGrpSpPr/>
        <p:nvPr/>
      </p:nvGrpSpPr>
      <p:grpSpPr>
        <a:xfrm>
          <a:off x="0" y="0"/>
          <a:ext cx="0" cy="0"/>
          <a:chOff x="0" y="0"/>
          <a:chExt cx="0" cy="0"/>
        </a:xfrm>
      </p:grpSpPr>
      <p:sp>
        <p:nvSpPr>
          <p:cNvPr id="3748" name="Google Shape;3748;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49" name="Google Shape;3749;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6" name="Shape 3756"/>
        <p:cNvGrpSpPr/>
        <p:nvPr/>
      </p:nvGrpSpPr>
      <p:grpSpPr>
        <a:xfrm>
          <a:off x="0" y="0"/>
          <a:ext cx="0" cy="0"/>
          <a:chOff x="0" y="0"/>
          <a:chExt cx="0" cy="0"/>
        </a:xfrm>
      </p:grpSpPr>
      <p:sp>
        <p:nvSpPr>
          <p:cNvPr id="3757" name="Google Shape;3757;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58" name="Google Shape;3758;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6" name="Shape 3766"/>
        <p:cNvGrpSpPr/>
        <p:nvPr/>
      </p:nvGrpSpPr>
      <p:grpSpPr>
        <a:xfrm>
          <a:off x="0" y="0"/>
          <a:ext cx="0" cy="0"/>
          <a:chOff x="0" y="0"/>
          <a:chExt cx="0" cy="0"/>
        </a:xfrm>
      </p:grpSpPr>
      <p:sp>
        <p:nvSpPr>
          <p:cNvPr id="3767" name="Google Shape;3767;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8" name="Google Shape;376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6" name="Shape 3776"/>
        <p:cNvGrpSpPr/>
        <p:nvPr/>
      </p:nvGrpSpPr>
      <p:grpSpPr>
        <a:xfrm>
          <a:off x="0" y="0"/>
          <a:ext cx="0" cy="0"/>
          <a:chOff x="0" y="0"/>
          <a:chExt cx="0" cy="0"/>
        </a:xfrm>
      </p:grpSpPr>
      <p:sp>
        <p:nvSpPr>
          <p:cNvPr id="3777" name="Google Shape;3777;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8" name="Google Shape;3778;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6" name="Shape 3786"/>
        <p:cNvGrpSpPr/>
        <p:nvPr/>
      </p:nvGrpSpPr>
      <p:grpSpPr>
        <a:xfrm>
          <a:off x="0" y="0"/>
          <a:ext cx="0" cy="0"/>
          <a:chOff x="0" y="0"/>
          <a:chExt cx="0" cy="0"/>
        </a:xfrm>
      </p:grpSpPr>
      <p:sp>
        <p:nvSpPr>
          <p:cNvPr id="3787" name="Google Shape;3787;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88" name="Google Shape;3788;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6" name="Shape 3796"/>
        <p:cNvGrpSpPr/>
        <p:nvPr/>
      </p:nvGrpSpPr>
      <p:grpSpPr>
        <a:xfrm>
          <a:off x="0" y="0"/>
          <a:ext cx="0" cy="0"/>
          <a:chOff x="0" y="0"/>
          <a:chExt cx="0" cy="0"/>
        </a:xfrm>
      </p:grpSpPr>
      <p:sp>
        <p:nvSpPr>
          <p:cNvPr id="3797" name="Google Shape;3797;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798" name="Google Shape;379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6" name="Shape 3806"/>
        <p:cNvGrpSpPr/>
        <p:nvPr/>
      </p:nvGrpSpPr>
      <p:grpSpPr>
        <a:xfrm>
          <a:off x="0" y="0"/>
          <a:ext cx="0" cy="0"/>
          <a:chOff x="0" y="0"/>
          <a:chExt cx="0" cy="0"/>
        </a:xfrm>
      </p:grpSpPr>
      <p:sp>
        <p:nvSpPr>
          <p:cNvPr id="3807" name="Google Shape;3807;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08" name="Google Shape;3808;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5" name="Shape 3815"/>
        <p:cNvGrpSpPr/>
        <p:nvPr/>
      </p:nvGrpSpPr>
      <p:grpSpPr>
        <a:xfrm>
          <a:off x="0" y="0"/>
          <a:ext cx="0" cy="0"/>
          <a:chOff x="0" y="0"/>
          <a:chExt cx="0" cy="0"/>
        </a:xfrm>
      </p:grpSpPr>
      <p:sp>
        <p:nvSpPr>
          <p:cNvPr id="3816" name="Google Shape;3816;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17" name="Google Shape;3817;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5" name="Shape 3825"/>
        <p:cNvGrpSpPr/>
        <p:nvPr/>
      </p:nvGrpSpPr>
      <p:grpSpPr>
        <a:xfrm>
          <a:off x="0" y="0"/>
          <a:ext cx="0" cy="0"/>
          <a:chOff x="0" y="0"/>
          <a:chExt cx="0" cy="0"/>
        </a:xfrm>
      </p:grpSpPr>
      <p:sp>
        <p:nvSpPr>
          <p:cNvPr id="3826" name="Google Shape;3826;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7" name="Google Shape;3827;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4" name="Shape 3834"/>
        <p:cNvGrpSpPr/>
        <p:nvPr/>
      </p:nvGrpSpPr>
      <p:grpSpPr>
        <a:xfrm>
          <a:off x="0" y="0"/>
          <a:ext cx="0" cy="0"/>
          <a:chOff x="0" y="0"/>
          <a:chExt cx="0" cy="0"/>
        </a:xfrm>
      </p:grpSpPr>
      <p:sp>
        <p:nvSpPr>
          <p:cNvPr id="3835" name="Google Shape;3835;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36" name="Google Shape;3836;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9" name="Shape 3849"/>
        <p:cNvGrpSpPr/>
        <p:nvPr/>
      </p:nvGrpSpPr>
      <p:grpSpPr>
        <a:xfrm>
          <a:off x="0" y="0"/>
          <a:ext cx="0" cy="0"/>
          <a:chOff x="0" y="0"/>
          <a:chExt cx="0" cy="0"/>
        </a:xfrm>
      </p:grpSpPr>
      <p:sp>
        <p:nvSpPr>
          <p:cNvPr id="3850" name="Google Shape;3850;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51" name="Google Shape;3851;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2" name="Google Shape;3852;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6" name="Shape 3866"/>
        <p:cNvGrpSpPr/>
        <p:nvPr/>
      </p:nvGrpSpPr>
      <p:grpSpPr>
        <a:xfrm>
          <a:off x="0" y="0"/>
          <a:ext cx="0" cy="0"/>
          <a:chOff x="0" y="0"/>
          <a:chExt cx="0" cy="0"/>
        </a:xfrm>
      </p:grpSpPr>
      <p:sp>
        <p:nvSpPr>
          <p:cNvPr id="3867" name="Google Shape;3867;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68" name="Google Shape;3868;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7" name="Shape 3877"/>
        <p:cNvGrpSpPr/>
        <p:nvPr/>
      </p:nvGrpSpPr>
      <p:grpSpPr>
        <a:xfrm>
          <a:off x="0" y="0"/>
          <a:ext cx="0" cy="0"/>
          <a:chOff x="0" y="0"/>
          <a:chExt cx="0" cy="0"/>
        </a:xfrm>
      </p:grpSpPr>
      <p:sp>
        <p:nvSpPr>
          <p:cNvPr id="3878" name="Google Shape;3878;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79" name="Google Shape;3879;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0" name="Shape 3890"/>
        <p:cNvGrpSpPr/>
        <p:nvPr/>
      </p:nvGrpSpPr>
      <p:grpSpPr>
        <a:xfrm>
          <a:off x="0" y="0"/>
          <a:ext cx="0" cy="0"/>
          <a:chOff x="0" y="0"/>
          <a:chExt cx="0" cy="0"/>
        </a:xfrm>
      </p:grpSpPr>
      <p:sp>
        <p:nvSpPr>
          <p:cNvPr id="3891" name="Google Shape;3891;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92" name="Google Shape;3892;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6" name="Shape 3906"/>
        <p:cNvGrpSpPr/>
        <p:nvPr/>
      </p:nvGrpSpPr>
      <p:grpSpPr>
        <a:xfrm>
          <a:off x="0" y="0"/>
          <a:ext cx="0" cy="0"/>
          <a:chOff x="0" y="0"/>
          <a:chExt cx="0" cy="0"/>
        </a:xfrm>
      </p:grpSpPr>
      <p:sp>
        <p:nvSpPr>
          <p:cNvPr id="3907" name="Google Shape;3907;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08" name="Google Shape;3908;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8" name="Shape 3918"/>
        <p:cNvGrpSpPr/>
        <p:nvPr/>
      </p:nvGrpSpPr>
      <p:grpSpPr>
        <a:xfrm>
          <a:off x="0" y="0"/>
          <a:ext cx="0" cy="0"/>
          <a:chOff x="0" y="0"/>
          <a:chExt cx="0" cy="0"/>
        </a:xfrm>
      </p:grpSpPr>
      <p:sp>
        <p:nvSpPr>
          <p:cNvPr id="3919" name="Google Shape;3919;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20" name="Google Shape;3920;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3" name="Shape 3933"/>
        <p:cNvGrpSpPr/>
        <p:nvPr/>
      </p:nvGrpSpPr>
      <p:grpSpPr>
        <a:xfrm>
          <a:off x="0" y="0"/>
          <a:ext cx="0" cy="0"/>
          <a:chOff x="0" y="0"/>
          <a:chExt cx="0" cy="0"/>
        </a:xfrm>
      </p:grpSpPr>
      <p:sp>
        <p:nvSpPr>
          <p:cNvPr id="3934" name="Google Shape;3934;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35" name="Google Shape;3935;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8" name="Shape 3948"/>
        <p:cNvGrpSpPr/>
        <p:nvPr/>
      </p:nvGrpSpPr>
      <p:grpSpPr>
        <a:xfrm>
          <a:off x="0" y="0"/>
          <a:ext cx="0" cy="0"/>
          <a:chOff x="0" y="0"/>
          <a:chExt cx="0" cy="0"/>
        </a:xfrm>
      </p:grpSpPr>
      <p:sp>
        <p:nvSpPr>
          <p:cNvPr id="3949" name="Google Shape;3949;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0" name="Google Shape;3950;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7" name="Shape 3957"/>
        <p:cNvGrpSpPr/>
        <p:nvPr/>
      </p:nvGrpSpPr>
      <p:grpSpPr>
        <a:xfrm>
          <a:off x="0" y="0"/>
          <a:ext cx="0" cy="0"/>
          <a:chOff x="0" y="0"/>
          <a:chExt cx="0" cy="0"/>
        </a:xfrm>
      </p:grpSpPr>
      <p:sp>
        <p:nvSpPr>
          <p:cNvPr id="3958" name="Google Shape;3958;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9" name="Google Shape;3959;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6" name="Shape 3966"/>
        <p:cNvGrpSpPr/>
        <p:nvPr/>
      </p:nvGrpSpPr>
      <p:grpSpPr>
        <a:xfrm>
          <a:off x="0" y="0"/>
          <a:ext cx="0" cy="0"/>
          <a:chOff x="0" y="0"/>
          <a:chExt cx="0" cy="0"/>
        </a:xfrm>
      </p:grpSpPr>
      <p:sp>
        <p:nvSpPr>
          <p:cNvPr id="3967" name="Google Shape;3967;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968" name="Google Shape;3968;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7" name="Shape 3977"/>
        <p:cNvGrpSpPr/>
        <p:nvPr/>
      </p:nvGrpSpPr>
      <p:grpSpPr>
        <a:xfrm>
          <a:off x="0" y="0"/>
          <a:ext cx="0" cy="0"/>
          <a:chOff x="0" y="0"/>
          <a:chExt cx="0" cy="0"/>
        </a:xfrm>
      </p:grpSpPr>
      <p:sp>
        <p:nvSpPr>
          <p:cNvPr id="3978" name="Google Shape;3978;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979" name="Google Shape;3979;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8" name="Shape 3988"/>
        <p:cNvGrpSpPr/>
        <p:nvPr/>
      </p:nvGrpSpPr>
      <p:grpSpPr>
        <a:xfrm>
          <a:off x="0" y="0"/>
          <a:ext cx="0" cy="0"/>
          <a:chOff x="0" y="0"/>
          <a:chExt cx="0" cy="0"/>
        </a:xfrm>
      </p:grpSpPr>
      <p:sp>
        <p:nvSpPr>
          <p:cNvPr id="3989" name="Google Shape;3989;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90" name="Google Shape;3990;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6" name="Shape 3996"/>
        <p:cNvGrpSpPr/>
        <p:nvPr/>
      </p:nvGrpSpPr>
      <p:grpSpPr>
        <a:xfrm>
          <a:off x="0" y="0"/>
          <a:ext cx="0" cy="0"/>
          <a:chOff x="0" y="0"/>
          <a:chExt cx="0" cy="0"/>
        </a:xfrm>
      </p:grpSpPr>
      <p:sp>
        <p:nvSpPr>
          <p:cNvPr id="3997" name="Google Shape;3997;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98" name="Google Shape;3998;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9" name="Shape 4009"/>
        <p:cNvGrpSpPr/>
        <p:nvPr/>
      </p:nvGrpSpPr>
      <p:grpSpPr>
        <a:xfrm>
          <a:off x="0" y="0"/>
          <a:ext cx="0" cy="0"/>
          <a:chOff x="0" y="0"/>
          <a:chExt cx="0" cy="0"/>
        </a:xfrm>
      </p:grpSpPr>
      <p:sp>
        <p:nvSpPr>
          <p:cNvPr id="4010" name="Google Shape;4010;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11" name="Google Shape;4011;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3" name="Shape 4023"/>
        <p:cNvGrpSpPr/>
        <p:nvPr/>
      </p:nvGrpSpPr>
      <p:grpSpPr>
        <a:xfrm>
          <a:off x="0" y="0"/>
          <a:ext cx="0" cy="0"/>
          <a:chOff x="0" y="0"/>
          <a:chExt cx="0" cy="0"/>
        </a:xfrm>
      </p:grpSpPr>
      <p:sp>
        <p:nvSpPr>
          <p:cNvPr id="4024" name="Google Shape;4024;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5" name="Google Shape;4025;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1" name="Shape 4051"/>
        <p:cNvGrpSpPr/>
        <p:nvPr/>
      </p:nvGrpSpPr>
      <p:grpSpPr>
        <a:xfrm>
          <a:off x="0" y="0"/>
          <a:ext cx="0" cy="0"/>
          <a:chOff x="0" y="0"/>
          <a:chExt cx="0" cy="0"/>
        </a:xfrm>
      </p:grpSpPr>
      <p:sp>
        <p:nvSpPr>
          <p:cNvPr id="4052" name="Google Shape;4052;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53" name="Google Shape;4053;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6.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6.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9.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6.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7.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6.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6.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6.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6.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3.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2.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9.pn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6.pn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3.png"/></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2.png"/></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9.png"/></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6.png"/></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3.png"/></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2.png"/></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9.png"/></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6.png"/></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7.png"/></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2.png"/></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1.png"/></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1.png"/></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6.png"/></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6.png"/></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6.png"/></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6.png"/></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3.png"/></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1.png"/></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1.png"/></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1.png"/></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1.png"/></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1.png"/></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2.png"/></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9.png"/></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6.png"/></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7.png"/></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2.png"/></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9.png"/></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6.png"/></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7.png"/></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2.png"/></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9.png"/></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6.png"/></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7.png"/></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2.png"/></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6.png"/></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9.png"/></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6.png"/></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7.png"/></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2.png"/></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9.png"/></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6.png"/></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7.png"/></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7.xml"/><Relationship Id="rId2" Type="http://schemas.openxmlformats.org/officeDocument/2006/relationships/image" Target="../media/image2.png"/></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9.png"/></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6.png"/></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3.png"/></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8.xml"/><Relationship Id="rId2" Type="http://schemas.openxmlformats.org/officeDocument/2006/relationships/image" Target="../media/image2.png"/></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11.png"/></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11.png"/></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6.png"/></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6.png"/></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6.png"/></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6.png"/></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13.png"/></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11.png"/></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11.png"/></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11.png"/></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11.png"/></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11.png"/></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19.xml"/><Relationship Id="rId2" Type="http://schemas.openxmlformats.org/officeDocument/2006/relationships/image" Target="../media/image12.png"/></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9.png"/></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6.png"/></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7.png"/></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20.xml"/><Relationship Id="rId2" Type="http://schemas.openxmlformats.org/officeDocument/2006/relationships/image" Target="../media/image2.png"/></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11.png"/></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11.png"/></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6.png"/></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6.png"/></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6.png"/></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6.png"/></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13.png"/></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11.png"/></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11.png"/></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11.png"/></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11.png"/></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11.png"/></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12.png"/></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9.png"/></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6.png"/></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7.png"/></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2.png"/></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23.xml"/><Relationship Id="rId2" Type="http://schemas.openxmlformats.org/officeDocument/2006/relationships/image" Target="../media/image9.png"/></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23.xml"/><Relationship Id="rId2" Type="http://schemas.openxmlformats.org/officeDocument/2006/relationships/image" Target="../media/image6.png"/></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23.xml"/><Relationship Id="rId2" Type="http://schemas.openxmlformats.org/officeDocument/2006/relationships/image" Target="../media/image7.png"/></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23.xml"/><Relationship Id="rId2" Type="http://schemas.openxmlformats.org/officeDocument/2006/relationships/image" Target="../media/image2.png"/></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1.png"/></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1.png"/></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6.png"/></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6.png"/></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6.png"/></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6.png"/></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7.png"/></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1.png"/></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1.png"/></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1.png"/></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1.png"/></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1.png"/></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2.png"/></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9.png"/></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6.png"/></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7.png"/></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2.png"/></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9.png"/></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6.png"/></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7.png"/></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2.png"/></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11.png"/></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11.png"/></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6.png"/></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6.png"/></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6.png"/></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6.png"/></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3.png"/></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11.png"/></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11.png"/></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11.png"/></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11.png"/></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11.png"/></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1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53"/>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 name="Shape 17"/>
        <p:cNvGrpSpPr/>
        <p:nvPr/>
      </p:nvGrpSpPr>
      <p:grpSpPr>
        <a:xfrm>
          <a:off x="0" y="0"/>
          <a:ext cx="0" cy="0"/>
          <a:chOff x="0" y="0"/>
          <a:chExt cx="0" cy="0"/>
        </a:xfrm>
      </p:grpSpPr>
      <p:sp>
        <p:nvSpPr>
          <p:cNvPr id="18" name="Google Shape;18;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1" name="Shape 21"/>
        <p:cNvGrpSpPr/>
        <p:nvPr/>
      </p:nvGrpSpPr>
      <p:grpSpPr>
        <a:xfrm>
          <a:off x="0" y="0"/>
          <a:ext cx="0" cy="0"/>
          <a:chOff x="0" y="0"/>
          <a:chExt cx="0" cy="0"/>
        </a:xfrm>
      </p:grpSpPr>
      <p:sp>
        <p:nvSpPr>
          <p:cNvPr id="22" name="Google Shape;22;p5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5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5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5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5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7" name="Shape 27"/>
        <p:cNvGrpSpPr/>
        <p:nvPr/>
      </p:nvGrpSpPr>
      <p:grpSpPr>
        <a:xfrm>
          <a:off x="0" y="0"/>
          <a:ext cx="0" cy="0"/>
          <a:chOff x="0" y="0"/>
          <a:chExt cx="0" cy="0"/>
        </a:xfrm>
      </p:grpSpPr>
      <p:sp>
        <p:nvSpPr>
          <p:cNvPr id="28" name="Google Shape;28;p5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5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3" name="Shape 33"/>
        <p:cNvGrpSpPr/>
        <p:nvPr/>
      </p:nvGrpSpPr>
      <p:grpSpPr>
        <a:xfrm>
          <a:off x="0" y="0"/>
          <a:ext cx="0" cy="0"/>
          <a:chOff x="0" y="0"/>
          <a:chExt cx="0" cy="0"/>
        </a:xfrm>
      </p:grpSpPr>
      <p:sp>
        <p:nvSpPr>
          <p:cNvPr id="34" name="Google Shape;34;p51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1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6" name="Google Shape;36;p5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5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9" name="Shape 39"/>
        <p:cNvGrpSpPr/>
        <p:nvPr/>
      </p:nvGrpSpPr>
      <p:grpSpPr>
        <a:xfrm>
          <a:off x="0" y="0"/>
          <a:ext cx="0" cy="0"/>
          <a:chOff x="0" y="0"/>
          <a:chExt cx="0" cy="0"/>
        </a:xfrm>
      </p:grpSpPr>
      <p:sp>
        <p:nvSpPr>
          <p:cNvPr id="40" name="Google Shape;40;p5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51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51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5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5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5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6" name="Shape 46"/>
        <p:cNvGrpSpPr/>
        <p:nvPr/>
      </p:nvGrpSpPr>
      <p:grpSpPr>
        <a:xfrm>
          <a:off x="0" y="0"/>
          <a:ext cx="0" cy="0"/>
          <a:chOff x="0" y="0"/>
          <a:chExt cx="0" cy="0"/>
        </a:xfrm>
      </p:grpSpPr>
      <p:sp>
        <p:nvSpPr>
          <p:cNvPr id="47" name="Google Shape;47;p51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51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51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51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51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5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5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5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5" name="Shape 55"/>
        <p:cNvGrpSpPr/>
        <p:nvPr/>
      </p:nvGrpSpPr>
      <p:grpSpPr>
        <a:xfrm>
          <a:off x="0" y="0"/>
          <a:ext cx="0" cy="0"/>
          <a:chOff x="0" y="0"/>
          <a:chExt cx="0" cy="0"/>
        </a:xfrm>
      </p:grpSpPr>
      <p:sp>
        <p:nvSpPr>
          <p:cNvPr id="56" name="Google Shape;56;p5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5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5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5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0" name="Shape 60"/>
        <p:cNvGrpSpPr/>
        <p:nvPr/>
      </p:nvGrpSpPr>
      <p:grpSpPr>
        <a:xfrm>
          <a:off x="0" y="0"/>
          <a:ext cx="0" cy="0"/>
          <a:chOff x="0" y="0"/>
          <a:chExt cx="0" cy="0"/>
        </a:xfrm>
      </p:grpSpPr>
      <p:sp>
        <p:nvSpPr>
          <p:cNvPr id="61" name="Google Shape;61;p51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51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51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5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5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5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7" name="Shape 67"/>
        <p:cNvGrpSpPr/>
        <p:nvPr/>
      </p:nvGrpSpPr>
      <p:grpSpPr>
        <a:xfrm>
          <a:off x="0" y="0"/>
          <a:ext cx="0" cy="0"/>
          <a:chOff x="0" y="0"/>
          <a:chExt cx="0" cy="0"/>
        </a:xfrm>
      </p:grpSpPr>
      <p:sp>
        <p:nvSpPr>
          <p:cNvPr id="68" name="Google Shape;68;p5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518"/>
          <p:cNvSpPr/>
          <p:nvPr>
            <p:ph idx="2" type="pic"/>
          </p:nvPr>
        </p:nvSpPr>
        <p:spPr>
          <a:xfrm>
            <a:off x="5183188" y="987425"/>
            <a:ext cx="6172200" cy="4873625"/>
          </a:xfrm>
          <a:prstGeom prst="rect">
            <a:avLst/>
          </a:prstGeom>
          <a:noFill/>
          <a:ln>
            <a:noFill/>
          </a:ln>
        </p:spPr>
      </p:sp>
      <p:sp>
        <p:nvSpPr>
          <p:cNvPr id="70" name="Google Shape;70;p51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5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5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5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4" name="Shape 74"/>
        <p:cNvGrpSpPr/>
        <p:nvPr/>
      </p:nvGrpSpPr>
      <p:grpSpPr>
        <a:xfrm>
          <a:off x="0" y="0"/>
          <a:ext cx="0" cy="0"/>
          <a:chOff x="0" y="0"/>
          <a:chExt cx="0" cy="0"/>
        </a:xfrm>
      </p:grpSpPr>
      <p:sp>
        <p:nvSpPr>
          <p:cNvPr id="75" name="Google Shape;75;p5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51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5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5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5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0" name="Shape 80"/>
        <p:cNvGrpSpPr/>
        <p:nvPr/>
      </p:nvGrpSpPr>
      <p:grpSpPr>
        <a:xfrm>
          <a:off x="0" y="0"/>
          <a:ext cx="0" cy="0"/>
          <a:chOff x="0" y="0"/>
          <a:chExt cx="0" cy="0"/>
        </a:xfrm>
      </p:grpSpPr>
      <p:sp>
        <p:nvSpPr>
          <p:cNvPr id="81" name="Google Shape;81;p52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52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5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5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5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86" name="Shape 8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8" name="Shape 88"/>
        <p:cNvGrpSpPr/>
        <p:nvPr/>
      </p:nvGrpSpPr>
      <p:grpSpPr>
        <a:xfrm>
          <a:off x="0" y="0"/>
          <a:ext cx="0" cy="0"/>
          <a:chOff x="0" y="0"/>
          <a:chExt cx="0" cy="0"/>
        </a:xfrm>
      </p:grpSpPr>
      <p:sp>
        <p:nvSpPr>
          <p:cNvPr id="89" name="Google Shape;89;p56"/>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56"/>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56"/>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92" name="Shape 92"/>
        <p:cNvGrpSpPr/>
        <p:nvPr/>
      </p:nvGrpSpPr>
      <p:grpSpPr>
        <a:xfrm>
          <a:off x="0" y="0"/>
          <a:ext cx="0" cy="0"/>
          <a:chOff x="0" y="0"/>
          <a:chExt cx="0" cy="0"/>
        </a:xfrm>
      </p:grpSpPr>
      <p:sp>
        <p:nvSpPr>
          <p:cNvPr id="93" name="Google Shape;93;p121"/>
          <p:cNvSpPr/>
          <p:nvPr/>
        </p:nvSpPr>
        <p:spPr>
          <a:xfrm>
            <a:off x="83184" y="57571"/>
            <a:ext cx="12039799" cy="856831"/>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94" name="Google Shape;94;p121"/>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95" name="Google Shape;95;p121"/>
          <p:cNvPicPr preferRelativeResize="0"/>
          <p:nvPr/>
        </p:nvPicPr>
        <p:blipFill rotWithShape="1">
          <a:blip r:embed="rId2">
            <a:alphaModFix/>
          </a:blip>
          <a:srcRect b="61971" l="3539" r="75793" t="24327"/>
          <a:stretch/>
        </p:blipFill>
        <p:spPr>
          <a:xfrm>
            <a:off x="83185" y="76095"/>
            <a:ext cx="838193" cy="83830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96" name="Shape 96"/>
        <p:cNvGrpSpPr/>
        <p:nvPr/>
      </p:nvGrpSpPr>
      <p:grpSpPr>
        <a:xfrm>
          <a:off x="0" y="0"/>
          <a:ext cx="0" cy="0"/>
          <a:chOff x="0" y="0"/>
          <a:chExt cx="0" cy="0"/>
        </a:xfrm>
      </p:grpSpPr>
      <p:sp>
        <p:nvSpPr>
          <p:cNvPr id="97" name="Google Shape;97;p122"/>
          <p:cNvSpPr txBox="1"/>
          <p:nvPr>
            <p:ph type="ctrTitle"/>
          </p:nvPr>
        </p:nvSpPr>
        <p:spPr>
          <a:xfrm>
            <a:off x="1524000" y="1122359"/>
            <a:ext cx="9144000" cy="2387595"/>
          </a:xfrm>
          <a:prstGeom prst="rect">
            <a:avLst/>
          </a:prstGeom>
          <a:noFill/>
          <a:ln>
            <a:noFill/>
          </a:ln>
        </p:spPr>
        <p:txBody>
          <a:bodyPr anchorCtr="1" anchor="b" bIns="45700" lIns="91425" spcFirstLastPara="1" rIns="91425" wrap="square" tIns="45700">
            <a:noAutofit/>
          </a:bodyPr>
          <a:lstStyle>
            <a:lvl1pPr lvl="0" marR="0" rtl="0" algn="ctr">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p122"/>
          <p:cNvSpPr txBox="1"/>
          <p:nvPr>
            <p:ph idx="1" type="subTitle"/>
          </p:nvPr>
        </p:nvSpPr>
        <p:spPr>
          <a:xfrm>
            <a:off x="1524000" y="3602041"/>
            <a:ext cx="9144000" cy="1655759"/>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1333"/>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99" name="Google Shape;99;p122"/>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0" name="Google Shape;100;p122"/>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1" name="Google Shape;101;p122"/>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02" name="Shape 102"/>
        <p:cNvGrpSpPr/>
        <p:nvPr/>
      </p:nvGrpSpPr>
      <p:grpSpPr>
        <a:xfrm>
          <a:off x="0" y="0"/>
          <a:ext cx="0" cy="0"/>
          <a:chOff x="0" y="0"/>
          <a:chExt cx="0" cy="0"/>
        </a:xfrm>
      </p:grpSpPr>
      <p:sp>
        <p:nvSpPr>
          <p:cNvPr id="103" name="Google Shape;103;p123"/>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4" name="Google Shape;104;p123"/>
          <p:cNvSpPr txBox="1"/>
          <p:nvPr>
            <p:ph idx="1" type="body"/>
          </p:nvPr>
        </p:nvSpPr>
        <p:spPr>
          <a:xfrm>
            <a:off x="838200" y="1825629"/>
            <a:ext cx="10515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5" name="Google Shape;105;p123"/>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6" name="Google Shape;106;p123"/>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7" name="Google Shape;107;p123"/>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08" name="Shape 108"/>
        <p:cNvGrpSpPr/>
        <p:nvPr/>
      </p:nvGrpSpPr>
      <p:grpSpPr>
        <a:xfrm>
          <a:off x="0" y="0"/>
          <a:ext cx="0" cy="0"/>
          <a:chOff x="0" y="0"/>
          <a:chExt cx="0" cy="0"/>
        </a:xfrm>
      </p:grpSpPr>
      <p:sp>
        <p:nvSpPr>
          <p:cNvPr id="109" name="Google Shape;109;p124"/>
          <p:cNvSpPr txBox="1"/>
          <p:nvPr>
            <p:ph type="title"/>
          </p:nvPr>
        </p:nvSpPr>
        <p:spPr>
          <a:xfrm>
            <a:off x="831847" y="1709733"/>
            <a:ext cx="10515600" cy="2852732"/>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0" name="Google Shape;110;p124"/>
          <p:cNvSpPr txBox="1"/>
          <p:nvPr>
            <p:ph idx="1" type="body"/>
          </p:nvPr>
        </p:nvSpPr>
        <p:spPr>
          <a:xfrm>
            <a:off x="831847" y="4589459"/>
            <a:ext cx="10515600" cy="1500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898989"/>
              </a:buClr>
              <a:buSzPts val="2400"/>
              <a:buFont typeface="Arial"/>
              <a:buNone/>
              <a:defRPr b="0" i="0" sz="2400" u="none" cap="none" strike="noStrike">
                <a:solidFill>
                  <a:srgbClr val="898989"/>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1" name="Google Shape;111;p124"/>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2" name="Google Shape;112;p124"/>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3" name="Google Shape;113;p124"/>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14" name="Shape 114"/>
        <p:cNvGrpSpPr/>
        <p:nvPr/>
      </p:nvGrpSpPr>
      <p:grpSpPr>
        <a:xfrm>
          <a:off x="0" y="0"/>
          <a:ext cx="0" cy="0"/>
          <a:chOff x="0" y="0"/>
          <a:chExt cx="0" cy="0"/>
        </a:xfrm>
      </p:grpSpPr>
      <p:sp>
        <p:nvSpPr>
          <p:cNvPr id="115" name="Google Shape;115;p12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6" name="Google Shape;116;p125"/>
          <p:cNvSpPr txBox="1"/>
          <p:nvPr>
            <p:ph idx="1" type="body"/>
          </p:nvPr>
        </p:nvSpPr>
        <p:spPr>
          <a:xfrm>
            <a:off x="838200"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7" name="Google Shape;117;p125"/>
          <p:cNvSpPr txBox="1"/>
          <p:nvPr>
            <p:ph idx="2" type="body"/>
          </p:nvPr>
        </p:nvSpPr>
        <p:spPr>
          <a:xfrm>
            <a:off x="6172199"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 name="Google Shape;118;p125"/>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9" name="Google Shape;119;p125"/>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 name="Google Shape;120;p125"/>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21" name="Shape 121"/>
        <p:cNvGrpSpPr/>
        <p:nvPr/>
      </p:nvGrpSpPr>
      <p:grpSpPr>
        <a:xfrm>
          <a:off x="0" y="0"/>
          <a:ext cx="0" cy="0"/>
          <a:chOff x="0" y="0"/>
          <a:chExt cx="0" cy="0"/>
        </a:xfrm>
      </p:grpSpPr>
      <p:sp>
        <p:nvSpPr>
          <p:cNvPr id="122" name="Google Shape;122;p126"/>
          <p:cNvSpPr txBox="1"/>
          <p:nvPr>
            <p:ph type="title"/>
          </p:nvPr>
        </p:nvSpPr>
        <p:spPr>
          <a:xfrm>
            <a:off x="839784"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3" name="Google Shape;123;p126"/>
          <p:cNvSpPr txBox="1"/>
          <p:nvPr>
            <p:ph idx="1" type="body"/>
          </p:nvPr>
        </p:nvSpPr>
        <p:spPr>
          <a:xfrm>
            <a:off x="839785" y="1681167"/>
            <a:ext cx="5157788"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4" name="Google Shape;124;p126"/>
          <p:cNvSpPr txBox="1"/>
          <p:nvPr>
            <p:ph idx="2" type="body"/>
          </p:nvPr>
        </p:nvSpPr>
        <p:spPr>
          <a:xfrm>
            <a:off x="839785" y="2505077"/>
            <a:ext cx="5157788"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5" name="Google Shape;125;p126"/>
          <p:cNvSpPr txBox="1"/>
          <p:nvPr>
            <p:ph idx="3" type="body"/>
          </p:nvPr>
        </p:nvSpPr>
        <p:spPr>
          <a:xfrm>
            <a:off x="6172199" y="1681167"/>
            <a:ext cx="5183184"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6" name="Google Shape;126;p126"/>
          <p:cNvSpPr txBox="1"/>
          <p:nvPr>
            <p:ph idx="4" type="body"/>
          </p:nvPr>
        </p:nvSpPr>
        <p:spPr>
          <a:xfrm>
            <a:off x="6172199" y="2505077"/>
            <a:ext cx="5183184"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7" name="Google Shape;127;p126"/>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 name="Google Shape;128;p126"/>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9" name="Google Shape;129;p126"/>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30" name="Shape 130"/>
        <p:cNvGrpSpPr/>
        <p:nvPr/>
      </p:nvGrpSpPr>
      <p:grpSpPr>
        <a:xfrm>
          <a:off x="0" y="0"/>
          <a:ext cx="0" cy="0"/>
          <a:chOff x="0" y="0"/>
          <a:chExt cx="0" cy="0"/>
        </a:xfrm>
      </p:grpSpPr>
      <p:sp>
        <p:nvSpPr>
          <p:cNvPr id="131" name="Google Shape;131;p12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2" name="Google Shape;132;p127"/>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 name="Google Shape;133;p127"/>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4" name="Google Shape;134;p127"/>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p:cSld name="Vide">
    <p:spTree>
      <p:nvGrpSpPr>
        <p:cNvPr id="135" name="Shape 135"/>
        <p:cNvGrpSpPr/>
        <p:nvPr/>
      </p:nvGrpSpPr>
      <p:grpSpPr>
        <a:xfrm>
          <a:off x="0" y="0"/>
          <a:ext cx="0" cy="0"/>
          <a:chOff x="0" y="0"/>
          <a:chExt cx="0" cy="0"/>
        </a:xfrm>
      </p:grpSpPr>
      <p:sp>
        <p:nvSpPr>
          <p:cNvPr id="136" name="Google Shape;136;p128"/>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7" name="Google Shape;137;p128"/>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8" name="Google Shape;138;p128"/>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39" name="Shape 139"/>
        <p:cNvGrpSpPr/>
        <p:nvPr/>
      </p:nvGrpSpPr>
      <p:grpSpPr>
        <a:xfrm>
          <a:off x="0" y="0"/>
          <a:ext cx="0" cy="0"/>
          <a:chOff x="0" y="0"/>
          <a:chExt cx="0" cy="0"/>
        </a:xfrm>
      </p:grpSpPr>
      <p:sp>
        <p:nvSpPr>
          <p:cNvPr id="140" name="Google Shape;140;p129"/>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1" name="Google Shape;141;p129"/>
          <p:cNvSpPr txBox="1"/>
          <p:nvPr>
            <p:ph idx="1" type="body"/>
          </p:nvPr>
        </p:nvSpPr>
        <p:spPr>
          <a:xfrm>
            <a:off x="5183185" y="987430"/>
            <a:ext cx="6172199" cy="4873629"/>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333"/>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1pPr>
            <a:lvl2pPr indent="-406400" lvl="1" marL="914400" marR="0" rtl="0" algn="l">
              <a:lnSpc>
                <a:spcPct val="90000"/>
              </a:lnSpc>
              <a:spcBef>
                <a:spcPts val="667"/>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indent="-381000" lvl="2" marL="13716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3pPr>
            <a:lvl4pPr indent="-355600" lvl="3" marL="18288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4pPr>
            <a:lvl5pPr indent="-355600" lvl="4" marL="22860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2" name="Google Shape;142;p129"/>
          <p:cNvSpPr txBox="1"/>
          <p:nvPr>
            <p:ph idx="2"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3" name="Google Shape;143;p129"/>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 name="Google Shape;144;p129"/>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5" name="Google Shape;145;p129"/>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46" name="Shape 146"/>
        <p:cNvGrpSpPr/>
        <p:nvPr/>
      </p:nvGrpSpPr>
      <p:grpSpPr>
        <a:xfrm>
          <a:off x="0" y="0"/>
          <a:ext cx="0" cy="0"/>
          <a:chOff x="0" y="0"/>
          <a:chExt cx="0" cy="0"/>
        </a:xfrm>
      </p:grpSpPr>
      <p:sp>
        <p:nvSpPr>
          <p:cNvPr id="147" name="Google Shape;147;p130"/>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8" name="Google Shape;148;p130"/>
          <p:cNvSpPr/>
          <p:nvPr>
            <p:ph idx="2" type="pic"/>
          </p:nvPr>
        </p:nvSpPr>
        <p:spPr>
          <a:xfrm>
            <a:off x="5183185" y="987430"/>
            <a:ext cx="6172199" cy="4873629"/>
          </a:xfrm>
          <a:prstGeom prst="rect">
            <a:avLst/>
          </a:prstGeom>
          <a:noFill/>
          <a:ln>
            <a:noFill/>
          </a:ln>
        </p:spPr>
      </p:sp>
      <p:sp>
        <p:nvSpPr>
          <p:cNvPr id="149" name="Google Shape;149;p130"/>
          <p:cNvSpPr txBox="1"/>
          <p:nvPr>
            <p:ph idx="1"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0" name="Google Shape;150;p130"/>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1" name="Google Shape;151;p130"/>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2" name="Google Shape;152;p130"/>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53" name="Shape 153"/>
        <p:cNvGrpSpPr/>
        <p:nvPr/>
      </p:nvGrpSpPr>
      <p:grpSpPr>
        <a:xfrm>
          <a:off x="0" y="0"/>
          <a:ext cx="0" cy="0"/>
          <a:chOff x="0" y="0"/>
          <a:chExt cx="0" cy="0"/>
        </a:xfrm>
      </p:grpSpPr>
      <p:sp>
        <p:nvSpPr>
          <p:cNvPr id="154" name="Google Shape;154;p131"/>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 name="Google Shape;155;p131"/>
          <p:cNvSpPr txBox="1"/>
          <p:nvPr>
            <p:ph idx="1" type="body"/>
          </p:nvPr>
        </p:nvSpPr>
        <p:spPr>
          <a:xfrm rot="5400000">
            <a:off x="3920332" y="-1256503"/>
            <a:ext cx="4351336" cy="105156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6" name="Google Shape;156;p131"/>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7" name="Google Shape;157;p131"/>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8" name="Google Shape;158;p131"/>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59" name="Shape 159"/>
        <p:cNvGrpSpPr/>
        <p:nvPr/>
      </p:nvGrpSpPr>
      <p:grpSpPr>
        <a:xfrm>
          <a:off x="0" y="0"/>
          <a:ext cx="0" cy="0"/>
          <a:chOff x="0" y="0"/>
          <a:chExt cx="0" cy="0"/>
        </a:xfrm>
      </p:grpSpPr>
      <p:sp>
        <p:nvSpPr>
          <p:cNvPr id="160" name="Google Shape;160;p132"/>
          <p:cNvSpPr txBox="1"/>
          <p:nvPr>
            <p:ph type="title"/>
          </p:nvPr>
        </p:nvSpPr>
        <p:spPr>
          <a:xfrm rot="5400000">
            <a:off x="7133430" y="1956596"/>
            <a:ext cx="5811840" cy="26288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1" name="Google Shape;161;p132"/>
          <p:cNvSpPr txBox="1"/>
          <p:nvPr>
            <p:ph idx="1" type="body"/>
          </p:nvPr>
        </p:nvSpPr>
        <p:spPr>
          <a:xfrm rot="5400000">
            <a:off x="1799431" y="-596105"/>
            <a:ext cx="5811840" cy="77343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2" name="Google Shape;162;p132"/>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3" name="Google Shape;163;p132"/>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4" name="Google Shape;164;p132"/>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65" name="Shape 165"/>
        <p:cNvGrpSpPr/>
        <p:nvPr/>
      </p:nvGrpSpPr>
      <p:grpSpPr>
        <a:xfrm>
          <a:off x="0" y="0"/>
          <a:ext cx="0" cy="0"/>
          <a:chOff x="0" y="0"/>
          <a:chExt cx="0" cy="0"/>
        </a:xfrm>
      </p:grpSpPr>
      <p:sp>
        <p:nvSpPr>
          <p:cNvPr id="166" name="Google Shape;166;p133"/>
          <p:cNvSpPr/>
          <p:nvPr/>
        </p:nvSpPr>
        <p:spPr>
          <a:xfrm>
            <a:off x="61795" y="57572"/>
            <a:ext cx="12108816" cy="901080"/>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167" name="Google Shape;167;p133"/>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168" name="Google Shape;168;p133"/>
          <p:cNvPicPr preferRelativeResize="0"/>
          <p:nvPr/>
        </p:nvPicPr>
        <p:blipFill rotWithShape="1">
          <a:blip r:embed="rId2">
            <a:alphaModFix/>
          </a:blip>
          <a:srcRect b="61971" l="3539" r="75793" t="24327"/>
          <a:stretch/>
        </p:blipFill>
        <p:spPr>
          <a:xfrm>
            <a:off x="83185" y="64202"/>
            <a:ext cx="814283" cy="809783"/>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69" name="Shape 169"/>
        <p:cNvGrpSpPr/>
        <p:nvPr/>
      </p:nvGrpSpPr>
      <p:grpSpPr>
        <a:xfrm>
          <a:off x="0" y="0"/>
          <a:ext cx="0" cy="0"/>
          <a:chOff x="0" y="0"/>
          <a:chExt cx="0" cy="0"/>
        </a:xfrm>
      </p:grpSpPr>
      <p:sp>
        <p:nvSpPr>
          <p:cNvPr id="170" name="Google Shape;170;p134"/>
          <p:cNvSpPr/>
          <p:nvPr/>
        </p:nvSpPr>
        <p:spPr>
          <a:xfrm>
            <a:off x="0" y="1"/>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1" name="Google Shape;171;p134"/>
          <p:cNvSpPr/>
          <p:nvPr/>
        </p:nvSpPr>
        <p:spPr>
          <a:xfrm flipH="1" rot="-10799991">
            <a:off x="495300" y="297925"/>
            <a:ext cx="457200" cy="318929"/>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72" name="Shape 172"/>
        <p:cNvGrpSpPr/>
        <p:nvPr/>
      </p:nvGrpSpPr>
      <p:grpSpPr>
        <a:xfrm>
          <a:off x="0" y="0"/>
          <a:ext cx="0" cy="0"/>
          <a:chOff x="0" y="0"/>
          <a:chExt cx="0" cy="0"/>
        </a:xfrm>
      </p:grpSpPr>
      <p:sp>
        <p:nvSpPr>
          <p:cNvPr id="173" name="Google Shape;173;p135"/>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4" name="Google Shape;174;p135"/>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75" name="Google Shape;175;p135"/>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6" name="Google Shape;176;p135"/>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77" name="Shape 177"/>
        <p:cNvGrpSpPr/>
        <p:nvPr/>
      </p:nvGrpSpPr>
      <p:grpSpPr>
        <a:xfrm>
          <a:off x="0" y="0"/>
          <a:ext cx="0" cy="0"/>
          <a:chOff x="0" y="0"/>
          <a:chExt cx="0" cy="0"/>
        </a:xfrm>
      </p:grpSpPr>
      <p:sp>
        <p:nvSpPr>
          <p:cNvPr id="178" name="Google Shape;178;p136"/>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9" name="Google Shape;179;p136"/>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80" name="Google Shape;180;p136"/>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1" name="Google Shape;181;p136"/>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82" name="Shape 182"/>
        <p:cNvGrpSpPr/>
        <p:nvPr/>
      </p:nvGrpSpPr>
      <p:grpSpPr>
        <a:xfrm>
          <a:off x="0" y="0"/>
          <a:ext cx="0" cy="0"/>
          <a:chOff x="0" y="0"/>
          <a:chExt cx="0" cy="0"/>
        </a:xfrm>
      </p:grpSpPr>
      <p:sp>
        <p:nvSpPr>
          <p:cNvPr id="183" name="Google Shape;183;p137"/>
          <p:cNvSpPr/>
          <p:nvPr/>
        </p:nvSpPr>
        <p:spPr>
          <a:xfrm>
            <a:off x="0" y="-38038"/>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84" name="Google Shape;184;p137"/>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85" name="Google Shape;185;p137"/>
          <p:cNvSpPr txBox="1"/>
          <p:nvPr>
            <p:ph type="title"/>
          </p:nvPr>
        </p:nvSpPr>
        <p:spPr>
          <a:xfrm>
            <a:off x="1015448" y="195950"/>
            <a:ext cx="10161105" cy="470623"/>
          </a:xfrm>
          <a:prstGeom prst="rect">
            <a:avLst/>
          </a:prstGeom>
          <a:noFill/>
          <a:ln>
            <a:noFill/>
          </a:ln>
        </p:spPr>
        <p:txBody>
          <a:bodyPr anchorCtr="0" anchor="t" bIns="45700" lIns="91400" spcFirstLastPara="1" rIns="91400" wrap="square" tIns="45700">
            <a:noAutofit/>
          </a:bodyPr>
          <a:lstStyle>
            <a:lvl1pPr lvl="0" marR="0" rtl="0" algn="l">
              <a:lnSpc>
                <a:spcPct val="90000"/>
              </a:lnSpc>
              <a:spcBef>
                <a:spcPts val="0"/>
              </a:spcBef>
              <a:spcAft>
                <a:spcPts val="0"/>
              </a:spcAft>
              <a:buClr>
                <a:srgbClr val="757070"/>
              </a:buClr>
              <a:buSzPts val="2000"/>
              <a:buFont typeface="Calibri"/>
              <a:buNone/>
              <a:defRPr b="1" i="0" sz="20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6" name="Google Shape;186;p137"/>
          <p:cNvSpPr txBox="1"/>
          <p:nvPr>
            <p:ph idx="1" type="body"/>
          </p:nvPr>
        </p:nvSpPr>
        <p:spPr>
          <a:xfrm>
            <a:off x="996952" y="685690"/>
            <a:ext cx="10179600" cy="292436"/>
          </a:xfrm>
          <a:prstGeom prst="rect">
            <a:avLst/>
          </a:prstGeom>
          <a:noFill/>
          <a:ln>
            <a:noFill/>
          </a:ln>
        </p:spPr>
        <p:txBody>
          <a:bodyPr anchorCtr="0" anchor="t" bIns="45700" lIns="91400" spcFirstLastPara="1" rIns="91400" wrap="square" tIns="45700">
            <a:noAutofit/>
          </a:bodyPr>
          <a:lstStyle>
            <a:lvl1pPr indent="-228600" lvl="0" marL="457200" marR="0" rtl="0" algn="l">
              <a:lnSpc>
                <a:spcPct val="90000"/>
              </a:lnSpc>
              <a:spcBef>
                <a:spcPts val="1000"/>
              </a:spcBef>
              <a:spcAft>
                <a:spcPts val="0"/>
              </a:spcAft>
              <a:buClr>
                <a:srgbClr val="AEABAB"/>
              </a:buClr>
              <a:buSzPts val="1400"/>
              <a:buFont typeface="Arial"/>
              <a:buNone/>
              <a:defRPr b="0" i="1" sz="1400" u="none" cap="none" strike="noStrike">
                <a:solidFill>
                  <a:srgbClr val="AE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e de titre">
  <p:cSld name="1_Diapositive de titre">
    <p:spTree>
      <p:nvGrpSpPr>
        <p:cNvPr id="187" name="Shape 187"/>
        <p:cNvGrpSpPr/>
        <p:nvPr/>
      </p:nvGrpSpPr>
      <p:grpSpPr>
        <a:xfrm>
          <a:off x="0" y="0"/>
          <a:ext cx="0" cy="0"/>
          <a:chOff x="0" y="0"/>
          <a:chExt cx="0" cy="0"/>
        </a:xfrm>
      </p:grpSpPr>
      <p:sp>
        <p:nvSpPr>
          <p:cNvPr id="188" name="Google Shape;188;p138"/>
          <p:cNvSpPr txBox="1"/>
          <p:nvPr>
            <p:ph idx="1" type="subTitle"/>
          </p:nvPr>
        </p:nvSpPr>
        <p:spPr>
          <a:xfrm>
            <a:off x="1524000" y="3602041"/>
            <a:ext cx="9144000" cy="1655759"/>
          </a:xfrm>
          <a:prstGeom prst="rect">
            <a:avLst/>
          </a:prstGeom>
          <a:noFill/>
          <a:ln>
            <a:noFill/>
          </a:ln>
        </p:spPr>
        <p:txBody>
          <a:bodyPr anchorCtr="1" anchor="t" bIns="45700" lIns="91400" spcFirstLastPara="1" rIns="91400" wrap="square" tIns="45700">
            <a:noAutofit/>
          </a:bodyPr>
          <a:lstStyle>
            <a:lvl1pPr lvl="0" marR="0" rtl="0" algn="ctr">
              <a:lnSpc>
                <a:spcPct val="90000"/>
              </a:lnSpc>
              <a:spcBef>
                <a:spcPts val="1000"/>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9" name="Google Shape;189;p138"/>
          <p:cNvSpPr txBox="1"/>
          <p:nvPr>
            <p:ph idx="10" type="dt"/>
          </p:nvPr>
        </p:nvSpPr>
        <p:spPr>
          <a:xfrm>
            <a:off x="838200" y="6356347"/>
            <a:ext cx="2743200"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0" name="Google Shape;190;p138"/>
          <p:cNvSpPr txBox="1"/>
          <p:nvPr>
            <p:ph idx="11" type="ftr"/>
          </p:nvPr>
        </p:nvSpPr>
        <p:spPr>
          <a:xfrm>
            <a:off x="4038599" y="6356347"/>
            <a:ext cx="4114799"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1" name="Google Shape;191;p138"/>
          <p:cNvSpPr txBox="1"/>
          <p:nvPr>
            <p:ph idx="12" type="sldNum"/>
          </p:nvPr>
        </p:nvSpPr>
        <p:spPr>
          <a:xfrm>
            <a:off x="8610599" y="6356347"/>
            <a:ext cx="2743200" cy="365125"/>
          </a:xfrm>
          <a:prstGeom prst="rect">
            <a:avLst/>
          </a:prstGeom>
          <a:noFill/>
          <a:ln>
            <a:noFill/>
          </a:ln>
        </p:spPr>
        <p:txBody>
          <a:bodyPr anchorCtr="0" anchor="t" bIns="45700" lIns="91400" spcFirstLastPara="1" rIns="91400"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92" name="Google Shape;192;p138"/>
          <p:cNvSpPr/>
          <p:nvPr/>
        </p:nvSpPr>
        <p:spPr>
          <a:xfrm>
            <a:off x="0" y="-26505"/>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93" name="Google Shape;193;p138"/>
          <p:cNvSpPr/>
          <p:nvPr/>
        </p:nvSpPr>
        <p:spPr>
          <a:xfrm flipH="1">
            <a:off x="11353800" y="363225"/>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94" name="Google Shape;194;p138"/>
          <p:cNvSpPr txBox="1"/>
          <p:nvPr>
            <p:ph type="title"/>
          </p:nvPr>
        </p:nvSpPr>
        <p:spPr>
          <a:xfrm>
            <a:off x="1192694" y="523890"/>
            <a:ext cx="10161105" cy="470623"/>
          </a:xfrm>
          <a:prstGeom prst="rect">
            <a:avLst/>
          </a:prstGeom>
          <a:noFill/>
          <a:ln>
            <a:noFill/>
          </a:ln>
        </p:spPr>
        <p:txBody>
          <a:bodyPr anchorCtr="0" anchor="t" bIns="45700" lIns="91400" spcFirstLastPara="1" rIns="91400" wrap="square" tIns="45700">
            <a:noAutofit/>
          </a:bodyPr>
          <a:lstStyle>
            <a:lvl1pPr lvl="0" marR="0" rtl="0" algn="r">
              <a:lnSpc>
                <a:spcPct val="90000"/>
              </a:lnSpc>
              <a:spcBef>
                <a:spcPts val="0"/>
              </a:spcBef>
              <a:spcAft>
                <a:spcPts val="0"/>
              </a:spcAft>
              <a:buClr>
                <a:srgbClr val="757070"/>
              </a:buClr>
              <a:buSzPts val="1800"/>
              <a:buFont typeface="Calibri"/>
              <a:buNone/>
              <a:defRPr b="0" i="1" sz="18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6_Title Slide">
    <p:spTree>
      <p:nvGrpSpPr>
        <p:cNvPr id="195" name="Shape 195"/>
        <p:cNvGrpSpPr/>
        <p:nvPr/>
      </p:nvGrpSpPr>
      <p:grpSpPr>
        <a:xfrm>
          <a:off x="0" y="0"/>
          <a:ext cx="0" cy="0"/>
          <a:chOff x="0" y="0"/>
          <a:chExt cx="0" cy="0"/>
        </a:xfrm>
      </p:grpSpPr>
      <p:sp>
        <p:nvSpPr>
          <p:cNvPr id="196" name="Google Shape;196;p139"/>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97" name="Google Shape;197;p139"/>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198" name="Google Shape;198;p139"/>
          <p:cNvPicPr preferRelativeResize="0"/>
          <p:nvPr/>
        </p:nvPicPr>
        <p:blipFill rotWithShape="1">
          <a:blip r:embed="rId2">
            <a:alphaModFix/>
          </a:blip>
          <a:srcRect b="61971" l="3539" r="75793" t="24327"/>
          <a:stretch/>
        </p:blipFill>
        <p:spPr>
          <a:xfrm>
            <a:off x="54427" y="55062"/>
            <a:ext cx="767119" cy="762879"/>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05" name="Shape 205"/>
        <p:cNvGrpSpPr/>
        <p:nvPr/>
      </p:nvGrpSpPr>
      <p:grpSpPr>
        <a:xfrm>
          <a:off x="0" y="0"/>
          <a:ext cx="0" cy="0"/>
          <a:chOff x="0" y="0"/>
          <a:chExt cx="0" cy="0"/>
        </a:xfrm>
      </p:grpSpPr>
      <p:sp>
        <p:nvSpPr>
          <p:cNvPr id="206" name="Google Shape;206;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 name="Google Shape;207;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 name="Google Shape;208;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09" name="Shape 209"/>
        <p:cNvGrpSpPr/>
        <p:nvPr/>
      </p:nvGrpSpPr>
      <p:grpSpPr>
        <a:xfrm>
          <a:off x="0" y="0"/>
          <a:ext cx="0" cy="0"/>
          <a:chOff x="0" y="0"/>
          <a:chExt cx="0" cy="0"/>
        </a:xfrm>
      </p:grpSpPr>
      <p:sp>
        <p:nvSpPr>
          <p:cNvPr id="210" name="Google Shape;210;p1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1" name="Google Shape;211;p1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12" name="Google Shape;212;p1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3" name="Google Shape;213;p1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 name="Google Shape;214;p1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15" name="Shape 215"/>
        <p:cNvGrpSpPr/>
        <p:nvPr/>
      </p:nvGrpSpPr>
      <p:grpSpPr>
        <a:xfrm>
          <a:off x="0" y="0"/>
          <a:ext cx="0" cy="0"/>
          <a:chOff x="0" y="0"/>
          <a:chExt cx="0" cy="0"/>
        </a:xfrm>
      </p:grpSpPr>
      <p:sp>
        <p:nvSpPr>
          <p:cNvPr id="216" name="Google Shape;216;p1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7" name="Google Shape;217;p1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8" name="Google Shape;218;p1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9" name="Google Shape;219;p1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0" name="Google Shape;220;p1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21" name="Shape 221"/>
        <p:cNvGrpSpPr/>
        <p:nvPr/>
      </p:nvGrpSpPr>
      <p:grpSpPr>
        <a:xfrm>
          <a:off x="0" y="0"/>
          <a:ext cx="0" cy="0"/>
          <a:chOff x="0" y="0"/>
          <a:chExt cx="0" cy="0"/>
        </a:xfrm>
      </p:grpSpPr>
      <p:sp>
        <p:nvSpPr>
          <p:cNvPr id="222" name="Google Shape;222;p11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3" name="Google Shape;223;p11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24" name="Google Shape;224;p1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 name="Google Shape;225;p1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 name="Google Shape;226;p1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27" name="Shape 227"/>
        <p:cNvGrpSpPr/>
        <p:nvPr/>
      </p:nvGrpSpPr>
      <p:grpSpPr>
        <a:xfrm>
          <a:off x="0" y="0"/>
          <a:ext cx="0" cy="0"/>
          <a:chOff x="0" y="0"/>
          <a:chExt cx="0" cy="0"/>
        </a:xfrm>
      </p:grpSpPr>
      <p:sp>
        <p:nvSpPr>
          <p:cNvPr id="228" name="Google Shape;228;p1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9" name="Google Shape;229;p11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0" name="Google Shape;230;p11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1" name="Google Shape;231;p1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 name="Google Shape;232;p1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1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34" name="Shape 234"/>
        <p:cNvGrpSpPr/>
        <p:nvPr/>
      </p:nvGrpSpPr>
      <p:grpSpPr>
        <a:xfrm>
          <a:off x="0" y="0"/>
          <a:ext cx="0" cy="0"/>
          <a:chOff x="0" y="0"/>
          <a:chExt cx="0" cy="0"/>
        </a:xfrm>
      </p:grpSpPr>
      <p:sp>
        <p:nvSpPr>
          <p:cNvPr id="235" name="Google Shape;235;p11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6" name="Google Shape;236;p11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7" name="Google Shape;237;p11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8" name="Google Shape;238;p11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9" name="Google Shape;239;p11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0" name="Google Shape;240;p1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 name="Google Shape;241;p1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 name="Google Shape;242;p1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43" name="Shape 243"/>
        <p:cNvGrpSpPr/>
        <p:nvPr/>
      </p:nvGrpSpPr>
      <p:grpSpPr>
        <a:xfrm>
          <a:off x="0" y="0"/>
          <a:ext cx="0" cy="0"/>
          <a:chOff x="0" y="0"/>
          <a:chExt cx="0" cy="0"/>
        </a:xfrm>
      </p:grpSpPr>
      <p:sp>
        <p:nvSpPr>
          <p:cNvPr id="244" name="Google Shape;244;p1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5" name="Google Shape;245;p1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6" name="Google Shape;246;p1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7" name="Google Shape;247;p1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48" name="Shape 248"/>
        <p:cNvGrpSpPr/>
        <p:nvPr/>
      </p:nvGrpSpPr>
      <p:grpSpPr>
        <a:xfrm>
          <a:off x="0" y="0"/>
          <a:ext cx="0" cy="0"/>
          <a:chOff x="0" y="0"/>
          <a:chExt cx="0" cy="0"/>
        </a:xfrm>
      </p:grpSpPr>
      <p:sp>
        <p:nvSpPr>
          <p:cNvPr id="249" name="Google Shape;249;p11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0" name="Google Shape;250;p11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51" name="Google Shape;251;p11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2" name="Google Shape;252;p1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3" name="Google Shape;253;p1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4" name="Google Shape;254;p1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55" name="Shape 255"/>
        <p:cNvGrpSpPr/>
        <p:nvPr/>
      </p:nvGrpSpPr>
      <p:grpSpPr>
        <a:xfrm>
          <a:off x="0" y="0"/>
          <a:ext cx="0" cy="0"/>
          <a:chOff x="0" y="0"/>
          <a:chExt cx="0" cy="0"/>
        </a:xfrm>
      </p:grpSpPr>
      <p:sp>
        <p:nvSpPr>
          <p:cNvPr id="256" name="Google Shape;256;p1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7" name="Google Shape;257;p118"/>
          <p:cNvSpPr/>
          <p:nvPr>
            <p:ph idx="2" type="pic"/>
          </p:nvPr>
        </p:nvSpPr>
        <p:spPr>
          <a:xfrm>
            <a:off x="5183188" y="987425"/>
            <a:ext cx="6172200" cy="4873625"/>
          </a:xfrm>
          <a:prstGeom prst="rect">
            <a:avLst/>
          </a:prstGeom>
          <a:noFill/>
          <a:ln>
            <a:noFill/>
          </a:ln>
        </p:spPr>
      </p:sp>
      <p:sp>
        <p:nvSpPr>
          <p:cNvPr id="258" name="Google Shape;258;p11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59" name="Google Shape;259;p1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0" name="Google Shape;260;p1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1" name="Google Shape;261;p1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62" name="Shape 262"/>
        <p:cNvGrpSpPr/>
        <p:nvPr/>
      </p:nvGrpSpPr>
      <p:grpSpPr>
        <a:xfrm>
          <a:off x="0" y="0"/>
          <a:ext cx="0" cy="0"/>
          <a:chOff x="0" y="0"/>
          <a:chExt cx="0" cy="0"/>
        </a:xfrm>
      </p:grpSpPr>
      <p:sp>
        <p:nvSpPr>
          <p:cNvPr id="263" name="Google Shape;263;p1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4" name="Google Shape;264;p11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5" name="Google Shape;265;p1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6" name="Google Shape;266;p1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7" name="Google Shape;267;p1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68" name="Shape 268"/>
        <p:cNvGrpSpPr/>
        <p:nvPr/>
      </p:nvGrpSpPr>
      <p:grpSpPr>
        <a:xfrm>
          <a:off x="0" y="0"/>
          <a:ext cx="0" cy="0"/>
          <a:chOff x="0" y="0"/>
          <a:chExt cx="0" cy="0"/>
        </a:xfrm>
      </p:grpSpPr>
      <p:sp>
        <p:nvSpPr>
          <p:cNvPr id="269" name="Google Shape;269;p12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0" name="Google Shape;270;p12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1" name="Google Shape;271;p1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2" name="Google Shape;272;p1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3" name="Google Shape;273;p1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5" name="Shape 275"/>
        <p:cNvGrpSpPr/>
        <p:nvPr/>
      </p:nvGrpSpPr>
      <p:grpSpPr>
        <a:xfrm>
          <a:off x="0" y="0"/>
          <a:ext cx="0" cy="0"/>
          <a:chOff x="0" y="0"/>
          <a:chExt cx="0" cy="0"/>
        </a:xfrm>
      </p:grpSpPr>
      <p:sp>
        <p:nvSpPr>
          <p:cNvPr id="276" name="Google Shape;276;p6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7" name="Google Shape;277;p6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8" name="Google Shape;278;p6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279" name="Shape 279"/>
        <p:cNvGrpSpPr/>
        <p:nvPr/>
      </p:nvGrpSpPr>
      <p:grpSpPr>
        <a:xfrm>
          <a:off x="0" y="0"/>
          <a:ext cx="0" cy="0"/>
          <a:chOff x="0" y="0"/>
          <a:chExt cx="0" cy="0"/>
        </a:xfrm>
      </p:grpSpPr>
      <p:sp>
        <p:nvSpPr>
          <p:cNvPr id="280" name="Google Shape;280;p600"/>
          <p:cNvSpPr/>
          <p:nvPr/>
        </p:nvSpPr>
        <p:spPr>
          <a:xfrm>
            <a:off x="83184" y="57571"/>
            <a:ext cx="12039799" cy="856831"/>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281" name="Google Shape;281;p600"/>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282" name="Google Shape;282;p600"/>
          <p:cNvPicPr preferRelativeResize="0"/>
          <p:nvPr/>
        </p:nvPicPr>
        <p:blipFill rotWithShape="1">
          <a:blip r:embed="rId2">
            <a:alphaModFix/>
          </a:blip>
          <a:srcRect b="61971" l="3539" r="75793" t="24327"/>
          <a:stretch/>
        </p:blipFill>
        <p:spPr>
          <a:xfrm>
            <a:off x="83185" y="76095"/>
            <a:ext cx="838193" cy="838307"/>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83" name="Shape 283"/>
        <p:cNvGrpSpPr/>
        <p:nvPr/>
      </p:nvGrpSpPr>
      <p:grpSpPr>
        <a:xfrm>
          <a:off x="0" y="0"/>
          <a:ext cx="0" cy="0"/>
          <a:chOff x="0" y="0"/>
          <a:chExt cx="0" cy="0"/>
        </a:xfrm>
      </p:grpSpPr>
      <p:sp>
        <p:nvSpPr>
          <p:cNvPr id="284" name="Google Shape;284;p601"/>
          <p:cNvSpPr txBox="1"/>
          <p:nvPr>
            <p:ph type="ctrTitle"/>
          </p:nvPr>
        </p:nvSpPr>
        <p:spPr>
          <a:xfrm>
            <a:off x="1524000" y="1122359"/>
            <a:ext cx="9144000" cy="2387595"/>
          </a:xfrm>
          <a:prstGeom prst="rect">
            <a:avLst/>
          </a:prstGeom>
          <a:noFill/>
          <a:ln>
            <a:noFill/>
          </a:ln>
        </p:spPr>
        <p:txBody>
          <a:bodyPr anchorCtr="1" anchor="b" bIns="45700" lIns="91425" spcFirstLastPara="1" rIns="91425" wrap="square" tIns="45700">
            <a:noAutofit/>
          </a:bodyPr>
          <a:lstStyle>
            <a:lvl1pPr lvl="0" marR="0" rtl="0" algn="ctr">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5" name="Google Shape;285;p601"/>
          <p:cNvSpPr txBox="1"/>
          <p:nvPr>
            <p:ph idx="1" type="subTitle"/>
          </p:nvPr>
        </p:nvSpPr>
        <p:spPr>
          <a:xfrm>
            <a:off x="1524000" y="3602041"/>
            <a:ext cx="9144000" cy="1655759"/>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1333"/>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86" name="Google Shape;286;p601"/>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7" name="Google Shape;287;p601"/>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8" name="Google Shape;288;p601"/>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89" name="Shape 289"/>
        <p:cNvGrpSpPr/>
        <p:nvPr/>
      </p:nvGrpSpPr>
      <p:grpSpPr>
        <a:xfrm>
          <a:off x="0" y="0"/>
          <a:ext cx="0" cy="0"/>
          <a:chOff x="0" y="0"/>
          <a:chExt cx="0" cy="0"/>
        </a:xfrm>
      </p:grpSpPr>
      <p:sp>
        <p:nvSpPr>
          <p:cNvPr id="290" name="Google Shape;290;p60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1" name="Google Shape;291;p602"/>
          <p:cNvSpPr txBox="1"/>
          <p:nvPr>
            <p:ph idx="1" type="body"/>
          </p:nvPr>
        </p:nvSpPr>
        <p:spPr>
          <a:xfrm>
            <a:off x="838200" y="1825629"/>
            <a:ext cx="10515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92" name="Google Shape;292;p602"/>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3" name="Google Shape;293;p602"/>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4" name="Google Shape;294;p602"/>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95" name="Shape 295"/>
        <p:cNvGrpSpPr/>
        <p:nvPr/>
      </p:nvGrpSpPr>
      <p:grpSpPr>
        <a:xfrm>
          <a:off x="0" y="0"/>
          <a:ext cx="0" cy="0"/>
          <a:chOff x="0" y="0"/>
          <a:chExt cx="0" cy="0"/>
        </a:xfrm>
      </p:grpSpPr>
      <p:sp>
        <p:nvSpPr>
          <p:cNvPr id="296" name="Google Shape;296;p603"/>
          <p:cNvSpPr txBox="1"/>
          <p:nvPr>
            <p:ph type="title"/>
          </p:nvPr>
        </p:nvSpPr>
        <p:spPr>
          <a:xfrm>
            <a:off x="831847" y="1709733"/>
            <a:ext cx="10515600" cy="2852732"/>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7" name="Google Shape;297;p603"/>
          <p:cNvSpPr txBox="1"/>
          <p:nvPr>
            <p:ph idx="1" type="body"/>
          </p:nvPr>
        </p:nvSpPr>
        <p:spPr>
          <a:xfrm>
            <a:off x="831847" y="4589459"/>
            <a:ext cx="10515600" cy="1500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898989"/>
              </a:buClr>
              <a:buSzPts val="2400"/>
              <a:buFont typeface="Arial"/>
              <a:buNone/>
              <a:defRPr b="0" i="0" sz="2400" u="none" cap="none" strike="noStrike">
                <a:solidFill>
                  <a:srgbClr val="898989"/>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98" name="Google Shape;298;p603"/>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9" name="Google Shape;299;p603"/>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0" name="Google Shape;300;p603"/>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01" name="Shape 301"/>
        <p:cNvGrpSpPr/>
        <p:nvPr/>
      </p:nvGrpSpPr>
      <p:grpSpPr>
        <a:xfrm>
          <a:off x="0" y="0"/>
          <a:ext cx="0" cy="0"/>
          <a:chOff x="0" y="0"/>
          <a:chExt cx="0" cy="0"/>
        </a:xfrm>
      </p:grpSpPr>
      <p:sp>
        <p:nvSpPr>
          <p:cNvPr id="302" name="Google Shape;302;p604"/>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3" name="Google Shape;303;p604"/>
          <p:cNvSpPr txBox="1"/>
          <p:nvPr>
            <p:ph idx="1" type="body"/>
          </p:nvPr>
        </p:nvSpPr>
        <p:spPr>
          <a:xfrm>
            <a:off x="838200"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04" name="Google Shape;304;p604"/>
          <p:cNvSpPr txBox="1"/>
          <p:nvPr>
            <p:ph idx="2" type="body"/>
          </p:nvPr>
        </p:nvSpPr>
        <p:spPr>
          <a:xfrm>
            <a:off x="6172199"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05" name="Google Shape;305;p604"/>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6" name="Google Shape;306;p604"/>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7" name="Google Shape;307;p604"/>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308" name="Shape 308"/>
        <p:cNvGrpSpPr/>
        <p:nvPr/>
      </p:nvGrpSpPr>
      <p:grpSpPr>
        <a:xfrm>
          <a:off x="0" y="0"/>
          <a:ext cx="0" cy="0"/>
          <a:chOff x="0" y="0"/>
          <a:chExt cx="0" cy="0"/>
        </a:xfrm>
      </p:grpSpPr>
      <p:sp>
        <p:nvSpPr>
          <p:cNvPr id="309" name="Google Shape;309;p605"/>
          <p:cNvSpPr txBox="1"/>
          <p:nvPr>
            <p:ph type="title"/>
          </p:nvPr>
        </p:nvSpPr>
        <p:spPr>
          <a:xfrm>
            <a:off x="839784"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10" name="Google Shape;310;p605"/>
          <p:cNvSpPr txBox="1"/>
          <p:nvPr>
            <p:ph idx="1" type="body"/>
          </p:nvPr>
        </p:nvSpPr>
        <p:spPr>
          <a:xfrm>
            <a:off x="839785" y="1681167"/>
            <a:ext cx="5157788"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11" name="Google Shape;311;p605"/>
          <p:cNvSpPr txBox="1"/>
          <p:nvPr>
            <p:ph idx="2" type="body"/>
          </p:nvPr>
        </p:nvSpPr>
        <p:spPr>
          <a:xfrm>
            <a:off x="839785" y="2505077"/>
            <a:ext cx="5157788"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12" name="Google Shape;312;p605"/>
          <p:cNvSpPr txBox="1"/>
          <p:nvPr>
            <p:ph idx="3" type="body"/>
          </p:nvPr>
        </p:nvSpPr>
        <p:spPr>
          <a:xfrm>
            <a:off x="6172199" y="1681167"/>
            <a:ext cx="5183184"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13" name="Google Shape;313;p605"/>
          <p:cNvSpPr txBox="1"/>
          <p:nvPr>
            <p:ph idx="4" type="body"/>
          </p:nvPr>
        </p:nvSpPr>
        <p:spPr>
          <a:xfrm>
            <a:off x="6172199" y="2505077"/>
            <a:ext cx="5183184"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14" name="Google Shape;314;p605"/>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5" name="Google Shape;315;p605"/>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6" name="Google Shape;316;p605"/>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317" name="Shape 317"/>
        <p:cNvGrpSpPr/>
        <p:nvPr/>
      </p:nvGrpSpPr>
      <p:grpSpPr>
        <a:xfrm>
          <a:off x="0" y="0"/>
          <a:ext cx="0" cy="0"/>
          <a:chOff x="0" y="0"/>
          <a:chExt cx="0" cy="0"/>
        </a:xfrm>
      </p:grpSpPr>
      <p:sp>
        <p:nvSpPr>
          <p:cNvPr id="318" name="Google Shape;318;p606"/>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19" name="Google Shape;319;p606"/>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0" name="Google Shape;320;p606"/>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1" name="Google Shape;321;p606"/>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p:cSld name="Vide">
    <p:spTree>
      <p:nvGrpSpPr>
        <p:cNvPr id="322" name="Shape 322"/>
        <p:cNvGrpSpPr/>
        <p:nvPr/>
      </p:nvGrpSpPr>
      <p:grpSpPr>
        <a:xfrm>
          <a:off x="0" y="0"/>
          <a:ext cx="0" cy="0"/>
          <a:chOff x="0" y="0"/>
          <a:chExt cx="0" cy="0"/>
        </a:xfrm>
      </p:grpSpPr>
      <p:sp>
        <p:nvSpPr>
          <p:cNvPr id="323" name="Google Shape;323;p607"/>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4" name="Google Shape;324;p607"/>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5" name="Google Shape;325;p607"/>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326" name="Shape 326"/>
        <p:cNvGrpSpPr/>
        <p:nvPr/>
      </p:nvGrpSpPr>
      <p:grpSpPr>
        <a:xfrm>
          <a:off x="0" y="0"/>
          <a:ext cx="0" cy="0"/>
          <a:chOff x="0" y="0"/>
          <a:chExt cx="0" cy="0"/>
        </a:xfrm>
      </p:grpSpPr>
      <p:sp>
        <p:nvSpPr>
          <p:cNvPr id="327" name="Google Shape;327;p608"/>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8" name="Google Shape;328;p608"/>
          <p:cNvSpPr txBox="1"/>
          <p:nvPr>
            <p:ph idx="1" type="body"/>
          </p:nvPr>
        </p:nvSpPr>
        <p:spPr>
          <a:xfrm>
            <a:off x="5183185" y="987430"/>
            <a:ext cx="6172199" cy="4873629"/>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333"/>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1pPr>
            <a:lvl2pPr indent="-406400" lvl="1" marL="914400" marR="0" rtl="0" algn="l">
              <a:lnSpc>
                <a:spcPct val="90000"/>
              </a:lnSpc>
              <a:spcBef>
                <a:spcPts val="667"/>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indent="-381000" lvl="2" marL="13716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3pPr>
            <a:lvl4pPr indent="-355600" lvl="3" marL="18288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4pPr>
            <a:lvl5pPr indent="-355600" lvl="4" marL="22860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29" name="Google Shape;329;p608"/>
          <p:cNvSpPr txBox="1"/>
          <p:nvPr>
            <p:ph idx="2"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30" name="Google Shape;330;p608"/>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1" name="Google Shape;331;p608"/>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2" name="Google Shape;332;p608"/>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333" name="Shape 333"/>
        <p:cNvGrpSpPr/>
        <p:nvPr/>
      </p:nvGrpSpPr>
      <p:grpSpPr>
        <a:xfrm>
          <a:off x="0" y="0"/>
          <a:ext cx="0" cy="0"/>
          <a:chOff x="0" y="0"/>
          <a:chExt cx="0" cy="0"/>
        </a:xfrm>
      </p:grpSpPr>
      <p:sp>
        <p:nvSpPr>
          <p:cNvPr id="334" name="Google Shape;334;p609"/>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5" name="Google Shape;335;p609"/>
          <p:cNvSpPr/>
          <p:nvPr>
            <p:ph idx="2" type="pic"/>
          </p:nvPr>
        </p:nvSpPr>
        <p:spPr>
          <a:xfrm>
            <a:off x="5183185" y="987430"/>
            <a:ext cx="6172199" cy="4873629"/>
          </a:xfrm>
          <a:prstGeom prst="rect">
            <a:avLst/>
          </a:prstGeom>
          <a:noFill/>
          <a:ln>
            <a:noFill/>
          </a:ln>
        </p:spPr>
      </p:sp>
      <p:sp>
        <p:nvSpPr>
          <p:cNvPr id="336" name="Google Shape;336;p609"/>
          <p:cNvSpPr txBox="1"/>
          <p:nvPr>
            <p:ph idx="1"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37" name="Google Shape;337;p609"/>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8" name="Google Shape;338;p609"/>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9" name="Google Shape;339;p609"/>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340" name="Shape 340"/>
        <p:cNvGrpSpPr/>
        <p:nvPr/>
      </p:nvGrpSpPr>
      <p:grpSpPr>
        <a:xfrm>
          <a:off x="0" y="0"/>
          <a:ext cx="0" cy="0"/>
          <a:chOff x="0" y="0"/>
          <a:chExt cx="0" cy="0"/>
        </a:xfrm>
      </p:grpSpPr>
      <p:sp>
        <p:nvSpPr>
          <p:cNvPr id="341" name="Google Shape;341;p61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42" name="Google Shape;342;p610"/>
          <p:cNvSpPr txBox="1"/>
          <p:nvPr>
            <p:ph idx="1" type="body"/>
          </p:nvPr>
        </p:nvSpPr>
        <p:spPr>
          <a:xfrm rot="5400000">
            <a:off x="3920332" y="-1256503"/>
            <a:ext cx="4351336" cy="105156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43" name="Google Shape;343;p610"/>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44" name="Google Shape;344;p610"/>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45" name="Google Shape;345;p610"/>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346" name="Shape 346"/>
        <p:cNvGrpSpPr/>
        <p:nvPr/>
      </p:nvGrpSpPr>
      <p:grpSpPr>
        <a:xfrm>
          <a:off x="0" y="0"/>
          <a:ext cx="0" cy="0"/>
          <a:chOff x="0" y="0"/>
          <a:chExt cx="0" cy="0"/>
        </a:xfrm>
      </p:grpSpPr>
      <p:sp>
        <p:nvSpPr>
          <p:cNvPr id="347" name="Google Shape;347;p611"/>
          <p:cNvSpPr txBox="1"/>
          <p:nvPr>
            <p:ph type="title"/>
          </p:nvPr>
        </p:nvSpPr>
        <p:spPr>
          <a:xfrm rot="5400000">
            <a:off x="7133430" y="1956596"/>
            <a:ext cx="5811840" cy="26288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48" name="Google Shape;348;p611"/>
          <p:cNvSpPr txBox="1"/>
          <p:nvPr>
            <p:ph idx="1" type="body"/>
          </p:nvPr>
        </p:nvSpPr>
        <p:spPr>
          <a:xfrm rot="5400000">
            <a:off x="1799431" y="-596105"/>
            <a:ext cx="5811840" cy="77343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49" name="Google Shape;349;p611"/>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0" name="Google Shape;350;p611"/>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1" name="Google Shape;351;p611"/>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52" name="Shape 352"/>
        <p:cNvGrpSpPr/>
        <p:nvPr/>
      </p:nvGrpSpPr>
      <p:grpSpPr>
        <a:xfrm>
          <a:off x="0" y="0"/>
          <a:ext cx="0" cy="0"/>
          <a:chOff x="0" y="0"/>
          <a:chExt cx="0" cy="0"/>
        </a:xfrm>
      </p:grpSpPr>
      <p:sp>
        <p:nvSpPr>
          <p:cNvPr id="353" name="Google Shape;353;p612"/>
          <p:cNvSpPr/>
          <p:nvPr/>
        </p:nvSpPr>
        <p:spPr>
          <a:xfrm>
            <a:off x="61795" y="57572"/>
            <a:ext cx="12108816" cy="901080"/>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354" name="Google Shape;354;p612"/>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355" name="Google Shape;355;p612"/>
          <p:cNvPicPr preferRelativeResize="0"/>
          <p:nvPr/>
        </p:nvPicPr>
        <p:blipFill rotWithShape="1">
          <a:blip r:embed="rId2">
            <a:alphaModFix/>
          </a:blip>
          <a:srcRect b="61971" l="3539" r="75793" t="24327"/>
          <a:stretch/>
        </p:blipFill>
        <p:spPr>
          <a:xfrm>
            <a:off x="83185" y="64202"/>
            <a:ext cx="814283" cy="809783"/>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56" name="Shape 356"/>
        <p:cNvGrpSpPr/>
        <p:nvPr/>
      </p:nvGrpSpPr>
      <p:grpSpPr>
        <a:xfrm>
          <a:off x="0" y="0"/>
          <a:ext cx="0" cy="0"/>
          <a:chOff x="0" y="0"/>
          <a:chExt cx="0" cy="0"/>
        </a:xfrm>
      </p:grpSpPr>
      <p:sp>
        <p:nvSpPr>
          <p:cNvPr id="357" name="Google Shape;357;p613"/>
          <p:cNvSpPr/>
          <p:nvPr/>
        </p:nvSpPr>
        <p:spPr>
          <a:xfrm>
            <a:off x="0" y="1"/>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58" name="Google Shape;358;p613"/>
          <p:cNvSpPr/>
          <p:nvPr/>
        </p:nvSpPr>
        <p:spPr>
          <a:xfrm flipH="1" rot="-10799991">
            <a:off x="495300" y="297925"/>
            <a:ext cx="457200" cy="318929"/>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359" name="Shape 359"/>
        <p:cNvGrpSpPr/>
        <p:nvPr/>
      </p:nvGrpSpPr>
      <p:grpSpPr>
        <a:xfrm>
          <a:off x="0" y="0"/>
          <a:ext cx="0" cy="0"/>
          <a:chOff x="0" y="0"/>
          <a:chExt cx="0" cy="0"/>
        </a:xfrm>
      </p:grpSpPr>
      <p:sp>
        <p:nvSpPr>
          <p:cNvPr id="360" name="Google Shape;360;p614"/>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61" name="Google Shape;361;p614"/>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362" name="Google Shape;362;p614"/>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3" name="Google Shape;363;p614"/>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364" name="Shape 364"/>
        <p:cNvGrpSpPr/>
        <p:nvPr/>
      </p:nvGrpSpPr>
      <p:grpSpPr>
        <a:xfrm>
          <a:off x="0" y="0"/>
          <a:ext cx="0" cy="0"/>
          <a:chOff x="0" y="0"/>
          <a:chExt cx="0" cy="0"/>
        </a:xfrm>
      </p:grpSpPr>
      <p:sp>
        <p:nvSpPr>
          <p:cNvPr id="365" name="Google Shape;365;p615"/>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66" name="Google Shape;366;p615"/>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367" name="Google Shape;367;p615"/>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8" name="Google Shape;368;p615"/>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69" name="Shape 369"/>
        <p:cNvGrpSpPr/>
        <p:nvPr/>
      </p:nvGrpSpPr>
      <p:grpSpPr>
        <a:xfrm>
          <a:off x="0" y="0"/>
          <a:ext cx="0" cy="0"/>
          <a:chOff x="0" y="0"/>
          <a:chExt cx="0" cy="0"/>
        </a:xfrm>
      </p:grpSpPr>
      <p:sp>
        <p:nvSpPr>
          <p:cNvPr id="370" name="Google Shape;370;p616"/>
          <p:cNvSpPr/>
          <p:nvPr/>
        </p:nvSpPr>
        <p:spPr>
          <a:xfrm>
            <a:off x="0" y="-38038"/>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71" name="Google Shape;371;p616"/>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372" name="Google Shape;372;p616"/>
          <p:cNvSpPr txBox="1"/>
          <p:nvPr>
            <p:ph type="title"/>
          </p:nvPr>
        </p:nvSpPr>
        <p:spPr>
          <a:xfrm>
            <a:off x="1015448" y="195950"/>
            <a:ext cx="10161105" cy="470623"/>
          </a:xfrm>
          <a:prstGeom prst="rect">
            <a:avLst/>
          </a:prstGeom>
          <a:noFill/>
          <a:ln>
            <a:noFill/>
          </a:ln>
        </p:spPr>
        <p:txBody>
          <a:bodyPr anchorCtr="0" anchor="t" bIns="45700" lIns="91400" spcFirstLastPara="1" rIns="91400" wrap="square" tIns="45700">
            <a:noAutofit/>
          </a:bodyPr>
          <a:lstStyle>
            <a:lvl1pPr lvl="0" marR="0" rtl="0" algn="l">
              <a:lnSpc>
                <a:spcPct val="90000"/>
              </a:lnSpc>
              <a:spcBef>
                <a:spcPts val="0"/>
              </a:spcBef>
              <a:spcAft>
                <a:spcPts val="0"/>
              </a:spcAft>
              <a:buClr>
                <a:srgbClr val="757070"/>
              </a:buClr>
              <a:buSzPts val="2000"/>
              <a:buFont typeface="Calibri"/>
              <a:buNone/>
              <a:defRPr b="1" i="0" sz="20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3" name="Google Shape;373;p616"/>
          <p:cNvSpPr txBox="1"/>
          <p:nvPr>
            <p:ph idx="1" type="body"/>
          </p:nvPr>
        </p:nvSpPr>
        <p:spPr>
          <a:xfrm>
            <a:off x="996952" y="685690"/>
            <a:ext cx="10179600" cy="292436"/>
          </a:xfrm>
          <a:prstGeom prst="rect">
            <a:avLst/>
          </a:prstGeom>
          <a:noFill/>
          <a:ln>
            <a:noFill/>
          </a:ln>
        </p:spPr>
        <p:txBody>
          <a:bodyPr anchorCtr="0" anchor="t" bIns="45700" lIns="91400" spcFirstLastPara="1" rIns="91400" wrap="square" tIns="45700">
            <a:noAutofit/>
          </a:bodyPr>
          <a:lstStyle>
            <a:lvl1pPr indent="-228600" lvl="0" marL="457200" marR="0" rtl="0" algn="l">
              <a:lnSpc>
                <a:spcPct val="90000"/>
              </a:lnSpc>
              <a:spcBef>
                <a:spcPts val="1000"/>
              </a:spcBef>
              <a:spcAft>
                <a:spcPts val="0"/>
              </a:spcAft>
              <a:buClr>
                <a:srgbClr val="AEABAB"/>
              </a:buClr>
              <a:buSzPts val="1400"/>
              <a:buFont typeface="Arial"/>
              <a:buNone/>
              <a:defRPr b="0" i="1" sz="1400" u="none" cap="none" strike="noStrike">
                <a:solidFill>
                  <a:srgbClr val="AE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e de titre">
  <p:cSld name="1_Diapositive de titre">
    <p:spTree>
      <p:nvGrpSpPr>
        <p:cNvPr id="374" name="Shape 374"/>
        <p:cNvGrpSpPr/>
        <p:nvPr/>
      </p:nvGrpSpPr>
      <p:grpSpPr>
        <a:xfrm>
          <a:off x="0" y="0"/>
          <a:ext cx="0" cy="0"/>
          <a:chOff x="0" y="0"/>
          <a:chExt cx="0" cy="0"/>
        </a:xfrm>
      </p:grpSpPr>
      <p:sp>
        <p:nvSpPr>
          <p:cNvPr id="375" name="Google Shape;375;p617"/>
          <p:cNvSpPr txBox="1"/>
          <p:nvPr>
            <p:ph idx="1" type="subTitle"/>
          </p:nvPr>
        </p:nvSpPr>
        <p:spPr>
          <a:xfrm>
            <a:off x="1524000" y="3602041"/>
            <a:ext cx="9144000" cy="1655759"/>
          </a:xfrm>
          <a:prstGeom prst="rect">
            <a:avLst/>
          </a:prstGeom>
          <a:noFill/>
          <a:ln>
            <a:noFill/>
          </a:ln>
        </p:spPr>
        <p:txBody>
          <a:bodyPr anchorCtr="1" anchor="t" bIns="45700" lIns="91400" spcFirstLastPara="1" rIns="91400" wrap="square" tIns="45700">
            <a:noAutofit/>
          </a:bodyPr>
          <a:lstStyle>
            <a:lvl1pPr lvl="0" marR="0" rtl="0" algn="ctr">
              <a:lnSpc>
                <a:spcPct val="90000"/>
              </a:lnSpc>
              <a:spcBef>
                <a:spcPts val="1000"/>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76" name="Google Shape;376;p617"/>
          <p:cNvSpPr txBox="1"/>
          <p:nvPr>
            <p:ph idx="10" type="dt"/>
          </p:nvPr>
        </p:nvSpPr>
        <p:spPr>
          <a:xfrm>
            <a:off x="838200" y="6356347"/>
            <a:ext cx="2743200"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7" name="Google Shape;377;p617"/>
          <p:cNvSpPr txBox="1"/>
          <p:nvPr>
            <p:ph idx="11" type="ftr"/>
          </p:nvPr>
        </p:nvSpPr>
        <p:spPr>
          <a:xfrm>
            <a:off x="4038599" y="6356347"/>
            <a:ext cx="4114799"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8" name="Google Shape;378;p617"/>
          <p:cNvSpPr txBox="1"/>
          <p:nvPr>
            <p:ph idx="12" type="sldNum"/>
          </p:nvPr>
        </p:nvSpPr>
        <p:spPr>
          <a:xfrm>
            <a:off x="8610599" y="6356347"/>
            <a:ext cx="2743200" cy="365125"/>
          </a:xfrm>
          <a:prstGeom prst="rect">
            <a:avLst/>
          </a:prstGeom>
          <a:noFill/>
          <a:ln>
            <a:noFill/>
          </a:ln>
        </p:spPr>
        <p:txBody>
          <a:bodyPr anchorCtr="0" anchor="t" bIns="45700" lIns="91400" spcFirstLastPara="1" rIns="91400"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379" name="Google Shape;379;p617"/>
          <p:cNvSpPr/>
          <p:nvPr/>
        </p:nvSpPr>
        <p:spPr>
          <a:xfrm>
            <a:off x="0" y="-26505"/>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80" name="Google Shape;380;p617"/>
          <p:cNvSpPr/>
          <p:nvPr/>
        </p:nvSpPr>
        <p:spPr>
          <a:xfrm flipH="1">
            <a:off x="11353800" y="363225"/>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381" name="Google Shape;381;p617"/>
          <p:cNvSpPr txBox="1"/>
          <p:nvPr>
            <p:ph type="title"/>
          </p:nvPr>
        </p:nvSpPr>
        <p:spPr>
          <a:xfrm>
            <a:off x="1192694" y="523890"/>
            <a:ext cx="10161105" cy="470623"/>
          </a:xfrm>
          <a:prstGeom prst="rect">
            <a:avLst/>
          </a:prstGeom>
          <a:noFill/>
          <a:ln>
            <a:noFill/>
          </a:ln>
        </p:spPr>
        <p:txBody>
          <a:bodyPr anchorCtr="0" anchor="t" bIns="45700" lIns="91400" spcFirstLastPara="1" rIns="91400" wrap="square" tIns="45700">
            <a:noAutofit/>
          </a:bodyPr>
          <a:lstStyle>
            <a:lvl1pPr lvl="0" marR="0" rtl="0" algn="r">
              <a:lnSpc>
                <a:spcPct val="90000"/>
              </a:lnSpc>
              <a:spcBef>
                <a:spcPts val="0"/>
              </a:spcBef>
              <a:spcAft>
                <a:spcPts val="0"/>
              </a:spcAft>
              <a:buClr>
                <a:srgbClr val="757070"/>
              </a:buClr>
              <a:buSzPts val="1800"/>
              <a:buFont typeface="Calibri"/>
              <a:buNone/>
              <a:defRPr b="0" i="1" sz="18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6_Title Slide">
    <p:spTree>
      <p:nvGrpSpPr>
        <p:cNvPr id="382" name="Shape 382"/>
        <p:cNvGrpSpPr/>
        <p:nvPr/>
      </p:nvGrpSpPr>
      <p:grpSpPr>
        <a:xfrm>
          <a:off x="0" y="0"/>
          <a:ext cx="0" cy="0"/>
          <a:chOff x="0" y="0"/>
          <a:chExt cx="0" cy="0"/>
        </a:xfrm>
      </p:grpSpPr>
      <p:sp>
        <p:nvSpPr>
          <p:cNvPr id="383" name="Google Shape;383;p618"/>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384" name="Google Shape;384;p618"/>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385" name="Google Shape;385;p618"/>
          <p:cNvPicPr preferRelativeResize="0"/>
          <p:nvPr/>
        </p:nvPicPr>
        <p:blipFill rotWithShape="1">
          <a:blip r:embed="rId2">
            <a:alphaModFix/>
          </a:blip>
          <a:srcRect b="61971" l="3539" r="75793" t="24327"/>
          <a:stretch/>
        </p:blipFill>
        <p:spPr>
          <a:xfrm>
            <a:off x="54427" y="55062"/>
            <a:ext cx="767119" cy="762879"/>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386" name="Shape 386"/>
        <p:cNvGrpSpPr/>
        <p:nvPr/>
      </p:nvGrpSpPr>
      <p:grpSpPr>
        <a:xfrm>
          <a:off x="0" y="0"/>
          <a:ext cx="0" cy="0"/>
          <a:chOff x="0" y="0"/>
          <a:chExt cx="0" cy="0"/>
        </a:xfrm>
      </p:grpSpPr>
      <p:sp>
        <p:nvSpPr>
          <p:cNvPr id="387" name="Google Shape;387;p619"/>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88" name="Google Shape;388;p619"/>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1867"/>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89" name="Google Shape;389;p619"/>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1867"/>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90" name="Google Shape;390;p619"/>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1" name="Google Shape;391;p619"/>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1867"/>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92" name="Google Shape;392;p619"/>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1867"/>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93" name="Google Shape;393;p619"/>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4" name="Google Shape;394;p619"/>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5" name="Google Shape;395;p619"/>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6" name="Google Shape;396;p619"/>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7" name="Google Shape;397;p619"/>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8" name="Google Shape;398;p619"/>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9" name="Google Shape;399;p61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406" name="Shape 406"/>
        <p:cNvGrpSpPr/>
        <p:nvPr/>
      </p:nvGrpSpPr>
      <p:grpSpPr>
        <a:xfrm>
          <a:off x="0" y="0"/>
          <a:ext cx="0" cy="0"/>
          <a:chOff x="0" y="0"/>
          <a:chExt cx="0" cy="0"/>
        </a:xfrm>
      </p:grpSpPr>
      <p:sp>
        <p:nvSpPr>
          <p:cNvPr id="407" name="Google Shape;407;p62"/>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8" name="Google Shape;408;p62"/>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9" name="Google Shape;409;p62"/>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410" name="Shape 410"/>
        <p:cNvGrpSpPr/>
        <p:nvPr/>
      </p:nvGrpSpPr>
      <p:grpSpPr>
        <a:xfrm>
          <a:off x="0" y="0"/>
          <a:ext cx="0" cy="0"/>
          <a:chOff x="0" y="0"/>
          <a:chExt cx="0" cy="0"/>
        </a:xfrm>
      </p:grpSpPr>
      <p:sp>
        <p:nvSpPr>
          <p:cNvPr id="411" name="Google Shape;411;p63"/>
          <p:cNvSpPr txBox="1"/>
          <p:nvPr>
            <p:ph type="title"/>
          </p:nvPr>
        </p:nvSpPr>
        <p:spPr>
          <a:xfrm>
            <a:off x="2621731" y="2174781"/>
            <a:ext cx="3074002" cy="602004"/>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2" name="Google Shape;412;p63"/>
          <p:cNvSpPr txBox="1"/>
          <p:nvPr>
            <p:ph idx="1" type="subTitle"/>
          </p:nvPr>
        </p:nvSpPr>
        <p:spPr>
          <a:xfrm>
            <a:off x="2621740" y="2838928"/>
            <a:ext cx="3074002" cy="646398"/>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13" name="Google Shape;413;p63"/>
          <p:cNvSpPr txBox="1"/>
          <p:nvPr>
            <p:ph idx="2" type="subTitle"/>
          </p:nvPr>
        </p:nvSpPr>
        <p:spPr>
          <a:xfrm>
            <a:off x="8020257" y="2838928"/>
            <a:ext cx="3074002" cy="646398"/>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14" name="Google Shape;414;p63"/>
          <p:cNvSpPr txBox="1"/>
          <p:nvPr>
            <p:ph idx="3" type="title"/>
          </p:nvPr>
        </p:nvSpPr>
        <p:spPr>
          <a:xfrm>
            <a:off x="2621767" y="4184029"/>
            <a:ext cx="3074002" cy="703603"/>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5" name="Google Shape;415;p63"/>
          <p:cNvSpPr txBox="1"/>
          <p:nvPr>
            <p:ph idx="4" type="subTitle"/>
          </p:nvPr>
        </p:nvSpPr>
        <p:spPr>
          <a:xfrm>
            <a:off x="2621740" y="4835429"/>
            <a:ext cx="3074002" cy="646398"/>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16" name="Google Shape;416;p63"/>
          <p:cNvSpPr txBox="1"/>
          <p:nvPr>
            <p:ph idx="5" type="subTitle"/>
          </p:nvPr>
        </p:nvSpPr>
        <p:spPr>
          <a:xfrm>
            <a:off x="8020257" y="4835429"/>
            <a:ext cx="3074002" cy="646398"/>
          </a:xfrm>
          <a:prstGeom prst="rect">
            <a:avLst/>
          </a:prstGeom>
          <a:noFill/>
          <a:ln>
            <a:noFill/>
          </a:ln>
        </p:spPr>
        <p:txBody>
          <a:bodyPr anchorCtr="0" anchor="ctr" bIns="68550" lIns="68550" spcFirstLastPara="1" rIns="68550" wrap="square" tIns="68550">
            <a:noAutofit/>
          </a:bodyPr>
          <a:lstStyle>
            <a:lvl1pPr lvl="0" algn="l">
              <a:lnSpc>
                <a:spcPct val="100000"/>
              </a:lnSpc>
              <a:spcBef>
                <a:spcPts val="0"/>
              </a:spcBef>
              <a:spcAft>
                <a:spcPts val="0"/>
              </a:spcAft>
              <a:buSzPts val="2100"/>
              <a:buNone/>
              <a:defRPr sz="1867"/>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17" name="Google Shape;417;p63"/>
          <p:cNvSpPr txBox="1"/>
          <p:nvPr>
            <p:ph idx="6" type="title"/>
          </p:nvPr>
        </p:nvSpPr>
        <p:spPr>
          <a:xfrm>
            <a:off x="1097755" y="2420599"/>
            <a:ext cx="1524003" cy="763597"/>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8" name="Google Shape;418;p63"/>
          <p:cNvSpPr txBox="1"/>
          <p:nvPr>
            <p:ph idx="7" type="title"/>
          </p:nvPr>
        </p:nvSpPr>
        <p:spPr>
          <a:xfrm>
            <a:off x="1097755" y="4465499"/>
            <a:ext cx="1524003" cy="763597"/>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9" name="Google Shape;419;p63"/>
          <p:cNvSpPr txBox="1"/>
          <p:nvPr>
            <p:ph idx="8" type="title"/>
          </p:nvPr>
        </p:nvSpPr>
        <p:spPr>
          <a:xfrm>
            <a:off x="6496263" y="2420599"/>
            <a:ext cx="1524003" cy="763597"/>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0" name="Google Shape;420;p63"/>
          <p:cNvSpPr txBox="1"/>
          <p:nvPr>
            <p:ph idx="9" type="title"/>
          </p:nvPr>
        </p:nvSpPr>
        <p:spPr>
          <a:xfrm>
            <a:off x="6496263" y="4465499"/>
            <a:ext cx="1524003" cy="763597"/>
          </a:xfrm>
          <a:prstGeom prst="rect">
            <a:avLst/>
          </a:prstGeom>
          <a:noFill/>
          <a:ln>
            <a:noFill/>
          </a:ln>
        </p:spPr>
        <p:txBody>
          <a:bodyPr anchorCtr="1" anchor="ctr" bIns="68550" lIns="68550" spcFirstLastPara="1" rIns="68550" wrap="square" tIns="68550">
            <a:noAutofit/>
          </a:bodyPr>
          <a:lstStyle>
            <a:lvl1pPr lvl="0" algn="ctr">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1" name="Google Shape;421;p63"/>
          <p:cNvSpPr txBox="1"/>
          <p:nvPr>
            <p:ph idx="13" type="title"/>
          </p:nvPr>
        </p:nvSpPr>
        <p:spPr>
          <a:xfrm>
            <a:off x="8020266" y="2174781"/>
            <a:ext cx="3074002" cy="602004"/>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2" name="Google Shape;422;p63"/>
          <p:cNvSpPr txBox="1"/>
          <p:nvPr>
            <p:ph idx="14" type="title"/>
          </p:nvPr>
        </p:nvSpPr>
        <p:spPr>
          <a:xfrm>
            <a:off x="8020302" y="4184029"/>
            <a:ext cx="3074002" cy="703603"/>
          </a:xfrm>
          <a:prstGeom prst="rect">
            <a:avLst/>
          </a:prstGeom>
          <a:noFill/>
          <a:ln>
            <a:noFill/>
          </a:ln>
        </p:spPr>
        <p:txBody>
          <a:bodyPr anchorCtr="0" anchor="ctr" bIns="68550" lIns="68550" spcFirstLastPara="1" rIns="68550" wrap="square" tIns="68550">
            <a:noAutofit/>
          </a:bodyPr>
          <a:lstStyle>
            <a:lvl1pPr lvl="0" algn="l">
              <a:lnSpc>
                <a:spcPct val="90000"/>
              </a:lnSpc>
              <a:spcBef>
                <a:spcPts val="0"/>
              </a:spcBef>
              <a:spcAft>
                <a:spcPts val="0"/>
              </a:spcAft>
              <a:buClr>
                <a:srgbClr val="000000"/>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3" name="Google Shape;423;p63"/>
          <p:cNvSpPr txBox="1"/>
          <p:nvPr>
            <p:ph idx="15" type="title"/>
          </p:nvPr>
        </p:nvSpPr>
        <p:spPr>
          <a:xfrm>
            <a:off x="960001" y="593363"/>
            <a:ext cx="10272003" cy="763597"/>
          </a:xfrm>
          <a:prstGeom prst="rect">
            <a:avLst/>
          </a:prstGeom>
          <a:noFill/>
          <a:ln>
            <a:noFill/>
          </a:ln>
        </p:spPr>
        <p:txBody>
          <a:bodyPr anchorCtr="0" anchor="t" bIns="68550" lIns="68550" spcFirstLastPara="1" rIns="68550" wrap="square" tIns="68550">
            <a:noAutofit/>
          </a:bodyPr>
          <a:lstStyle>
            <a:lvl1pPr lvl="0" algn="l">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424" name="Shape 424"/>
        <p:cNvGrpSpPr/>
        <p:nvPr/>
      </p:nvGrpSpPr>
      <p:grpSpPr>
        <a:xfrm>
          <a:off x="0" y="0"/>
          <a:ext cx="0" cy="0"/>
          <a:chOff x="0" y="0"/>
          <a:chExt cx="0" cy="0"/>
        </a:xfrm>
      </p:grpSpPr>
      <p:sp>
        <p:nvSpPr>
          <p:cNvPr id="425" name="Google Shape;425;p140"/>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426" name="Shape 426"/>
        <p:cNvGrpSpPr/>
        <p:nvPr/>
      </p:nvGrpSpPr>
      <p:grpSpPr>
        <a:xfrm>
          <a:off x="0" y="0"/>
          <a:ext cx="0" cy="0"/>
          <a:chOff x="0" y="0"/>
          <a:chExt cx="0" cy="0"/>
        </a:xfrm>
      </p:grpSpPr>
      <p:grpSp>
        <p:nvGrpSpPr>
          <p:cNvPr id="427" name="Google Shape;427;p141"/>
          <p:cNvGrpSpPr/>
          <p:nvPr/>
        </p:nvGrpSpPr>
        <p:grpSpPr>
          <a:xfrm>
            <a:off x="0" y="-38039"/>
            <a:ext cx="12192609" cy="6858000"/>
            <a:chOff x="0" y="-38039"/>
            <a:chExt cx="12192609" cy="6858000"/>
          </a:xfrm>
        </p:grpSpPr>
        <p:sp>
          <p:nvSpPr>
            <p:cNvPr id="428" name="Google Shape;428;p141"/>
            <p:cNvSpPr/>
            <p:nvPr/>
          </p:nvSpPr>
          <p:spPr>
            <a:xfrm>
              <a:off x="0" y="-38039"/>
              <a:ext cx="12192609" cy="6858000"/>
            </a:xfrm>
            <a:prstGeom prst="rect">
              <a:avLst/>
            </a:prstGeom>
            <a:solidFill>
              <a:srgbClr val="106585"/>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29" name="Google Shape;429;p141"/>
            <p:cNvSpPr/>
            <p:nvPr/>
          </p:nvSpPr>
          <p:spPr>
            <a:xfrm>
              <a:off x="270945" y="734537"/>
              <a:ext cx="11650717" cy="5934199"/>
            </a:xfrm>
            <a:custGeom>
              <a:rect b="b" l="l" r="r" t="t"/>
              <a:pathLst>
                <a:path extrusionOk="0" h="120000" w="120000">
                  <a:moveTo>
                    <a:pt x="1361" y="0"/>
                  </a:moveTo>
                  <a:cubicBezTo>
                    <a:pt x="1360" y="0"/>
                    <a:pt x="1360" y="0"/>
                    <a:pt x="1360" y="1"/>
                  </a:cubicBezTo>
                  <a:lnTo>
                    <a:pt x="0" y="117328"/>
                  </a:lnTo>
                  <a:cubicBezTo>
                    <a:pt x="0" y="117329"/>
                    <a:pt x="0" y="117329"/>
                    <a:pt x="1" y="117329"/>
                  </a:cubicBezTo>
                  <a:lnTo>
                    <a:pt x="118639" y="120000"/>
                  </a:lnTo>
                  <a:cubicBezTo>
                    <a:pt x="118640" y="120000"/>
                    <a:pt x="118640" y="120000"/>
                    <a:pt x="118640" y="119999"/>
                  </a:cubicBezTo>
                  <a:lnTo>
                    <a:pt x="120000" y="2672"/>
                  </a:lnTo>
                  <a:cubicBezTo>
                    <a:pt x="120000" y="2671"/>
                    <a:pt x="120000" y="2671"/>
                    <a:pt x="119999" y="2671"/>
                  </a:cubicBezTo>
                  <a:close/>
                </a:path>
              </a:pathLst>
            </a:custGeom>
            <a:solidFill>
              <a:srgbClr val="FFFFFF"/>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30" name="Google Shape;430;p141"/>
            <p:cNvSpPr/>
            <p:nvPr/>
          </p:nvSpPr>
          <p:spPr>
            <a:xfrm>
              <a:off x="270945" y="149513"/>
              <a:ext cx="11650717" cy="819997"/>
            </a:xfrm>
            <a:custGeom>
              <a:rect b="b" l="l" r="r" t="t"/>
              <a:pathLst>
                <a:path extrusionOk="0" h="120000" w="120000">
                  <a:moveTo>
                    <a:pt x="1219" y="0"/>
                  </a:moveTo>
                  <a:cubicBezTo>
                    <a:pt x="1218" y="0"/>
                    <a:pt x="1218" y="0"/>
                    <a:pt x="1218" y="1"/>
                  </a:cubicBezTo>
                  <a:lnTo>
                    <a:pt x="0" y="102678"/>
                  </a:lnTo>
                  <a:cubicBezTo>
                    <a:pt x="0" y="102679"/>
                    <a:pt x="0" y="102679"/>
                    <a:pt x="1" y="102679"/>
                  </a:cubicBezTo>
                  <a:lnTo>
                    <a:pt x="118781" y="120000"/>
                  </a:lnTo>
                  <a:cubicBezTo>
                    <a:pt x="118782" y="120000"/>
                    <a:pt x="118782" y="120000"/>
                    <a:pt x="118782" y="119999"/>
                  </a:cubicBezTo>
                  <a:lnTo>
                    <a:pt x="120000" y="17322"/>
                  </a:lnTo>
                  <a:cubicBezTo>
                    <a:pt x="120000" y="17321"/>
                    <a:pt x="120000" y="17321"/>
                    <a:pt x="119999" y="17321"/>
                  </a:cubicBezTo>
                  <a:close/>
                </a:path>
              </a:pathLst>
            </a:custGeom>
            <a:solidFill>
              <a:srgbClr val="F2F2F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grpSp>
      <p:sp>
        <p:nvSpPr>
          <p:cNvPr id="431" name="Google Shape;431;p141"/>
          <p:cNvSpPr/>
          <p:nvPr/>
        </p:nvSpPr>
        <p:spPr>
          <a:xfrm flipH="1" rot="-10799991">
            <a:off x="586413" y="298753"/>
            <a:ext cx="367881" cy="223817"/>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33"/>
              <a:buFont typeface="Calibri"/>
              <a:buNone/>
            </a:pPr>
            <a:r>
              <a:t/>
            </a:r>
            <a:endParaRPr b="1" i="0" sz="1333" u="none" cap="none" strike="noStrike">
              <a:solidFill>
                <a:srgbClr val="7F7F7F"/>
              </a:solidFill>
              <a:latin typeface="Dosis"/>
              <a:ea typeface="Dosis"/>
              <a:cs typeface="Dosis"/>
              <a:sym typeface="Dosis"/>
            </a:endParaRPr>
          </a:p>
        </p:txBody>
      </p:sp>
      <p:sp>
        <p:nvSpPr>
          <p:cNvPr id="432" name="Google Shape;432;p141"/>
          <p:cNvSpPr txBox="1"/>
          <p:nvPr>
            <p:ph type="title"/>
          </p:nvPr>
        </p:nvSpPr>
        <p:spPr>
          <a:xfrm>
            <a:off x="1015450" y="195946"/>
            <a:ext cx="10161196" cy="470797"/>
          </a:xfrm>
          <a:prstGeom prst="rect">
            <a:avLst/>
          </a:prstGeom>
          <a:noFill/>
          <a:ln>
            <a:noFill/>
          </a:ln>
        </p:spPr>
        <p:txBody>
          <a:bodyPr anchorCtr="0" anchor="ctr" bIns="34250" lIns="68550" spcFirstLastPara="1" rIns="68550" wrap="square" tIns="3425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3" name="Google Shape;433;p141"/>
          <p:cNvSpPr txBox="1"/>
          <p:nvPr>
            <p:ph idx="1" type="body"/>
          </p:nvPr>
        </p:nvSpPr>
        <p:spPr>
          <a:xfrm>
            <a:off x="996952" y="685690"/>
            <a:ext cx="10179603" cy="292397"/>
          </a:xfrm>
          <a:prstGeom prst="rect">
            <a:avLst/>
          </a:prstGeom>
          <a:noFill/>
          <a:ln>
            <a:noFill/>
          </a:ln>
        </p:spPr>
        <p:txBody>
          <a:bodyPr anchorCtr="0" anchor="t" bIns="34250" lIns="68550" spcFirstLastPara="1" rIns="68550" wrap="square" tIns="34250">
            <a:noAutofit/>
          </a:bodyPr>
          <a:lstStyle>
            <a:lvl1pPr indent="-228600" lvl="0" marL="457200" algn="l">
              <a:lnSpc>
                <a:spcPct val="90000"/>
              </a:lnSpc>
              <a:spcBef>
                <a:spcPts val="1065"/>
              </a:spcBef>
              <a:spcAft>
                <a:spcPts val="0"/>
              </a:spcAft>
              <a:buSzPts val="2100"/>
              <a:buNone/>
              <a:defRPr i="1" sz="1467">
                <a:solidFill>
                  <a:srgbClr val="AEABAB"/>
                </a:solidFill>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434" name="Shape 434"/>
        <p:cNvGrpSpPr/>
        <p:nvPr/>
      </p:nvGrpSpPr>
      <p:grpSpPr>
        <a:xfrm>
          <a:off x="0" y="0"/>
          <a:ext cx="0" cy="0"/>
          <a:chOff x="0" y="0"/>
          <a:chExt cx="0" cy="0"/>
        </a:xfrm>
      </p:grpSpPr>
      <p:sp>
        <p:nvSpPr>
          <p:cNvPr id="435" name="Google Shape;435;p142"/>
          <p:cNvSpPr/>
          <p:nvPr/>
        </p:nvSpPr>
        <p:spPr>
          <a:xfrm>
            <a:off x="1236927" y="706090"/>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36" name="Google Shape;436;p142"/>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7" name="Google Shape;437;p142"/>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8" name="Google Shape;438;p142"/>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
        <p:nvSpPr>
          <p:cNvPr id="439" name="Google Shape;439;p142"/>
          <p:cNvSpPr/>
          <p:nvPr/>
        </p:nvSpPr>
        <p:spPr>
          <a:xfrm>
            <a:off x="1360426" y="832899"/>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40" name="Google Shape;440;p142"/>
          <p:cNvSpPr/>
          <p:nvPr/>
        </p:nvSpPr>
        <p:spPr>
          <a:xfrm>
            <a:off x="1504654" y="958592"/>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41" name="Google Shape;441;p142"/>
          <p:cNvSpPr txBox="1"/>
          <p:nvPr>
            <p:ph type="title"/>
          </p:nvPr>
        </p:nvSpPr>
        <p:spPr>
          <a:xfrm>
            <a:off x="1921565" y="2311676"/>
            <a:ext cx="7772400" cy="2234802"/>
          </a:xfrm>
          <a:prstGeom prst="rect">
            <a:avLst/>
          </a:prstGeom>
          <a:noFill/>
          <a:ln>
            <a:noFill/>
          </a:ln>
        </p:spPr>
        <p:txBody>
          <a:bodyPr anchorCtr="1" anchor="ctr" bIns="34250" lIns="68550" spcFirstLastPara="1" rIns="68550" wrap="square" tIns="3425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2" name="Google Shape;442;p142"/>
          <p:cNvSpPr/>
          <p:nvPr/>
        </p:nvSpPr>
        <p:spPr>
          <a:xfrm>
            <a:off x="1773167" y="5360167"/>
            <a:ext cx="8610804" cy="107204"/>
          </a:xfrm>
          <a:prstGeom prst="rect">
            <a:avLst/>
          </a:prstGeom>
          <a:solidFill>
            <a:srgbClr val="FFC000"/>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pic>
        <p:nvPicPr>
          <p:cNvPr id="443" name="Google Shape;443;p142"/>
          <p:cNvPicPr preferRelativeResize="0"/>
          <p:nvPr/>
        </p:nvPicPr>
        <p:blipFill rotWithShape="1">
          <a:blip r:embed="rId2">
            <a:alphaModFix/>
          </a:blip>
          <a:srcRect b="0" l="0" r="0" t="0"/>
          <a:stretch/>
        </p:blipFill>
        <p:spPr>
          <a:xfrm>
            <a:off x="5482129" y="1391332"/>
            <a:ext cx="920435" cy="920435"/>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444" name="Shape 444"/>
        <p:cNvGrpSpPr/>
        <p:nvPr/>
      </p:nvGrpSpPr>
      <p:grpSpPr>
        <a:xfrm>
          <a:off x="0" y="0"/>
          <a:ext cx="0" cy="0"/>
          <a:chOff x="0" y="0"/>
          <a:chExt cx="0" cy="0"/>
        </a:xfrm>
      </p:grpSpPr>
      <p:sp>
        <p:nvSpPr>
          <p:cNvPr id="445" name="Google Shape;445;p143"/>
          <p:cNvSpPr/>
          <p:nvPr/>
        </p:nvSpPr>
        <p:spPr>
          <a:xfrm>
            <a:off x="1236927" y="706090"/>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5882"/>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46" name="Google Shape;446;p143"/>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7" name="Google Shape;447;p143"/>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8" name="Google Shape;448;p143"/>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
        <p:nvSpPr>
          <p:cNvPr id="449" name="Google Shape;449;p143"/>
          <p:cNvSpPr/>
          <p:nvPr/>
        </p:nvSpPr>
        <p:spPr>
          <a:xfrm>
            <a:off x="1360426" y="832899"/>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50" name="Google Shape;450;p143"/>
          <p:cNvSpPr/>
          <p:nvPr/>
        </p:nvSpPr>
        <p:spPr>
          <a:xfrm>
            <a:off x="1504654" y="958592"/>
            <a:ext cx="9143204" cy="4901997"/>
          </a:xfrm>
          <a:prstGeom prst="rect">
            <a:avLst/>
          </a:prstGeom>
          <a:solidFill>
            <a:srgbClr val="FFFFFF"/>
          </a:solidFill>
          <a:ln>
            <a:noFill/>
          </a:ln>
          <a:effectLst>
            <a:outerShdw algn="tl">
              <a:srgbClr val="000000">
                <a:alpha val="3921"/>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51" name="Google Shape;451;p143"/>
          <p:cNvSpPr txBox="1"/>
          <p:nvPr>
            <p:ph type="title"/>
          </p:nvPr>
        </p:nvSpPr>
        <p:spPr>
          <a:xfrm>
            <a:off x="1921565" y="2311676"/>
            <a:ext cx="7772400" cy="2234802"/>
          </a:xfrm>
          <a:prstGeom prst="rect">
            <a:avLst/>
          </a:prstGeom>
          <a:noFill/>
          <a:ln>
            <a:noFill/>
          </a:ln>
        </p:spPr>
        <p:txBody>
          <a:bodyPr anchorCtr="1" anchor="ctr" bIns="34250" lIns="68550" spcFirstLastPara="1" rIns="68550" wrap="square" tIns="3425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2" name="Google Shape;452;p143"/>
          <p:cNvSpPr/>
          <p:nvPr/>
        </p:nvSpPr>
        <p:spPr>
          <a:xfrm>
            <a:off x="1773167" y="5360167"/>
            <a:ext cx="8610804" cy="107204"/>
          </a:xfrm>
          <a:prstGeom prst="rect">
            <a:avLst/>
          </a:prstGeom>
          <a:solidFill>
            <a:srgbClr val="FFC000"/>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pic>
        <p:nvPicPr>
          <p:cNvPr id="453" name="Google Shape;453;p143"/>
          <p:cNvPicPr preferRelativeResize="0"/>
          <p:nvPr/>
        </p:nvPicPr>
        <p:blipFill rotWithShape="1">
          <a:blip r:embed="rId2">
            <a:alphaModFix/>
          </a:blip>
          <a:srcRect b="0" l="0" r="0" t="0"/>
          <a:stretch/>
        </p:blipFill>
        <p:spPr>
          <a:xfrm>
            <a:off x="5482129" y="1391332"/>
            <a:ext cx="920435" cy="920435"/>
          </a:xfrm>
          <a:prstGeom prst="rect">
            <a:avLst/>
          </a:prstGeom>
          <a:noFill/>
          <a:ln>
            <a:noFill/>
          </a:ln>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454" name="Shape 454"/>
        <p:cNvGrpSpPr/>
        <p:nvPr/>
      </p:nvGrpSpPr>
      <p:grpSpPr>
        <a:xfrm>
          <a:off x="0" y="0"/>
          <a:ext cx="0" cy="0"/>
          <a:chOff x="0" y="0"/>
          <a:chExt cx="0" cy="0"/>
        </a:xfrm>
      </p:grpSpPr>
      <p:grpSp>
        <p:nvGrpSpPr>
          <p:cNvPr id="455" name="Google Shape;455;p144"/>
          <p:cNvGrpSpPr/>
          <p:nvPr/>
        </p:nvGrpSpPr>
        <p:grpSpPr>
          <a:xfrm>
            <a:off x="0" y="-38039"/>
            <a:ext cx="12192609" cy="6858000"/>
            <a:chOff x="0" y="-38039"/>
            <a:chExt cx="12192609" cy="6858000"/>
          </a:xfrm>
        </p:grpSpPr>
        <p:sp>
          <p:nvSpPr>
            <p:cNvPr id="456" name="Google Shape;456;p144"/>
            <p:cNvSpPr/>
            <p:nvPr/>
          </p:nvSpPr>
          <p:spPr>
            <a:xfrm>
              <a:off x="0" y="-38039"/>
              <a:ext cx="12192609" cy="6858000"/>
            </a:xfrm>
            <a:prstGeom prst="rect">
              <a:avLst/>
            </a:prstGeom>
            <a:solidFill>
              <a:srgbClr val="106585"/>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57" name="Google Shape;457;p144"/>
            <p:cNvSpPr/>
            <p:nvPr/>
          </p:nvSpPr>
          <p:spPr>
            <a:xfrm>
              <a:off x="270945" y="734537"/>
              <a:ext cx="11650717" cy="5934199"/>
            </a:xfrm>
            <a:custGeom>
              <a:rect b="b" l="l" r="r" t="t"/>
              <a:pathLst>
                <a:path extrusionOk="0" h="120000" w="120000">
                  <a:moveTo>
                    <a:pt x="1361" y="0"/>
                  </a:moveTo>
                  <a:cubicBezTo>
                    <a:pt x="1360" y="0"/>
                    <a:pt x="1360" y="0"/>
                    <a:pt x="1360" y="1"/>
                  </a:cubicBezTo>
                  <a:lnTo>
                    <a:pt x="0" y="117328"/>
                  </a:lnTo>
                  <a:cubicBezTo>
                    <a:pt x="0" y="117329"/>
                    <a:pt x="0" y="117329"/>
                    <a:pt x="1" y="117329"/>
                  </a:cubicBezTo>
                  <a:lnTo>
                    <a:pt x="118639" y="120000"/>
                  </a:lnTo>
                  <a:cubicBezTo>
                    <a:pt x="118640" y="120000"/>
                    <a:pt x="118640" y="120000"/>
                    <a:pt x="118640" y="119999"/>
                  </a:cubicBezTo>
                  <a:lnTo>
                    <a:pt x="120000" y="2672"/>
                  </a:lnTo>
                  <a:cubicBezTo>
                    <a:pt x="120000" y="2671"/>
                    <a:pt x="120000" y="2671"/>
                    <a:pt x="119999" y="2671"/>
                  </a:cubicBezTo>
                  <a:close/>
                </a:path>
              </a:pathLst>
            </a:custGeom>
            <a:solidFill>
              <a:srgbClr val="FFFFFF"/>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58" name="Google Shape;458;p144"/>
            <p:cNvSpPr/>
            <p:nvPr/>
          </p:nvSpPr>
          <p:spPr>
            <a:xfrm>
              <a:off x="270945" y="149513"/>
              <a:ext cx="11650717" cy="819997"/>
            </a:xfrm>
            <a:custGeom>
              <a:rect b="b" l="l" r="r" t="t"/>
              <a:pathLst>
                <a:path extrusionOk="0" h="120000" w="120000">
                  <a:moveTo>
                    <a:pt x="1219" y="0"/>
                  </a:moveTo>
                  <a:cubicBezTo>
                    <a:pt x="1218" y="0"/>
                    <a:pt x="1218" y="0"/>
                    <a:pt x="1218" y="1"/>
                  </a:cubicBezTo>
                  <a:lnTo>
                    <a:pt x="0" y="102678"/>
                  </a:lnTo>
                  <a:cubicBezTo>
                    <a:pt x="0" y="102679"/>
                    <a:pt x="0" y="102679"/>
                    <a:pt x="1" y="102679"/>
                  </a:cubicBezTo>
                  <a:lnTo>
                    <a:pt x="118781" y="120000"/>
                  </a:lnTo>
                  <a:cubicBezTo>
                    <a:pt x="118782" y="120000"/>
                    <a:pt x="118782" y="120000"/>
                    <a:pt x="118782" y="119999"/>
                  </a:cubicBezTo>
                  <a:lnTo>
                    <a:pt x="120000" y="17322"/>
                  </a:lnTo>
                  <a:cubicBezTo>
                    <a:pt x="120000" y="17321"/>
                    <a:pt x="120000" y="17321"/>
                    <a:pt x="119999" y="17321"/>
                  </a:cubicBezTo>
                  <a:close/>
                </a:path>
              </a:pathLst>
            </a:custGeom>
            <a:solidFill>
              <a:srgbClr val="F2F2F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grpSp>
      <p:sp>
        <p:nvSpPr>
          <p:cNvPr id="459" name="Google Shape;459;p144"/>
          <p:cNvSpPr/>
          <p:nvPr/>
        </p:nvSpPr>
        <p:spPr>
          <a:xfrm flipH="1" rot="-10799991">
            <a:off x="586413" y="298753"/>
            <a:ext cx="367881" cy="223817"/>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33"/>
              <a:buFont typeface="Calibri"/>
              <a:buNone/>
            </a:pPr>
            <a:r>
              <a:t/>
            </a:r>
            <a:endParaRPr b="1" i="0" sz="1333" u="none" cap="none" strike="noStrike">
              <a:solidFill>
                <a:srgbClr val="7F7F7F"/>
              </a:solidFill>
              <a:latin typeface="Dosis"/>
              <a:ea typeface="Dosis"/>
              <a:cs typeface="Dosis"/>
              <a:sym typeface="Dosis"/>
            </a:endParaRPr>
          </a:p>
        </p:txBody>
      </p:sp>
      <p:sp>
        <p:nvSpPr>
          <p:cNvPr id="460" name="Google Shape;460;p144"/>
          <p:cNvSpPr txBox="1"/>
          <p:nvPr>
            <p:ph type="title"/>
          </p:nvPr>
        </p:nvSpPr>
        <p:spPr>
          <a:xfrm>
            <a:off x="1015450" y="195946"/>
            <a:ext cx="10161196" cy="470797"/>
          </a:xfrm>
          <a:prstGeom prst="rect">
            <a:avLst/>
          </a:prstGeom>
          <a:noFill/>
          <a:ln>
            <a:noFill/>
          </a:ln>
        </p:spPr>
        <p:txBody>
          <a:bodyPr anchorCtr="0" anchor="ctr" bIns="34250" lIns="68550" spcFirstLastPara="1" rIns="68550" wrap="square" tIns="3425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1" name="Google Shape;461;p144"/>
          <p:cNvSpPr txBox="1"/>
          <p:nvPr>
            <p:ph idx="1" type="body"/>
          </p:nvPr>
        </p:nvSpPr>
        <p:spPr>
          <a:xfrm>
            <a:off x="996952" y="685690"/>
            <a:ext cx="10179603" cy="292397"/>
          </a:xfrm>
          <a:prstGeom prst="rect">
            <a:avLst/>
          </a:prstGeom>
          <a:noFill/>
          <a:ln>
            <a:noFill/>
          </a:ln>
        </p:spPr>
        <p:txBody>
          <a:bodyPr anchorCtr="0" anchor="t" bIns="34250" lIns="68550" spcFirstLastPara="1" rIns="68550" wrap="square" tIns="34250">
            <a:noAutofit/>
          </a:bodyPr>
          <a:lstStyle>
            <a:lvl1pPr indent="-228600" lvl="0" marL="457200" algn="l">
              <a:lnSpc>
                <a:spcPct val="90000"/>
              </a:lnSpc>
              <a:spcBef>
                <a:spcPts val="1065"/>
              </a:spcBef>
              <a:spcAft>
                <a:spcPts val="0"/>
              </a:spcAft>
              <a:buSzPts val="2100"/>
              <a:buNone/>
              <a:defRPr i="1" sz="1467">
                <a:solidFill>
                  <a:srgbClr val="AEABAB"/>
                </a:solidFill>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462" name="Shape 462"/>
        <p:cNvGrpSpPr/>
        <p:nvPr/>
      </p:nvGrpSpPr>
      <p:grpSpPr>
        <a:xfrm>
          <a:off x="0" y="0"/>
          <a:ext cx="0" cy="0"/>
          <a:chOff x="0" y="0"/>
          <a:chExt cx="0" cy="0"/>
        </a:xfrm>
      </p:grpSpPr>
      <p:grpSp>
        <p:nvGrpSpPr>
          <p:cNvPr id="463" name="Google Shape;463;p145"/>
          <p:cNvGrpSpPr/>
          <p:nvPr/>
        </p:nvGrpSpPr>
        <p:grpSpPr>
          <a:xfrm>
            <a:off x="0" y="-38039"/>
            <a:ext cx="12192609" cy="6858000"/>
            <a:chOff x="0" y="-38039"/>
            <a:chExt cx="12192609" cy="6858000"/>
          </a:xfrm>
        </p:grpSpPr>
        <p:sp>
          <p:nvSpPr>
            <p:cNvPr id="464" name="Google Shape;464;p145"/>
            <p:cNvSpPr/>
            <p:nvPr/>
          </p:nvSpPr>
          <p:spPr>
            <a:xfrm>
              <a:off x="0" y="-38039"/>
              <a:ext cx="12192609" cy="6858000"/>
            </a:xfrm>
            <a:prstGeom prst="rect">
              <a:avLst/>
            </a:prstGeom>
            <a:solidFill>
              <a:srgbClr val="106585"/>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65" name="Google Shape;465;p145"/>
            <p:cNvSpPr/>
            <p:nvPr/>
          </p:nvSpPr>
          <p:spPr>
            <a:xfrm>
              <a:off x="270945" y="734537"/>
              <a:ext cx="11650717" cy="5934199"/>
            </a:xfrm>
            <a:custGeom>
              <a:rect b="b" l="l" r="r" t="t"/>
              <a:pathLst>
                <a:path extrusionOk="0" h="120000" w="120000">
                  <a:moveTo>
                    <a:pt x="1361" y="0"/>
                  </a:moveTo>
                  <a:cubicBezTo>
                    <a:pt x="1360" y="0"/>
                    <a:pt x="1360" y="0"/>
                    <a:pt x="1360" y="1"/>
                  </a:cubicBezTo>
                  <a:lnTo>
                    <a:pt x="0" y="117328"/>
                  </a:lnTo>
                  <a:cubicBezTo>
                    <a:pt x="0" y="117329"/>
                    <a:pt x="0" y="117329"/>
                    <a:pt x="1" y="117329"/>
                  </a:cubicBezTo>
                  <a:lnTo>
                    <a:pt x="118639" y="120000"/>
                  </a:lnTo>
                  <a:cubicBezTo>
                    <a:pt x="118640" y="120000"/>
                    <a:pt x="118640" y="120000"/>
                    <a:pt x="118640" y="119999"/>
                  </a:cubicBezTo>
                  <a:lnTo>
                    <a:pt x="120000" y="2672"/>
                  </a:lnTo>
                  <a:cubicBezTo>
                    <a:pt x="120000" y="2671"/>
                    <a:pt x="120000" y="2671"/>
                    <a:pt x="119999" y="2671"/>
                  </a:cubicBezTo>
                  <a:close/>
                </a:path>
              </a:pathLst>
            </a:custGeom>
            <a:solidFill>
              <a:srgbClr val="FFFFFF"/>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sp>
          <p:nvSpPr>
            <p:cNvPr id="466" name="Google Shape;466;p145"/>
            <p:cNvSpPr/>
            <p:nvPr/>
          </p:nvSpPr>
          <p:spPr>
            <a:xfrm>
              <a:off x="270945" y="149513"/>
              <a:ext cx="11650717" cy="819997"/>
            </a:xfrm>
            <a:custGeom>
              <a:rect b="b" l="l" r="r" t="t"/>
              <a:pathLst>
                <a:path extrusionOk="0" h="120000" w="120000">
                  <a:moveTo>
                    <a:pt x="1219" y="0"/>
                  </a:moveTo>
                  <a:cubicBezTo>
                    <a:pt x="1218" y="0"/>
                    <a:pt x="1218" y="0"/>
                    <a:pt x="1218" y="1"/>
                  </a:cubicBezTo>
                  <a:lnTo>
                    <a:pt x="0" y="102678"/>
                  </a:lnTo>
                  <a:cubicBezTo>
                    <a:pt x="0" y="102679"/>
                    <a:pt x="0" y="102679"/>
                    <a:pt x="1" y="102679"/>
                  </a:cubicBezTo>
                  <a:lnTo>
                    <a:pt x="118781" y="120000"/>
                  </a:lnTo>
                  <a:cubicBezTo>
                    <a:pt x="118782" y="120000"/>
                    <a:pt x="118782" y="120000"/>
                    <a:pt x="118782" y="119999"/>
                  </a:cubicBezTo>
                  <a:lnTo>
                    <a:pt x="120000" y="17322"/>
                  </a:lnTo>
                  <a:cubicBezTo>
                    <a:pt x="120000" y="17321"/>
                    <a:pt x="120000" y="17321"/>
                    <a:pt x="119999" y="17321"/>
                  </a:cubicBezTo>
                  <a:close/>
                </a:path>
              </a:pathLst>
            </a:custGeom>
            <a:solidFill>
              <a:srgbClr val="F2F2F2"/>
            </a:solidFill>
            <a:ln>
              <a:noFill/>
            </a:ln>
          </p:spPr>
          <p:txBody>
            <a:bodyPr anchorCtr="1" anchor="ctr" bIns="34250" lIns="68550" spcFirstLastPara="1" rIns="68550" wrap="square" tIns="34250">
              <a:noAutofit/>
            </a:bodyPr>
            <a:lstStyle/>
            <a:p>
              <a:pPr indent="0" lvl="0" marL="0" marR="0" rtl="0" algn="ctr">
                <a:lnSpc>
                  <a:spcPct val="100000"/>
                </a:lnSpc>
                <a:spcBef>
                  <a:spcPts val="0"/>
                </a:spcBef>
                <a:spcAft>
                  <a:spcPts val="0"/>
                </a:spcAft>
                <a:buClr>
                  <a:srgbClr val="000000"/>
                </a:buClr>
                <a:buSzPts val="1333"/>
                <a:buFont typeface="Calibri"/>
                <a:buNone/>
              </a:pPr>
              <a:r>
                <a:t/>
              </a:r>
              <a:endParaRPr b="0" i="0" sz="1333" u="none" cap="none" strike="noStrike">
                <a:solidFill>
                  <a:srgbClr val="FFFFFF"/>
                </a:solidFill>
                <a:latin typeface="Dosis"/>
                <a:ea typeface="Dosis"/>
                <a:cs typeface="Dosis"/>
                <a:sym typeface="Dosis"/>
              </a:endParaRPr>
            </a:p>
          </p:txBody>
        </p:sp>
      </p:grpSp>
      <p:sp>
        <p:nvSpPr>
          <p:cNvPr id="467" name="Google Shape;467;p145"/>
          <p:cNvSpPr/>
          <p:nvPr/>
        </p:nvSpPr>
        <p:spPr>
          <a:xfrm rot="10799991">
            <a:off x="11449330" y="272389"/>
            <a:ext cx="288136" cy="219337"/>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33"/>
              <a:buFont typeface="Calibri"/>
              <a:buNone/>
            </a:pPr>
            <a:r>
              <a:t/>
            </a:r>
            <a:endParaRPr b="1" i="0" sz="1333" u="none" cap="none" strike="noStrike">
              <a:solidFill>
                <a:srgbClr val="7F7F7F"/>
              </a:solidFill>
              <a:latin typeface="Dosis"/>
              <a:ea typeface="Dosis"/>
              <a:cs typeface="Dosis"/>
              <a:sym typeface="Dosis"/>
            </a:endParaRPr>
          </a:p>
        </p:txBody>
      </p:sp>
      <p:sp>
        <p:nvSpPr>
          <p:cNvPr id="468" name="Google Shape;468;p145"/>
          <p:cNvSpPr txBox="1"/>
          <p:nvPr>
            <p:ph type="title"/>
          </p:nvPr>
        </p:nvSpPr>
        <p:spPr>
          <a:xfrm>
            <a:off x="1015450" y="195946"/>
            <a:ext cx="10161196" cy="470797"/>
          </a:xfrm>
          <a:prstGeom prst="rect">
            <a:avLst/>
          </a:prstGeom>
          <a:noFill/>
          <a:ln>
            <a:noFill/>
          </a:ln>
        </p:spPr>
        <p:txBody>
          <a:bodyPr anchorCtr="0" anchor="ctr" bIns="34250" lIns="68550" spcFirstLastPara="1" rIns="68550" wrap="square" tIns="3425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9" name="Google Shape;469;p145"/>
          <p:cNvSpPr txBox="1"/>
          <p:nvPr>
            <p:ph idx="1" type="body"/>
          </p:nvPr>
        </p:nvSpPr>
        <p:spPr>
          <a:xfrm>
            <a:off x="996952" y="685690"/>
            <a:ext cx="10179603" cy="292397"/>
          </a:xfrm>
          <a:prstGeom prst="rect">
            <a:avLst/>
          </a:prstGeom>
          <a:noFill/>
          <a:ln>
            <a:noFill/>
          </a:ln>
        </p:spPr>
        <p:txBody>
          <a:bodyPr anchorCtr="0" anchor="t" bIns="34250" lIns="68550" spcFirstLastPara="1" rIns="68550" wrap="square" tIns="34250">
            <a:noAutofit/>
          </a:bodyPr>
          <a:lstStyle>
            <a:lvl1pPr indent="-228600" lvl="0" marL="457200" algn="r">
              <a:lnSpc>
                <a:spcPct val="90000"/>
              </a:lnSpc>
              <a:spcBef>
                <a:spcPts val="1065"/>
              </a:spcBef>
              <a:spcAft>
                <a:spcPts val="0"/>
              </a:spcAft>
              <a:buSzPts val="2100"/>
              <a:buNone/>
              <a:defRPr i="1" sz="1467">
                <a:solidFill>
                  <a:srgbClr val="AEABAB"/>
                </a:solidFill>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470" name="Shape 470"/>
        <p:cNvGrpSpPr/>
        <p:nvPr/>
      </p:nvGrpSpPr>
      <p:grpSpPr>
        <a:xfrm>
          <a:off x="0" y="0"/>
          <a:ext cx="0" cy="0"/>
          <a:chOff x="0" y="0"/>
          <a:chExt cx="0" cy="0"/>
        </a:xfrm>
      </p:grpSpPr>
      <p:sp>
        <p:nvSpPr>
          <p:cNvPr id="471" name="Google Shape;471;p146"/>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72" name="Google Shape;472;p146"/>
          <p:cNvSpPr txBox="1"/>
          <p:nvPr/>
        </p:nvSpPr>
        <p:spPr>
          <a:xfrm>
            <a:off x="0" y="0"/>
            <a:ext cx="12191996" cy="6858000"/>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59975" lIns="719975" spcFirstLastPara="1" rIns="719975" wrap="square" tIns="359975">
            <a:noAutofit/>
          </a:bodyPr>
          <a:lstStyle/>
          <a:p>
            <a:pPr indent="0" lvl="0" marL="0" marR="0" rtl="0" algn="l">
              <a:lnSpc>
                <a:spcPct val="100000"/>
              </a:lnSpc>
              <a:spcBef>
                <a:spcPts val="0"/>
              </a:spcBef>
              <a:spcAft>
                <a:spcPts val="0"/>
              </a:spcAft>
              <a:buClr>
                <a:srgbClr val="000000"/>
              </a:buClr>
              <a:buSzPts val="1867"/>
              <a:buFont typeface="Calibri"/>
              <a:buNone/>
            </a:pPr>
            <a:r>
              <a:t/>
            </a:r>
            <a:endParaRPr b="0" i="0" sz="1867" u="none" cap="none" strike="noStrike">
              <a:solidFill>
                <a:srgbClr val="000000"/>
              </a:solidFill>
              <a:latin typeface="Calibri"/>
              <a:ea typeface="Calibri"/>
              <a:cs typeface="Calibri"/>
              <a:sym typeface="Calibri"/>
            </a:endParaRPr>
          </a:p>
        </p:txBody>
      </p:sp>
      <p:sp>
        <p:nvSpPr>
          <p:cNvPr id="473" name="Google Shape;473;p146"/>
          <p:cNvSpPr txBox="1"/>
          <p:nvPr/>
        </p:nvSpPr>
        <p:spPr>
          <a:xfrm>
            <a:off x="0" y="0"/>
            <a:ext cx="12191996" cy="101599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67"/>
              <a:buFont typeface="Calibri"/>
              <a:buNone/>
            </a:pPr>
            <a:r>
              <a:t/>
            </a:r>
            <a:endParaRPr b="0" i="0" sz="1867" u="none" cap="none" strike="noStrike">
              <a:solidFill>
                <a:srgbClr val="000000"/>
              </a:solidFill>
              <a:latin typeface="Calibri"/>
              <a:ea typeface="Calibri"/>
              <a:cs typeface="Calibri"/>
              <a:sym typeface="Calibri"/>
            </a:endParaRPr>
          </a:p>
        </p:txBody>
      </p:sp>
      <p:sp>
        <p:nvSpPr>
          <p:cNvPr id="474" name="Google Shape;474;p146"/>
          <p:cNvSpPr txBox="1"/>
          <p:nvPr>
            <p:ph idx="1" type="body"/>
          </p:nvPr>
        </p:nvSpPr>
        <p:spPr>
          <a:xfrm>
            <a:off x="3715207" y="81024"/>
            <a:ext cx="4757595" cy="831198"/>
          </a:xfrm>
          <a:prstGeom prst="rect">
            <a:avLst/>
          </a:prstGeom>
          <a:noFill/>
          <a:ln>
            <a:noFill/>
          </a:ln>
        </p:spPr>
        <p:txBody>
          <a:bodyPr anchorCtr="0" anchor="t" bIns="34250" lIns="68550" spcFirstLastPara="1" rIns="68550" wrap="square" tIns="34250">
            <a:spAutoFit/>
          </a:bodyPr>
          <a:lstStyle>
            <a:lvl1pPr indent="-457200" lvl="0" marL="457200" algn="r">
              <a:lnSpc>
                <a:spcPct val="90000"/>
              </a:lnSpc>
              <a:spcBef>
                <a:spcPts val="1065"/>
              </a:spcBef>
              <a:spcAft>
                <a:spcPts val="0"/>
              </a:spcAft>
              <a:buSzPts val="3600"/>
              <a:buChar char="•"/>
              <a:defRPr b="1" sz="4800">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5" name="Google Shape;475;p146"/>
          <p:cNvSpPr txBox="1"/>
          <p:nvPr>
            <p:ph idx="2" type="body"/>
          </p:nvPr>
        </p:nvSpPr>
        <p:spPr>
          <a:xfrm>
            <a:off x="671334" y="1678673"/>
            <a:ext cx="10845597" cy="784802"/>
          </a:xfrm>
          <a:prstGeom prst="rect">
            <a:avLst/>
          </a:prstGeom>
          <a:noFill/>
          <a:ln>
            <a:noFill/>
          </a:ln>
        </p:spPr>
        <p:txBody>
          <a:bodyPr anchorCtr="0" anchor="t" bIns="34250" lIns="68550" spcFirstLastPara="1" rIns="68550" wrap="square" tIns="34250">
            <a:spAutoFit/>
          </a:bodyPr>
          <a:lstStyle>
            <a:lvl1pPr indent="-374650" lvl="0" marL="457200" algn="r">
              <a:lnSpc>
                <a:spcPct val="90000"/>
              </a:lnSpc>
              <a:spcBef>
                <a:spcPts val="1065"/>
              </a:spcBef>
              <a:spcAft>
                <a:spcPts val="0"/>
              </a:spcAft>
              <a:buSzPts val="2300"/>
              <a:buChar char="•"/>
              <a:defRPr sz="3067">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476" name="Shape 476"/>
        <p:cNvGrpSpPr/>
        <p:nvPr/>
      </p:nvGrpSpPr>
      <p:grpSpPr>
        <a:xfrm>
          <a:off x="0" y="0"/>
          <a:ext cx="0" cy="0"/>
          <a:chOff x="0" y="0"/>
          <a:chExt cx="0" cy="0"/>
        </a:xfrm>
      </p:grpSpPr>
      <p:sp>
        <p:nvSpPr>
          <p:cNvPr id="477" name="Google Shape;477;p147"/>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78" name="Google Shape;478;p147"/>
          <p:cNvSpPr txBox="1"/>
          <p:nvPr/>
        </p:nvSpPr>
        <p:spPr>
          <a:xfrm>
            <a:off x="0" y="0"/>
            <a:ext cx="12191996" cy="6858000"/>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59975" lIns="719975" spcFirstLastPara="1" rIns="719975" wrap="square" tIns="359975">
            <a:noAutofit/>
          </a:bodyPr>
          <a:lstStyle/>
          <a:p>
            <a:pPr indent="0" lvl="0" marL="0" marR="0" rtl="0" algn="l">
              <a:lnSpc>
                <a:spcPct val="100000"/>
              </a:lnSpc>
              <a:spcBef>
                <a:spcPts val="0"/>
              </a:spcBef>
              <a:spcAft>
                <a:spcPts val="0"/>
              </a:spcAft>
              <a:buClr>
                <a:srgbClr val="000000"/>
              </a:buClr>
              <a:buSzPts val="1867"/>
              <a:buFont typeface="Calibri"/>
              <a:buNone/>
            </a:pPr>
            <a:r>
              <a:t/>
            </a:r>
            <a:endParaRPr b="0" i="0" sz="1867" u="none" cap="none" strike="noStrike">
              <a:solidFill>
                <a:srgbClr val="000000"/>
              </a:solidFill>
              <a:latin typeface="Calibri"/>
              <a:ea typeface="Calibri"/>
              <a:cs typeface="Calibri"/>
              <a:sym typeface="Calibri"/>
            </a:endParaRPr>
          </a:p>
        </p:txBody>
      </p:sp>
      <p:sp>
        <p:nvSpPr>
          <p:cNvPr id="479" name="Google Shape;479;p147"/>
          <p:cNvSpPr txBox="1"/>
          <p:nvPr/>
        </p:nvSpPr>
        <p:spPr>
          <a:xfrm>
            <a:off x="0" y="0"/>
            <a:ext cx="12191996" cy="101599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67"/>
              <a:buFont typeface="Calibri"/>
              <a:buNone/>
            </a:pPr>
            <a:r>
              <a:t/>
            </a:r>
            <a:endParaRPr b="0" i="0" sz="1867" u="none" cap="none" strike="noStrike">
              <a:solidFill>
                <a:srgbClr val="000000"/>
              </a:solidFill>
              <a:latin typeface="Calibri"/>
              <a:ea typeface="Calibri"/>
              <a:cs typeface="Calibri"/>
              <a:sym typeface="Calibri"/>
            </a:endParaRPr>
          </a:p>
        </p:txBody>
      </p:sp>
      <p:sp>
        <p:nvSpPr>
          <p:cNvPr id="480" name="Google Shape;480;p147"/>
          <p:cNvSpPr txBox="1"/>
          <p:nvPr>
            <p:ph idx="1" type="body"/>
          </p:nvPr>
        </p:nvSpPr>
        <p:spPr>
          <a:xfrm>
            <a:off x="3715207" y="81024"/>
            <a:ext cx="4757595" cy="707599"/>
          </a:xfrm>
          <a:prstGeom prst="rect">
            <a:avLst/>
          </a:prstGeom>
          <a:noFill/>
          <a:ln>
            <a:noFill/>
          </a:ln>
        </p:spPr>
        <p:txBody>
          <a:bodyPr anchorCtr="1" anchor="t" bIns="34250" lIns="68550" spcFirstLastPara="1" rIns="68550" wrap="square" tIns="34250">
            <a:spAutoFit/>
          </a:bodyPr>
          <a:lstStyle>
            <a:lvl1pPr indent="-228600" lvl="0" marL="457200" algn="ctr">
              <a:lnSpc>
                <a:spcPct val="100000"/>
              </a:lnSpc>
              <a:spcBef>
                <a:spcPts val="0"/>
              </a:spcBef>
              <a:spcAft>
                <a:spcPts val="0"/>
              </a:spcAft>
              <a:buSzPts val="2100"/>
              <a:buNone/>
              <a:defRPr sz="4000"/>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1" name="Google Shape;481;p147"/>
          <p:cNvSpPr txBox="1"/>
          <p:nvPr>
            <p:ph idx="2" type="body"/>
          </p:nvPr>
        </p:nvSpPr>
        <p:spPr>
          <a:xfrm>
            <a:off x="671334" y="1678673"/>
            <a:ext cx="10845597" cy="3108804"/>
          </a:xfrm>
          <a:prstGeom prst="rect">
            <a:avLst/>
          </a:prstGeom>
          <a:noFill/>
          <a:ln>
            <a:noFill/>
          </a:ln>
        </p:spPr>
        <p:txBody>
          <a:bodyPr anchorCtr="0" anchor="t" bIns="34250" lIns="68550" spcFirstLastPara="1" rIns="68550" wrap="square" tIns="34250">
            <a:spAutoFit/>
          </a:bodyPr>
          <a:lstStyle>
            <a:lvl1pPr indent="-361950" lvl="0" marL="457200" algn="l">
              <a:lnSpc>
                <a:spcPct val="90000"/>
              </a:lnSpc>
              <a:spcBef>
                <a:spcPts val="1065"/>
              </a:spcBef>
              <a:spcAft>
                <a:spcPts val="0"/>
              </a:spcAft>
              <a:buSzPts val="2100"/>
              <a:buChar char="•"/>
              <a:defRPr/>
            </a:lvl1pPr>
            <a:lvl2pPr indent="-342900" lvl="1" marL="914400" algn="l">
              <a:lnSpc>
                <a:spcPct val="90000"/>
              </a:lnSpc>
              <a:spcBef>
                <a:spcPts val="500"/>
              </a:spcBef>
              <a:spcAft>
                <a:spcPts val="0"/>
              </a:spcAft>
              <a:buClr>
                <a:srgbClr val="000000"/>
              </a:buClr>
              <a:buSzPts val="1800"/>
              <a:buChar char="•"/>
              <a:defRPr/>
            </a:lvl2pPr>
            <a:lvl3pPr indent="-342900" lvl="2" marL="1371600" algn="l">
              <a:lnSpc>
                <a:spcPct val="90000"/>
              </a:lnSpc>
              <a:spcBef>
                <a:spcPts val="500"/>
              </a:spcBef>
              <a:spcAft>
                <a:spcPts val="0"/>
              </a:spcAft>
              <a:buClr>
                <a:srgbClr val="000000"/>
              </a:buClr>
              <a:buSzPts val="1800"/>
              <a:buChar char="•"/>
              <a:defRPr/>
            </a:lvl3pPr>
            <a:lvl4pPr indent="-342900" lvl="3" marL="1828800" algn="l">
              <a:lnSpc>
                <a:spcPct val="90000"/>
              </a:lnSpc>
              <a:spcBef>
                <a:spcPts val="500"/>
              </a:spcBef>
              <a:spcAft>
                <a:spcPts val="0"/>
              </a:spcAft>
              <a:buClr>
                <a:srgbClr val="000000"/>
              </a:buClr>
              <a:buSzPts val="1800"/>
              <a:buChar char="•"/>
              <a:defRPr/>
            </a:lvl4pPr>
            <a:lvl5pPr indent="-342900" lvl="4" marL="2286000" algn="l">
              <a:lnSpc>
                <a:spcPct val="90000"/>
              </a:lnSpc>
              <a:spcBef>
                <a:spcPts val="500"/>
              </a:spcBef>
              <a:spcAft>
                <a:spcPts val="0"/>
              </a:spcAft>
              <a:buClr>
                <a:srgbClr val="00000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482" name="Shape 482"/>
        <p:cNvGrpSpPr/>
        <p:nvPr/>
      </p:nvGrpSpPr>
      <p:grpSpPr>
        <a:xfrm>
          <a:off x="0" y="0"/>
          <a:ext cx="0" cy="0"/>
          <a:chOff x="0" y="0"/>
          <a:chExt cx="0" cy="0"/>
        </a:xfrm>
      </p:grpSpPr>
      <p:sp>
        <p:nvSpPr>
          <p:cNvPr id="483" name="Google Shape;483;p148"/>
          <p:cNvSpPr txBox="1"/>
          <p:nvPr>
            <p:ph type="title"/>
          </p:nvPr>
        </p:nvSpPr>
        <p:spPr>
          <a:xfrm>
            <a:off x="838203" y="365129"/>
            <a:ext cx="10515600" cy="1325596"/>
          </a:xfrm>
          <a:prstGeom prst="rect">
            <a:avLst/>
          </a:prstGeom>
          <a:noFill/>
          <a:ln>
            <a:noFill/>
          </a:ln>
        </p:spPr>
        <p:txBody>
          <a:bodyPr anchorCtr="0" anchor="ctr" bIns="34250" lIns="68550" spcFirstLastPara="1" rIns="68550" wrap="square" tIns="34250">
            <a:normAutofit/>
          </a:bodyPr>
          <a:lstStyle>
            <a:lvl1pPr lvl="0" algn="l">
              <a:lnSpc>
                <a:spcPct val="90000"/>
              </a:lnSpc>
              <a:spcBef>
                <a:spcPts val="0"/>
              </a:spcBef>
              <a:spcAft>
                <a:spcPts val="0"/>
              </a:spcAft>
              <a:buClr>
                <a:srgbClr val="000000"/>
              </a:buClr>
              <a:buSzPts val="33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4" name="Google Shape;484;p148"/>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5" name="Google Shape;485;p148"/>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6" name="Google Shape;486;p148"/>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487" name="Shape 487"/>
        <p:cNvGrpSpPr/>
        <p:nvPr/>
      </p:nvGrpSpPr>
      <p:grpSpPr>
        <a:xfrm>
          <a:off x="0" y="0"/>
          <a:ext cx="0" cy="0"/>
          <a:chOff x="0" y="0"/>
          <a:chExt cx="0" cy="0"/>
        </a:xfrm>
      </p:grpSpPr>
      <p:sp>
        <p:nvSpPr>
          <p:cNvPr id="488" name="Google Shape;488;p149"/>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89" name="Google Shape;489;p149"/>
          <p:cNvSpPr txBox="1"/>
          <p:nvPr>
            <p:ph idx="10" type="dt"/>
          </p:nvPr>
        </p:nvSpPr>
        <p:spPr>
          <a:xfrm>
            <a:off x="388260" y="6675665"/>
            <a:ext cx="2743200" cy="365202"/>
          </a:xfrm>
          <a:prstGeom prst="rect">
            <a:avLst/>
          </a:prstGeom>
          <a:noFill/>
          <a:ln>
            <a:noFill/>
          </a:ln>
        </p:spPr>
        <p:txBody>
          <a:bodyPr anchorCtr="0" anchor="ctr" bIns="34250" lIns="68550" spcFirstLastPara="1" rIns="68550" wrap="square" tIns="34250">
            <a:noAutofit/>
          </a:bodyPr>
          <a:lstStyle>
            <a:lvl1pPr lvl="0" algn="l">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0" name="Google Shape;490;p149"/>
          <p:cNvSpPr txBox="1"/>
          <p:nvPr>
            <p:ph idx="11" type="ftr"/>
          </p:nvPr>
        </p:nvSpPr>
        <p:spPr>
          <a:xfrm>
            <a:off x="3588660" y="6675665"/>
            <a:ext cx="4114800" cy="365202"/>
          </a:xfrm>
          <a:prstGeom prst="rect">
            <a:avLst/>
          </a:prstGeom>
          <a:noFill/>
          <a:ln>
            <a:noFill/>
          </a:ln>
        </p:spPr>
        <p:txBody>
          <a:bodyPr anchorCtr="1" anchor="ctr" bIns="34250" lIns="68550" spcFirstLastPara="1" rIns="68550" wrap="square" tIns="34250">
            <a:noAutofit/>
          </a:bodyPr>
          <a:lstStyle>
            <a:lvl1pPr lvl="0" algn="ctr">
              <a:lnSpc>
                <a:spcPct val="100000"/>
              </a:lnSpc>
              <a:spcBef>
                <a:spcPts val="0"/>
              </a:spcBef>
              <a:spcAft>
                <a:spcPts val="0"/>
              </a:spcAft>
              <a:buClr>
                <a:srgbClr val="888888"/>
              </a:buClr>
              <a:buSzPts val="1200"/>
              <a:buFont typeface="Calibri"/>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1" name="Google Shape;491;p149"/>
          <p:cNvSpPr txBox="1"/>
          <p:nvPr>
            <p:ph idx="12" type="sldNum"/>
          </p:nvPr>
        </p:nvSpPr>
        <p:spPr>
          <a:xfrm>
            <a:off x="8160660" y="6675665"/>
            <a:ext cx="2743200" cy="365202"/>
          </a:xfrm>
          <a:prstGeom prst="rect">
            <a:avLst/>
          </a:prstGeom>
          <a:noFill/>
          <a:ln>
            <a:noFill/>
          </a:ln>
        </p:spPr>
        <p:txBody>
          <a:bodyPr anchorCtr="0" anchor="ctr" bIns="34250" lIns="68550" spcFirstLastPara="1" rIns="68550" wrap="square" tIns="34250">
            <a:noAutofit/>
          </a:bodyPr>
          <a:lstStyle>
            <a:lvl1pPr indent="0" lvl="0" marL="0" marR="0" algn="r">
              <a:lnSpc>
                <a:spcPct val="100000"/>
              </a:lnSpc>
              <a:spcBef>
                <a:spcPts val="0"/>
              </a:spcBef>
              <a:spcAft>
                <a:spcPts val="0"/>
              </a:spcAft>
              <a:buClr>
                <a:srgbClr val="888888"/>
              </a:buClr>
              <a:buSzPts val="1200"/>
              <a:buFont typeface="Calibri"/>
              <a:buNone/>
              <a:defRPr/>
            </a:lvl1pPr>
            <a:lvl2pPr indent="0" lvl="1" marL="0" marR="0" algn="r">
              <a:lnSpc>
                <a:spcPct val="100000"/>
              </a:lnSpc>
              <a:spcBef>
                <a:spcPts val="0"/>
              </a:spcBef>
              <a:spcAft>
                <a:spcPts val="0"/>
              </a:spcAft>
              <a:buClr>
                <a:srgbClr val="888888"/>
              </a:buClr>
              <a:buSzPts val="1200"/>
              <a:buFont typeface="Calibri"/>
              <a:buNone/>
              <a:defRPr/>
            </a:lvl2pPr>
            <a:lvl3pPr indent="0" lvl="2" marL="0" marR="0" algn="r">
              <a:lnSpc>
                <a:spcPct val="100000"/>
              </a:lnSpc>
              <a:spcBef>
                <a:spcPts val="0"/>
              </a:spcBef>
              <a:spcAft>
                <a:spcPts val="0"/>
              </a:spcAft>
              <a:buClr>
                <a:srgbClr val="888888"/>
              </a:buClr>
              <a:buSzPts val="1200"/>
              <a:buFont typeface="Calibri"/>
              <a:buNone/>
              <a:defRPr/>
            </a:lvl3pPr>
            <a:lvl4pPr indent="0" lvl="3" marL="0" marR="0" algn="r">
              <a:lnSpc>
                <a:spcPct val="100000"/>
              </a:lnSpc>
              <a:spcBef>
                <a:spcPts val="0"/>
              </a:spcBef>
              <a:spcAft>
                <a:spcPts val="0"/>
              </a:spcAft>
              <a:buClr>
                <a:srgbClr val="888888"/>
              </a:buClr>
              <a:buSzPts val="1200"/>
              <a:buFont typeface="Calibri"/>
              <a:buNone/>
              <a:defRPr/>
            </a:lvl4pPr>
            <a:lvl5pPr indent="0" lvl="4" marL="0" marR="0" algn="r">
              <a:lnSpc>
                <a:spcPct val="100000"/>
              </a:lnSpc>
              <a:spcBef>
                <a:spcPts val="0"/>
              </a:spcBef>
              <a:spcAft>
                <a:spcPts val="0"/>
              </a:spcAft>
              <a:buClr>
                <a:srgbClr val="888888"/>
              </a:buClr>
              <a:buSzPts val="1200"/>
              <a:buFont typeface="Calibri"/>
              <a:buNone/>
              <a:defRPr/>
            </a:lvl5pPr>
            <a:lvl6pPr indent="0" lvl="5" marL="0" marR="0" algn="r">
              <a:lnSpc>
                <a:spcPct val="100000"/>
              </a:lnSpc>
              <a:spcBef>
                <a:spcPts val="0"/>
              </a:spcBef>
              <a:spcAft>
                <a:spcPts val="0"/>
              </a:spcAft>
              <a:buClr>
                <a:srgbClr val="888888"/>
              </a:buClr>
              <a:buSzPts val="1200"/>
              <a:buFont typeface="Calibri"/>
              <a:buNone/>
              <a:defRPr/>
            </a:lvl6pPr>
            <a:lvl7pPr indent="0" lvl="6" marL="0" marR="0" algn="r">
              <a:lnSpc>
                <a:spcPct val="100000"/>
              </a:lnSpc>
              <a:spcBef>
                <a:spcPts val="0"/>
              </a:spcBef>
              <a:spcAft>
                <a:spcPts val="0"/>
              </a:spcAft>
              <a:buClr>
                <a:srgbClr val="888888"/>
              </a:buClr>
              <a:buSzPts val="1200"/>
              <a:buFont typeface="Calibri"/>
              <a:buNone/>
              <a:defRPr/>
            </a:lvl7pPr>
            <a:lvl8pPr indent="0" lvl="7" marL="0" marR="0" algn="r">
              <a:lnSpc>
                <a:spcPct val="100000"/>
              </a:lnSpc>
              <a:spcBef>
                <a:spcPts val="0"/>
              </a:spcBef>
              <a:spcAft>
                <a:spcPts val="0"/>
              </a:spcAft>
              <a:buClr>
                <a:srgbClr val="888888"/>
              </a:buClr>
              <a:buSzPts val="1200"/>
              <a:buFont typeface="Calibri"/>
              <a:buNone/>
              <a:defRPr/>
            </a:lvl8pPr>
            <a:lvl9pPr indent="0" lvl="8" marL="0" marR="0" algn="r">
              <a:lnSpc>
                <a:spcPct val="100000"/>
              </a:lnSpc>
              <a:spcBef>
                <a:spcPts val="0"/>
              </a:spcBef>
              <a:spcAft>
                <a:spcPts val="0"/>
              </a:spcAft>
              <a:buClr>
                <a:srgbClr val="888888"/>
              </a:buClr>
              <a:buSzPts val="1200"/>
              <a:buFont typeface="Calibri"/>
              <a:buNone/>
              <a:defRPr/>
            </a:lvl9pPr>
          </a:lstStyle>
          <a:p>
            <a:pPr indent="0" lvl="0" marL="0" rtl="0" algn="r">
              <a:spcBef>
                <a:spcPts val="0"/>
              </a:spcBef>
              <a:spcAft>
                <a:spcPts val="0"/>
              </a:spcAft>
              <a:buNone/>
            </a:pPr>
            <a:fld id="{00000000-1234-1234-1234-123412341234}" type="slidenum">
              <a:rPr lang="ar-MA"/>
              <a:t>‹#›</a:t>
            </a:fld>
            <a:endParaRPr b="0" i="0" sz="1200" u="none" cap="none" strike="noStrike">
              <a:solidFill>
                <a:srgbClr val="888888"/>
              </a:solidFill>
              <a:latin typeface="Calibri"/>
              <a:ea typeface="Calibri"/>
              <a:cs typeface="Calibri"/>
              <a:sym typeface="Calibri"/>
            </a:endParaRPr>
          </a:p>
        </p:txBody>
      </p:sp>
      <p:sp>
        <p:nvSpPr>
          <p:cNvPr id="492" name="Google Shape;492;p149"/>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93" name="Google Shape;493;p149"/>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494" name="Google Shape;494;p149"/>
          <p:cNvSpPr txBox="1"/>
          <p:nvPr>
            <p:ph type="title"/>
          </p:nvPr>
        </p:nvSpPr>
        <p:spPr>
          <a:xfrm>
            <a:off x="1471622" y="2630990"/>
            <a:ext cx="7772400" cy="2234802"/>
          </a:xfrm>
          <a:prstGeom prst="rect">
            <a:avLst/>
          </a:prstGeom>
          <a:noFill/>
          <a:ln>
            <a:noFill/>
          </a:ln>
        </p:spPr>
        <p:txBody>
          <a:bodyPr anchorCtr="1" anchor="ctr" bIns="34250" lIns="68550" spcFirstLastPara="1" rIns="68550" wrap="square" tIns="3425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501" name="Shape 501"/>
        <p:cNvGrpSpPr/>
        <p:nvPr/>
      </p:nvGrpSpPr>
      <p:grpSpPr>
        <a:xfrm>
          <a:off x="0" y="0"/>
          <a:ext cx="0" cy="0"/>
          <a:chOff x="0" y="0"/>
          <a:chExt cx="0" cy="0"/>
        </a:xfrm>
      </p:grpSpPr>
      <p:sp>
        <p:nvSpPr>
          <p:cNvPr id="502" name="Google Shape;502;p65"/>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503" name="Google Shape;503;p65"/>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504" name="Google Shape;504;p65"/>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505" name="Google Shape;505;p65"/>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506" name="Google Shape;506;p65"/>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507" name="Google Shape;507;p65"/>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508" name="Google Shape;508;p65"/>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509" name="Google Shape;509;p65"/>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510" name="Google Shape;510;p65"/>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511" name="Google Shape;511;p65"/>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512" name="Google Shape;512;p65"/>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513" name="Google Shape;513;p65"/>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514" name="Google Shape;514;p65"/>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515" name="Shape 515"/>
        <p:cNvGrpSpPr/>
        <p:nvPr/>
      </p:nvGrpSpPr>
      <p:grpSpPr>
        <a:xfrm>
          <a:off x="0" y="0"/>
          <a:ext cx="0" cy="0"/>
          <a:chOff x="0" y="0"/>
          <a:chExt cx="0" cy="0"/>
        </a:xfrm>
      </p:grpSpPr>
      <p:sp>
        <p:nvSpPr>
          <p:cNvPr id="516" name="Google Shape;516;p19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7" name="Google Shape;517;p19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18" name="Google Shape;518;p1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9" name="Google Shape;519;p1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0" name="Google Shape;520;p1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21" name="Shape 521"/>
        <p:cNvGrpSpPr/>
        <p:nvPr/>
      </p:nvGrpSpPr>
      <p:grpSpPr>
        <a:xfrm>
          <a:off x="0" y="0"/>
          <a:ext cx="0" cy="0"/>
          <a:chOff x="0" y="0"/>
          <a:chExt cx="0" cy="0"/>
        </a:xfrm>
      </p:grpSpPr>
      <p:sp>
        <p:nvSpPr>
          <p:cNvPr id="522" name="Google Shape;522;p19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3" name="Google Shape;523;p19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4" name="Google Shape;524;p1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5" name="Google Shape;525;p1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6" name="Google Shape;526;p1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527" name="Shape 527"/>
        <p:cNvGrpSpPr/>
        <p:nvPr/>
      </p:nvGrpSpPr>
      <p:grpSpPr>
        <a:xfrm>
          <a:off x="0" y="0"/>
          <a:ext cx="0" cy="0"/>
          <a:chOff x="0" y="0"/>
          <a:chExt cx="0" cy="0"/>
        </a:xfrm>
      </p:grpSpPr>
      <p:sp>
        <p:nvSpPr>
          <p:cNvPr id="528" name="Google Shape;528;p19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9" name="Google Shape;529;p19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30" name="Google Shape;530;p1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1" name="Google Shape;531;p1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2" name="Google Shape;532;p1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33" name="Shape 533"/>
        <p:cNvGrpSpPr/>
        <p:nvPr/>
      </p:nvGrpSpPr>
      <p:grpSpPr>
        <a:xfrm>
          <a:off x="0" y="0"/>
          <a:ext cx="0" cy="0"/>
          <a:chOff x="0" y="0"/>
          <a:chExt cx="0" cy="0"/>
        </a:xfrm>
      </p:grpSpPr>
      <p:sp>
        <p:nvSpPr>
          <p:cNvPr id="534" name="Google Shape;534;p19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5" name="Google Shape;535;p19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6" name="Google Shape;536;p19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7" name="Google Shape;537;p1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8" name="Google Shape;538;p1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9" name="Google Shape;539;p1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540" name="Shape 540"/>
        <p:cNvGrpSpPr/>
        <p:nvPr/>
      </p:nvGrpSpPr>
      <p:grpSpPr>
        <a:xfrm>
          <a:off x="0" y="0"/>
          <a:ext cx="0" cy="0"/>
          <a:chOff x="0" y="0"/>
          <a:chExt cx="0" cy="0"/>
        </a:xfrm>
      </p:grpSpPr>
      <p:sp>
        <p:nvSpPr>
          <p:cNvPr id="541" name="Google Shape;541;p19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2" name="Google Shape;542;p19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43" name="Google Shape;543;p19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4" name="Google Shape;544;p19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45" name="Google Shape;545;p19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6" name="Google Shape;546;p1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7" name="Google Shape;547;p1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8" name="Google Shape;548;p1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49" name="Shape 549"/>
        <p:cNvGrpSpPr/>
        <p:nvPr/>
      </p:nvGrpSpPr>
      <p:grpSpPr>
        <a:xfrm>
          <a:off x="0" y="0"/>
          <a:ext cx="0" cy="0"/>
          <a:chOff x="0" y="0"/>
          <a:chExt cx="0" cy="0"/>
        </a:xfrm>
      </p:grpSpPr>
      <p:sp>
        <p:nvSpPr>
          <p:cNvPr id="550" name="Google Shape;550;p19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1" name="Google Shape;551;p1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2" name="Google Shape;552;p1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3" name="Google Shape;553;p1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54" name="Shape 554"/>
        <p:cNvGrpSpPr/>
        <p:nvPr/>
      </p:nvGrpSpPr>
      <p:grpSpPr>
        <a:xfrm>
          <a:off x="0" y="0"/>
          <a:ext cx="0" cy="0"/>
          <a:chOff x="0" y="0"/>
          <a:chExt cx="0" cy="0"/>
        </a:xfrm>
      </p:grpSpPr>
      <p:sp>
        <p:nvSpPr>
          <p:cNvPr id="555" name="Google Shape;555;p19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6" name="Google Shape;556;p19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7" name="Google Shape;557;p19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558" name="Shape 558"/>
        <p:cNvGrpSpPr/>
        <p:nvPr/>
      </p:nvGrpSpPr>
      <p:grpSpPr>
        <a:xfrm>
          <a:off x="0" y="0"/>
          <a:ext cx="0" cy="0"/>
          <a:chOff x="0" y="0"/>
          <a:chExt cx="0" cy="0"/>
        </a:xfrm>
      </p:grpSpPr>
      <p:sp>
        <p:nvSpPr>
          <p:cNvPr id="559" name="Google Shape;559;p20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0" name="Google Shape;560;p20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61" name="Google Shape;561;p20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62" name="Google Shape;562;p2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3" name="Google Shape;563;p2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4" name="Google Shape;564;p2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565" name="Shape 565"/>
        <p:cNvGrpSpPr/>
        <p:nvPr/>
      </p:nvGrpSpPr>
      <p:grpSpPr>
        <a:xfrm>
          <a:off x="0" y="0"/>
          <a:ext cx="0" cy="0"/>
          <a:chOff x="0" y="0"/>
          <a:chExt cx="0" cy="0"/>
        </a:xfrm>
      </p:grpSpPr>
      <p:sp>
        <p:nvSpPr>
          <p:cNvPr id="566" name="Google Shape;566;p20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7" name="Google Shape;567;p201"/>
          <p:cNvSpPr/>
          <p:nvPr>
            <p:ph idx="2" type="pic"/>
          </p:nvPr>
        </p:nvSpPr>
        <p:spPr>
          <a:xfrm>
            <a:off x="5183188" y="987425"/>
            <a:ext cx="6172200" cy="4873625"/>
          </a:xfrm>
          <a:prstGeom prst="rect">
            <a:avLst/>
          </a:prstGeom>
          <a:noFill/>
          <a:ln>
            <a:noFill/>
          </a:ln>
        </p:spPr>
      </p:sp>
      <p:sp>
        <p:nvSpPr>
          <p:cNvPr id="568" name="Google Shape;568;p20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69" name="Google Shape;569;p2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0" name="Google Shape;570;p2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1" name="Google Shape;571;p2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572" name="Shape 572"/>
        <p:cNvGrpSpPr/>
        <p:nvPr/>
      </p:nvGrpSpPr>
      <p:grpSpPr>
        <a:xfrm>
          <a:off x="0" y="0"/>
          <a:ext cx="0" cy="0"/>
          <a:chOff x="0" y="0"/>
          <a:chExt cx="0" cy="0"/>
        </a:xfrm>
      </p:grpSpPr>
      <p:sp>
        <p:nvSpPr>
          <p:cNvPr id="573" name="Google Shape;573;p20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4" name="Google Shape;574;p20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5" name="Google Shape;575;p2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6" name="Google Shape;576;p2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7" name="Google Shape;577;p2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578" name="Shape 578"/>
        <p:cNvGrpSpPr/>
        <p:nvPr/>
      </p:nvGrpSpPr>
      <p:grpSpPr>
        <a:xfrm>
          <a:off x="0" y="0"/>
          <a:ext cx="0" cy="0"/>
          <a:chOff x="0" y="0"/>
          <a:chExt cx="0" cy="0"/>
        </a:xfrm>
      </p:grpSpPr>
      <p:sp>
        <p:nvSpPr>
          <p:cNvPr id="579" name="Google Shape;579;p20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0" name="Google Shape;580;p20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1" name="Google Shape;581;p2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2" name="Google Shape;582;p2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3" name="Google Shape;583;p2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584" name="Shape 584"/>
        <p:cNvGrpSpPr/>
        <p:nvPr/>
      </p:nvGrpSpPr>
      <p:grpSpPr>
        <a:xfrm>
          <a:off x="0" y="0"/>
          <a:ext cx="0" cy="0"/>
          <a:chOff x="0" y="0"/>
          <a:chExt cx="0" cy="0"/>
        </a:xfrm>
      </p:grpSpPr>
      <p:grpSp>
        <p:nvGrpSpPr>
          <p:cNvPr id="585" name="Google Shape;585;p204"/>
          <p:cNvGrpSpPr/>
          <p:nvPr/>
        </p:nvGrpSpPr>
        <p:grpSpPr>
          <a:xfrm>
            <a:off x="-1" y="-38042"/>
            <a:ext cx="12192000" cy="6858001"/>
            <a:chOff x="0" y="0"/>
            <a:chExt cx="13716000" cy="10287000"/>
          </a:xfrm>
        </p:grpSpPr>
        <p:sp>
          <p:nvSpPr>
            <p:cNvPr id="586" name="Google Shape;586;p20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87" name="Google Shape;587;p20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88" name="Google Shape;588;p20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589" name="Google Shape;589;p204"/>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590" name="Google Shape;590;p20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1" name="Google Shape;591;p204"/>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592" name="Shape 59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593" name="Shape 593"/>
        <p:cNvGrpSpPr/>
        <p:nvPr/>
      </p:nvGrpSpPr>
      <p:grpSpPr>
        <a:xfrm>
          <a:off x="0" y="0"/>
          <a:ext cx="0" cy="0"/>
          <a:chOff x="0" y="0"/>
          <a:chExt cx="0" cy="0"/>
        </a:xfrm>
      </p:grpSpPr>
      <p:sp>
        <p:nvSpPr>
          <p:cNvPr id="594" name="Google Shape;594;p206"/>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595" name="Google Shape;595;p2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596" name="Google Shape;596;p2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597" name="Google Shape;597;p2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598" name="Google Shape;598;p206"/>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599" name="Google Shape;599;p206"/>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600" name="Google Shape;600;p206"/>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1" name="Google Shape;601;p206"/>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602" name="Google Shape;602;p206"/>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603" name="Shape 603"/>
        <p:cNvGrpSpPr/>
        <p:nvPr/>
      </p:nvGrpSpPr>
      <p:grpSpPr>
        <a:xfrm>
          <a:off x="0" y="0"/>
          <a:ext cx="0" cy="0"/>
          <a:chOff x="0" y="0"/>
          <a:chExt cx="0" cy="0"/>
        </a:xfrm>
      </p:grpSpPr>
      <p:grpSp>
        <p:nvGrpSpPr>
          <p:cNvPr id="604" name="Google Shape;604;p207"/>
          <p:cNvGrpSpPr/>
          <p:nvPr/>
        </p:nvGrpSpPr>
        <p:grpSpPr>
          <a:xfrm>
            <a:off x="-1" y="-38042"/>
            <a:ext cx="12192000" cy="6858001"/>
            <a:chOff x="0" y="0"/>
            <a:chExt cx="13716000" cy="10287000"/>
          </a:xfrm>
        </p:grpSpPr>
        <p:sp>
          <p:nvSpPr>
            <p:cNvPr id="605" name="Google Shape;605;p20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06" name="Google Shape;606;p20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07" name="Google Shape;607;p20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08" name="Google Shape;608;p207"/>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609" name="Google Shape;609;p20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0" name="Google Shape;610;p207"/>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611" name="Shape 611"/>
        <p:cNvGrpSpPr/>
        <p:nvPr/>
      </p:nvGrpSpPr>
      <p:grpSpPr>
        <a:xfrm>
          <a:off x="0" y="0"/>
          <a:ext cx="0" cy="0"/>
          <a:chOff x="0" y="0"/>
          <a:chExt cx="0" cy="0"/>
        </a:xfrm>
      </p:grpSpPr>
      <p:grpSp>
        <p:nvGrpSpPr>
          <p:cNvPr id="612" name="Google Shape;612;p208"/>
          <p:cNvGrpSpPr/>
          <p:nvPr/>
        </p:nvGrpSpPr>
        <p:grpSpPr>
          <a:xfrm>
            <a:off x="-1" y="-38042"/>
            <a:ext cx="12192000" cy="6858001"/>
            <a:chOff x="0" y="0"/>
            <a:chExt cx="13716000" cy="10287000"/>
          </a:xfrm>
        </p:grpSpPr>
        <p:sp>
          <p:nvSpPr>
            <p:cNvPr id="613" name="Google Shape;613;p20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14" name="Google Shape;614;p20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15" name="Google Shape;615;p20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16" name="Google Shape;616;p208"/>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617" name="Google Shape;617;p20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8" name="Google Shape;618;p208"/>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619" name="Shape 61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620" name="Shape 620"/>
        <p:cNvGrpSpPr/>
        <p:nvPr/>
      </p:nvGrpSpPr>
      <p:grpSpPr>
        <a:xfrm>
          <a:off x="0" y="0"/>
          <a:ext cx="0" cy="0"/>
          <a:chOff x="0" y="0"/>
          <a:chExt cx="0" cy="0"/>
        </a:xfrm>
      </p:grpSpPr>
      <p:sp>
        <p:nvSpPr>
          <p:cNvPr id="621" name="Google Shape;621;p210"/>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622" name="Google Shape;622;p210"/>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3" name="Google Shape;623;p210"/>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4" name="Google Shape;624;p210"/>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625" name="Google Shape;625;p210"/>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626" name="Google Shape;626;p210"/>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627" name="Google Shape;627;p210"/>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628" name="Shape 628"/>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629" name="Shape 629"/>
        <p:cNvGrpSpPr/>
        <p:nvPr/>
      </p:nvGrpSpPr>
      <p:grpSpPr>
        <a:xfrm>
          <a:off x="0" y="0"/>
          <a:ext cx="0" cy="0"/>
          <a:chOff x="0" y="0"/>
          <a:chExt cx="0" cy="0"/>
        </a:xfrm>
      </p:grpSpPr>
      <p:sp>
        <p:nvSpPr>
          <p:cNvPr id="630" name="Google Shape;630;p212"/>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1" name="Google Shape;631;p212"/>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632" name="Google Shape;632;p212"/>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633" name="Google Shape;633;p212"/>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4" name="Google Shape;634;p212"/>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635" name="Google Shape;635;p212"/>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636" name="Google Shape;636;p212"/>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7" name="Google Shape;637;p212"/>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8" name="Google Shape;638;p212"/>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9" name="Google Shape;639;p212"/>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0" name="Google Shape;640;p212"/>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1" name="Google Shape;641;p212"/>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2" name="Google Shape;642;p212"/>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644" name="Shape 644"/>
        <p:cNvGrpSpPr/>
        <p:nvPr/>
      </p:nvGrpSpPr>
      <p:grpSpPr>
        <a:xfrm>
          <a:off x="0" y="0"/>
          <a:ext cx="0" cy="0"/>
          <a:chOff x="0" y="0"/>
          <a:chExt cx="0" cy="0"/>
        </a:xfrm>
      </p:grpSpPr>
      <p:sp>
        <p:nvSpPr>
          <p:cNvPr id="645" name="Google Shape;645;p6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46" name="Google Shape;646;p6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47" name="Google Shape;647;p6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648" name="Shape 648"/>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649" name="Shape 649"/>
        <p:cNvGrpSpPr/>
        <p:nvPr/>
      </p:nvGrpSpPr>
      <p:grpSpPr>
        <a:xfrm>
          <a:off x="0" y="0"/>
          <a:ext cx="0" cy="0"/>
          <a:chOff x="0" y="0"/>
          <a:chExt cx="0" cy="0"/>
        </a:xfrm>
      </p:grpSpPr>
      <p:pic>
        <p:nvPicPr>
          <p:cNvPr descr="Image générée" id="650" name="Google Shape;650;p15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651" name="Google Shape;651;p15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652" name="Shape 652"/>
        <p:cNvGrpSpPr/>
        <p:nvPr/>
      </p:nvGrpSpPr>
      <p:grpSpPr>
        <a:xfrm>
          <a:off x="0" y="0"/>
          <a:ext cx="0" cy="0"/>
          <a:chOff x="0" y="0"/>
          <a:chExt cx="0" cy="0"/>
        </a:xfrm>
      </p:grpSpPr>
      <p:sp>
        <p:nvSpPr>
          <p:cNvPr id="653" name="Google Shape;653;p152"/>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54" name="Google Shape;654;p152"/>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55" name="Google Shape;655;p152"/>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56" name="Google Shape;656;p152"/>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57" name="Google Shape;657;p152"/>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58" name="Google Shape;658;p152"/>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59" name="Google Shape;659;p152"/>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60" name="Google Shape;660;p152"/>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61" name="Google Shape;661;p152"/>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62" name="Google Shape;662;p152"/>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63" name="Google Shape;663;p152"/>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64" name="Google Shape;664;p152"/>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65" name="Google Shape;665;p152"/>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666" name="Shape 666"/>
        <p:cNvGrpSpPr/>
        <p:nvPr/>
      </p:nvGrpSpPr>
      <p:grpSpPr>
        <a:xfrm>
          <a:off x="0" y="0"/>
          <a:ext cx="0" cy="0"/>
          <a:chOff x="0" y="0"/>
          <a:chExt cx="0" cy="0"/>
        </a:xfrm>
      </p:grpSpPr>
      <p:pic>
        <p:nvPicPr>
          <p:cNvPr descr="Image générée" id="667" name="Google Shape;667;p153"/>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668" name="Shape 668"/>
        <p:cNvGrpSpPr/>
        <p:nvPr/>
      </p:nvGrpSpPr>
      <p:grpSpPr>
        <a:xfrm>
          <a:off x="0" y="0"/>
          <a:ext cx="0" cy="0"/>
          <a:chOff x="0" y="0"/>
          <a:chExt cx="0" cy="0"/>
        </a:xfrm>
      </p:grpSpPr>
      <p:sp>
        <p:nvSpPr>
          <p:cNvPr id="669" name="Google Shape;669;p15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70" name="Google Shape;670;p15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71" name="Google Shape;671;p15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672" name="Google Shape;672;p15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73" name="Google Shape;673;p154"/>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74" name="Google Shape;674;p154"/>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75" name="Google Shape;675;p154"/>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676" name="Google Shape;676;p154"/>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677" name="Shape 677"/>
        <p:cNvGrpSpPr/>
        <p:nvPr/>
      </p:nvGrpSpPr>
      <p:grpSpPr>
        <a:xfrm>
          <a:off x="0" y="0"/>
          <a:ext cx="0" cy="0"/>
          <a:chOff x="0" y="0"/>
          <a:chExt cx="0" cy="0"/>
        </a:xfrm>
      </p:grpSpPr>
      <p:sp>
        <p:nvSpPr>
          <p:cNvPr id="678" name="Google Shape;678;p15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79" name="Google Shape;679;p15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80" name="Google Shape;680;p15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681" name="Google Shape;681;p155"/>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82" name="Google Shape;682;p155"/>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83" name="Google Shape;683;p155"/>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84" name="Google Shape;684;p155"/>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685" name="Google Shape;685;p155"/>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686" name="Shape 686"/>
        <p:cNvGrpSpPr/>
        <p:nvPr/>
      </p:nvGrpSpPr>
      <p:grpSpPr>
        <a:xfrm>
          <a:off x="0" y="0"/>
          <a:ext cx="0" cy="0"/>
          <a:chOff x="0" y="0"/>
          <a:chExt cx="0" cy="0"/>
        </a:xfrm>
      </p:grpSpPr>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687" name="Shape 687"/>
        <p:cNvGrpSpPr/>
        <p:nvPr/>
      </p:nvGrpSpPr>
      <p:grpSpPr>
        <a:xfrm>
          <a:off x="0" y="0"/>
          <a:ext cx="0" cy="0"/>
          <a:chOff x="0" y="0"/>
          <a:chExt cx="0" cy="0"/>
        </a:xfrm>
      </p:grpSpPr>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688" name="Shape 688"/>
        <p:cNvGrpSpPr/>
        <p:nvPr/>
      </p:nvGrpSpPr>
      <p:grpSpPr>
        <a:xfrm>
          <a:off x="0" y="0"/>
          <a:ext cx="0" cy="0"/>
          <a:chOff x="0" y="0"/>
          <a:chExt cx="0" cy="0"/>
        </a:xfrm>
      </p:grpSpPr>
      <p:sp>
        <p:nvSpPr>
          <p:cNvPr id="689" name="Google Shape;689;p158"/>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90" name="Google Shape;690;p158"/>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691" name="Google Shape;691;p158"/>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692" name="Google Shape;692;p158"/>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93" name="Google Shape;693;p158"/>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694" name="Shape 694"/>
        <p:cNvGrpSpPr/>
        <p:nvPr/>
      </p:nvGrpSpPr>
      <p:grpSpPr>
        <a:xfrm>
          <a:off x="0" y="0"/>
          <a:ext cx="0" cy="0"/>
          <a:chOff x="0" y="0"/>
          <a:chExt cx="0" cy="0"/>
        </a:xfrm>
      </p:grpSpPr>
      <p:sp>
        <p:nvSpPr>
          <p:cNvPr id="695" name="Google Shape;695;p159"/>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696" name="Google Shape;696;p159"/>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697" name="Google Shape;697;p159"/>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698" name="Google Shape;698;p159"/>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699" name="Google Shape;699;p159"/>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700" name="Shape 700"/>
        <p:cNvGrpSpPr/>
        <p:nvPr/>
      </p:nvGrpSpPr>
      <p:grpSpPr>
        <a:xfrm>
          <a:off x="0" y="0"/>
          <a:ext cx="0" cy="0"/>
          <a:chOff x="0" y="0"/>
          <a:chExt cx="0" cy="0"/>
        </a:xfrm>
      </p:grpSpPr>
      <p:sp>
        <p:nvSpPr>
          <p:cNvPr id="701" name="Google Shape;701;p160"/>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02" name="Google Shape;702;p16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3" name="Google Shape;703;p16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4" name="Google Shape;704;p16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705" name="Shape 705"/>
        <p:cNvGrpSpPr/>
        <p:nvPr/>
      </p:nvGrpSpPr>
      <p:grpSpPr>
        <a:xfrm>
          <a:off x="0" y="0"/>
          <a:ext cx="0" cy="0"/>
          <a:chOff x="0" y="0"/>
          <a:chExt cx="0" cy="0"/>
        </a:xfrm>
      </p:grpSpPr>
      <p:sp>
        <p:nvSpPr>
          <p:cNvPr id="706" name="Google Shape;706;p16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7" name="Google Shape;707;p16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8" name="Google Shape;708;p16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709" name="Google Shape;709;p161"/>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710" name="Google Shape;710;p161"/>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711" name="Google Shape;711;p161"/>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12" name="Google Shape;712;p161"/>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713" name="Google Shape;713;p161"/>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714" name="Shape 714"/>
        <p:cNvGrpSpPr/>
        <p:nvPr/>
      </p:nvGrpSpPr>
      <p:grpSpPr>
        <a:xfrm>
          <a:off x="0" y="0"/>
          <a:ext cx="0" cy="0"/>
          <a:chOff x="0" y="0"/>
          <a:chExt cx="0" cy="0"/>
        </a:xfrm>
      </p:grpSpPr>
      <p:sp>
        <p:nvSpPr>
          <p:cNvPr id="715" name="Google Shape;715;p162"/>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716" name="Google Shape;716;p162"/>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17" name="Google Shape;717;p162"/>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18" name="Google Shape;718;p162"/>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719" name="Google Shape;719;p162"/>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20" name="Google Shape;720;p162"/>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21" name="Google Shape;721;p162"/>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22" name="Google Shape;722;p162"/>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723" name="Google Shape;723;p162"/>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724" name="Shape 724"/>
        <p:cNvGrpSpPr/>
        <p:nvPr/>
      </p:nvGrpSpPr>
      <p:grpSpPr>
        <a:xfrm>
          <a:off x="0" y="0"/>
          <a:ext cx="0" cy="0"/>
          <a:chOff x="0" y="0"/>
          <a:chExt cx="0" cy="0"/>
        </a:xfrm>
      </p:grpSpPr>
      <p:grpSp>
        <p:nvGrpSpPr>
          <p:cNvPr id="725" name="Google Shape;725;p163"/>
          <p:cNvGrpSpPr/>
          <p:nvPr/>
        </p:nvGrpSpPr>
        <p:grpSpPr>
          <a:xfrm>
            <a:off x="-1" y="-38041"/>
            <a:ext cx="12192000" cy="6858001"/>
            <a:chOff x="0" y="0"/>
            <a:chExt cx="13716000" cy="10287000"/>
          </a:xfrm>
        </p:grpSpPr>
        <p:sp>
          <p:nvSpPr>
            <p:cNvPr id="726" name="Google Shape;726;p16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727" name="Google Shape;727;p16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728" name="Google Shape;728;p16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729" name="Google Shape;729;p163"/>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730" name="Google Shape;730;p163"/>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31" name="Google Shape;731;p163"/>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732" name="Shape 73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733" name="Shape 733"/>
        <p:cNvGrpSpPr/>
        <p:nvPr/>
      </p:nvGrpSpPr>
      <p:grpSpPr>
        <a:xfrm>
          <a:off x="0" y="0"/>
          <a:ext cx="0" cy="0"/>
          <a:chOff x="0" y="0"/>
          <a:chExt cx="0" cy="0"/>
        </a:xfrm>
      </p:grpSpPr>
      <p:sp>
        <p:nvSpPr>
          <p:cNvPr id="734" name="Google Shape;734;p16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735" name="Shape 735"/>
        <p:cNvGrpSpPr/>
        <p:nvPr/>
      </p:nvGrpSpPr>
      <p:grpSpPr>
        <a:xfrm>
          <a:off x="0" y="0"/>
          <a:ext cx="0" cy="0"/>
          <a:chOff x="0" y="0"/>
          <a:chExt cx="0" cy="0"/>
        </a:xfrm>
      </p:grpSpPr>
      <p:sp>
        <p:nvSpPr>
          <p:cNvPr id="736" name="Google Shape;736;p16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37" name="Google Shape;737;p166"/>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738" name="Google Shape;738;p166"/>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739" name="Google Shape;739;p166"/>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740" name="Google Shape;740;p166"/>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741" name="Shape 741"/>
        <p:cNvGrpSpPr/>
        <p:nvPr/>
      </p:nvGrpSpPr>
      <p:grpSpPr>
        <a:xfrm>
          <a:off x="0" y="0"/>
          <a:ext cx="0" cy="0"/>
          <a:chOff x="0" y="0"/>
          <a:chExt cx="0" cy="0"/>
        </a:xfrm>
      </p:grpSpPr>
      <p:sp>
        <p:nvSpPr>
          <p:cNvPr id="742" name="Google Shape;742;p16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43" name="Google Shape;743;p167"/>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744" name="Google Shape;744;p167"/>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745" name="Google Shape;745;p167"/>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746" name="Google Shape;746;p167"/>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747" name="Shape 747"/>
        <p:cNvGrpSpPr/>
        <p:nvPr/>
      </p:nvGrpSpPr>
      <p:grpSpPr>
        <a:xfrm>
          <a:off x="0" y="0"/>
          <a:ext cx="0" cy="0"/>
          <a:chOff x="0" y="0"/>
          <a:chExt cx="0" cy="0"/>
        </a:xfrm>
      </p:grpSpPr>
      <p:sp>
        <p:nvSpPr>
          <p:cNvPr id="748" name="Google Shape;748;p168"/>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49" name="Google Shape;749;p168"/>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50" name="Google Shape;750;p168"/>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51" name="Google Shape;751;p168"/>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752" name="Shape 752"/>
        <p:cNvGrpSpPr/>
        <p:nvPr/>
      </p:nvGrpSpPr>
      <p:grpSpPr>
        <a:xfrm>
          <a:off x="0" y="0"/>
          <a:ext cx="0" cy="0"/>
          <a:chOff x="0" y="0"/>
          <a:chExt cx="0" cy="0"/>
        </a:xfrm>
      </p:grpSpPr>
      <p:sp>
        <p:nvSpPr>
          <p:cNvPr id="753" name="Google Shape;753;p169"/>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754" name="Shape 754"/>
        <p:cNvGrpSpPr/>
        <p:nvPr/>
      </p:nvGrpSpPr>
      <p:grpSpPr>
        <a:xfrm>
          <a:off x="0" y="0"/>
          <a:ext cx="0" cy="0"/>
          <a:chOff x="0" y="0"/>
          <a:chExt cx="0" cy="0"/>
        </a:xfrm>
      </p:grpSpPr>
      <p:pic>
        <p:nvPicPr>
          <p:cNvPr descr="Image générée" id="755" name="Google Shape;755;p17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756" name="Google Shape;756;p17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757" name="Shape 757"/>
        <p:cNvGrpSpPr/>
        <p:nvPr/>
      </p:nvGrpSpPr>
      <p:grpSpPr>
        <a:xfrm>
          <a:off x="0" y="0"/>
          <a:ext cx="0" cy="0"/>
          <a:chOff x="0" y="0"/>
          <a:chExt cx="0" cy="0"/>
        </a:xfrm>
      </p:grpSpPr>
      <p:pic>
        <p:nvPicPr>
          <p:cNvPr descr="Image générée" id="758" name="Google Shape;758;p17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759" name="Google Shape;759;p17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760" name="Shape 760"/>
        <p:cNvGrpSpPr/>
        <p:nvPr/>
      </p:nvGrpSpPr>
      <p:grpSpPr>
        <a:xfrm>
          <a:off x="0" y="0"/>
          <a:ext cx="0" cy="0"/>
          <a:chOff x="0" y="0"/>
          <a:chExt cx="0" cy="0"/>
        </a:xfrm>
      </p:grpSpPr>
      <p:pic>
        <p:nvPicPr>
          <p:cNvPr descr="Image générée" id="761" name="Google Shape;761;p17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762" name="Google Shape;762;p17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763" name="Shape 763"/>
        <p:cNvGrpSpPr/>
        <p:nvPr/>
      </p:nvGrpSpPr>
      <p:grpSpPr>
        <a:xfrm>
          <a:off x="0" y="0"/>
          <a:ext cx="0" cy="0"/>
          <a:chOff x="0" y="0"/>
          <a:chExt cx="0" cy="0"/>
        </a:xfrm>
      </p:grpSpPr>
      <p:pic>
        <p:nvPicPr>
          <p:cNvPr descr="Image générée" id="764" name="Google Shape;764;p17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765" name="Google Shape;765;p17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766" name="Shape 766"/>
        <p:cNvGrpSpPr/>
        <p:nvPr/>
      </p:nvGrpSpPr>
      <p:grpSpPr>
        <a:xfrm>
          <a:off x="0" y="0"/>
          <a:ext cx="0" cy="0"/>
          <a:chOff x="0" y="0"/>
          <a:chExt cx="0" cy="0"/>
        </a:xfrm>
      </p:grpSpPr>
      <p:pic>
        <p:nvPicPr>
          <p:cNvPr descr="Image générée" id="767" name="Google Shape;767;p17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768" name="Google Shape;768;p17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769" name="Shape 769"/>
        <p:cNvGrpSpPr/>
        <p:nvPr/>
      </p:nvGrpSpPr>
      <p:grpSpPr>
        <a:xfrm>
          <a:off x="0" y="0"/>
          <a:ext cx="0" cy="0"/>
          <a:chOff x="0" y="0"/>
          <a:chExt cx="0" cy="0"/>
        </a:xfrm>
      </p:grpSpPr>
      <p:sp>
        <p:nvSpPr>
          <p:cNvPr id="770" name="Google Shape;770;p175"/>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sz="1800">
              <a:solidFill>
                <a:srgbClr val="FFFFFF"/>
              </a:solidFill>
              <a:latin typeface="Dosis"/>
              <a:ea typeface="Dosis"/>
              <a:cs typeface="Dosis"/>
              <a:sym typeface="Dosis"/>
            </a:endParaRPr>
          </a:p>
        </p:txBody>
      </p:sp>
      <p:sp>
        <p:nvSpPr>
          <p:cNvPr id="771" name="Google Shape;771;p175"/>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772" name="Google Shape;772;p175"/>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779" name="Shape 77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780" name="Shape 780"/>
        <p:cNvGrpSpPr/>
        <p:nvPr/>
      </p:nvGrpSpPr>
      <p:grpSpPr>
        <a:xfrm>
          <a:off x="0" y="0"/>
          <a:ext cx="0" cy="0"/>
          <a:chOff x="0" y="0"/>
          <a:chExt cx="0" cy="0"/>
        </a:xfrm>
      </p:grpSpPr>
      <p:sp>
        <p:nvSpPr>
          <p:cNvPr id="781" name="Google Shape;781;p21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2" name="Google Shape;782;p21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83" name="Google Shape;783;p2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4" name="Google Shape;784;p2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5" name="Google Shape;785;p2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786" name="Shape 786"/>
        <p:cNvGrpSpPr/>
        <p:nvPr/>
      </p:nvGrpSpPr>
      <p:grpSpPr>
        <a:xfrm>
          <a:off x="0" y="0"/>
          <a:ext cx="0" cy="0"/>
          <a:chOff x="0" y="0"/>
          <a:chExt cx="0" cy="0"/>
        </a:xfrm>
      </p:grpSpPr>
      <p:sp>
        <p:nvSpPr>
          <p:cNvPr id="787" name="Google Shape;787;p2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8" name="Google Shape;788;p2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9" name="Google Shape;789;p2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0" name="Google Shape;790;p2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1" name="Google Shape;791;p2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792" name="Shape 792"/>
        <p:cNvGrpSpPr/>
        <p:nvPr/>
      </p:nvGrpSpPr>
      <p:grpSpPr>
        <a:xfrm>
          <a:off x="0" y="0"/>
          <a:ext cx="0" cy="0"/>
          <a:chOff x="0" y="0"/>
          <a:chExt cx="0" cy="0"/>
        </a:xfrm>
      </p:grpSpPr>
      <p:sp>
        <p:nvSpPr>
          <p:cNvPr id="793" name="Google Shape;793;p21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4" name="Google Shape;794;p21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95" name="Google Shape;795;p2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6" name="Google Shape;796;p2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7" name="Google Shape;797;p2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798" name="Shape 798"/>
        <p:cNvGrpSpPr/>
        <p:nvPr/>
      </p:nvGrpSpPr>
      <p:grpSpPr>
        <a:xfrm>
          <a:off x="0" y="0"/>
          <a:ext cx="0" cy="0"/>
          <a:chOff x="0" y="0"/>
          <a:chExt cx="0" cy="0"/>
        </a:xfrm>
      </p:grpSpPr>
      <p:sp>
        <p:nvSpPr>
          <p:cNvPr id="799" name="Google Shape;799;p2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0" name="Google Shape;800;p21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1" name="Google Shape;801;p21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2" name="Google Shape;802;p2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3" name="Google Shape;803;p2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4" name="Google Shape;804;p2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805" name="Shape 805"/>
        <p:cNvGrpSpPr/>
        <p:nvPr/>
      </p:nvGrpSpPr>
      <p:grpSpPr>
        <a:xfrm>
          <a:off x="0" y="0"/>
          <a:ext cx="0" cy="0"/>
          <a:chOff x="0" y="0"/>
          <a:chExt cx="0" cy="0"/>
        </a:xfrm>
      </p:grpSpPr>
      <p:sp>
        <p:nvSpPr>
          <p:cNvPr id="806" name="Google Shape;806;p21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7" name="Google Shape;807;p21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08" name="Google Shape;808;p21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9" name="Google Shape;809;p21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10" name="Google Shape;810;p21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1" name="Google Shape;811;p2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2" name="Google Shape;812;p2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3" name="Google Shape;813;p2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814" name="Shape 814"/>
        <p:cNvGrpSpPr/>
        <p:nvPr/>
      </p:nvGrpSpPr>
      <p:grpSpPr>
        <a:xfrm>
          <a:off x="0" y="0"/>
          <a:ext cx="0" cy="0"/>
          <a:chOff x="0" y="0"/>
          <a:chExt cx="0" cy="0"/>
        </a:xfrm>
      </p:grpSpPr>
      <p:sp>
        <p:nvSpPr>
          <p:cNvPr id="815" name="Google Shape;815;p2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6" name="Google Shape;816;p2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7" name="Google Shape;817;p2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8" name="Google Shape;818;p2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819" name="Shape 819"/>
        <p:cNvGrpSpPr/>
        <p:nvPr/>
      </p:nvGrpSpPr>
      <p:grpSpPr>
        <a:xfrm>
          <a:off x="0" y="0"/>
          <a:ext cx="0" cy="0"/>
          <a:chOff x="0" y="0"/>
          <a:chExt cx="0" cy="0"/>
        </a:xfrm>
      </p:grpSpPr>
      <p:sp>
        <p:nvSpPr>
          <p:cNvPr id="820" name="Google Shape;820;p2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1" name="Google Shape;821;p2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2" name="Google Shape;822;p2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823" name="Shape 823"/>
        <p:cNvGrpSpPr/>
        <p:nvPr/>
      </p:nvGrpSpPr>
      <p:grpSpPr>
        <a:xfrm>
          <a:off x="0" y="0"/>
          <a:ext cx="0" cy="0"/>
          <a:chOff x="0" y="0"/>
          <a:chExt cx="0" cy="0"/>
        </a:xfrm>
      </p:grpSpPr>
      <p:sp>
        <p:nvSpPr>
          <p:cNvPr id="824" name="Google Shape;824;p22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5" name="Google Shape;825;p22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26" name="Google Shape;826;p22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27" name="Google Shape;827;p2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8" name="Google Shape;828;p2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9" name="Google Shape;829;p2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830" name="Shape 830"/>
        <p:cNvGrpSpPr/>
        <p:nvPr/>
      </p:nvGrpSpPr>
      <p:grpSpPr>
        <a:xfrm>
          <a:off x="0" y="0"/>
          <a:ext cx="0" cy="0"/>
          <a:chOff x="0" y="0"/>
          <a:chExt cx="0" cy="0"/>
        </a:xfrm>
      </p:grpSpPr>
      <p:sp>
        <p:nvSpPr>
          <p:cNvPr id="831" name="Google Shape;831;p2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2" name="Google Shape;832;p221"/>
          <p:cNvSpPr/>
          <p:nvPr>
            <p:ph idx="2" type="pic"/>
          </p:nvPr>
        </p:nvSpPr>
        <p:spPr>
          <a:xfrm>
            <a:off x="5183188" y="987425"/>
            <a:ext cx="6172200" cy="4873625"/>
          </a:xfrm>
          <a:prstGeom prst="rect">
            <a:avLst/>
          </a:prstGeom>
          <a:noFill/>
          <a:ln>
            <a:noFill/>
          </a:ln>
        </p:spPr>
      </p:sp>
      <p:sp>
        <p:nvSpPr>
          <p:cNvPr id="833" name="Google Shape;833;p22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34" name="Google Shape;834;p2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5" name="Google Shape;835;p2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6" name="Google Shape;836;p2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837" name="Shape 837"/>
        <p:cNvGrpSpPr/>
        <p:nvPr/>
      </p:nvGrpSpPr>
      <p:grpSpPr>
        <a:xfrm>
          <a:off x="0" y="0"/>
          <a:ext cx="0" cy="0"/>
          <a:chOff x="0" y="0"/>
          <a:chExt cx="0" cy="0"/>
        </a:xfrm>
      </p:grpSpPr>
      <p:sp>
        <p:nvSpPr>
          <p:cNvPr id="838" name="Google Shape;838;p2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9" name="Google Shape;839;p22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0" name="Google Shape;840;p2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1" name="Google Shape;841;p2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2" name="Google Shape;842;p2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43" name="Shape 843"/>
        <p:cNvGrpSpPr/>
        <p:nvPr/>
      </p:nvGrpSpPr>
      <p:grpSpPr>
        <a:xfrm>
          <a:off x="0" y="0"/>
          <a:ext cx="0" cy="0"/>
          <a:chOff x="0" y="0"/>
          <a:chExt cx="0" cy="0"/>
        </a:xfrm>
      </p:grpSpPr>
      <p:sp>
        <p:nvSpPr>
          <p:cNvPr id="844" name="Google Shape;844;p22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5" name="Google Shape;845;p22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6" name="Google Shape;846;p2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7" name="Google Shape;847;p2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8" name="Google Shape;848;p2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849" name="Shape 849"/>
        <p:cNvGrpSpPr/>
        <p:nvPr/>
      </p:nvGrpSpPr>
      <p:grpSpPr>
        <a:xfrm>
          <a:off x="0" y="0"/>
          <a:ext cx="0" cy="0"/>
          <a:chOff x="0" y="0"/>
          <a:chExt cx="0" cy="0"/>
        </a:xfrm>
      </p:grpSpPr>
      <p:grpSp>
        <p:nvGrpSpPr>
          <p:cNvPr id="850" name="Google Shape;850;p224"/>
          <p:cNvGrpSpPr/>
          <p:nvPr/>
        </p:nvGrpSpPr>
        <p:grpSpPr>
          <a:xfrm>
            <a:off x="-1" y="-38042"/>
            <a:ext cx="12192000" cy="6858001"/>
            <a:chOff x="0" y="0"/>
            <a:chExt cx="13716000" cy="10287000"/>
          </a:xfrm>
        </p:grpSpPr>
        <p:sp>
          <p:nvSpPr>
            <p:cNvPr id="851" name="Google Shape;851;p22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52" name="Google Shape;852;p22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53" name="Google Shape;853;p22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854" name="Google Shape;854;p224"/>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855" name="Google Shape;855;p22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6" name="Google Shape;856;p224"/>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857" name="Shape 857"/>
        <p:cNvGrpSpPr/>
        <p:nvPr/>
      </p:nvGrpSpPr>
      <p:grpSpPr>
        <a:xfrm>
          <a:off x="0" y="0"/>
          <a:ext cx="0" cy="0"/>
          <a:chOff x="0" y="0"/>
          <a:chExt cx="0" cy="0"/>
        </a:xfrm>
      </p:grpSpPr>
      <p:sp>
        <p:nvSpPr>
          <p:cNvPr id="858" name="Google Shape;858;p225"/>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59" name="Google Shape;859;p2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860" name="Google Shape;860;p2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861" name="Google Shape;861;p2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862" name="Google Shape;862;p225"/>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63" name="Google Shape;863;p225"/>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64" name="Google Shape;864;p225"/>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5" name="Google Shape;865;p225"/>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866" name="Google Shape;866;p225"/>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867" name="Shape 867"/>
        <p:cNvGrpSpPr/>
        <p:nvPr/>
      </p:nvGrpSpPr>
      <p:grpSpPr>
        <a:xfrm>
          <a:off x="0" y="0"/>
          <a:ext cx="0" cy="0"/>
          <a:chOff x="0" y="0"/>
          <a:chExt cx="0" cy="0"/>
        </a:xfrm>
      </p:grpSpPr>
      <p:grpSp>
        <p:nvGrpSpPr>
          <p:cNvPr id="868" name="Google Shape;868;p226"/>
          <p:cNvGrpSpPr/>
          <p:nvPr/>
        </p:nvGrpSpPr>
        <p:grpSpPr>
          <a:xfrm>
            <a:off x="-1" y="-38042"/>
            <a:ext cx="12192000" cy="6858001"/>
            <a:chOff x="0" y="0"/>
            <a:chExt cx="13716000" cy="10287000"/>
          </a:xfrm>
        </p:grpSpPr>
        <p:sp>
          <p:nvSpPr>
            <p:cNvPr id="869" name="Google Shape;869;p22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70" name="Google Shape;870;p22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71" name="Google Shape;871;p22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872" name="Google Shape;872;p226"/>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873" name="Google Shape;873;p22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4" name="Google Shape;874;p226"/>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875" name="Shape 875"/>
        <p:cNvGrpSpPr/>
        <p:nvPr/>
      </p:nvGrpSpPr>
      <p:grpSpPr>
        <a:xfrm>
          <a:off x="0" y="0"/>
          <a:ext cx="0" cy="0"/>
          <a:chOff x="0" y="0"/>
          <a:chExt cx="0" cy="0"/>
        </a:xfrm>
      </p:grpSpPr>
      <p:grpSp>
        <p:nvGrpSpPr>
          <p:cNvPr id="876" name="Google Shape;876;p227"/>
          <p:cNvGrpSpPr/>
          <p:nvPr/>
        </p:nvGrpSpPr>
        <p:grpSpPr>
          <a:xfrm>
            <a:off x="-1" y="-38042"/>
            <a:ext cx="12192000" cy="6858001"/>
            <a:chOff x="0" y="0"/>
            <a:chExt cx="13716000" cy="10287000"/>
          </a:xfrm>
        </p:grpSpPr>
        <p:sp>
          <p:nvSpPr>
            <p:cNvPr id="877" name="Google Shape;877;p22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78" name="Google Shape;878;p22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79" name="Google Shape;879;p22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880" name="Google Shape;880;p227"/>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881" name="Google Shape;881;p22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2" name="Google Shape;882;p227"/>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883" name="Shape 883"/>
        <p:cNvGrpSpPr/>
        <p:nvPr/>
      </p:nvGrpSpPr>
      <p:grpSpPr>
        <a:xfrm>
          <a:off x="0" y="0"/>
          <a:ext cx="0" cy="0"/>
          <a:chOff x="0" y="0"/>
          <a:chExt cx="0" cy="0"/>
        </a:xfrm>
      </p:grpSpPr>
      <p:sp>
        <p:nvSpPr>
          <p:cNvPr id="884" name="Google Shape;884;p22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885" name="Google Shape;885;p228"/>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886" name="Google Shape;886;p228"/>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7" name="Google Shape;887;p228"/>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888" name="Shape 88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889" name="Shape 889"/>
        <p:cNvGrpSpPr/>
        <p:nvPr/>
      </p:nvGrpSpPr>
      <p:grpSpPr>
        <a:xfrm>
          <a:off x="0" y="0"/>
          <a:ext cx="0" cy="0"/>
          <a:chOff x="0" y="0"/>
          <a:chExt cx="0" cy="0"/>
        </a:xfrm>
      </p:grpSpPr>
      <p:sp>
        <p:nvSpPr>
          <p:cNvPr id="890" name="Google Shape;890;p230"/>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1" name="Google Shape;891;p230"/>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892" name="Google Shape;892;p230"/>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893" name="Google Shape;893;p230"/>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4" name="Google Shape;894;p230"/>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895" name="Google Shape;895;p230"/>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896" name="Google Shape;896;p230"/>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7" name="Google Shape;897;p230"/>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8" name="Google Shape;898;p230"/>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9" name="Google Shape;899;p230"/>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0" name="Google Shape;900;p230"/>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1" name="Google Shape;901;p230"/>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2" name="Google Shape;902;p230"/>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909" name="Shape 909"/>
        <p:cNvGrpSpPr/>
        <p:nvPr/>
      </p:nvGrpSpPr>
      <p:grpSpPr>
        <a:xfrm>
          <a:off x="0" y="0"/>
          <a:ext cx="0" cy="0"/>
          <a:chOff x="0" y="0"/>
          <a:chExt cx="0" cy="0"/>
        </a:xfrm>
      </p:grpSpPr>
      <p:sp>
        <p:nvSpPr>
          <p:cNvPr id="910" name="Google Shape;910;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1" name="Google Shape;911;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2" name="Google Shape;912;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913" name="Shape 913"/>
        <p:cNvGrpSpPr/>
        <p:nvPr/>
      </p:nvGrpSpPr>
      <p:grpSpPr>
        <a:xfrm>
          <a:off x="0" y="0"/>
          <a:ext cx="0" cy="0"/>
          <a:chOff x="0" y="0"/>
          <a:chExt cx="0" cy="0"/>
        </a:xfrm>
      </p:grpSpPr>
      <p:sp>
        <p:nvSpPr>
          <p:cNvPr id="914" name="Google Shape;914;p72"/>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5" name="Google Shape;915;p72"/>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916" name="Google Shape;916;p72"/>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917" name="Google Shape;917;p72"/>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8" name="Google Shape;918;p72"/>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919" name="Google Shape;919;p72"/>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920" name="Google Shape;920;p72"/>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1" name="Google Shape;921;p72"/>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2" name="Google Shape;922;p72"/>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3" name="Google Shape;923;p72"/>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4" name="Google Shape;924;p72"/>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5" name="Google Shape;925;p72"/>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6" name="Google Shape;926;p72"/>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927" name="Shape 927"/>
        <p:cNvGrpSpPr/>
        <p:nvPr/>
      </p:nvGrpSpPr>
      <p:grpSpPr>
        <a:xfrm>
          <a:off x="0" y="0"/>
          <a:ext cx="0" cy="0"/>
          <a:chOff x="0" y="0"/>
          <a:chExt cx="0" cy="0"/>
        </a:xfrm>
      </p:grpSpPr>
      <p:sp>
        <p:nvSpPr>
          <p:cNvPr id="928" name="Google Shape;928;p17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9" name="Google Shape;929;p17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30" name="Google Shape;930;p1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1" name="Google Shape;931;p1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2" name="Google Shape;932;p1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933" name="Shape 933"/>
        <p:cNvGrpSpPr/>
        <p:nvPr/>
      </p:nvGrpSpPr>
      <p:grpSpPr>
        <a:xfrm>
          <a:off x="0" y="0"/>
          <a:ext cx="0" cy="0"/>
          <a:chOff x="0" y="0"/>
          <a:chExt cx="0" cy="0"/>
        </a:xfrm>
      </p:grpSpPr>
      <p:sp>
        <p:nvSpPr>
          <p:cNvPr id="934" name="Google Shape;934;p17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5" name="Google Shape;935;p17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6" name="Google Shape;936;p1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7" name="Google Shape;937;p1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8" name="Google Shape;938;p1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939" name="Shape 939"/>
        <p:cNvGrpSpPr/>
        <p:nvPr/>
      </p:nvGrpSpPr>
      <p:grpSpPr>
        <a:xfrm>
          <a:off x="0" y="0"/>
          <a:ext cx="0" cy="0"/>
          <a:chOff x="0" y="0"/>
          <a:chExt cx="0" cy="0"/>
        </a:xfrm>
      </p:grpSpPr>
      <p:sp>
        <p:nvSpPr>
          <p:cNvPr id="940" name="Google Shape;940;p17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1" name="Google Shape;941;p17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942" name="Google Shape;942;p1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3" name="Google Shape;943;p1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4" name="Google Shape;944;p1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945" name="Shape 945"/>
        <p:cNvGrpSpPr/>
        <p:nvPr/>
      </p:nvGrpSpPr>
      <p:grpSpPr>
        <a:xfrm>
          <a:off x="0" y="0"/>
          <a:ext cx="0" cy="0"/>
          <a:chOff x="0" y="0"/>
          <a:chExt cx="0" cy="0"/>
        </a:xfrm>
      </p:grpSpPr>
      <p:sp>
        <p:nvSpPr>
          <p:cNvPr id="946" name="Google Shape;946;p17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7" name="Google Shape;947;p17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8" name="Google Shape;948;p17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9" name="Google Shape;949;p1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0" name="Google Shape;950;p1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1" name="Google Shape;951;p1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952" name="Shape 952"/>
        <p:cNvGrpSpPr/>
        <p:nvPr/>
      </p:nvGrpSpPr>
      <p:grpSpPr>
        <a:xfrm>
          <a:off x="0" y="0"/>
          <a:ext cx="0" cy="0"/>
          <a:chOff x="0" y="0"/>
          <a:chExt cx="0" cy="0"/>
        </a:xfrm>
      </p:grpSpPr>
      <p:sp>
        <p:nvSpPr>
          <p:cNvPr id="953" name="Google Shape;953;p18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4" name="Google Shape;954;p18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55" name="Google Shape;955;p18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6" name="Google Shape;956;p18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57" name="Google Shape;957;p18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8" name="Google Shape;958;p1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9" name="Google Shape;959;p1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0" name="Google Shape;960;p1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961" name="Shape 961"/>
        <p:cNvGrpSpPr/>
        <p:nvPr/>
      </p:nvGrpSpPr>
      <p:grpSpPr>
        <a:xfrm>
          <a:off x="0" y="0"/>
          <a:ext cx="0" cy="0"/>
          <a:chOff x="0" y="0"/>
          <a:chExt cx="0" cy="0"/>
        </a:xfrm>
      </p:grpSpPr>
      <p:sp>
        <p:nvSpPr>
          <p:cNvPr id="962" name="Google Shape;962;p18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3" name="Google Shape;963;p1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4" name="Google Shape;964;p1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5" name="Google Shape;965;p1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966" name="Shape 966"/>
        <p:cNvGrpSpPr/>
        <p:nvPr/>
      </p:nvGrpSpPr>
      <p:grpSpPr>
        <a:xfrm>
          <a:off x="0" y="0"/>
          <a:ext cx="0" cy="0"/>
          <a:chOff x="0" y="0"/>
          <a:chExt cx="0" cy="0"/>
        </a:xfrm>
      </p:grpSpPr>
      <p:sp>
        <p:nvSpPr>
          <p:cNvPr id="967" name="Google Shape;967;p18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8" name="Google Shape;968;p18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69" name="Google Shape;969;p18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70" name="Google Shape;970;p1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1" name="Google Shape;971;p1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2" name="Google Shape;972;p1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973" name="Shape 973"/>
        <p:cNvGrpSpPr/>
        <p:nvPr/>
      </p:nvGrpSpPr>
      <p:grpSpPr>
        <a:xfrm>
          <a:off x="0" y="0"/>
          <a:ext cx="0" cy="0"/>
          <a:chOff x="0" y="0"/>
          <a:chExt cx="0" cy="0"/>
        </a:xfrm>
      </p:grpSpPr>
      <p:sp>
        <p:nvSpPr>
          <p:cNvPr id="974" name="Google Shape;974;p18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5" name="Google Shape;975;p183"/>
          <p:cNvSpPr/>
          <p:nvPr>
            <p:ph idx="2" type="pic"/>
          </p:nvPr>
        </p:nvSpPr>
        <p:spPr>
          <a:xfrm>
            <a:off x="5183188" y="987425"/>
            <a:ext cx="6172200" cy="4873625"/>
          </a:xfrm>
          <a:prstGeom prst="rect">
            <a:avLst/>
          </a:prstGeom>
          <a:noFill/>
          <a:ln>
            <a:noFill/>
          </a:ln>
        </p:spPr>
      </p:sp>
      <p:sp>
        <p:nvSpPr>
          <p:cNvPr id="976" name="Google Shape;976;p18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77" name="Google Shape;977;p1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8" name="Google Shape;978;p1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9" name="Google Shape;979;p1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980" name="Shape 980"/>
        <p:cNvGrpSpPr/>
        <p:nvPr/>
      </p:nvGrpSpPr>
      <p:grpSpPr>
        <a:xfrm>
          <a:off x="0" y="0"/>
          <a:ext cx="0" cy="0"/>
          <a:chOff x="0" y="0"/>
          <a:chExt cx="0" cy="0"/>
        </a:xfrm>
      </p:grpSpPr>
      <p:sp>
        <p:nvSpPr>
          <p:cNvPr id="981" name="Google Shape;981;p18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2" name="Google Shape;982;p18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3" name="Google Shape;983;p1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4" name="Google Shape;984;p1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5" name="Google Shape;985;p1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986" name="Shape 986"/>
        <p:cNvGrpSpPr/>
        <p:nvPr/>
      </p:nvGrpSpPr>
      <p:grpSpPr>
        <a:xfrm>
          <a:off x="0" y="0"/>
          <a:ext cx="0" cy="0"/>
          <a:chOff x="0" y="0"/>
          <a:chExt cx="0" cy="0"/>
        </a:xfrm>
      </p:grpSpPr>
      <p:sp>
        <p:nvSpPr>
          <p:cNvPr id="987" name="Google Shape;987;p18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8" name="Google Shape;988;p18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9" name="Google Shape;989;p1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0" name="Google Shape;990;p1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1" name="Google Shape;991;p1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992" name="Shape 992"/>
        <p:cNvGrpSpPr/>
        <p:nvPr/>
      </p:nvGrpSpPr>
      <p:grpSpPr>
        <a:xfrm>
          <a:off x="0" y="0"/>
          <a:ext cx="0" cy="0"/>
          <a:chOff x="0" y="0"/>
          <a:chExt cx="0" cy="0"/>
        </a:xfrm>
      </p:grpSpPr>
      <p:grpSp>
        <p:nvGrpSpPr>
          <p:cNvPr id="993" name="Google Shape;993;p186"/>
          <p:cNvGrpSpPr/>
          <p:nvPr/>
        </p:nvGrpSpPr>
        <p:grpSpPr>
          <a:xfrm>
            <a:off x="-1" y="-38042"/>
            <a:ext cx="12192000" cy="6858001"/>
            <a:chOff x="0" y="0"/>
            <a:chExt cx="13716000" cy="10287000"/>
          </a:xfrm>
        </p:grpSpPr>
        <p:sp>
          <p:nvSpPr>
            <p:cNvPr id="994" name="Google Shape;994;p18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95" name="Google Shape;995;p18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96" name="Google Shape;996;p18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97" name="Google Shape;997;p186"/>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998" name="Google Shape;998;p18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9" name="Google Shape;999;p186"/>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000" name="Shape 1000"/>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001" name="Shape 1001"/>
        <p:cNvGrpSpPr/>
        <p:nvPr/>
      </p:nvGrpSpPr>
      <p:grpSpPr>
        <a:xfrm>
          <a:off x="0" y="0"/>
          <a:ext cx="0" cy="0"/>
          <a:chOff x="0" y="0"/>
          <a:chExt cx="0" cy="0"/>
        </a:xfrm>
      </p:grpSpPr>
      <p:sp>
        <p:nvSpPr>
          <p:cNvPr id="1002" name="Google Shape;1002;p188"/>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003" name="Google Shape;1003;p1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04" name="Google Shape;1004;p1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05" name="Google Shape;1005;p1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006" name="Google Shape;1006;p188"/>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007" name="Google Shape;1007;p188"/>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008" name="Google Shape;1008;p188"/>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9" name="Google Shape;1009;p188"/>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010" name="Google Shape;1010;p188"/>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011" name="Shape 1011"/>
        <p:cNvGrpSpPr/>
        <p:nvPr/>
      </p:nvGrpSpPr>
      <p:grpSpPr>
        <a:xfrm>
          <a:off x="0" y="0"/>
          <a:ext cx="0" cy="0"/>
          <a:chOff x="0" y="0"/>
          <a:chExt cx="0" cy="0"/>
        </a:xfrm>
      </p:grpSpPr>
      <p:grpSp>
        <p:nvGrpSpPr>
          <p:cNvPr id="1012" name="Google Shape;1012;p189"/>
          <p:cNvGrpSpPr/>
          <p:nvPr/>
        </p:nvGrpSpPr>
        <p:grpSpPr>
          <a:xfrm>
            <a:off x="-1" y="-38042"/>
            <a:ext cx="12192000" cy="6858001"/>
            <a:chOff x="0" y="0"/>
            <a:chExt cx="13716000" cy="10287000"/>
          </a:xfrm>
        </p:grpSpPr>
        <p:sp>
          <p:nvSpPr>
            <p:cNvPr id="1013" name="Google Shape;1013;p18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14" name="Google Shape;1014;p18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15" name="Google Shape;1015;p18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16" name="Google Shape;1016;p189"/>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017" name="Google Shape;1017;p18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8" name="Google Shape;1018;p189"/>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019" name="Shape 1019"/>
        <p:cNvGrpSpPr/>
        <p:nvPr/>
      </p:nvGrpSpPr>
      <p:grpSpPr>
        <a:xfrm>
          <a:off x="0" y="0"/>
          <a:ext cx="0" cy="0"/>
          <a:chOff x="0" y="0"/>
          <a:chExt cx="0" cy="0"/>
        </a:xfrm>
      </p:grpSpPr>
      <p:grpSp>
        <p:nvGrpSpPr>
          <p:cNvPr id="1020" name="Google Shape;1020;p190"/>
          <p:cNvGrpSpPr/>
          <p:nvPr/>
        </p:nvGrpSpPr>
        <p:grpSpPr>
          <a:xfrm>
            <a:off x="-1" y="-38042"/>
            <a:ext cx="12192000" cy="6858001"/>
            <a:chOff x="0" y="0"/>
            <a:chExt cx="13716000" cy="10287000"/>
          </a:xfrm>
        </p:grpSpPr>
        <p:sp>
          <p:nvSpPr>
            <p:cNvPr id="1021" name="Google Shape;1021;p19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22" name="Google Shape;1022;p19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23" name="Google Shape;1023;p19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24" name="Google Shape;1024;p190"/>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025" name="Google Shape;1025;p190"/>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6" name="Google Shape;1026;p190"/>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027" name="Shape 1027"/>
        <p:cNvGrpSpPr/>
        <p:nvPr/>
      </p:nvGrpSpPr>
      <p:grpSpPr>
        <a:xfrm>
          <a:off x="0" y="0"/>
          <a:ext cx="0" cy="0"/>
          <a:chOff x="0" y="0"/>
          <a:chExt cx="0" cy="0"/>
        </a:xfrm>
      </p:grpSpPr>
      <p:sp>
        <p:nvSpPr>
          <p:cNvPr id="1028" name="Google Shape;1028;p19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029" name="Google Shape;1029;p191"/>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1030" name="Google Shape;1030;p191"/>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1" name="Google Shape;1031;p191"/>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032" name="Shape 103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039" name="Shape 1039"/>
        <p:cNvGrpSpPr/>
        <p:nvPr/>
      </p:nvGrpSpPr>
      <p:grpSpPr>
        <a:xfrm>
          <a:off x="0" y="0"/>
          <a:ext cx="0" cy="0"/>
          <a:chOff x="0" y="0"/>
          <a:chExt cx="0" cy="0"/>
        </a:xfrm>
      </p:grpSpPr>
      <p:sp>
        <p:nvSpPr>
          <p:cNvPr id="1040" name="Google Shape;1040;p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1" name="Google Shape;1041;p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2" name="Google Shape;1042;p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043" name="Shape 104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044" name="Shape 1044"/>
        <p:cNvGrpSpPr/>
        <p:nvPr/>
      </p:nvGrpSpPr>
      <p:grpSpPr>
        <a:xfrm>
          <a:off x="0" y="0"/>
          <a:ext cx="0" cy="0"/>
          <a:chOff x="0" y="0"/>
          <a:chExt cx="0" cy="0"/>
        </a:xfrm>
      </p:grpSpPr>
      <p:sp>
        <p:nvSpPr>
          <p:cNvPr id="1045" name="Google Shape;1045;p23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6" name="Google Shape;1046;p23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47" name="Google Shape;1047;p2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8" name="Google Shape;1048;p2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9" name="Google Shape;1049;p2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050" name="Shape 1050"/>
        <p:cNvGrpSpPr/>
        <p:nvPr/>
      </p:nvGrpSpPr>
      <p:grpSpPr>
        <a:xfrm>
          <a:off x="0" y="0"/>
          <a:ext cx="0" cy="0"/>
          <a:chOff x="0" y="0"/>
          <a:chExt cx="0" cy="0"/>
        </a:xfrm>
      </p:grpSpPr>
      <p:sp>
        <p:nvSpPr>
          <p:cNvPr id="1051" name="Google Shape;1051;p2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2" name="Google Shape;1052;p2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3" name="Google Shape;1053;p2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4" name="Google Shape;1054;p2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5" name="Google Shape;1055;p2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056" name="Shape 1056"/>
        <p:cNvGrpSpPr/>
        <p:nvPr/>
      </p:nvGrpSpPr>
      <p:grpSpPr>
        <a:xfrm>
          <a:off x="0" y="0"/>
          <a:ext cx="0" cy="0"/>
          <a:chOff x="0" y="0"/>
          <a:chExt cx="0" cy="0"/>
        </a:xfrm>
      </p:grpSpPr>
      <p:sp>
        <p:nvSpPr>
          <p:cNvPr id="1057" name="Google Shape;1057;p23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8" name="Google Shape;1058;p23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59" name="Google Shape;1059;p2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0" name="Google Shape;1060;p2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1" name="Google Shape;1061;p2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062" name="Shape 1062"/>
        <p:cNvGrpSpPr/>
        <p:nvPr/>
      </p:nvGrpSpPr>
      <p:grpSpPr>
        <a:xfrm>
          <a:off x="0" y="0"/>
          <a:ext cx="0" cy="0"/>
          <a:chOff x="0" y="0"/>
          <a:chExt cx="0" cy="0"/>
        </a:xfrm>
      </p:grpSpPr>
      <p:sp>
        <p:nvSpPr>
          <p:cNvPr id="1063" name="Google Shape;1063;p2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4" name="Google Shape;1064;p23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5" name="Google Shape;1065;p23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6" name="Google Shape;1066;p2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7" name="Google Shape;1067;p2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8" name="Google Shape;1068;p2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069" name="Shape 1069"/>
        <p:cNvGrpSpPr/>
        <p:nvPr/>
      </p:nvGrpSpPr>
      <p:grpSpPr>
        <a:xfrm>
          <a:off x="0" y="0"/>
          <a:ext cx="0" cy="0"/>
          <a:chOff x="0" y="0"/>
          <a:chExt cx="0" cy="0"/>
        </a:xfrm>
      </p:grpSpPr>
      <p:sp>
        <p:nvSpPr>
          <p:cNvPr id="1070" name="Google Shape;1070;p23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71" name="Google Shape;1071;p23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72" name="Google Shape;1072;p23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3" name="Google Shape;1073;p23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74" name="Google Shape;1074;p23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5" name="Google Shape;1075;p2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6" name="Google Shape;1076;p2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7" name="Google Shape;1077;p2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078" name="Shape 1078"/>
        <p:cNvGrpSpPr/>
        <p:nvPr/>
      </p:nvGrpSpPr>
      <p:grpSpPr>
        <a:xfrm>
          <a:off x="0" y="0"/>
          <a:ext cx="0" cy="0"/>
          <a:chOff x="0" y="0"/>
          <a:chExt cx="0" cy="0"/>
        </a:xfrm>
      </p:grpSpPr>
      <p:sp>
        <p:nvSpPr>
          <p:cNvPr id="1079" name="Google Shape;1079;p2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0" name="Google Shape;1080;p2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1" name="Google Shape;1081;p2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2" name="Google Shape;1082;p2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083" name="Shape 1083"/>
        <p:cNvGrpSpPr/>
        <p:nvPr/>
      </p:nvGrpSpPr>
      <p:grpSpPr>
        <a:xfrm>
          <a:off x="0" y="0"/>
          <a:ext cx="0" cy="0"/>
          <a:chOff x="0" y="0"/>
          <a:chExt cx="0" cy="0"/>
        </a:xfrm>
      </p:grpSpPr>
      <p:sp>
        <p:nvSpPr>
          <p:cNvPr id="1084" name="Google Shape;1084;p2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5" name="Google Shape;1085;p23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86" name="Google Shape;1086;p23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87" name="Google Shape;1087;p2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8" name="Google Shape;1088;p2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9" name="Google Shape;1089;p2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090" name="Shape 1090"/>
        <p:cNvGrpSpPr/>
        <p:nvPr/>
      </p:nvGrpSpPr>
      <p:grpSpPr>
        <a:xfrm>
          <a:off x="0" y="0"/>
          <a:ext cx="0" cy="0"/>
          <a:chOff x="0" y="0"/>
          <a:chExt cx="0" cy="0"/>
        </a:xfrm>
      </p:grpSpPr>
      <p:sp>
        <p:nvSpPr>
          <p:cNvPr id="1091" name="Google Shape;1091;p2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2" name="Google Shape;1092;p238"/>
          <p:cNvSpPr/>
          <p:nvPr>
            <p:ph idx="2" type="pic"/>
          </p:nvPr>
        </p:nvSpPr>
        <p:spPr>
          <a:xfrm>
            <a:off x="5183188" y="987425"/>
            <a:ext cx="6172200" cy="4873625"/>
          </a:xfrm>
          <a:prstGeom prst="rect">
            <a:avLst/>
          </a:prstGeom>
          <a:noFill/>
          <a:ln>
            <a:noFill/>
          </a:ln>
        </p:spPr>
      </p:sp>
      <p:sp>
        <p:nvSpPr>
          <p:cNvPr id="1093" name="Google Shape;1093;p23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94" name="Google Shape;1094;p2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5" name="Google Shape;1095;p2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6" name="Google Shape;1096;p2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097" name="Shape 1097"/>
        <p:cNvGrpSpPr/>
        <p:nvPr/>
      </p:nvGrpSpPr>
      <p:grpSpPr>
        <a:xfrm>
          <a:off x="0" y="0"/>
          <a:ext cx="0" cy="0"/>
          <a:chOff x="0" y="0"/>
          <a:chExt cx="0" cy="0"/>
        </a:xfrm>
      </p:grpSpPr>
      <p:sp>
        <p:nvSpPr>
          <p:cNvPr id="1098" name="Google Shape;1098;p2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9" name="Google Shape;1099;p23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0" name="Google Shape;1100;p2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1" name="Google Shape;1101;p2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2" name="Google Shape;1102;p2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103" name="Shape 1103"/>
        <p:cNvGrpSpPr/>
        <p:nvPr/>
      </p:nvGrpSpPr>
      <p:grpSpPr>
        <a:xfrm>
          <a:off x="0" y="0"/>
          <a:ext cx="0" cy="0"/>
          <a:chOff x="0" y="0"/>
          <a:chExt cx="0" cy="0"/>
        </a:xfrm>
      </p:grpSpPr>
      <p:sp>
        <p:nvSpPr>
          <p:cNvPr id="1104" name="Google Shape;1104;p24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5" name="Google Shape;1105;p24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6" name="Google Shape;1106;p2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7" name="Google Shape;1107;p2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8" name="Google Shape;1108;p2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109" name="Shape 1109"/>
        <p:cNvGrpSpPr/>
        <p:nvPr/>
      </p:nvGrpSpPr>
      <p:grpSpPr>
        <a:xfrm>
          <a:off x="0" y="0"/>
          <a:ext cx="0" cy="0"/>
          <a:chOff x="0" y="0"/>
          <a:chExt cx="0" cy="0"/>
        </a:xfrm>
      </p:grpSpPr>
      <p:grpSp>
        <p:nvGrpSpPr>
          <p:cNvPr id="1110" name="Google Shape;1110;p241"/>
          <p:cNvGrpSpPr/>
          <p:nvPr/>
        </p:nvGrpSpPr>
        <p:grpSpPr>
          <a:xfrm>
            <a:off x="-1" y="-38042"/>
            <a:ext cx="12192000" cy="6858001"/>
            <a:chOff x="0" y="0"/>
            <a:chExt cx="13716000" cy="10287000"/>
          </a:xfrm>
        </p:grpSpPr>
        <p:sp>
          <p:nvSpPr>
            <p:cNvPr id="1111" name="Google Shape;1111;p24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12" name="Google Shape;1112;p24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13" name="Google Shape;1113;p24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14" name="Google Shape;1114;p241"/>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115" name="Google Shape;1115;p24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6" name="Google Shape;1116;p241"/>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117" name="Shape 111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118" name="Shape 1118"/>
        <p:cNvGrpSpPr/>
        <p:nvPr/>
      </p:nvGrpSpPr>
      <p:grpSpPr>
        <a:xfrm>
          <a:off x="0" y="0"/>
          <a:ext cx="0" cy="0"/>
          <a:chOff x="0" y="0"/>
          <a:chExt cx="0" cy="0"/>
        </a:xfrm>
      </p:grpSpPr>
      <p:sp>
        <p:nvSpPr>
          <p:cNvPr id="1119" name="Google Shape;1119;p243"/>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120" name="Google Shape;1120;p2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21" name="Google Shape;1121;p2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22" name="Google Shape;1122;p2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123" name="Google Shape;1123;p243"/>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124" name="Google Shape;1124;p243"/>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125" name="Google Shape;1125;p243"/>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6" name="Google Shape;1126;p243"/>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127" name="Google Shape;1127;p243"/>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128" name="Shape 1128"/>
        <p:cNvGrpSpPr/>
        <p:nvPr/>
      </p:nvGrpSpPr>
      <p:grpSpPr>
        <a:xfrm>
          <a:off x="0" y="0"/>
          <a:ext cx="0" cy="0"/>
          <a:chOff x="0" y="0"/>
          <a:chExt cx="0" cy="0"/>
        </a:xfrm>
      </p:grpSpPr>
      <p:grpSp>
        <p:nvGrpSpPr>
          <p:cNvPr id="1129" name="Google Shape;1129;p244"/>
          <p:cNvGrpSpPr/>
          <p:nvPr/>
        </p:nvGrpSpPr>
        <p:grpSpPr>
          <a:xfrm>
            <a:off x="-1" y="-38042"/>
            <a:ext cx="12192000" cy="6858001"/>
            <a:chOff x="0" y="0"/>
            <a:chExt cx="13716000" cy="10287000"/>
          </a:xfrm>
        </p:grpSpPr>
        <p:sp>
          <p:nvSpPr>
            <p:cNvPr id="1130" name="Google Shape;1130;p24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31" name="Google Shape;1131;p24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32" name="Google Shape;1132;p24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33" name="Google Shape;1133;p244"/>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134" name="Google Shape;1134;p24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5" name="Google Shape;1135;p244"/>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136" name="Shape 1136"/>
        <p:cNvGrpSpPr/>
        <p:nvPr/>
      </p:nvGrpSpPr>
      <p:grpSpPr>
        <a:xfrm>
          <a:off x="0" y="0"/>
          <a:ext cx="0" cy="0"/>
          <a:chOff x="0" y="0"/>
          <a:chExt cx="0" cy="0"/>
        </a:xfrm>
      </p:grpSpPr>
      <p:grpSp>
        <p:nvGrpSpPr>
          <p:cNvPr id="1137" name="Google Shape;1137;p245"/>
          <p:cNvGrpSpPr/>
          <p:nvPr/>
        </p:nvGrpSpPr>
        <p:grpSpPr>
          <a:xfrm>
            <a:off x="-1" y="-38042"/>
            <a:ext cx="12192000" cy="6858001"/>
            <a:chOff x="0" y="0"/>
            <a:chExt cx="13716000" cy="10287000"/>
          </a:xfrm>
        </p:grpSpPr>
        <p:sp>
          <p:nvSpPr>
            <p:cNvPr id="1138" name="Google Shape;1138;p24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39" name="Google Shape;1139;p24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40" name="Google Shape;1140;p24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41" name="Google Shape;1141;p245"/>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142" name="Google Shape;1142;p24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3" name="Google Shape;1143;p245"/>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144" name="Shape 114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145" name="Shape 1145"/>
        <p:cNvGrpSpPr/>
        <p:nvPr/>
      </p:nvGrpSpPr>
      <p:grpSpPr>
        <a:xfrm>
          <a:off x="0" y="0"/>
          <a:ext cx="0" cy="0"/>
          <a:chOff x="0" y="0"/>
          <a:chExt cx="0" cy="0"/>
        </a:xfrm>
      </p:grpSpPr>
      <p:sp>
        <p:nvSpPr>
          <p:cNvPr id="1146" name="Google Shape;1146;p247"/>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147" name="Google Shape;1147;p247"/>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148" name="Google Shape;1148;p247"/>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149" name="Google Shape;1149;p247"/>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150" name="Google Shape;1150;p247"/>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151" name="Google Shape;1151;p247"/>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152" name="Google Shape;1152;p247"/>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153" name="Google Shape;1153;p247"/>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154" name="Google Shape;1154;p247"/>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155" name="Google Shape;1155;p247"/>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156" name="Google Shape;1156;p247"/>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157" name="Google Shape;1157;p247"/>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158" name="Google Shape;1158;p247"/>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159" name="Shape 1159"/>
        <p:cNvGrpSpPr/>
        <p:nvPr/>
      </p:nvGrpSpPr>
      <p:grpSpPr>
        <a:xfrm>
          <a:off x="0" y="0"/>
          <a:ext cx="0" cy="0"/>
          <a:chOff x="0" y="0"/>
          <a:chExt cx="0" cy="0"/>
        </a:xfrm>
      </p:grpSpPr>
      <p:sp>
        <p:nvSpPr>
          <p:cNvPr id="1160" name="Google Shape;1160;p248"/>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161" name="Google Shape;1161;p248"/>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2" name="Google Shape;1162;p248"/>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3" name="Google Shape;1163;p248"/>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164" name="Google Shape;1164;p248"/>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165" name="Google Shape;1165;p248"/>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166" name="Google Shape;1166;p248"/>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1167" name="Shape 1167"/>
        <p:cNvGrpSpPr/>
        <p:nvPr/>
      </p:nvGrpSpPr>
      <p:grpSpPr>
        <a:xfrm>
          <a:off x="0" y="0"/>
          <a:ext cx="0" cy="0"/>
          <a:chOff x="0" y="0"/>
          <a:chExt cx="0" cy="0"/>
        </a:xfrm>
      </p:grpSpPr>
      <p:sp>
        <p:nvSpPr>
          <p:cNvPr id="1168" name="Google Shape;1168;p249"/>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9" name="Google Shape;1169;p249"/>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70" name="Google Shape;1170;p249"/>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71" name="Google Shape;1171;p249"/>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2" name="Google Shape;1172;p249"/>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73" name="Google Shape;1173;p249"/>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74" name="Google Shape;1174;p249"/>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5" name="Google Shape;1175;p249"/>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6" name="Google Shape;1176;p249"/>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7" name="Google Shape;1177;p249"/>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8" name="Google Shape;1178;p249"/>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9" name="Google Shape;1179;p249"/>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0" name="Google Shape;1180;p24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182" name="Shape 1182"/>
        <p:cNvGrpSpPr/>
        <p:nvPr/>
      </p:nvGrpSpPr>
      <p:grpSpPr>
        <a:xfrm>
          <a:off x="0" y="0"/>
          <a:ext cx="0" cy="0"/>
          <a:chOff x="0" y="0"/>
          <a:chExt cx="0" cy="0"/>
        </a:xfrm>
      </p:grpSpPr>
      <p:sp>
        <p:nvSpPr>
          <p:cNvPr id="1183" name="Google Shape;1183;p77"/>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84" name="Google Shape;1184;p77"/>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5" name="Google Shape;1185;p77"/>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6" name="Google Shape;1186;p77"/>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87" name="Google Shape;1187;p77"/>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8" name="Google Shape;1188;p77"/>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9" name="Google Shape;1189;p77"/>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90" name="Google Shape;1190;p77"/>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91" name="Google Shape;1191;p77"/>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92" name="Google Shape;1192;p77"/>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93" name="Google Shape;1193;p77"/>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94" name="Google Shape;1194;p77"/>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95" name="Google Shape;1195;p77"/>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196" name="Shape 1196"/>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197" name="Shape 1197"/>
        <p:cNvGrpSpPr/>
        <p:nvPr/>
      </p:nvGrpSpPr>
      <p:grpSpPr>
        <a:xfrm>
          <a:off x="0" y="0"/>
          <a:ext cx="0" cy="0"/>
          <a:chOff x="0" y="0"/>
          <a:chExt cx="0" cy="0"/>
        </a:xfrm>
      </p:grpSpPr>
      <p:pic>
        <p:nvPicPr>
          <p:cNvPr descr="Image générée" id="1198" name="Google Shape;1198;p52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199" name="Google Shape;1199;p52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200" name="Shape 1200"/>
        <p:cNvGrpSpPr/>
        <p:nvPr/>
      </p:nvGrpSpPr>
      <p:grpSpPr>
        <a:xfrm>
          <a:off x="0" y="0"/>
          <a:ext cx="0" cy="0"/>
          <a:chOff x="0" y="0"/>
          <a:chExt cx="0" cy="0"/>
        </a:xfrm>
      </p:grpSpPr>
      <p:sp>
        <p:nvSpPr>
          <p:cNvPr id="1201" name="Google Shape;1201;p52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2" name="Google Shape;1202;p52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3" name="Google Shape;1203;p52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204" name="Shape 1204"/>
        <p:cNvGrpSpPr/>
        <p:nvPr/>
      </p:nvGrpSpPr>
      <p:grpSpPr>
        <a:xfrm>
          <a:off x="0" y="0"/>
          <a:ext cx="0" cy="0"/>
          <a:chOff x="0" y="0"/>
          <a:chExt cx="0" cy="0"/>
        </a:xfrm>
      </p:grpSpPr>
      <p:pic>
        <p:nvPicPr>
          <p:cNvPr descr="Image générée" id="1205" name="Google Shape;1205;p525"/>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206" name="Shape 1206"/>
        <p:cNvGrpSpPr/>
        <p:nvPr/>
      </p:nvGrpSpPr>
      <p:grpSpPr>
        <a:xfrm>
          <a:off x="0" y="0"/>
          <a:ext cx="0" cy="0"/>
          <a:chOff x="0" y="0"/>
          <a:chExt cx="0" cy="0"/>
        </a:xfrm>
      </p:grpSpPr>
      <p:sp>
        <p:nvSpPr>
          <p:cNvPr id="1207" name="Google Shape;1207;p526"/>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8" name="Google Shape;1208;p526"/>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9" name="Google Shape;1209;p526"/>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210" name="Google Shape;1210;p526"/>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11" name="Google Shape;1211;p526"/>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12" name="Google Shape;1212;p526"/>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13" name="Google Shape;1213;p526"/>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214" name="Google Shape;1214;p526"/>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1215" name="Shape 1215"/>
        <p:cNvGrpSpPr/>
        <p:nvPr/>
      </p:nvGrpSpPr>
      <p:grpSpPr>
        <a:xfrm>
          <a:off x="0" y="0"/>
          <a:ext cx="0" cy="0"/>
          <a:chOff x="0" y="0"/>
          <a:chExt cx="0" cy="0"/>
        </a:xfrm>
      </p:grpSpPr>
      <p:sp>
        <p:nvSpPr>
          <p:cNvPr id="1216" name="Google Shape;1216;p52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17" name="Google Shape;1217;p52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18" name="Google Shape;1218;p52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219" name="Google Shape;1219;p527"/>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20" name="Google Shape;1220;p527"/>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21" name="Google Shape;1221;p527"/>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22" name="Google Shape;1222;p527"/>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223" name="Google Shape;1223;p527"/>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224" name="Shape 1224"/>
        <p:cNvGrpSpPr/>
        <p:nvPr/>
      </p:nvGrpSpPr>
      <p:grpSpPr>
        <a:xfrm>
          <a:off x="0" y="0"/>
          <a:ext cx="0" cy="0"/>
          <a:chOff x="0" y="0"/>
          <a:chExt cx="0" cy="0"/>
        </a:xfrm>
      </p:grpSpPr>
    </p:spTree>
  </p:cSld>
  <p:clrMapOvr>
    <a:masterClrMapping/>
  </p:clrMapOvr>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225" name="Shape 1225"/>
        <p:cNvGrpSpPr/>
        <p:nvPr/>
      </p:nvGrpSpPr>
      <p:grpSpPr>
        <a:xfrm>
          <a:off x="0" y="0"/>
          <a:ext cx="0" cy="0"/>
          <a:chOff x="0" y="0"/>
          <a:chExt cx="0" cy="0"/>
        </a:xfrm>
      </p:grpSpPr>
    </p:spTree>
  </p:cSld>
  <p:clrMapOvr>
    <a:masterClrMapping/>
  </p:clrMapOvr>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226" name="Shape 1226"/>
        <p:cNvGrpSpPr/>
        <p:nvPr/>
      </p:nvGrpSpPr>
      <p:grpSpPr>
        <a:xfrm>
          <a:off x="0" y="0"/>
          <a:ext cx="0" cy="0"/>
          <a:chOff x="0" y="0"/>
          <a:chExt cx="0" cy="0"/>
        </a:xfrm>
      </p:grpSpPr>
      <p:sp>
        <p:nvSpPr>
          <p:cNvPr id="1227" name="Google Shape;1227;p530"/>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28" name="Google Shape;1228;p530"/>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229" name="Google Shape;1229;p530"/>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230" name="Google Shape;1230;p530"/>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31" name="Google Shape;1231;p530"/>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232" name="Shape 1232"/>
        <p:cNvGrpSpPr/>
        <p:nvPr/>
      </p:nvGrpSpPr>
      <p:grpSpPr>
        <a:xfrm>
          <a:off x="0" y="0"/>
          <a:ext cx="0" cy="0"/>
          <a:chOff x="0" y="0"/>
          <a:chExt cx="0" cy="0"/>
        </a:xfrm>
      </p:grpSpPr>
      <p:sp>
        <p:nvSpPr>
          <p:cNvPr id="1233" name="Google Shape;1233;p531"/>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34" name="Google Shape;1234;p531"/>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235" name="Google Shape;1235;p531"/>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236" name="Google Shape;1236;p531"/>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37" name="Google Shape;1237;p531"/>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1238" name="Shape 1238"/>
        <p:cNvGrpSpPr/>
        <p:nvPr/>
      </p:nvGrpSpPr>
      <p:grpSpPr>
        <a:xfrm>
          <a:off x="0" y="0"/>
          <a:ext cx="0" cy="0"/>
          <a:chOff x="0" y="0"/>
          <a:chExt cx="0" cy="0"/>
        </a:xfrm>
      </p:grpSpPr>
      <p:sp>
        <p:nvSpPr>
          <p:cNvPr id="1239" name="Google Shape;1239;p532"/>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40" name="Google Shape;1240;p53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41" name="Google Shape;1241;p53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42" name="Google Shape;1242;p53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243" name="Shape 1243"/>
        <p:cNvGrpSpPr/>
        <p:nvPr/>
      </p:nvGrpSpPr>
      <p:grpSpPr>
        <a:xfrm>
          <a:off x="0" y="0"/>
          <a:ext cx="0" cy="0"/>
          <a:chOff x="0" y="0"/>
          <a:chExt cx="0" cy="0"/>
        </a:xfrm>
      </p:grpSpPr>
      <p:sp>
        <p:nvSpPr>
          <p:cNvPr id="1244" name="Google Shape;1244;p53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45" name="Google Shape;1245;p53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46" name="Google Shape;1246;p53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247" name="Google Shape;1247;p533"/>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48" name="Google Shape;1248;p533"/>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49" name="Google Shape;1249;p533"/>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50" name="Google Shape;1250;p533"/>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251" name="Google Shape;1251;p533"/>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1252" name="Shape 1252"/>
        <p:cNvGrpSpPr/>
        <p:nvPr/>
      </p:nvGrpSpPr>
      <p:grpSpPr>
        <a:xfrm>
          <a:off x="0" y="0"/>
          <a:ext cx="0" cy="0"/>
          <a:chOff x="0" y="0"/>
          <a:chExt cx="0" cy="0"/>
        </a:xfrm>
      </p:grpSpPr>
      <p:sp>
        <p:nvSpPr>
          <p:cNvPr id="1253" name="Google Shape;1253;p534"/>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54" name="Google Shape;1254;p534"/>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55" name="Google Shape;1255;p534"/>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56" name="Google Shape;1256;p534"/>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257" name="Google Shape;1257;p534"/>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58" name="Google Shape;1258;p534"/>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59" name="Google Shape;1259;p534"/>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60" name="Google Shape;1260;p534"/>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1261" name="Google Shape;1261;p534"/>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262" name="Shape 1262"/>
        <p:cNvGrpSpPr/>
        <p:nvPr/>
      </p:nvGrpSpPr>
      <p:grpSpPr>
        <a:xfrm>
          <a:off x="0" y="0"/>
          <a:ext cx="0" cy="0"/>
          <a:chOff x="0" y="0"/>
          <a:chExt cx="0" cy="0"/>
        </a:xfrm>
      </p:grpSpPr>
      <p:grpSp>
        <p:nvGrpSpPr>
          <p:cNvPr id="1263" name="Google Shape;1263;p535"/>
          <p:cNvGrpSpPr/>
          <p:nvPr/>
        </p:nvGrpSpPr>
        <p:grpSpPr>
          <a:xfrm>
            <a:off x="-1" y="-38041"/>
            <a:ext cx="12192000" cy="6858001"/>
            <a:chOff x="0" y="0"/>
            <a:chExt cx="13716000" cy="10287000"/>
          </a:xfrm>
        </p:grpSpPr>
        <p:sp>
          <p:nvSpPr>
            <p:cNvPr id="1264" name="Google Shape;1264;p53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265" name="Google Shape;1265;p53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266" name="Google Shape;1266;p53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267" name="Google Shape;1267;p535"/>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268" name="Google Shape;1268;p535"/>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69" name="Google Shape;1269;p535"/>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1270" name="Shape 1270"/>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271" name="Shape 1271"/>
        <p:cNvGrpSpPr/>
        <p:nvPr/>
      </p:nvGrpSpPr>
      <p:grpSpPr>
        <a:xfrm>
          <a:off x="0" y="0"/>
          <a:ext cx="0" cy="0"/>
          <a:chOff x="0" y="0"/>
          <a:chExt cx="0" cy="0"/>
        </a:xfrm>
      </p:grpSpPr>
      <p:sp>
        <p:nvSpPr>
          <p:cNvPr id="1272" name="Google Shape;1272;p53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273" name="Shape 1273"/>
        <p:cNvGrpSpPr/>
        <p:nvPr/>
      </p:nvGrpSpPr>
      <p:grpSpPr>
        <a:xfrm>
          <a:off x="0" y="0"/>
          <a:ext cx="0" cy="0"/>
          <a:chOff x="0" y="0"/>
          <a:chExt cx="0" cy="0"/>
        </a:xfrm>
      </p:grpSpPr>
      <p:sp>
        <p:nvSpPr>
          <p:cNvPr id="1274" name="Google Shape;1274;p53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75" name="Google Shape;1275;p538"/>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6" name="Google Shape;1276;p538"/>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7" name="Google Shape;1277;p538"/>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78" name="Google Shape;1278;p538"/>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279" name="Shape 1279"/>
        <p:cNvGrpSpPr/>
        <p:nvPr/>
      </p:nvGrpSpPr>
      <p:grpSpPr>
        <a:xfrm>
          <a:off x="0" y="0"/>
          <a:ext cx="0" cy="0"/>
          <a:chOff x="0" y="0"/>
          <a:chExt cx="0" cy="0"/>
        </a:xfrm>
      </p:grpSpPr>
      <p:sp>
        <p:nvSpPr>
          <p:cNvPr id="1280" name="Google Shape;1280;p53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81" name="Google Shape;1281;p539"/>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2" name="Google Shape;1282;p539"/>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3" name="Google Shape;1283;p539"/>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84" name="Google Shape;1284;p539"/>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1285" name="Shape 1285"/>
        <p:cNvGrpSpPr/>
        <p:nvPr/>
      </p:nvGrpSpPr>
      <p:grpSpPr>
        <a:xfrm>
          <a:off x="0" y="0"/>
          <a:ext cx="0" cy="0"/>
          <a:chOff x="0" y="0"/>
          <a:chExt cx="0" cy="0"/>
        </a:xfrm>
      </p:grpSpPr>
      <p:sp>
        <p:nvSpPr>
          <p:cNvPr id="1286" name="Google Shape;1286;p54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87" name="Google Shape;1287;p540"/>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8" name="Google Shape;1288;p540"/>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9" name="Google Shape;1289;p540"/>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1290" name="Shape 1290"/>
        <p:cNvGrpSpPr/>
        <p:nvPr/>
      </p:nvGrpSpPr>
      <p:grpSpPr>
        <a:xfrm>
          <a:off x="0" y="0"/>
          <a:ext cx="0" cy="0"/>
          <a:chOff x="0" y="0"/>
          <a:chExt cx="0" cy="0"/>
        </a:xfrm>
      </p:grpSpPr>
      <p:sp>
        <p:nvSpPr>
          <p:cNvPr id="1291" name="Google Shape;1291;p541"/>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1292" name="Shape 1292"/>
        <p:cNvGrpSpPr/>
        <p:nvPr/>
      </p:nvGrpSpPr>
      <p:grpSpPr>
        <a:xfrm>
          <a:off x="0" y="0"/>
          <a:ext cx="0" cy="0"/>
          <a:chOff x="0" y="0"/>
          <a:chExt cx="0" cy="0"/>
        </a:xfrm>
      </p:grpSpPr>
      <p:pic>
        <p:nvPicPr>
          <p:cNvPr descr="Image générée" id="1293" name="Google Shape;1293;p54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294" name="Google Shape;1294;p54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1295" name="Shape 1295"/>
        <p:cNvGrpSpPr/>
        <p:nvPr/>
      </p:nvGrpSpPr>
      <p:grpSpPr>
        <a:xfrm>
          <a:off x="0" y="0"/>
          <a:ext cx="0" cy="0"/>
          <a:chOff x="0" y="0"/>
          <a:chExt cx="0" cy="0"/>
        </a:xfrm>
      </p:grpSpPr>
      <p:pic>
        <p:nvPicPr>
          <p:cNvPr descr="Image générée" id="1296" name="Google Shape;1296;p54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297" name="Google Shape;1297;p54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1298" name="Shape 1298"/>
        <p:cNvGrpSpPr/>
        <p:nvPr/>
      </p:nvGrpSpPr>
      <p:grpSpPr>
        <a:xfrm>
          <a:off x="0" y="0"/>
          <a:ext cx="0" cy="0"/>
          <a:chOff x="0" y="0"/>
          <a:chExt cx="0" cy="0"/>
        </a:xfrm>
      </p:grpSpPr>
      <p:pic>
        <p:nvPicPr>
          <p:cNvPr descr="Image générée" id="1299" name="Google Shape;1299;p54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300" name="Google Shape;1300;p54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1301" name="Shape 1301"/>
        <p:cNvGrpSpPr/>
        <p:nvPr/>
      </p:nvGrpSpPr>
      <p:grpSpPr>
        <a:xfrm>
          <a:off x="0" y="0"/>
          <a:ext cx="0" cy="0"/>
          <a:chOff x="0" y="0"/>
          <a:chExt cx="0" cy="0"/>
        </a:xfrm>
      </p:grpSpPr>
      <p:pic>
        <p:nvPicPr>
          <p:cNvPr descr="Image générée" id="1302" name="Google Shape;1302;p54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303" name="Google Shape;1303;p54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1304" name="Shape 1304"/>
        <p:cNvGrpSpPr/>
        <p:nvPr/>
      </p:nvGrpSpPr>
      <p:grpSpPr>
        <a:xfrm>
          <a:off x="0" y="0"/>
          <a:ext cx="0" cy="0"/>
          <a:chOff x="0" y="0"/>
          <a:chExt cx="0" cy="0"/>
        </a:xfrm>
      </p:grpSpPr>
      <p:pic>
        <p:nvPicPr>
          <p:cNvPr descr="Image générée" id="1305" name="Google Shape;1305;p54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306" name="Google Shape;1306;p54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1307" name="Shape 1307"/>
        <p:cNvGrpSpPr/>
        <p:nvPr/>
      </p:nvGrpSpPr>
      <p:grpSpPr>
        <a:xfrm>
          <a:off x="0" y="0"/>
          <a:ext cx="0" cy="0"/>
          <a:chOff x="0" y="0"/>
          <a:chExt cx="0" cy="0"/>
        </a:xfrm>
      </p:grpSpPr>
      <p:sp>
        <p:nvSpPr>
          <p:cNvPr id="1308" name="Google Shape;1308;p547"/>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1309" name="Google Shape;1309;p547"/>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310" name="Google Shape;1310;p547"/>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2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317" name="Shape 1317"/>
        <p:cNvGrpSpPr/>
        <p:nvPr/>
      </p:nvGrpSpPr>
      <p:grpSpPr>
        <a:xfrm>
          <a:off x="0" y="0"/>
          <a:ext cx="0" cy="0"/>
          <a:chOff x="0" y="0"/>
          <a:chExt cx="0" cy="0"/>
        </a:xfrm>
      </p:grpSpPr>
      <p:sp>
        <p:nvSpPr>
          <p:cNvPr id="1318" name="Google Shape;1318;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9" name="Google Shape;1319;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0" name="Google Shape;1320;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321" name="Shape 1321"/>
        <p:cNvGrpSpPr/>
        <p:nvPr/>
      </p:nvGrpSpPr>
      <p:grpSpPr>
        <a:xfrm>
          <a:off x="0" y="0"/>
          <a:ext cx="0" cy="0"/>
          <a:chOff x="0" y="0"/>
          <a:chExt cx="0" cy="0"/>
        </a:xfrm>
      </p:grpSpPr>
      <p:sp>
        <p:nvSpPr>
          <p:cNvPr id="1322" name="Google Shape;1322;p25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3" name="Google Shape;1323;p25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324" name="Google Shape;1324;p2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5" name="Google Shape;1325;p2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6" name="Google Shape;1326;p2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327" name="Shape 1327"/>
        <p:cNvGrpSpPr/>
        <p:nvPr/>
      </p:nvGrpSpPr>
      <p:grpSpPr>
        <a:xfrm>
          <a:off x="0" y="0"/>
          <a:ext cx="0" cy="0"/>
          <a:chOff x="0" y="0"/>
          <a:chExt cx="0" cy="0"/>
        </a:xfrm>
      </p:grpSpPr>
      <p:sp>
        <p:nvSpPr>
          <p:cNvPr id="1328" name="Google Shape;1328;p2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9" name="Google Shape;1329;p25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30" name="Google Shape;1330;p2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1" name="Google Shape;1331;p2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2" name="Google Shape;1332;p2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333" name="Shape 1333"/>
        <p:cNvGrpSpPr/>
        <p:nvPr/>
      </p:nvGrpSpPr>
      <p:grpSpPr>
        <a:xfrm>
          <a:off x="0" y="0"/>
          <a:ext cx="0" cy="0"/>
          <a:chOff x="0" y="0"/>
          <a:chExt cx="0" cy="0"/>
        </a:xfrm>
      </p:grpSpPr>
      <p:sp>
        <p:nvSpPr>
          <p:cNvPr id="1334" name="Google Shape;1334;p25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5" name="Google Shape;1335;p25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336" name="Google Shape;1336;p2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7" name="Google Shape;1337;p2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8" name="Google Shape;1338;p2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339" name="Shape 1339"/>
        <p:cNvGrpSpPr/>
        <p:nvPr/>
      </p:nvGrpSpPr>
      <p:grpSpPr>
        <a:xfrm>
          <a:off x="0" y="0"/>
          <a:ext cx="0" cy="0"/>
          <a:chOff x="0" y="0"/>
          <a:chExt cx="0" cy="0"/>
        </a:xfrm>
      </p:grpSpPr>
      <p:sp>
        <p:nvSpPr>
          <p:cNvPr id="1340" name="Google Shape;1340;p2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1" name="Google Shape;1341;p25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2" name="Google Shape;1342;p25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3" name="Google Shape;1343;p2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4" name="Google Shape;1344;p2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5" name="Google Shape;1345;p2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346" name="Shape 1346"/>
        <p:cNvGrpSpPr/>
        <p:nvPr/>
      </p:nvGrpSpPr>
      <p:grpSpPr>
        <a:xfrm>
          <a:off x="0" y="0"/>
          <a:ext cx="0" cy="0"/>
          <a:chOff x="0" y="0"/>
          <a:chExt cx="0" cy="0"/>
        </a:xfrm>
      </p:grpSpPr>
      <p:sp>
        <p:nvSpPr>
          <p:cNvPr id="1347" name="Google Shape;1347;p25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8" name="Google Shape;1348;p25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49" name="Google Shape;1349;p25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0" name="Google Shape;1350;p25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51" name="Google Shape;1351;p25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2" name="Google Shape;1352;p2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3" name="Google Shape;1353;p2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4" name="Google Shape;1354;p2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355" name="Shape 1355"/>
        <p:cNvGrpSpPr/>
        <p:nvPr/>
      </p:nvGrpSpPr>
      <p:grpSpPr>
        <a:xfrm>
          <a:off x="0" y="0"/>
          <a:ext cx="0" cy="0"/>
          <a:chOff x="0" y="0"/>
          <a:chExt cx="0" cy="0"/>
        </a:xfrm>
      </p:grpSpPr>
      <p:sp>
        <p:nvSpPr>
          <p:cNvPr id="1356" name="Google Shape;1356;p2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7" name="Google Shape;1357;p2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8" name="Google Shape;1358;p2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9" name="Google Shape;1359;p2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360" name="Shape 1360"/>
        <p:cNvGrpSpPr/>
        <p:nvPr/>
      </p:nvGrpSpPr>
      <p:grpSpPr>
        <a:xfrm>
          <a:off x="0" y="0"/>
          <a:ext cx="0" cy="0"/>
          <a:chOff x="0" y="0"/>
          <a:chExt cx="0" cy="0"/>
        </a:xfrm>
      </p:grpSpPr>
      <p:sp>
        <p:nvSpPr>
          <p:cNvPr id="1361" name="Google Shape;1361;p25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2" name="Google Shape;1362;p25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63" name="Google Shape;1363;p25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64" name="Google Shape;1364;p2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5" name="Google Shape;1365;p2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6" name="Google Shape;1366;p2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367" name="Shape 1367"/>
        <p:cNvGrpSpPr/>
        <p:nvPr/>
      </p:nvGrpSpPr>
      <p:grpSpPr>
        <a:xfrm>
          <a:off x="0" y="0"/>
          <a:ext cx="0" cy="0"/>
          <a:chOff x="0" y="0"/>
          <a:chExt cx="0" cy="0"/>
        </a:xfrm>
      </p:grpSpPr>
      <p:sp>
        <p:nvSpPr>
          <p:cNvPr id="1368" name="Google Shape;1368;p25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9" name="Google Shape;1369;p257"/>
          <p:cNvSpPr/>
          <p:nvPr>
            <p:ph idx="2" type="pic"/>
          </p:nvPr>
        </p:nvSpPr>
        <p:spPr>
          <a:xfrm>
            <a:off x="5183188" y="987425"/>
            <a:ext cx="6172200" cy="4873625"/>
          </a:xfrm>
          <a:prstGeom prst="rect">
            <a:avLst/>
          </a:prstGeom>
          <a:noFill/>
          <a:ln>
            <a:noFill/>
          </a:ln>
        </p:spPr>
      </p:sp>
      <p:sp>
        <p:nvSpPr>
          <p:cNvPr id="1370" name="Google Shape;1370;p25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71" name="Google Shape;1371;p2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2" name="Google Shape;1372;p2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3" name="Google Shape;1373;p2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374" name="Shape 1374"/>
        <p:cNvGrpSpPr/>
        <p:nvPr/>
      </p:nvGrpSpPr>
      <p:grpSpPr>
        <a:xfrm>
          <a:off x="0" y="0"/>
          <a:ext cx="0" cy="0"/>
          <a:chOff x="0" y="0"/>
          <a:chExt cx="0" cy="0"/>
        </a:xfrm>
      </p:grpSpPr>
      <p:sp>
        <p:nvSpPr>
          <p:cNvPr id="1375" name="Google Shape;1375;p2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76" name="Google Shape;1376;p25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7" name="Google Shape;1377;p2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8" name="Google Shape;1378;p2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9" name="Google Shape;1379;p2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380" name="Shape 1380"/>
        <p:cNvGrpSpPr/>
        <p:nvPr/>
      </p:nvGrpSpPr>
      <p:grpSpPr>
        <a:xfrm>
          <a:off x="0" y="0"/>
          <a:ext cx="0" cy="0"/>
          <a:chOff x="0" y="0"/>
          <a:chExt cx="0" cy="0"/>
        </a:xfrm>
      </p:grpSpPr>
      <p:sp>
        <p:nvSpPr>
          <p:cNvPr id="1381" name="Google Shape;1381;p25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2" name="Google Shape;1382;p25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83" name="Google Shape;1383;p2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4" name="Google Shape;1384;p2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5" name="Google Shape;1385;p2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386" name="Shape 1386"/>
        <p:cNvGrpSpPr/>
        <p:nvPr/>
      </p:nvGrpSpPr>
      <p:grpSpPr>
        <a:xfrm>
          <a:off x="0" y="0"/>
          <a:ext cx="0" cy="0"/>
          <a:chOff x="0" y="0"/>
          <a:chExt cx="0" cy="0"/>
        </a:xfrm>
      </p:grpSpPr>
      <p:grpSp>
        <p:nvGrpSpPr>
          <p:cNvPr id="1387" name="Google Shape;1387;p260"/>
          <p:cNvGrpSpPr/>
          <p:nvPr/>
        </p:nvGrpSpPr>
        <p:grpSpPr>
          <a:xfrm>
            <a:off x="-1" y="-38042"/>
            <a:ext cx="12192000" cy="6858001"/>
            <a:chOff x="0" y="0"/>
            <a:chExt cx="13716000" cy="10287000"/>
          </a:xfrm>
        </p:grpSpPr>
        <p:sp>
          <p:nvSpPr>
            <p:cNvPr id="1388" name="Google Shape;1388;p26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89" name="Google Shape;1389;p26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90" name="Google Shape;1390;p26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91" name="Google Shape;1391;p260"/>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392" name="Google Shape;1392;p260"/>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3" name="Google Shape;1393;p260"/>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394" name="Shape 139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395" name="Shape 1395"/>
        <p:cNvGrpSpPr/>
        <p:nvPr/>
      </p:nvGrpSpPr>
      <p:grpSpPr>
        <a:xfrm>
          <a:off x="0" y="0"/>
          <a:ext cx="0" cy="0"/>
          <a:chOff x="0" y="0"/>
          <a:chExt cx="0" cy="0"/>
        </a:xfrm>
      </p:grpSpPr>
      <p:sp>
        <p:nvSpPr>
          <p:cNvPr id="1396" name="Google Shape;1396;p262"/>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397" name="Google Shape;1397;p2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98" name="Google Shape;1398;p2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99" name="Google Shape;1399;p2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400" name="Google Shape;1400;p262"/>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401" name="Google Shape;1401;p262"/>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402" name="Google Shape;1402;p262"/>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3" name="Google Shape;1403;p262"/>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404" name="Google Shape;1404;p262"/>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405" name="Shape 1405"/>
        <p:cNvGrpSpPr/>
        <p:nvPr/>
      </p:nvGrpSpPr>
      <p:grpSpPr>
        <a:xfrm>
          <a:off x="0" y="0"/>
          <a:ext cx="0" cy="0"/>
          <a:chOff x="0" y="0"/>
          <a:chExt cx="0" cy="0"/>
        </a:xfrm>
      </p:grpSpPr>
      <p:grpSp>
        <p:nvGrpSpPr>
          <p:cNvPr id="1406" name="Google Shape;1406;p263"/>
          <p:cNvGrpSpPr/>
          <p:nvPr/>
        </p:nvGrpSpPr>
        <p:grpSpPr>
          <a:xfrm>
            <a:off x="-1" y="-38042"/>
            <a:ext cx="12192000" cy="6858001"/>
            <a:chOff x="0" y="0"/>
            <a:chExt cx="13716000" cy="10287000"/>
          </a:xfrm>
        </p:grpSpPr>
        <p:sp>
          <p:nvSpPr>
            <p:cNvPr id="1407" name="Google Shape;1407;p26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08" name="Google Shape;1408;p26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09" name="Google Shape;1409;p26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10" name="Google Shape;1410;p263"/>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411" name="Google Shape;1411;p26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12" name="Google Shape;1412;p263"/>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413" name="Shape 1413"/>
        <p:cNvGrpSpPr/>
        <p:nvPr/>
      </p:nvGrpSpPr>
      <p:grpSpPr>
        <a:xfrm>
          <a:off x="0" y="0"/>
          <a:ext cx="0" cy="0"/>
          <a:chOff x="0" y="0"/>
          <a:chExt cx="0" cy="0"/>
        </a:xfrm>
      </p:grpSpPr>
      <p:grpSp>
        <p:nvGrpSpPr>
          <p:cNvPr id="1414" name="Google Shape;1414;p264"/>
          <p:cNvGrpSpPr/>
          <p:nvPr/>
        </p:nvGrpSpPr>
        <p:grpSpPr>
          <a:xfrm>
            <a:off x="-1" y="-38042"/>
            <a:ext cx="12192000" cy="6858001"/>
            <a:chOff x="0" y="0"/>
            <a:chExt cx="13716000" cy="10287000"/>
          </a:xfrm>
        </p:grpSpPr>
        <p:sp>
          <p:nvSpPr>
            <p:cNvPr id="1415" name="Google Shape;1415;p26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16" name="Google Shape;1416;p26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17" name="Google Shape;1417;p26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18" name="Google Shape;1418;p264"/>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419" name="Google Shape;1419;p26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0" name="Google Shape;1420;p264"/>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421" name="Shape 142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422" name="Shape 1422"/>
        <p:cNvGrpSpPr/>
        <p:nvPr/>
      </p:nvGrpSpPr>
      <p:grpSpPr>
        <a:xfrm>
          <a:off x="0" y="0"/>
          <a:ext cx="0" cy="0"/>
          <a:chOff x="0" y="0"/>
          <a:chExt cx="0" cy="0"/>
        </a:xfrm>
      </p:grpSpPr>
      <p:sp>
        <p:nvSpPr>
          <p:cNvPr id="1423" name="Google Shape;1423;p266"/>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424" name="Google Shape;1424;p266"/>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425" name="Google Shape;1425;p266"/>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426" name="Google Shape;1426;p266"/>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427" name="Google Shape;1427;p266"/>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428" name="Google Shape;1428;p266"/>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429" name="Google Shape;1429;p266"/>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430" name="Google Shape;1430;p266"/>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431" name="Google Shape;1431;p266"/>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432" name="Google Shape;1432;p266"/>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433" name="Google Shape;1433;p266"/>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434" name="Google Shape;1434;p266"/>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435" name="Google Shape;1435;p266"/>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436" name="Shape 1436"/>
        <p:cNvGrpSpPr/>
        <p:nvPr/>
      </p:nvGrpSpPr>
      <p:grpSpPr>
        <a:xfrm>
          <a:off x="0" y="0"/>
          <a:ext cx="0" cy="0"/>
          <a:chOff x="0" y="0"/>
          <a:chExt cx="0" cy="0"/>
        </a:xfrm>
      </p:grpSpPr>
      <p:sp>
        <p:nvSpPr>
          <p:cNvPr id="1437" name="Google Shape;1437;p267"/>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438" name="Google Shape;1438;p267"/>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9" name="Google Shape;1439;p267"/>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0" name="Google Shape;1440;p267"/>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441" name="Google Shape;1441;p267"/>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442" name="Google Shape;1442;p267"/>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443" name="Google Shape;1443;p267"/>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444" name="Shape 1444"/>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1445" name="Shape 1445"/>
        <p:cNvGrpSpPr/>
        <p:nvPr/>
      </p:nvGrpSpPr>
      <p:grpSpPr>
        <a:xfrm>
          <a:off x="0" y="0"/>
          <a:ext cx="0" cy="0"/>
          <a:chOff x="0" y="0"/>
          <a:chExt cx="0" cy="0"/>
        </a:xfrm>
      </p:grpSpPr>
      <p:sp>
        <p:nvSpPr>
          <p:cNvPr id="1446" name="Google Shape;1446;p269"/>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7" name="Google Shape;1447;p269"/>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448" name="Google Shape;1448;p269"/>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449" name="Google Shape;1449;p269"/>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0" name="Google Shape;1450;p269"/>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451" name="Google Shape;1451;p269"/>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452" name="Google Shape;1452;p269"/>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3" name="Google Shape;1453;p269"/>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4" name="Google Shape;1454;p269"/>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5" name="Google Shape;1455;p269"/>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6" name="Google Shape;1456;p269"/>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7" name="Google Shape;1457;p269"/>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8" name="Google Shape;1458;p26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465" name="Shape 1465"/>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466" name="Shape 1466"/>
        <p:cNvGrpSpPr/>
        <p:nvPr/>
      </p:nvGrpSpPr>
      <p:grpSpPr>
        <a:xfrm>
          <a:off x="0" y="0"/>
          <a:ext cx="0" cy="0"/>
          <a:chOff x="0" y="0"/>
          <a:chExt cx="0" cy="0"/>
        </a:xfrm>
      </p:grpSpPr>
      <p:sp>
        <p:nvSpPr>
          <p:cNvPr id="1467" name="Google Shape;1467;p27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68" name="Google Shape;1468;p27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69" name="Google Shape;1469;p2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0" name="Google Shape;1470;p2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1" name="Google Shape;1471;p2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472" name="Shape 1472"/>
        <p:cNvGrpSpPr/>
        <p:nvPr/>
      </p:nvGrpSpPr>
      <p:grpSpPr>
        <a:xfrm>
          <a:off x="0" y="0"/>
          <a:ext cx="0" cy="0"/>
          <a:chOff x="0" y="0"/>
          <a:chExt cx="0" cy="0"/>
        </a:xfrm>
      </p:grpSpPr>
      <p:sp>
        <p:nvSpPr>
          <p:cNvPr id="1473" name="Google Shape;1473;p27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4" name="Google Shape;1474;p27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5" name="Google Shape;1475;p2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6" name="Google Shape;1476;p2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7" name="Google Shape;1477;p2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478" name="Shape 1478"/>
        <p:cNvGrpSpPr/>
        <p:nvPr/>
      </p:nvGrpSpPr>
      <p:grpSpPr>
        <a:xfrm>
          <a:off x="0" y="0"/>
          <a:ext cx="0" cy="0"/>
          <a:chOff x="0" y="0"/>
          <a:chExt cx="0" cy="0"/>
        </a:xfrm>
      </p:grpSpPr>
      <p:sp>
        <p:nvSpPr>
          <p:cNvPr id="1479" name="Google Shape;1479;p27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0" name="Google Shape;1480;p27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481" name="Google Shape;1481;p2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2" name="Google Shape;1482;p2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3" name="Google Shape;1483;p2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484" name="Shape 1484"/>
        <p:cNvGrpSpPr/>
        <p:nvPr/>
      </p:nvGrpSpPr>
      <p:grpSpPr>
        <a:xfrm>
          <a:off x="0" y="0"/>
          <a:ext cx="0" cy="0"/>
          <a:chOff x="0" y="0"/>
          <a:chExt cx="0" cy="0"/>
        </a:xfrm>
      </p:grpSpPr>
      <p:sp>
        <p:nvSpPr>
          <p:cNvPr id="1485" name="Google Shape;1485;p27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6" name="Google Shape;1486;p27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7" name="Google Shape;1487;p27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8" name="Google Shape;1488;p2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9" name="Google Shape;1489;p2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0" name="Google Shape;1490;p2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491" name="Shape 1491"/>
        <p:cNvGrpSpPr/>
        <p:nvPr/>
      </p:nvGrpSpPr>
      <p:grpSpPr>
        <a:xfrm>
          <a:off x="0" y="0"/>
          <a:ext cx="0" cy="0"/>
          <a:chOff x="0" y="0"/>
          <a:chExt cx="0" cy="0"/>
        </a:xfrm>
      </p:grpSpPr>
      <p:sp>
        <p:nvSpPr>
          <p:cNvPr id="1492" name="Google Shape;1492;p27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3" name="Google Shape;1493;p27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94" name="Google Shape;1494;p27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5" name="Google Shape;1495;p27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96" name="Google Shape;1496;p27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7" name="Google Shape;1497;p2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8" name="Google Shape;1498;p2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9" name="Google Shape;1499;p2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500" name="Shape 1500"/>
        <p:cNvGrpSpPr/>
        <p:nvPr/>
      </p:nvGrpSpPr>
      <p:grpSpPr>
        <a:xfrm>
          <a:off x="0" y="0"/>
          <a:ext cx="0" cy="0"/>
          <a:chOff x="0" y="0"/>
          <a:chExt cx="0" cy="0"/>
        </a:xfrm>
      </p:grpSpPr>
      <p:sp>
        <p:nvSpPr>
          <p:cNvPr id="1501" name="Google Shape;1501;p27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2" name="Google Shape;1502;p2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3" name="Google Shape;1503;p2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4" name="Google Shape;1504;p2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505" name="Shape 1505"/>
        <p:cNvGrpSpPr/>
        <p:nvPr/>
      </p:nvGrpSpPr>
      <p:grpSpPr>
        <a:xfrm>
          <a:off x="0" y="0"/>
          <a:ext cx="0" cy="0"/>
          <a:chOff x="0" y="0"/>
          <a:chExt cx="0" cy="0"/>
        </a:xfrm>
      </p:grpSpPr>
      <p:sp>
        <p:nvSpPr>
          <p:cNvPr id="1506" name="Google Shape;1506;p2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7" name="Google Shape;1507;p2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8" name="Google Shape;1508;p2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509" name="Shape 1509"/>
        <p:cNvGrpSpPr/>
        <p:nvPr/>
      </p:nvGrpSpPr>
      <p:grpSpPr>
        <a:xfrm>
          <a:off x="0" y="0"/>
          <a:ext cx="0" cy="0"/>
          <a:chOff x="0" y="0"/>
          <a:chExt cx="0" cy="0"/>
        </a:xfrm>
      </p:grpSpPr>
      <p:sp>
        <p:nvSpPr>
          <p:cNvPr id="1510" name="Google Shape;1510;p27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1" name="Google Shape;1511;p27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512" name="Google Shape;1512;p27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513" name="Google Shape;1513;p2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4" name="Google Shape;1514;p2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5" name="Google Shape;1515;p2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516" name="Shape 1516"/>
        <p:cNvGrpSpPr/>
        <p:nvPr/>
      </p:nvGrpSpPr>
      <p:grpSpPr>
        <a:xfrm>
          <a:off x="0" y="0"/>
          <a:ext cx="0" cy="0"/>
          <a:chOff x="0" y="0"/>
          <a:chExt cx="0" cy="0"/>
        </a:xfrm>
      </p:grpSpPr>
      <p:sp>
        <p:nvSpPr>
          <p:cNvPr id="1517" name="Google Shape;1517;p27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8" name="Google Shape;1518;p278"/>
          <p:cNvSpPr/>
          <p:nvPr>
            <p:ph idx="2" type="pic"/>
          </p:nvPr>
        </p:nvSpPr>
        <p:spPr>
          <a:xfrm>
            <a:off x="5183188" y="987425"/>
            <a:ext cx="6172200" cy="4873625"/>
          </a:xfrm>
          <a:prstGeom prst="rect">
            <a:avLst/>
          </a:prstGeom>
          <a:noFill/>
          <a:ln>
            <a:noFill/>
          </a:ln>
        </p:spPr>
      </p:sp>
      <p:sp>
        <p:nvSpPr>
          <p:cNvPr id="1519" name="Google Shape;1519;p27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520" name="Google Shape;1520;p2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1" name="Google Shape;1521;p2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2" name="Google Shape;1522;p2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523" name="Shape 1523"/>
        <p:cNvGrpSpPr/>
        <p:nvPr/>
      </p:nvGrpSpPr>
      <p:grpSpPr>
        <a:xfrm>
          <a:off x="0" y="0"/>
          <a:ext cx="0" cy="0"/>
          <a:chOff x="0" y="0"/>
          <a:chExt cx="0" cy="0"/>
        </a:xfrm>
      </p:grpSpPr>
      <p:sp>
        <p:nvSpPr>
          <p:cNvPr id="1524" name="Google Shape;1524;p27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5" name="Google Shape;1525;p27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6" name="Google Shape;1526;p2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7" name="Google Shape;1527;p2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8" name="Google Shape;1528;p2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529" name="Shape 1529"/>
        <p:cNvGrpSpPr/>
        <p:nvPr/>
      </p:nvGrpSpPr>
      <p:grpSpPr>
        <a:xfrm>
          <a:off x="0" y="0"/>
          <a:ext cx="0" cy="0"/>
          <a:chOff x="0" y="0"/>
          <a:chExt cx="0" cy="0"/>
        </a:xfrm>
      </p:grpSpPr>
      <p:sp>
        <p:nvSpPr>
          <p:cNvPr id="1530" name="Google Shape;1530;p28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1" name="Google Shape;1531;p28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2" name="Google Shape;1532;p2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3" name="Google Shape;1533;p2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4" name="Google Shape;1534;p2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535" name="Shape 1535"/>
        <p:cNvGrpSpPr/>
        <p:nvPr/>
      </p:nvGrpSpPr>
      <p:grpSpPr>
        <a:xfrm>
          <a:off x="0" y="0"/>
          <a:ext cx="0" cy="0"/>
          <a:chOff x="0" y="0"/>
          <a:chExt cx="0" cy="0"/>
        </a:xfrm>
      </p:grpSpPr>
      <p:grpSp>
        <p:nvGrpSpPr>
          <p:cNvPr id="1536" name="Google Shape;1536;p281"/>
          <p:cNvGrpSpPr/>
          <p:nvPr/>
        </p:nvGrpSpPr>
        <p:grpSpPr>
          <a:xfrm>
            <a:off x="-1" y="-38042"/>
            <a:ext cx="12192000" cy="6858001"/>
            <a:chOff x="0" y="0"/>
            <a:chExt cx="13716000" cy="10287000"/>
          </a:xfrm>
        </p:grpSpPr>
        <p:sp>
          <p:nvSpPr>
            <p:cNvPr id="1537" name="Google Shape;1537;p28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38" name="Google Shape;1538;p28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39" name="Google Shape;1539;p28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40" name="Google Shape;1540;p281"/>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541" name="Google Shape;1541;p28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42" name="Google Shape;1542;p281"/>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543" name="Shape 1543"/>
        <p:cNvGrpSpPr/>
        <p:nvPr/>
      </p:nvGrpSpPr>
      <p:grpSpPr>
        <a:xfrm>
          <a:off x="0" y="0"/>
          <a:ext cx="0" cy="0"/>
          <a:chOff x="0" y="0"/>
          <a:chExt cx="0" cy="0"/>
        </a:xfrm>
      </p:grpSpPr>
      <p:sp>
        <p:nvSpPr>
          <p:cNvPr id="1544" name="Google Shape;1544;p282"/>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545" name="Google Shape;1545;p2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46" name="Google Shape;1546;p2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47" name="Google Shape;1547;p2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548" name="Google Shape;1548;p282"/>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549" name="Google Shape;1549;p282"/>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550" name="Google Shape;1550;p282"/>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1" name="Google Shape;1551;p282"/>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552" name="Google Shape;1552;p282"/>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553" name="Shape 1553"/>
        <p:cNvGrpSpPr/>
        <p:nvPr/>
      </p:nvGrpSpPr>
      <p:grpSpPr>
        <a:xfrm>
          <a:off x="0" y="0"/>
          <a:ext cx="0" cy="0"/>
          <a:chOff x="0" y="0"/>
          <a:chExt cx="0" cy="0"/>
        </a:xfrm>
      </p:grpSpPr>
      <p:grpSp>
        <p:nvGrpSpPr>
          <p:cNvPr id="1554" name="Google Shape;1554;p283"/>
          <p:cNvGrpSpPr/>
          <p:nvPr/>
        </p:nvGrpSpPr>
        <p:grpSpPr>
          <a:xfrm>
            <a:off x="-1" y="-38042"/>
            <a:ext cx="12192000" cy="6858001"/>
            <a:chOff x="0" y="0"/>
            <a:chExt cx="13716000" cy="10287000"/>
          </a:xfrm>
        </p:grpSpPr>
        <p:sp>
          <p:nvSpPr>
            <p:cNvPr id="1555" name="Google Shape;1555;p28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56" name="Google Shape;1556;p28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57" name="Google Shape;1557;p28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58" name="Google Shape;1558;p283"/>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559" name="Google Shape;1559;p28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0" name="Google Shape;1560;p283"/>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561" name="Shape 1561"/>
        <p:cNvGrpSpPr/>
        <p:nvPr/>
      </p:nvGrpSpPr>
      <p:grpSpPr>
        <a:xfrm>
          <a:off x="0" y="0"/>
          <a:ext cx="0" cy="0"/>
          <a:chOff x="0" y="0"/>
          <a:chExt cx="0" cy="0"/>
        </a:xfrm>
      </p:grpSpPr>
      <p:grpSp>
        <p:nvGrpSpPr>
          <p:cNvPr id="1562" name="Google Shape;1562;p284"/>
          <p:cNvGrpSpPr/>
          <p:nvPr/>
        </p:nvGrpSpPr>
        <p:grpSpPr>
          <a:xfrm>
            <a:off x="-1" y="-38042"/>
            <a:ext cx="12192000" cy="6858001"/>
            <a:chOff x="0" y="0"/>
            <a:chExt cx="13716000" cy="10287000"/>
          </a:xfrm>
        </p:grpSpPr>
        <p:sp>
          <p:nvSpPr>
            <p:cNvPr id="1563" name="Google Shape;1563;p28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64" name="Google Shape;1564;p28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65" name="Google Shape;1565;p28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66" name="Google Shape;1566;p284"/>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567" name="Google Shape;1567;p28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8" name="Google Shape;1568;p284"/>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569" name="Shape 156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576" name="Shape 1576"/>
        <p:cNvGrpSpPr/>
        <p:nvPr/>
      </p:nvGrpSpPr>
      <p:grpSpPr>
        <a:xfrm>
          <a:off x="0" y="0"/>
          <a:ext cx="0" cy="0"/>
          <a:chOff x="0" y="0"/>
          <a:chExt cx="0" cy="0"/>
        </a:xfrm>
      </p:grpSpPr>
      <p:sp>
        <p:nvSpPr>
          <p:cNvPr id="1577" name="Google Shape;1577;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8" name="Google Shape;1578;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9" name="Google Shape;1579;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580" name="Shape 1580"/>
        <p:cNvGrpSpPr/>
        <p:nvPr/>
      </p:nvGrpSpPr>
      <p:grpSpPr>
        <a:xfrm>
          <a:off x="0" y="0"/>
          <a:ext cx="0" cy="0"/>
          <a:chOff x="0" y="0"/>
          <a:chExt cx="0" cy="0"/>
        </a:xfrm>
      </p:grpSpPr>
      <p:sp>
        <p:nvSpPr>
          <p:cNvPr id="1581" name="Google Shape;1581;p28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2" name="Google Shape;1582;p28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583" name="Google Shape;1583;p2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4" name="Google Shape;1584;p2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5" name="Google Shape;1585;p2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586" name="Shape 1586"/>
        <p:cNvGrpSpPr/>
        <p:nvPr/>
      </p:nvGrpSpPr>
      <p:grpSpPr>
        <a:xfrm>
          <a:off x="0" y="0"/>
          <a:ext cx="0" cy="0"/>
          <a:chOff x="0" y="0"/>
          <a:chExt cx="0" cy="0"/>
        </a:xfrm>
      </p:grpSpPr>
      <p:sp>
        <p:nvSpPr>
          <p:cNvPr id="1587" name="Google Shape;1587;p28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8" name="Google Shape;1588;p28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89" name="Google Shape;1589;p2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0" name="Google Shape;1590;p2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1" name="Google Shape;1591;p2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592" name="Shape 1592"/>
        <p:cNvGrpSpPr/>
        <p:nvPr/>
      </p:nvGrpSpPr>
      <p:grpSpPr>
        <a:xfrm>
          <a:off x="0" y="0"/>
          <a:ext cx="0" cy="0"/>
          <a:chOff x="0" y="0"/>
          <a:chExt cx="0" cy="0"/>
        </a:xfrm>
      </p:grpSpPr>
      <p:sp>
        <p:nvSpPr>
          <p:cNvPr id="1593" name="Google Shape;1593;p28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4" name="Google Shape;1594;p28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595" name="Google Shape;1595;p2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6" name="Google Shape;1596;p2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7" name="Google Shape;1597;p2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598" name="Shape 1598"/>
        <p:cNvGrpSpPr/>
        <p:nvPr/>
      </p:nvGrpSpPr>
      <p:grpSpPr>
        <a:xfrm>
          <a:off x="0" y="0"/>
          <a:ext cx="0" cy="0"/>
          <a:chOff x="0" y="0"/>
          <a:chExt cx="0" cy="0"/>
        </a:xfrm>
      </p:grpSpPr>
      <p:sp>
        <p:nvSpPr>
          <p:cNvPr id="1599" name="Google Shape;1599;p28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0" name="Google Shape;1600;p28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1" name="Google Shape;1601;p28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2" name="Google Shape;1602;p2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3" name="Google Shape;1603;p2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4" name="Google Shape;1604;p2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605" name="Shape 1605"/>
        <p:cNvGrpSpPr/>
        <p:nvPr/>
      </p:nvGrpSpPr>
      <p:grpSpPr>
        <a:xfrm>
          <a:off x="0" y="0"/>
          <a:ext cx="0" cy="0"/>
          <a:chOff x="0" y="0"/>
          <a:chExt cx="0" cy="0"/>
        </a:xfrm>
      </p:grpSpPr>
      <p:sp>
        <p:nvSpPr>
          <p:cNvPr id="1606" name="Google Shape;1606;p29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7" name="Google Shape;1607;p29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08" name="Google Shape;1608;p29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9" name="Google Shape;1609;p29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10" name="Google Shape;1610;p29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1" name="Google Shape;1611;p2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2" name="Google Shape;1612;p2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3" name="Google Shape;1613;p2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614" name="Shape 1614"/>
        <p:cNvGrpSpPr/>
        <p:nvPr/>
      </p:nvGrpSpPr>
      <p:grpSpPr>
        <a:xfrm>
          <a:off x="0" y="0"/>
          <a:ext cx="0" cy="0"/>
          <a:chOff x="0" y="0"/>
          <a:chExt cx="0" cy="0"/>
        </a:xfrm>
      </p:grpSpPr>
      <p:sp>
        <p:nvSpPr>
          <p:cNvPr id="1615" name="Google Shape;1615;p29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6" name="Google Shape;1616;p2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7" name="Google Shape;1617;p2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8" name="Google Shape;1618;p2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619" name="Shape 1619"/>
        <p:cNvGrpSpPr/>
        <p:nvPr/>
      </p:nvGrpSpPr>
      <p:grpSpPr>
        <a:xfrm>
          <a:off x="0" y="0"/>
          <a:ext cx="0" cy="0"/>
          <a:chOff x="0" y="0"/>
          <a:chExt cx="0" cy="0"/>
        </a:xfrm>
      </p:grpSpPr>
      <p:sp>
        <p:nvSpPr>
          <p:cNvPr id="1620" name="Google Shape;1620;p29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21" name="Google Shape;1621;p29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622" name="Google Shape;1622;p29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23" name="Google Shape;1623;p29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4" name="Google Shape;1624;p29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5" name="Google Shape;1625;p2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626" name="Shape 1626"/>
        <p:cNvGrpSpPr/>
        <p:nvPr/>
      </p:nvGrpSpPr>
      <p:grpSpPr>
        <a:xfrm>
          <a:off x="0" y="0"/>
          <a:ext cx="0" cy="0"/>
          <a:chOff x="0" y="0"/>
          <a:chExt cx="0" cy="0"/>
        </a:xfrm>
      </p:grpSpPr>
      <p:sp>
        <p:nvSpPr>
          <p:cNvPr id="1627" name="Google Shape;1627;p29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28" name="Google Shape;1628;p293"/>
          <p:cNvSpPr/>
          <p:nvPr>
            <p:ph idx="2" type="pic"/>
          </p:nvPr>
        </p:nvSpPr>
        <p:spPr>
          <a:xfrm>
            <a:off x="5183188" y="987425"/>
            <a:ext cx="6172200" cy="4873625"/>
          </a:xfrm>
          <a:prstGeom prst="rect">
            <a:avLst/>
          </a:prstGeom>
          <a:noFill/>
          <a:ln>
            <a:noFill/>
          </a:ln>
        </p:spPr>
      </p:sp>
      <p:sp>
        <p:nvSpPr>
          <p:cNvPr id="1629" name="Google Shape;1629;p29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30" name="Google Shape;1630;p2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1" name="Google Shape;1631;p2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2" name="Google Shape;1632;p2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633" name="Shape 1633"/>
        <p:cNvGrpSpPr/>
        <p:nvPr/>
      </p:nvGrpSpPr>
      <p:grpSpPr>
        <a:xfrm>
          <a:off x="0" y="0"/>
          <a:ext cx="0" cy="0"/>
          <a:chOff x="0" y="0"/>
          <a:chExt cx="0" cy="0"/>
        </a:xfrm>
      </p:grpSpPr>
      <p:sp>
        <p:nvSpPr>
          <p:cNvPr id="1634" name="Google Shape;1634;p29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35" name="Google Shape;1635;p29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36" name="Google Shape;1636;p2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7" name="Google Shape;1637;p2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8" name="Google Shape;1638;p2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639" name="Shape 1639"/>
        <p:cNvGrpSpPr/>
        <p:nvPr/>
      </p:nvGrpSpPr>
      <p:grpSpPr>
        <a:xfrm>
          <a:off x="0" y="0"/>
          <a:ext cx="0" cy="0"/>
          <a:chOff x="0" y="0"/>
          <a:chExt cx="0" cy="0"/>
        </a:xfrm>
      </p:grpSpPr>
      <p:sp>
        <p:nvSpPr>
          <p:cNvPr id="1640" name="Google Shape;1640;p29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1" name="Google Shape;1641;p29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2" name="Google Shape;1642;p2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3" name="Google Shape;1643;p2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4" name="Google Shape;1644;p2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645" name="Shape 1645"/>
        <p:cNvGrpSpPr/>
        <p:nvPr/>
      </p:nvGrpSpPr>
      <p:grpSpPr>
        <a:xfrm>
          <a:off x="0" y="0"/>
          <a:ext cx="0" cy="0"/>
          <a:chOff x="0" y="0"/>
          <a:chExt cx="0" cy="0"/>
        </a:xfrm>
      </p:grpSpPr>
      <p:grpSp>
        <p:nvGrpSpPr>
          <p:cNvPr id="1646" name="Google Shape;1646;p296"/>
          <p:cNvGrpSpPr/>
          <p:nvPr/>
        </p:nvGrpSpPr>
        <p:grpSpPr>
          <a:xfrm>
            <a:off x="-1" y="-38042"/>
            <a:ext cx="12192000" cy="6858001"/>
            <a:chOff x="0" y="0"/>
            <a:chExt cx="13716000" cy="10287000"/>
          </a:xfrm>
        </p:grpSpPr>
        <p:sp>
          <p:nvSpPr>
            <p:cNvPr id="1647" name="Google Shape;1647;p29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48" name="Google Shape;1648;p29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49" name="Google Shape;1649;p29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650" name="Google Shape;1650;p296"/>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651" name="Google Shape;1651;p29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52" name="Google Shape;1652;p296"/>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653" name="Shape 165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654" name="Shape 1654"/>
        <p:cNvGrpSpPr/>
        <p:nvPr/>
      </p:nvGrpSpPr>
      <p:grpSpPr>
        <a:xfrm>
          <a:off x="0" y="0"/>
          <a:ext cx="0" cy="0"/>
          <a:chOff x="0" y="0"/>
          <a:chExt cx="0" cy="0"/>
        </a:xfrm>
      </p:grpSpPr>
      <p:sp>
        <p:nvSpPr>
          <p:cNvPr id="1655" name="Google Shape;1655;p298"/>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656" name="Google Shape;1656;p2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57" name="Google Shape;1657;p2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58" name="Google Shape;1658;p2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659" name="Google Shape;1659;p298"/>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660" name="Google Shape;1660;p298"/>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661" name="Google Shape;1661;p298"/>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62" name="Google Shape;1662;p298"/>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663" name="Google Shape;1663;p298"/>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664" name="Shape 1664"/>
        <p:cNvGrpSpPr/>
        <p:nvPr/>
      </p:nvGrpSpPr>
      <p:grpSpPr>
        <a:xfrm>
          <a:off x="0" y="0"/>
          <a:ext cx="0" cy="0"/>
          <a:chOff x="0" y="0"/>
          <a:chExt cx="0" cy="0"/>
        </a:xfrm>
      </p:grpSpPr>
      <p:grpSp>
        <p:nvGrpSpPr>
          <p:cNvPr id="1665" name="Google Shape;1665;p299"/>
          <p:cNvGrpSpPr/>
          <p:nvPr/>
        </p:nvGrpSpPr>
        <p:grpSpPr>
          <a:xfrm>
            <a:off x="-1" y="-38042"/>
            <a:ext cx="12192000" cy="6858001"/>
            <a:chOff x="0" y="0"/>
            <a:chExt cx="13716000" cy="10287000"/>
          </a:xfrm>
        </p:grpSpPr>
        <p:sp>
          <p:nvSpPr>
            <p:cNvPr id="1666" name="Google Shape;1666;p29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67" name="Google Shape;1667;p29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68" name="Google Shape;1668;p29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669" name="Google Shape;1669;p299"/>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670" name="Google Shape;1670;p29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1" name="Google Shape;1671;p299"/>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672" name="Shape 1672"/>
        <p:cNvGrpSpPr/>
        <p:nvPr/>
      </p:nvGrpSpPr>
      <p:grpSpPr>
        <a:xfrm>
          <a:off x="0" y="0"/>
          <a:ext cx="0" cy="0"/>
          <a:chOff x="0" y="0"/>
          <a:chExt cx="0" cy="0"/>
        </a:xfrm>
      </p:grpSpPr>
      <p:grpSp>
        <p:nvGrpSpPr>
          <p:cNvPr id="1673" name="Google Shape;1673;p300"/>
          <p:cNvGrpSpPr/>
          <p:nvPr/>
        </p:nvGrpSpPr>
        <p:grpSpPr>
          <a:xfrm>
            <a:off x="-1" y="-38042"/>
            <a:ext cx="12192000" cy="6858001"/>
            <a:chOff x="0" y="0"/>
            <a:chExt cx="13716000" cy="10287000"/>
          </a:xfrm>
        </p:grpSpPr>
        <p:sp>
          <p:nvSpPr>
            <p:cNvPr id="1674" name="Google Shape;1674;p30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75" name="Google Shape;1675;p30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76" name="Google Shape;1676;p30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677" name="Google Shape;1677;p300"/>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678" name="Google Shape;1678;p300"/>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9" name="Google Shape;1679;p300"/>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680" name="Shape 1680"/>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681" name="Shape 1681"/>
        <p:cNvGrpSpPr/>
        <p:nvPr/>
      </p:nvGrpSpPr>
      <p:grpSpPr>
        <a:xfrm>
          <a:off x="0" y="0"/>
          <a:ext cx="0" cy="0"/>
          <a:chOff x="0" y="0"/>
          <a:chExt cx="0" cy="0"/>
        </a:xfrm>
      </p:grpSpPr>
      <p:sp>
        <p:nvSpPr>
          <p:cNvPr id="1682" name="Google Shape;1682;p302"/>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683" name="Google Shape;1683;p302"/>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684" name="Google Shape;1684;p302"/>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685" name="Google Shape;1685;p302"/>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686" name="Google Shape;1686;p302"/>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687" name="Google Shape;1687;p302"/>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1688" name="Google Shape;1688;p302"/>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689" name="Google Shape;1689;p302"/>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690" name="Google Shape;1690;p302"/>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691" name="Google Shape;1691;p302"/>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1692" name="Google Shape;1692;p302"/>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693" name="Google Shape;1693;p302"/>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1694" name="Google Shape;1694;p302"/>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2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695" name="Shape 1695"/>
        <p:cNvGrpSpPr/>
        <p:nvPr/>
      </p:nvGrpSpPr>
      <p:grpSpPr>
        <a:xfrm>
          <a:off x="0" y="0"/>
          <a:ext cx="0" cy="0"/>
          <a:chOff x="0" y="0"/>
          <a:chExt cx="0" cy="0"/>
        </a:xfrm>
      </p:grpSpPr>
      <p:sp>
        <p:nvSpPr>
          <p:cNvPr id="1696" name="Google Shape;1696;p303"/>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697" name="Google Shape;1697;p303"/>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8" name="Google Shape;1698;p303"/>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9" name="Google Shape;1699;p303"/>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700" name="Google Shape;1700;p303"/>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01" name="Google Shape;1701;p303"/>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02" name="Google Shape;1702;p303"/>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703" name="Shape 170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1704" name="Shape 1704"/>
        <p:cNvGrpSpPr/>
        <p:nvPr/>
      </p:nvGrpSpPr>
      <p:grpSpPr>
        <a:xfrm>
          <a:off x="0" y="0"/>
          <a:ext cx="0" cy="0"/>
          <a:chOff x="0" y="0"/>
          <a:chExt cx="0" cy="0"/>
        </a:xfrm>
      </p:grpSpPr>
      <p:sp>
        <p:nvSpPr>
          <p:cNvPr id="1705" name="Google Shape;1705;p305"/>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06" name="Google Shape;1706;p305"/>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707" name="Google Shape;1707;p305"/>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708" name="Google Shape;1708;p305"/>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09" name="Google Shape;1709;p305"/>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710" name="Google Shape;1710;p305"/>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711" name="Google Shape;1711;p305"/>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2" name="Google Shape;1712;p305"/>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3" name="Google Shape;1713;p305"/>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4" name="Google Shape;1714;p305"/>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5" name="Google Shape;1715;p305"/>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6" name="Google Shape;1716;p305"/>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7" name="Google Shape;1717;p305"/>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724" name="Shape 1724"/>
        <p:cNvGrpSpPr/>
        <p:nvPr/>
      </p:nvGrpSpPr>
      <p:grpSpPr>
        <a:xfrm>
          <a:off x="0" y="0"/>
          <a:ext cx="0" cy="0"/>
          <a:chOff x="0" y="0"/>
          <a:chExt cx="0" cy="0"/>
        </a:xfrm>
      </p:grpSpPr>
      <p:sp>
        <p:nvSpPr>
          <p:cNvPr id="1725" name="Google Shape;1725;p8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26" name="Google Shape;1726;p85"/>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727" name="Google Shape;1727;p85"/>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728" name="Google Shape;1728;p85"/>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29" name="Google Shape;1729;p85"/>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730" name="Shape 1730"/>
        <p:cNvGrpSpPr/>
        <p:nvPr/>
      </p:nvGrpSpPr>
      <p:grpSpPr>
        <a:xfrm>
          <a:off x="0" y="0"/>
          <a:ext cx="0" cy="0"/>
          <a:chOff x="0" y="0"/>
          <a:chExt cx="0" cy="0"/>
        </a:xfrm>
      </p:grpSpPr>
      <p:sp>
        <p:nvSpPr>
          <p:cNvPr id="1731" name="Google Shape;1731;p306"/>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732" name="Google Shape;1732;p3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3" name="Google Shape;1733;p3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4" name="Google Shape;1734;p3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735" name="Google Shape;1735;p306"/>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736" name="Google Shape;1736;p306"/>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352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737" name="Google Shape;1737;p306"/>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8" name="Google Shape;1738;p306"/>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pic>
        <p:nvPicPr>
          <p:cNvPr id="1739" name="Google Shape;1739;p306"/>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D8E2F3"/>
        </a:solidFill>
      </p:bgPr>
    </p:bg>
    <p:spTree>
      <p:nvGrpSpPr>
        <p:cNvPr id="1740" name="Shape 1740"/>
        <p:cNvGrpSpPr/>
        <p:nvPr/>
      </p:nvGrpSpPr>
      <p:grpSpPr>
        <a:xfrm>
          <a:off x="0" y="0"/>
          <a:ext cx="0" cy="0"/>
          <a:chOff x="0" y="0"/>
          <a:chExt cx="0" cy="0"/>
        </a:xfrm>
      </p:grpSpPr>
      <p:sp>
        <p:nvSpPr>
          <p:cNvPr id="1741" name="Google Shape;1741;p30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2" name="Google Shape;1742;p30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743" name="Google Shape;1743;p3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4" name="Google Shape;1744;p3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5" name="Google Shape;1745;p3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746" name="Shape 1746"/>
        <p:cNvGrpSpPr/>
        <p:nvPr/>
      </p:nvGrpSpPr>
      <p:grpSpPr>
        <a:xfrm>
          <a:off x="0" y="0"/>
          <a:ext cx="0" cy="0"/>
          <a:chOff x="0" y="0"/>
          <a:chExt cx="0" cy="0"/>
        </a:xfrm>
      </p:grpSpPr>
      <p:sp>
        <p:nvSpPr>
          <p:cNvPr id="1747" name="Google Shape;1747;p30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8" name="Google Shape;1748;p30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9" name="Google Shape;1749;p3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0" name="Google Shape;1750;p3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1" name="Google Shape;1751;p3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p:cSld name="Titre de section">
    <p:spTree>
      <p:nvGrpSpPr>
        <p:cNvPr id="1752" name="Shape 1752"/>
        <p:cNvGrpSpPr/>
        <p:nvPr/>
      </p:nvGrpSpPr>
      <p:grpSpPr>
        <a:xfrm>
          <a:off x="0" y="0"/>
          <a:ext cx="0" cy="0"/>
          <a:chOff x="0" y="0"/>
          <a:chExt cx="0" cy="0"/>
        </a:xfrm>
      </p:grpSpPr>
      <p:sp>
        <p:nvSpPr>
          <p:cNvPr id="1753" name="Google Shape;1753;p30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4" name="Google Shape;1754;p30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755" name="Google Shape;1755;p3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6" name="Google Shape;1756;p3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7" name="Google Shape;1757;p3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758" name="Shape 1758"/>
        <p:cNvGrpSpPr/>
        <p:nvPr/>
      </p:nvGrpSpPr>
      <p:grpSpPr>
        <a:xfrm>
          <a:off x="0" y="0"/>
          <a:ext cx="0" cy="0"/>
          <a:chOff x="0" y="0"/>
          <a:chExt cx="0" cy="0"/>
        </a:xfrm>
      </p:grpSpPr>
      <p:sp>
        <p:nvSpPr>
          <p:cNvPr id="1759" name="Google Shape;1759;p3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0" name="Google Shape;1760;p31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61" name="Google Shape;1761;p31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62" name="Google Shape;1762;p3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3" name="Google Shape;1763;p3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4" name="Google Shape;1764;p3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765" name="Shape 1765"/>
        <p:cNvGrpSpPr/>
        <p:nvPr/>
      </p:nvGrpSpPr>
      <p:grpSpPr>
        <a:xfrm>
          <a:off x="0" y="0"/>
          <a:ext cx="0" cy="0"/>
          <a:chOff x="0" y="0"/>
          <a:chExt cx="0" cy="0"/>
        </a:xfrm>
      </p:grpSpPr>
      <p:sp>
        <p:nvSpPr>
          <p:cNvPr id="1766" name="Google Shape;1766;p3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7" name="Google Shape;1767;p3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8" name="Google Shape;1768;p3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9" name="Google Shape;1769;p3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70" name="Shape 1770"/>
        <p:cNvGrpSpPr/>
        <p:nvPr/>
      </p:nvGrpSpPr>
      <p:grpSpPr>
        <a:xfrm>
          <a:off x="0" y="0"/>
          <a:ext cx="0" cy="0"/>
          <a:chOff x="0" y="0"/>
          <a:chExt cx="0" cy="0"/>
        </a:xfrm>
      </p:grpSpPr>
      <p:sp>
        <p:nvSpPr>
          <p:cNvPr id="1771" name="Google Shape;1771;p3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2" name="Google Shape;1772;p3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3" name="Google Shape;1773;p3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774" name="Shape 1774"/>
        <p:cNvGrpSpPr/>
        <p:nvPr/>
      </p:nvGrpSpPr>
      <p:grpSpPr>
        <a:xfrm>
          <a:off x="0" y="0"/>
          <a:ext cx="0" cy="0"/>
          <a:chOff x="0" y="0"/>
          <a:chExt cx="0" cy="0"/>
        </a:xfrm>
      </p:grpSpPr>
      <p:sp>
        <p:nvSpPr>
          <p:cNvPr id="1775" name="Google Shape;1775;p3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6" name="Google Shape;1776;p31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777" name="Google Shape;1777;p31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778" name="Google Shape;1778;p3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9" name="Google Shape;1779;p3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80" name="Google Shape;1780;p3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787" name="Shape 178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788" name="Shape 1788"/>
        <p:cNvGrpSpPr/>
        <p:nvPr/>
      </p:nvGrpSpPr>
      <p:grpSpPr>
        <a:xfrm>
          <a:off x="0" y="0"/>
          <a:ext cx="0" cy="0"/>
          <a:chOff x="0" y="0"/>
          <a:chExt cx="0" cy="0"/>
        </a:xfrm>
      </p:grpSpPr>
      <p:sp>
        <p:nvSpPr>
          <p:cNvPr id="1789" name="Google Shape;1789;p31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90" name="Google Shape;1790;p31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791" name="Google Shape;1791;p3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2" name="Google Shape;1792;p3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3" name="Google Shape;1793;p3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794" name="Shape 1794"/>
        <p:cNvGrpSpPr/>
        <p:nvPr/>
      </p:nvGrpSpPr>
      <p:grpSpPr>
        <a:xfrm>
          <a:off x="0" y="0"/>
          <a:ext cx="0" cy="0"/>
          <a:chOff x="0" y="0"/>
          <a:chExt cx="0" cy="0"/>
        </a:xfrm>
      </p:grpSpPr>
      <p:sp>
        <p:nvSpPr>
          <p:cNvPr id="1795" name="Google Shape;1795;p3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96" name="Google Shape;1796;p3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97" name="Google Shape;1797;p3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8" name="Google Shape;1798;p3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9" name="Google Shape;1799;p3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800" name="Shape 1800"/>
        <p:cNvGrpSpPr/>
        <p:nvPr/>
      </p:nvGrpSpPr>
      <p:grpSpPr>
        <a:xfrm>
          <a:off x="0" y="0"/>
          <a:ext cx="0" cy="0"/>
          <a:chOff x="0" y="0"/>
          <a:chExt cx="0" cy="0"/>
        </a:xfrm>
      </p:grpSpPr>
      <p:sp>
        <p:nvSpPr>
          <p:cNvPr id="1801" name="Google Shape;1801;p31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2" name="Google Shape;1802;p31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803" name="Google Shape;1803;p3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4" name="Google Shape;1804;p3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5" name="Google Shape;1805;p3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806" name="Shape 1806"/>
        <p:cNvGrpSpPr/>
        <p:nvPr/>
      </p:nvGrpSpPr>
      <p:grpSpPr>
        <a:xfrm>
          <a:off x="0" y="0"/>
          <a:ext cx="0" cy="0"/>
          <a:chOff x="0" y="0"/>
          <a:chExt cx="0" cy="0"/>
        </a:xfrm>
      </p:grpSpPr>
      <p:sp>
        <p:nvSpPr>
          <p:cNvPr id="1807" name="Google Shape;1807;p3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8" name="Google Shape;1808;p31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09" name="Google Shape;1809;p31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10" name="Google Shape;1810;p3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1" name="Google Shape;1811;p3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2" name="Google Shape;1812;p3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813" name="Shape 1813"/>
        <p:cNvGrpSpPr/>
        <p:nvPr/>
      </p:nvGrpSpPr>
      <p:grpSpPr>
        <a:xfrm>
          <a:off x="0" y="0"/>
          <a:ext cx="0" cy="0"/>
          <a:chOff x="0" y="0"/>
          <a:chExt cx="0" cy="0"/>
        </a:xfrm>
      </p:grpSpPr>
      <p:sp>
        <p:nvSpPr>
          <p:cNvPr id="1814" name="Google Shape;1814;p31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15" name="Google Shape;1815;p31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16" name="Google Shape;1816;p31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17" name="Google Shape;1817;p31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18" name="Google Shape;1818;p31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19" name="Google Shape;1819;p3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0" name="Google Shape;1820;p3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1" name="Google Shape;1821;p3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822" name="Shape 1822"/>
        <p:cNvGrpSpPr/>
        <p:nvPr/>
      </p:nvGrpSpPr>
      <p:grpSpPr>
        <a:xfrm>
          <a:off x="0" y="0"/>
          <a:ext cx="0" cy="0"/>
          <a:chOff x="0" y="0"/>
          <a:chExt cx="0" cy="0"/>
        </a:xfrm>
      </p:grpSpPr>
      <p:sp>
        <p:nvSpPr>
          <p:cNvPr id="1823" name="Google Shape;1823;p3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24" name="Google Shape;1824;p3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5" name="Google Shape;1825;p3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6" name="Google Shape;1826;p3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827" name="Shape 1827"/>
        <p:cNvGrpSpPr/>
        <p:nvPr/>
      </p:nvGrpSpPr>
      <p:grpSpPr>
        <a:xfrm>
          <a:off x="0" y="0"/>
          <a:ext cx="0" cy="0"/>
          <a:chOff x="0" y="0"/>
          <a:chExt cx="0" cy="0"/>
        </a:xfrm>
      </p:grpSpPr>
      <p:sp>
        <p:nvSpPr>
          <p:cNvPr id="1828" name="Google Shape;1828;p3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9" name="Google Shape;1829;p3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0" name="Google Shape;1830;p3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831" name="Shape 1831"/>
        <p:cNvGrpSpPr/>
        <p:nvPr/>
      </p:nvGrpSpPr>
      <p:grpSpPr>
        <a:xfrm>
          <a:off x="0" y="0"/>
          <a:ext cx="0" cy="0"/>
          <a:chOff x="0" y="0"/>
          <a:chExt cx="0" cy="0"/>
        </a:xfrm>
      </p:grpSpPr>
      <p:sp>
        <p:nvSpPr>
          <p:cNvPr id="1832" name="Google Shape;1832;p3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33" name="Google Shape;1833;p32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834" name="Google Shape;1834;p32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835" name="Google Shape;1835;p3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6" name="Google Shape;1836;p3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7" name="Google Shape;1837;p3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838" name="Shape 1838"/>
        <p:cNvGrpSpPr/>
        <p:nvPr/>
      </p:nvGrpSpPr>
      <p:grpSpPr>
        <a:xfrm>
          <a:off x="0" y="0"/>
          <a:ext cx="0" cy="0"/>
          <a:chOff x="0" y="0"/>
          <a:chExt cx="0" cy="0"/>
        </a:xfrm>
      </p:grpSpPr>
      <p:sp>
        <p:nvSpPr>
          <p:cNvPr id="1839" name="Google Shape;1839;p32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40" name="Google Shape;1840;p322"/>
          <p:cNvSpPr/>
          <p:nvPr>
            <p:ph idx="2" type="pic"/>
          </p:nvPr>
        </p:nvSpPr>
        <p:spPr>
          <a:xfrm>
            <a:off x="5183188" y="987425"/>
            <a:ext cx="6172200" cy="4873625"/>
          </a:xfrm>
          <a:prstGeom prst="rect">
            <a:avLst/>
          </a:prstGeom>
          <a:noFill/>
          <a:ln>
            <a:noFill/>
          </a:ln>
        </p:spPr>
      </p:sp>
      <p:sp>
        <p:nvSpPr>
          <p:cNvPr id="1841" name="Google Shape;1841;p32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842" name="Google Shape;1842;p3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3" name="Google Shape;1843;p3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4" name="Google Shape;1844;p3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845" name="Shape 1845"/>
        <p:cNvGrpSpPr/>
        <p:nvPr/>
      </p:nvGrpSpPr>
      <p:grpSpPr>
        <a:xfrm>
          <a:off x="0" y="0"/>
          <a:ext cx="0" cy="0"/>
          <a:chOff x="0" y="0"/>
          <a:chExt cx="0" cy="0"/>
        </a:xfrm>
      </p:grpSpPr>
      <p:sp>
        <p:nvSpPr>
          <p:cNvPr id="1846" name="Google Shape;1846;p3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47" name="Google Shape;1847;p32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48" name="Google Shape;1848;p3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9" name="Google Shape;1849;p3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0" name="Google Shape;1850;p3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851" name="Shape 1851"/>
        <p:cNvGrpSpPr/>
        <p:nvPr/>
      </p:nvGrpSpPr>
      <p:grpSpPr>
        <a:xfrm>
          <a:off x="0" y="0"/>
          <a:ext cx="0" cy="0"/>
          <a:chOff x="0" y="0"/>
          <a:chExt cx="0" cy="0"/>
        </a:xfrm>
      </p:grpSpPr>
      <p:sp>
        <p:nvSpPr>
          <p:cNvPr id="1852" name="Google Shape;1852;p32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53" name="Google Shape;1853;p32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54" name="Google Shape;1854;p3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5" name="Google Shape;1855;p3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6" name="Google Shape;1856;p3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857" name="Shape 1857"/>
        <p:cNvGrpSpPr/>
        <p:nvPr/>
      </p:nvGrpSpPr>
      <p:grpSpPr>
        <a:xfrm>
          <a:off x="0" y="0"/>
          <a:ext cx="0" cy="0"/>
          <a:chOff x="0" y="0"/>
          <a:chExt cx="0" cy="0"/>
        </a:xfrm>
      </p:grpSpPr>
      <p:grpSp>
        <p:nvGrpSpPr>
          <p:cNvPr id="1858" name="Google Shape;1858;p325"/>
          <p:cNvGrpSpPr/>
          <p:nvPr/>
        </p:nvGrpSpPr>
        <p:grpSpPr>
          <a:xfrm>
            <a:off x="-1" y="-38042"/>
            <a:ext cx="12192000" cy="6858001"/>
            <a:chOff x="0" y="0"/>
            <a:chExt cx="13716000" cy="10287000"/>
          </a:xfrm>
        </p:grpSpPr>
        <p:sp>
          <p:nvSpPr>
            <p:cNvPr id="1859" name="Google Shape;1859;p32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860" name="Google Shape;1860;p32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861" name="Google Shape;1861;p32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862" name="Google Shape;1862;p325"/>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863" name="Google Shape;1863;p32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64" name="Google Shape;1864;p325"/>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865" name="Shape 1865"/>
        <p:cNvGrpSpPr/>
        <p:nvPr/>
      </p:nvGrpSpPr>
      <p:grpSpPr>
        <a:xfrm>
          <a:off x="0" y="0"/>
          <a:ext cx="0" cy="0"/>
          <a:chOff x="0" y="0"/>
          <a:chExt cx="0" cy="0"/>
        </a:xfrm>
      </p:grpSpPr>
      <p:sp>
        <p:nvSpPr>
          <p:cNvPr id="1866" name="Google Shape;1866;p326"/>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867" name="Google Shape;1867;p3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868" name="Google Shape;1868;p3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869" name="Google Shape;1869;p3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870" name="Google Shape;1870;p326"/>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871" name="Google Shape;1871;p326"/>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872" name="Google Shape;1872;p326"/>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73" name="Google Shape;1873;p326"/>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874" name="Google Shape;1874;p326"/>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875" name="Shape 1875"/>
        <p:cNvGrpSpPr/>
        <p:nvPr/>
      </p:nvGrpSpPr>
      <p:grpSpPr>
        <a:xfrm>
          <a:off x="0" y="0"/>
          <a:ext cx="0" cy="0"/>
          <a:chOff x="0" y="0"/>
          <a:chExt cx="0" cy="0"/>
        </a:xfrm>
      </p:grpSpPr>
      <p:grpSp>
        <p:nvGrpSpPr>
          <p:cNvPr id="1876" name="Google Shape;1876;p327"/>
          <p:cNvGrpSpPr/>
          <p:nvPr/>
        </p:nvGrpSpPr>
        <p:grpSpPr>
          <a:xfrm>
            <a:off x="-1" y="-38042"/>
            <a:ext cx="12192000" cy="6858001"/>
            <a:chOff x="0" y="0"/>
            <a:chExt cx="13716000" cy="10287000"/>
          </a:xfrm>
        </p:grpSpPr>
        <p:sp>
          <p:nvSpPr>
            <p:cNvPr id="1877" name="Google Shape;1877;p32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878" name="Google Shape;1878;p32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879" name="Google Shape;1879;p32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880" name="Google Shape;1880;p327"/>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881" name="Google Shape;1881;p32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82" name="Google Shape;1882;p327"/>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883" name="Shape 1883"/>
        <p:cNvGrpSpPr/>
        <p:nvPr/>
      </p:nvGrpSpPr>
      <p:grpSpPr>
        <a:xfrm>
          <a:off x="0" y="0"/>
          <a:ext cx="0" cy="0"/>
          <a:chOff x="0" y="0"/>
          <a:chExt cx="0" cy="0"/>
        </a:xfrm>
      </p:grpSpPr>
      <p:grpSp>
        <p:nvGrpSpPr>
          <p:cNvPr id="1884" name="Google Shape;1884;p328"/>
          <p:cNvGrpSpPr/>
          <p:nvPr/>
        </p:nvGrpSpPr>
        <p:grpSpPr>
          <a:xfrm>
            <a:off x="-1" y="-38042"/>
            <a:ext cx="12192000" cy="6858001"/>
            <a:chOff x="0" y="0"/>
            <a:chExt cx="13716000" cy="10287000"/>
          </a:xfrm>
        </p:grpSpPr>
        <p:sp>
          <p:nvSpPr>
            <p:cNvPr id="1885" name="Google Shape;1885;p32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886" name="Google Shape;1886;p32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887" name="Google Shape;1887;p32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888" name="Google Shape;1888;p328"/>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889" name="Google Shape;1889;p32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90" name="Google Shape;1890;p328"/>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891" name="Shape 189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898" name="Shape 189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899" name="Shape 1899"/>
        <p:cNvGrpSpPr/>
        <p:nvPr/>
      </p:nvGrpSpPr>
      <p:grpSpPr>
        <a:xfrm>
          <a:off x="0" y="0"/>
          <a:ext cx="0" cy="0"/>
          <a:chOff x="0" y="0"/>
          <a:chExt cx="0" cy="0"/>
        </a:xfrm>
      </p:grpSpPr>
      <p:sp>
        <p:nvSpPr>
          <p:cNvPr id="1900" name="Google Shape;1900;p33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01" name="Google Shape;1901;p33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902" name="Google Shape;1902;p3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3" name="Google Shape;1903;p3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4" name="Google Shape;1904;p3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905" name="Shape 1905"/>
        <p:cNvGrpSpPr/>
        <p:nvPr/>
      </p:nvGrpSpPr>
      <p:grpSpPr>
        <a:xfrm>
          <a:off x="0" y="0"/>
          <a:ext cx="0" cy="0"/>
          <a:chOff x="0" y="0"/>
          <a:chExt cx="0" cy="0"/>
        </a:xfrm>
      </p:grpSpPr>
      <p:sp>
        <p:nvSpPr>
          <p:cNvPr id="1906" name="Google Shape;1906;p3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07" name="Google Shape;1907;p3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08" name="Google Shape;1908;p3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9" name="Google Shape;1909;p3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0" name="Google Shape;1910;p3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911" name="Shape 1911"/>
        <p:cNvGrpSpPr/>
        <p:nvPr/>
      </p:nvGrpSpPr>
      <p:grpSpPr>
        <a:xfrm>
          <a:off x="0" y="0"/>
          <a:ext cx="0" cy="0"/>
          <a:chOff x="0" y="0"/>
          <a:chExt cx="0" cy="0"/>
        </a:xfrm>
      </p:grpSpPr>
      <p:sp>
        <p:nvSpPr>
          <p:cNvPr id="1912" name="Google Shape;1912;p33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13" name="Google Shape;1913;p33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914" name="Google Shape;1914;p3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5" name="Google Shape;1915;p3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6" name="Google Shape;1916;p3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917" name="Shape 1917"/>
        <p:cNvGrpSpPr/>
        <p:nvPr/>
      </p:nvGrpSpPr>
      <p:grpSpPr>
        <a:xfrm>
          <a:off x="0" y="0"/>
          <a:ext cx="0" cy="0"/>
          <a:chOff x="0" y="0"/>
          <a:chExt cx="0" cy="0"/>
        </a:xfrm>
      </p:grpSpPr>
      <p:sp>
        <p:nvSpPr>
          <p:cNvPr id="1918" name="Google Shape;1918;p3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19" name="Google Shape;1919;p33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20" name="Google Shape;1920;p33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21" name="Google Shape;1921;p3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2" name="Google Shape;1922;p3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3" name="Google Shape;1923;p3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924" name="Shape 1924"/>
        <p:cNvGrpSpPr/>
        <p:nvPr/>
      </p:nvGrpSpPr>
      <p:grpSpPr>
        <a:xfrm>
          <a:off x="0" y="0"/>
          <a:ext cx="0" cy="0"/>
          <a:chOff x="0" y="0"/>
          <a:chExt cx="0" cy="0"/>
        </a:xfrm>
      </p:grpSpPr>
      <p:sp>
        <p:nvSpPr>
          <p:cNvPr id="1925" name="Google Shape;1925;p33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6" name="Google Shape;1926;p33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927" name="Google Shape;1927;p33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28" name="Google Shape;1928;p33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929" name="Google Shape;1929;p33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30" name="Google Shape;1930;p3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1" name="Google Shape;1931;p3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2" name="Google Shape;1932;p3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933" name="Shape 1933"/>
        <p:cNvGrpSpPr/>
        <p:nvPr/>
      </p:nvGrpSpPr>
      <p:grpSpPr>
        <a:xfrm>
          <a:off x="0" y="0"/>
          <a:ext cx="0" cy="0"/>
          <a:chOff x="0" y="0"/>
          <a:chExt cx="0" cy="0"/>
        </a:xfrm>
      </p:grpSpPr>
      <p:sp>
        <p:nvSpPr>
          <p:cNvPr id="1934" name="Google Shape;1934;p3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35" name="Google Shape;1935;p3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6" name="Google Shape;1936;p3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7" name="Google Shape;1937;p3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938" name="Shape 1938"/>
        <p:cNvGrpSpPr/>
        <p:nvPr/>
      </p:nvGrpSpPr>
      <p:grpSpPr>
        <a:xfrm>
          <a:off x="0" y="0"/>
          <a:ext cx="0" cy="0"/>
          <a:chOff x="0" y="0"/>
          <a:chExt cx="0" cy="0"/>
        </a:xfrm>
      </p:grpSpPr>
      <p:sp>
        <p:nvSpPr>
          <p:cNvPr id="1939" name="Google Shape;1939;p3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0" name="Google Shape;1940;p3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1" name="Google Shape;1941;p3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942" name="Shape 1942"/>
        <p:cNvGrpSpPr/>
        <p:nvPr/>
      </p:nvGrpSpPr>
      <p:grpSpPr>
        <a:xfrm>
          <a:off x="0" y="0"/>
          <a:ext cx="0" cy="0"/>
          <a:chOff x="0" y="0"/>
          <a:chExt cx="0" cy="0"/>
        </a:xfrm>
      </p:grpSpPr>
      <p:sp>
        <p:nvSpPr>
          <p:cNvPr id="1943" name="Google Shape;1943;p3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44" name="Google Shape;1944;p33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45" name="Google Shape;1945;p33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46" name="Google Shape;1946;p3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7" name="Google Shape;1947;p3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8" name="Google Shape;1948;p3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949" name="Shape 1949"/>
        <p:cNvGrpSpPr/>
        <p:nvPr/>
      </p:nvGrpSpPr>
      <p:grpSpPr>
        <a:xfrm>
          <a:off x="0" y="0"/>
          <a:ext cx="0" cy="0"/>
          <a:chOff x="0" y="0"/>
          <a:chExt cx="0" cy="0"/>
        </a:xfrm>
      </p:grpSpPr>
      <p:sp>
        <p:nvSpPr>
          <p:cNvPr id="1950" name="Google Shape;1950;p3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51" name="Google Shape;1951;p338"/>
          <p:cNvSpPr/>
          <p:nvPr>
            <p:ph idx="2" type="pic"/>
          </p:nvPr>
        </p:nvSpPr>
        <p:spPr>
          <a:xfrm>
            <a:off x="5183188" y="987425"/>
            <a:ext cx="6172200" cy="4873625"/>
          </a:xfrm>
          <a:prstGeom prst="rect">
            <a:avLst/>
          </a:prstGeom>
          <a:noFill/>
          <a:ln>
            <a:noFill/>
          </a:ln>
        </p:spPr>
      </p:sp>
      <p:sp>
        <p:nvSpPr>
          <p:cNvPr id="1952" name="Google Shape;1952;p33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53" name="Google Shape;1953;p3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4" name="Google Shape;1954;p3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5" name="Google Shape;1955;p3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956" name="Shape 1956"/>
        <p:cNvGrpSpPr/>
        <p:nvPr/>
      </p:nvGrpSpPr>
      <p:grpSpPr>
        <a:xfrm>
          <a:off x="0" y="0"/>
          <a:ext cx="0" cy="0"/>
          <a:chOff x="0" y="0"/>
          <a:chExt cx="0" cy="0"/>
        </a:xfrm>
      </p:grpSpPr>
      <p:sp>
        <p:nvSpPr>
          <p:cNvPr id="1957" name="Google Shape;1957;p3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58" name="Google Shape;1958;p33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59" name="Google Shape;1959;p3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0" name="Google Shape;1960;p3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1" name="Google Shape;1961;p3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962" name="Shape 1962"/>
        <p:cNvGrpSpPr/>
        <p:nvPr/>
      </p:nvGrpSpPr>
      <p:grpSpPr>
        <a:xfrm>
          <a:off x="0" y="0"/>
          <a:ext cx="0" cy="0"/>
          <a:chOff x="0" y="0"/>
          <a:chExt cx="0" cy="0"/>
        </a:xfrm>
      </p:grpSpPr>
      <p:sp>
        <p:nvSpPr>
          <p:cNvPr id="1963" name="Google Shape;1963;p34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64" name="Google Shape;1964;p34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65" name="Google Shape;1965;p3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6" name="Google Shape;1966;p3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7" name="Google Shape;1967;p3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968" name="Shape 1968"/>
        <p:cNvGrpSpPr/>
        <p:nvPr/>
      </p:nvGrpSpPr>
      <p:grpSpPr>
        <a:xfrm>
          <a:off x="0" y="0"/>
          <a:ext cx="0" cy="0"/>
          <a:chOff x="0" y="0"/>
          <a:chExt cx="0" cy="0"/>
        </a:xfrm>
      </p:grpSpPr>
      <p:grpSp>
        <p:nvGrpSpPr>
          <p:cNvPr id="1969" name="Google Shape;1969;p341"/>
          <p:cNvGrpSpPr/>
          <p:nvPr/>
        </p:nvGrpSpPr>
        <p:grpSpPr>
          <a:xfrm>
            <a:off x="-1" y="-38042"/>
            <a:ext cx="12192000" cy="6858001"/>
            <a:chOff x="0" y="0"/>
            <a:chExt cx="13716000" cy="10287000"/>
          </a:xfrm>
        </p:grpSpPr>
        <p:sp>
          <p:nvSpPr>
            <p:cNvPr id="1970" name="Google Shape;1970;p34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71" name="Google Shape;1971;p34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72" name="Google Shape;1972;p34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973" name="Google Shape;1973;p341"/>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974" name="Google Shape;1974;p34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75" name="Google Shape;1975;p341"/>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976" name="Shape 1976"/>
        <p:cNvGrpSpPr/>
        <p:nvPr/>
      </p:nvGrpSpPr>
      <p:grpSpPr>
        <a:xfrm>
          <a:off x="0" y="0"/>
          <a:ext cx="0" cy="0"/>
          <a:chOff x="0" y="0"/>
          <a:chExt cx="0" cy="0"/>
        </a:xfrm>
      </p:grpSpPr>
      <p:sp>
        <p:nvSpPr>
          <p:cNvPr id="1977" name="Google Shape;1977;p342"/>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978" name="Google Shape;1978;p3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979" name="Google Shape;1979;p3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980" name="Google Shape;1980;p3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981" name="Google Shape;1981;p342"/>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982" name="Google Shape;1982;p342"/>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983" name="Google Shape;1983;p342"/>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84" name="Google Shape;1984;p342"/>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985" name="Google Shape;1985;p342"/>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986" name="Shape 1986"/>
        <p:cNvGrpSpPr/>
        <p:nvPr/>
      </p:nvGrpSpPr>
      <p:grpSpPr>
        <a:xfrm>
          <a:off x="0" y="0"/>
          <a:ext cx="0" cy="0"/>
          <a:chOff x="0" y="0"/>
          <a:chExt cx="0" cy="0"/>
        </a:xfrm>
      </p:grpSpPr>
      <p:grpSp>
        <p:nvGrpSpPr>
          <p:cNvPr id="1987" name="Google Shape;1987;p343"/>
          <p:cNvGrpSpPr/>
          <p:nvPr/>
        </p:nvGrpSpPr>
        <p:grpSpPr>
          <a:xfrm>
            <a:off x="-1" y="-38042"/>
            <a:ext cx="12192000" cy="6858001"/>
            <a:chOff x="0" y="0"/>
            <a:chExt cx="13716000" cy="10287000"/>
          </a:xfrm>
        </p:grpSpPr>
        <p:sp>
          <p:nvSpPr>
            <p:cNvPr id="1988" name="Google Shape;1988;p34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89" name="Google Shape;1989;p34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90" name="Google Shape;1990;p34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991" name="Google Shape;1991;p343"/>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992" name="Google Shape;1992;p34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93" name="Google Shape;1993;p343"/>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994" name="Shape 1994"/>
        <p:cNvGrpSpPr/>
        <p:nvPr/>
      </p:nvGrpSpPr>
      <p:grpSpPr>
        <a:xfrm>
          <a:off x="0" y="0"/>
          <a:ext cx="0" cy="0"/>
          <a:chOff x="0" y="0"/>
          <a:chExt cx="0" cy="0"/>
        </a:xfrm>
      </p:grpSpPr>
      <p:grpSp>
        <p:nvGrpSpPr>
          <p:cNvPr id="1995" name="Google Shape;1995;p344"/>
          <p:cNvGrpSpPr/>
          <p:nvPr/>
        </p:nvGrpSpPr>
        <p:grpSpPr>
          <a:xfrm>
            <a:off x="-1" y="-38042"/>
            <a:ext cx="12192000" cy="6858001"/>
            <a:chOff x="0" y="0"/>
            <a:chExt cx="13716000" cy="10287000"/>
          </a:xfrm>
        </p:grpSpPr>
        <p:sp>
          <p:nvSpPr>
            <p:cNvPr id="1996" name="Google Shape;1996;p34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97" name="Google Shape;1997;p34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998" name="Google Shape;1998;p34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999" name="Google Shape;1999;p344"/>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000" name="Google Shape;2000;p34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01" name="Google Shape;2001;p344"/>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002" name="Shape 200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003" name="Shape 2003"/>
        <p:cNvGrpSpPr/>
        <p:nvPr/>
      </p:nvGrpSpPr>
      <p:grpSpPr>
        <a:xfrm>
          <a:off x="0" y="0"/>
          <a:ext cx="0" cy="0"/>
          <a:chOff x="0" y="0"/>
          <a:chExt cx="0" cy="0"/>
        </a:xfrm>
      </p:grpSpPr>
      <p:sp>
        <p:nvSpPr>
          <p:cNvPr id="2004" name="Google Shape;2004;p346"/>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005" name="Google Shape;2005;p346"/>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006" name="Google Shape;2006;p346"/>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007" name="Google Shape;2007;p346"/>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008" name="Google Shape;2008;p346"/>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009" name="Google Shape;2009;p346"/>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010" name="Google Shape;2010;p346"/>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011" name="Google Shape;2011;p346"/>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012" name="Google Shape;2012;p346"/>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013" name="Google Shape;2013;p346"/>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014" name="Google Shape;2014;p346"/>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015" name="Google Shape;2015;p346"/>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016" name="Google Shape;2016;p346"/>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3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017" name="Shape 2017"/>
        <p:cNvGrpSpPr/>
        <p:nvPr/>
      </p:nvGrpSpPr>
      <p:grpSpPr>
        <a:xfrm>
          <a:off x="0" y="0"/>
          <a:ext cx="0" cy="0"/>
          <a:chOff x="0" y="0"/>
          <a:chExt cx="0" cy="0"/>
        </a:xfrm>
      </p:grpSpPr>
      <p:sp>
        <p:nvSpPr>
          <p:cNvPr id="2018" name="Google Shape;2018;p347"/>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019" name="Google Shape;2019;p347"/>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20" name="Google Shape;2020;p347"/>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21" name="Google Shape;2021;p347"/>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022" name="Google Shape;2022;p347"/>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023" name="Google Shape;2023;p347"/>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024" name="Google Shape;2024;p347"/>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025" name="Shape 2025"/>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2026" name="Shape 2026"/>
        <p:cNvGrpSpPr/>
        <p:nvPr/>
      </p:nvGrpSpPr>
      <p:grpSpPr>
        <a:xfrm>
          <a:off x="0" y="0"/>
          <a:ext cx="0" cy="0"/>
          <a:chOff x="0" y="0"/>
          <a:chExt cx="0" cy="0"/>
        </a:xfrm>
      </p:grpSpPr>
      <p:sp>
        <p:nvSpPr>
          <p:cNvPr id="2027" name="Google Shape;2027;p349"/>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28" name="Google Shape;2028;p349"/>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029" name="Google Shape;2029;p349"/>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030" name="Google Shape;2030;p349"/>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31" name="Google Shape;2031;p349"/>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032" name="Google Shape;2032;p349"/>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033" name="Google Shape;2033;p349"/>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34" name="Google Shape;2034;p349"/>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35" name="Google Shape;2035;p349"/>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36" name="Google Shape;2036;p349"/>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37" name="Google Shape;2037;p349"/>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38" name="Google Shape;2038;p349"/>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39" name="Google Shape;2039;p34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046" name="Shape 204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047" name="Shape 2047"/>
        <p:cNvGrpSpPr/>
        <p:nvPr/>
      </p:nvGrpSpPr>
      <p:grpSpPr>
        <a:xfrm>
          <a:off x="0" y="0"/>
          <a:ext cx="0" cy="0"/>
          <a:chOff x="0" y="0"/>
          <a:chExt cx="0" cy="0"/>
        </a:xfrm>
      </p:grpSpPr>
      <p:sp>
        <p:nvSpPr>
          <p:cNvPr id="2048" name="Google Shape;2048;p35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49" name="Google Shape;2049;p35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50" name="Google Shape;2050;p3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1" name="Google Shape;2051;p3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2" name="Google Shape;2052;p3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053" name="Shape 2053"/>
        <p:cNvGrpSpPr/>
        <p:nvPr/>
      </p:nvGrpSpPr>
      <p:grpSpPr>
        <a:xfrm>
          <a:off x="0" y="0"/>
          <a:ext cx="0" cy="0"/>
          <a:chOff x="0" y="0"/>
          <a:chExt cx="0" cy="0"/>
        </a:xfrm>
      </p:grpSpPr>
      <p:sp>
        <p:nvSpPr>
          <p:cNvPr id="2054" name="Google Shape;2054;p3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55" name="Google Shape;2055;p35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56" name="Google Shape;2056;p3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7" name="Google Shape;2057;p3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8" name="Google Shape;2058;p3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059" name="Shape 2059"/>
        <p:cNvGrpSpPr/>
        <p:nvPr/>
      </p:nvGrpSpPr>
      <p:grpSpPr>
        <a:xfrm>
          <a:off x="0" y="0"/>
          <a:ext cx="0" cy="0"/>
          <a:chOff x="0" y="0"/>
          <a:chExt cx="0" cy="0"/>
        </a:xfrm>
      </p:grpSpPr>
      <p:sp>
        <p:nvSpPr>
          <p:cNvPr id="2060" name="Google Shape;2060;p35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61" name="Google Shape;2061;p35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062" name="Google Shape;2062;p3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63" name="Google Shape;2063;p3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64" name="Google Shape;2064;p3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065" name="Shape 2065"/>
        <p:cNvGrpSpPr/>
        <p:nvPr/>
      </p:nvGrpSpPr>
      <p:grpSpPr>
        <a:xfrm>
          <a:off x="0" y="0"/>
          <a:ext cx="0" cy="0"/>
          <a:chOff x="0" y="0"/>
          <a:chExt cx="0" cy="0"/>
        </a:xfrm>
      </p:grpSpPr>
      <p:sp>
        <p:nvSpPr>
          <p:cNvPr id="2066" name="Google Shape;2066;p3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67" name="Google Shape;2067;p35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68" name="Google Shape;2068;p35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69" name="Google Shape;2069;p3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0" name="Google Shape;2070;p3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1" name="Google Shape;2071;p3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072" name="Shape 2072"/>
        <p:cNvGrpSpPr/>
        <p:nvPr/>
      </p:nvGrpSpPr>
      <p:grpSpPr>
        <a:xfrm>
          <a:off x="0" y="0"/>
          <a:ext cx="0" cy="0"/>
          <a:chOff x="0" y="0"/>
          <a:chExt cx="0" cy="0"/>
        </a:xfrm>
      </p:grpSpPr>
      <p:sp>
        <p:nvSpPr>
          <p:cNvPr id="2073" name="Google Shape;2073;p35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74" name="Google Shape;2074;p35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075" name="Google Shape;2075;p35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76" name="Google Shape;2076;p35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077" name="Google Shape;2077;p35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78" name="Google Shape;2078;p3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9" name="Google Shape;2079;p3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0" name="Google Shape;2080;p3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081" name="Shape 2081"/>
        <p:cNvGrpSpPr/>
        <p:nvPr/>
      </p:nvGrpSpPr>
      <p:grpSpPr>
        <a:xfrm>
          <a:off x="0" y="0"/>
          <a:ext cx="0" cy="0"/>
          <a:chOff x="0" y="0"/>
          <a:chExt cx="0" cy="0"/>
        </a:xfrm>
      </p:grpSpPr>
      <p:sp>
        <p:nvSpPr>
          <p:cNvPr id="2082" name="Google Shape;2082;p3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83" name="Google Shape;2083;p3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4" name="Google Shape;2084;p3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5" name="Google Shape;2085;p3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086" name="Shape 2086"/>
        <p:cNvGrpSpPr/>
        <p:nvPr/>
      </p:nvGrpSpPr>
      <p:grpSpPr>
        <a:xfrm>
          <a:off x="0" y="0"/>
          <a:ext cx="0" cy="0"/>
          <a:chOff x="0" y="0"/>
          <a:chExt cx="0" cy="0"/>
        </a:xfrm>
      </p:grpSpPr>
      <p:sp>
        <p:nvSpPr>
          <p:cNvPr id="2087" name="Google Shape;2087;p3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8" name="Google Shape;2088;p3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9" name="Google Shape;2089;p3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090" name="Shape 2090"/>
        <p:cNvGrpSpPr/>
        <p:nvPr/>
      </p:nvGrpSpPr>
      <p:grpSpPr>
        <a:xfrm>
          <a:off x="0" y="0"/>
          <a:ext cx="0" cy="0"/>
          <a:chOff x="0" y="0"/>
          <a:chExt cx="0" cy="0"/>
        </a:xfrm>
      </p:grpSpPr>
      <p:sp>
        <p:nvSpPr>
          <p:cNvPr id="2091" name="Google Shape;2091;p35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92" name="Google Shape;2092;p35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093" name="Google Shape;2093;p35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094" name="Google Shape;2094;p3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95" name="Google Shape;2095;p3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96" name="Google Shape;2096;p3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097" name="Shape 2097"/>
        <p:cNvGrpSpPr/>
        <p:nvPr/>
      </p:nvGrpSpPr>
      <p:grpSpPr>
        <a:xfrm>
          <a:off x="0" y="0"/>
          <a:ext cx="0" cy="0"/>
          <a:chOff x="0" y="0"/>
          <a:chExt cx="0" cy="0"/>
        </a:xfrm>
      </p:grpSpPr>
      <p:sp>
        <p:nvSpPr>
          <p:cNvPr id="2098" name="Google Shape;2098;p35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99" name="Google Shape;2099;p358"/>
          <p:cNvSpPr/>
          <p:nvPr>
            <p:ph idx="2" type="pic"/>
          </p:nvPr>
        </p:nvSpPr>
        <p:spPr>
          <a:xfrm>
            <a:off x="5183188" y="987425"/>
            <a:ext cx="6172200" cy="4873625"/>
          </a:xfrm>
          <a:prstGeom prst="rect">
            <a:avLst/>
          </a:prstGeom>
          <a:noFill/>
          <a:ln>
            <a:noFill/>
          </a:ln>
        </p:spPr>
      </p:sp>
      <p:sp>
        <p:nvSpPr>
          <p:cNvPr id="2100" name="Google Shape;2100;p35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101" name="Google Shape;2101;p3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2" name="Google Shape;2102;p3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3" name="Google Shape;2103;p3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104" name="Shape 2104"/>
        <p:cNvGrpSpPr/>
        <p:nvPr/>
      </p:nvGrpSpPr>
      <p:grpSpPr>
        <a:xfrm>
          <a:off x="0" y="0"/>
          <a:ext cx="0" cy="0"/>
          <a:chOff x="0" y="0"/>
          <a:chExt cx="0" cy="0"/>
        </a:xfrm>
      </p:grpSpPr>
      <p:sp>
        <p:nvSpPr>
          <p:cNvPr id="2105" name="Google Shape;2105;p3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6" name="Google Shape;2106;p35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07" name="Google Shape;2107;p3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8" name="Google Shape;2108;p3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9" name="Google Shape;2109;p3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110" name="Shape 2110"/>
        <p:cNvGrpSpPr/>
        <p:nvPr/>
      </p:nvGrpSpPr>
      <p:grpSpPr>
        <a:xfrm>
          <a:off x="0" y="0"/>
          <a:ext cx="0" cy="0"/>
          <a:chOff x="0" y="0"/>
          <a:chExt cx="0" cy="0"/>
        </a:xfrm>
      </p:grpSpPr>
      <p:sp>
        <p:nvSpPr>
          <p:cNvPr id="2111" name="Google Shape;2111;p36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12" name="Google Shape;2112;p36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13" name="Google Shape;2113;p3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14" name="Google Shape;2114;p3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15" name="Google Shape;2115;p3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116" name="Shape 2116"/>
        <p:cNvGrpSpPr/>
        <p:nvPr/>
      </p:nvGrpSpPr>
      <p:grpSpPr>
        <a:xfrm>
          <a:off x="0" y="0"/>
          <a:ext cx="0" cy="0"/>
          <a:chOff x="0" y="0"/>
          <a:chExt cx="0" cy="0"/>
        </a:xfrm>
      </p:grpSpPr>
      <p:grpSp>
        <p:nvGrpSpPr>
          <p:cNvPr id="2117" name="Google Shape;2117;p361"/>
          <p:cNvGrpSpPr/>
          <p:nvPr/>
        </p:nvGrpSpPr>
        <p:grpSpPr>
          <a:xfrm>
            <a:off x="-1" y="-38042"/>
            <a:ext cx="12192000" cy="6858001"/>
            <a:chOff x="0" y="0"/>
            <a:chExt cx="13716000" cy="10287000"/>
          </a:xfrm>
        </p:grpSpPr>
        <p:sp>
          <p:nvSpPr>
            <p:cNvPr id="2118" name="Google Shape;2118;p36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119" name="Google Shape;2119;p36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120" name="Google Shape;2120;p36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121" name="Google Shape;2121;p361"/>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122" name="Google Shape;2122;p36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3" name="Google Shape;2123;p361"/>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124" name="Shape 212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125" name="Shape 2125"/>
        <p:cNvGrpSpPr/>
        <p:nvPr/>
      </p:nvGrpSpPr>
      <p:grpSpPr>
        <a:xfrm>
          <a:off x="0" y="0"/>
          <a:ext cx="0" cy="0"/>
          <a:chOff x="0" y="0"/>
          <a:chExt cx="0" cy="0"/>
        </a:xfrm>
      </p:grpSpPr>
      <p:sp>
        <p:nvSpPr>
          <p:cNvPr id="2126" name="Google Shape;2126;p363"/>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127" name="Google Shape;2127;p3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128" name="Google Shape;2128;p3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129" name="Google Shape;2129;p3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130" name="Google Shape;2130;p363"/>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131" name="Google Shape;2131;p363"/>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132" name="Google Shape;2132;p363"/>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33" name="Google Shape;2133;p363"/>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2134" name="Google Shape;2134;p363"/>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135" name="Shape 2135"/>
        <p:cNvGrpSpPr/>
        <p:nvPr/>
      </p:nvGrpSpPr>
      <p:grpSpPr>
        <a:xfrm>
          <a:off x="0" y="0"/>
          <a:ext cx="0" cy="0"/>
          <a:chOff x="0" y="0"/>
          <a:chExt cx="0" cy="0"/>
        </a:xfrm>
      </p:grpSpPr>
      <p:grpSp>
        <p:nvGrpSpPr>
          <p:cNvPr id="2136" name="Google Shape;2136;p364"/>
          <p:cNvGrpSpPr/>
          <p:nvPr/>
        </p:nvGrpSpPr>
        <p:grpSpPr>
          <a:xfrm>
            <a:off x="-1" y="-38042"/>
            <a:ext cx="12192000" cy="6858001"/>
            <a:chOff x="0" y="0"/>
            <a:chExt cx="13716000" cy="10287000"/>
          </a:xfrm>
        </p:grpSpPr>
        <p:sp>
          <p:nvSpPr>
            <p:cNvPr id="2137" name="Google Shape;2137;p36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138" name="Google Shape;2138;p36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139" name="Google Shape;2139;p36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140" name="Google Shape;2140;p364"/>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141" name="Google Shape;2141;p36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42" name="Google Shape;2142;p364"/>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143" name="Shape 2143"/>
        <p:cNvGrpSpPr/>
        <p:nvPr/>
      </p:nvGrpSpPr>
      <p:grpSpPr>
        <a:xfrm>
          <a:off x="0" y="0"/>
          <a:ext cx="0" cy="0"/>
          <a:chOff x="0" y="0"/>
          <a:chExt cx="0" cy="0"/>
        </a:xfrm>
      </p:grpSpPr>
      <p:grpSp>
        <p:nvGrpSpPr>
          <p:cNvPr id="2144" name="Google Shape;2144;p365"/>
          <p:cNvGrpSpPr/>
          <p:nvPr/>
        </p:nvGrpSpPr>
        <p:grpSpPr>
          <a:xfrm>
            <a:off x="-1" y="-38042"/>
            <a:ext cx="12192000" cy="6858001"/>
            <a:chOff x="0" y="0"/>
            <a:chExt cx="13716000" cy="10287000"/>
          </a:xfrm>
        </p:grpSpPr>
        <p:sp>
          <p:nvSpPr>
            <p:cNvPr id="2145" name="Google Shape;2145;p36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146" name="Google Shape;2146;p36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147" name="Google Shape;2147;p36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148" name="Google Shape;2148;p365"/>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149" name="Google Shape;2149;p36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50" name="Google Shape;2150;p365"/>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151" name="Shape 2151"/>
        <p:cNvGrpSpPr/>
        <p:nvPr/>
      </p:nvGrpSpPr>
      <p:grpSpPr>
        <a:xfrm>
          <a:off x="0" y="0"/>
          <a:ext cx="0" cy="0"/>
          <a:chOff x="0" y="0"/>
          <a:chExt cx="0" cy="0"/>
        </a:xfrm>
      </p:grpSpPr>
      <p:sp>
        <p:nvSpPr>
          <p:cNvPr id="2152" name="Google Shape;2152;p36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2153" name="Google Shape;2153;p366"/>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2154" name="Google Shape;2154;p366"/>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55" name="Google Shape;2155;p366"/>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156" name="Shape 2156"/>
        <p:cNvGrpSpPr/>
        <p:nvPr/>
      </p:nvGrpSpPr>
      <p:grpSpPr>
        <a:xfrm>
          <a:off x="0" y="0"/>
          <a:ext cx="0" cy="0"/>
          <a:chOff x="0" y="0"/>
          <a:chExt cx="0" cy="0"/>
        </a:xfrm>
      </p:grpSpPr>
      <p:sp>
        <p:nvSpPr>
          <p:cNvPr id="2157" name="Google Shape;2157;p367"/>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58" name="Google Shape;2158;p367"/>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159" name="Google Shape;2159;p367"/>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160" name="Google Shape;2160;p367"/>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61" name="Google Shape;2161;p367"/>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162" name="Google Shape;2162;p367"/>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163" name="Google Shape;2163;p367"/>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64" name="Google Shape;2164;p367"/>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65" name="Google Shape;2165;p367"/>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66" name="Google Shape;2166;p367"/>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67" name="Google Shape;2167;p367"/>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68" name="Google Shape;2168;p367"/>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69" name="Google Shape;2169;p367"/>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171" name="Shape 2171"/>
        <p:cNvGrpSpPr/>
        <p:nvPr/>
      </p:nvGrpSpPr>
      <p:grpSpPr>
        <a:xfrm>
          <a:off x="0" y="0"/>
          <a:ext cx="0" cy="0"/>
          <a:chOff x="0" y="0"/>
          <a:chExt cx="0" cy="0"/>
        </a:xfrm>
      </p:grpSpPr>
      <p:sp>
        <p:nvSpPr>
          <p:cNvPr id="2172" name="Google Shape;2172;p9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73" name="Google Shape;2173;p9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74" name="Google Shape;2174;p9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175" name="Shape 2175"/>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176" name="Shape 2176"/>
        <p:cNvGrpSpPr/>
        <p:nvPr/>
      </p:nvGrpSpPr>
      <p:grpSpPr>
        <a:xfrm>
          <a:off x="0" y="0"/>
          <a:ext cx="0" cy="0"/>
          <a:chOff x="0" y="0"/>
          <a:chExt cx="0" cy="0"/>
        </a:xfrm>
      </p:grpSpPr>
      <p:pic>
        <p:nvPicPr>
          <p:cNvPr descr="Image générée" id="2177" name="Google Shape;2177;p54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178" name="Google Shape;2178;p54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3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179" name="Shape 2179"/>
        <p:cNvGrpSpPr/>
        <p:nvPr/>
      </p:nvGrpSpPr>
      <p:grpSpPr>
        <a:xfrm>
          <a:off x="0" y="0"/>
          <a:ext cx="0" cy="0"/>
          <a:chOff x="0" y="0"/>
          <a:chExt cx="0" cy="0"/>
        </a:xfrm>
      </p:grpSpPr>
      <p:sp>
        <p:nvSpPr>
          <p:cNvPr id="2180" name="Google Shape;2180;p550"/>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81" name="Google Shape;2181;p550"/>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82" name="Google Shape;2182;p550"/>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83" name="Google Shape;2183;p550"/>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84" name="Google Shape;2184;p550"/>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85" name="Google Shape;2185;p550"/>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86" name="Google Shape;2186;p550"/>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87" name="Google Shape;2187;p550"/>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88" name="Google Shape;2188;p550"/>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89" name="Google Shape;2189;p550"/>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90" name="Google Shape;2190;p550"/>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91" name="Google Shape;2191;p550"/>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92" name="Google Shape;2192;p550"/>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193" name="Shape 2193"/>
        <p:cNvGrpSpPr/>
        <p:nvPr/>
      </p:nvGrpSpPr>
      <p:grpSpPr>
        <a:xfrm>
          <a:off x="0" y="0"/>
          <a:ext cx="0" cy="0"/>
          <a:chOff x="0" y="0"/>
          <a:chExt cx="0" cy="0"/>
        </a:xfrm>
      </p:grpSpPr>
      <p:pic>
        <p:nvPicPr>
          <p:cNvPr descr="Image générée" id="2194" name="Google Shape;2194;p551"/>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195" name="Shape 2195"/>
        <p:cNvGrpSpPr/>
        <p:nvPr/>
      </p:nvGrpSpPr>
      <p:grpSpPr>
        <a:xfrm>
          <a:off x="0" y="0"/>
          <a:ext cx="0" cy="0"/>
          <a:chOff x="0" y="0"/>
          <a:chExt cx="0" cy="0"/>
        </a:xfrm>
      </p:grpSpPr>
      <p:sp>
        <p:nvSpPr>
          <p:cNvPr id="2196" name="Google Shape;2196;p55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97" name="Google Shape;2197;p55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198" name="Google Shape;2198;p55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199" name="Google Shape;2199;p552"/>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00" name="Google Shape;2200;p552"/>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01" name="Google Shape;2201;p552"/>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02" name="Google Shape;2202;p552"/>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203" name="Google Shape;2203;p552"/>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2204" name="Shape 2204"/>
        <p:cNvGrpSpPr/>
        <p:nvPr/>
      </p:nvGrpSpPr>
      <p:grpSpPr>
        <a:xfrm>
          <a:off x="0" y="0"/>
          <a:ext cx="0" cy="0"/>
          <a:chOff x="0" y="0"/>
          <a:chExt cx="0" cy="0"/>
        </a:xfrm>
      </p:grpSpPr>
      <p:sp>
        <p:nvSpPr>
          <p:cNvPr id="2205" name="Google Shape;2205;p55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06" name="Google Shape;2206;p55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07" name="Google Shape;2207;p55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208" name="Google Shape;2208;p553"/>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09" name="Google Shape;2209;p553"/>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10" name="Google Shape;2210;p553"/>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11" name="Google Shape;2211;p553"/>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212" name="Google Shape;2212;p553"/>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213" name="Shape 2213"/>
        <p:cNvGrpSpPr/>
        <p:nvPr/>
      </p:nvGrpSpPr>
      <p:grpSpPr>
        <a:xfrm>
          <a:off x="0" y="0"/>
          <a:ext cx="0" cy="0"/>
          <a:chOff x="0" y="0"/>
          <a:chExt cx="0" cy="0"/>
        </a:xfrm>
      </p:grpSpPr>
    </p:spTree>
  </p:cSld>
  <p:clrMapOvr>
    <a:masterClrMapping/>
  </p:clrMapOvr>
</p:sldLayout>
</file>

<file path=ppt/slideLayouts/slideLayout3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214" name="Shape 2214"/>
        <p:cNvGrpSpPr/>
        <p:nvPr/>
      </p:nvGrpSpPr>
      <p:grpSpPr>
        <a:xfrm>
          <a:off x="0" y="0"/>
          <a:ext cx="0" cy="0"/>
          <a:chOff x="0" y="0"/>
          <a:chExt cx="0" cy="0"/>
        </a:xfrm>
      </p:grpSpPr>
    </p:spTree>
  </p:cSld>
  <p:clrMapOvr>
    <a:masterClrMapping/>
  </p:clrMapOvr>
</p:sldLayout>
</file>

<file path=ppt/slideLayouts/slideLayout3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215" name="Shape 2215"/>
        <p:cNvGrpSpPr/>
        <p:nvPr/>
      </p:nvGrpSpPr>
      <p:grpSpPr>
        <a:xfrm>
          <a:off x="0" y="0"/>
          <a:ext cx="0" cy="0"/>
          <a:chOff x="0" y="0"/>
          <a:chExt cx="0" cy="0"/>
        </a:xfrm>
      </p:grpSpPr>
      <p:sp>
        <p:nvSpPr>
          <p:cNvPr id="2216" name="Google Shape;2216;p556"/>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17" name="Google Shape;2217;p556"/>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218" name="Google Shape;2218;p556"/>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219" name="Google Shape;2219;p556"/>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220" name="Google Shape;2220;p556"/>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221" name="Shape 2221"/>
        <p:cNvGrpSpPr/>
        <p:nvPr/>
      </p:nvGrpSpPr>
      <p:grpSpPr>
        <a:xfrm>
          <a:off x="0" y="0"/>
          <a:ext cx="0" cy="0"/>
          <a:chOff x="0" y="0"/>
          <a:chExt cx="0" cy="0"/>
        </a:xfrm>
      </p:grpSpPr>
      <p:sp>
        <p:nvSpPr>
          <p:cNvPr id="2222" name="Google Shape;2222;p557"/>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23" name="Google Shape;2223;p557"/>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224" name="Google Shape;2224;p557"/>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225" name="Google Shape;2225;p557"/>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226" name="Google Shape;2226;p557"/>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2227" name="Shape 2227"/>
        <p:cNvGrpSpPr/>
        <p:nvPr/>
      </p:nvGrpSpPr>
      <p:grpSpPr>
        <a:xfrm>
          <a:off x="0" y="0"/>
          <a:ext cx="0" cy="0"/>
          <a:chOff x="0" y="0"/>
          <a:chExt cx="0" cy="0"/>
        </a:xfrm>
      </p:grpSpPr>
      <p:sp>
        <p:nvSpPr>
          <p:cNvPr id="2228" name="Google Shape;2228;p558"/>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29" name="Google Shape;2229;p55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30" name="Google Shape;2230;p55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31" name="Google Shape;2231;p55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232" name="Shape 2232"/>
        <p:cNvGrpSpPr/>
        <p:nvPr/>
      </p:nvGrpSpPr>
      <p:grpSpPr>
        <a:xfrm>
          <a:off x="0" y="0"/>
          <a:ext cx="0" cy="0"/>
          <a:chOff x="0" y="0"/>
          <a:chExt cx="0" cy="0"/>
        </a:xfrm>
      </p:grpSpPr>
      <p:sp>
        <p:nvSpPr>
          <p:cNvPr id="2233" name="Google Shape;2233;p55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34" name="Google Shape;2234;p55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35" name="Google Shape;2235;p55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236" name="Google Shape;2236;p559"/>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37" name="Google Shape;2237;p559"/>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38" name="Google Shape;2238;p559"/>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39" name="Google Shape;2239;p559"/>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240" name="Google Shape;2240;p559"/>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2241" name="Shape 2241"/>
        <p:cNvGrpSpPr/>
        <p:nvPr/>
      </p:nvGrpSpPr>
      <p:grpSpPr>
        <a:xfrm>
          <a:off x="0" y="0"/>
          <a:ext cx="0" cy="0"/>
          <a:chOff x="0" y="0"/>
          <a:chExt cx="0" cy="0"/>
        </a:xfrm>
      </p:grpSpPr>
      <p:sp>
        <p:nvSpPr>
          <p:cNvPr id="2242" name="Google Shape;2242;p560"/>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243" name="Google Shape;2243;p560"/>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44" name="Google Shape;2244;p560"/>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45" name="Google Shape;2245;p560"/>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246" name="Google Shape;2246;p560"/>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247" name="Google Shape;2247;p560"/>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248" name="Google Shape;2248;p560"/>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49" name="Google Shape;2249;p560"/>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2250" name="Google Shape;2250;p56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2251" name="Shape 2251"/>
        <p:cNvGrpSpPr/>
        <p:nvPr/>
      </p:nvGrpSpPr>
      <p:grpSpPr>
        <a:xfrm>
          <a:off x="0" y="0"/>
          <a:ext cx="0" cy="0"/>
          <a:chOff x="0" y="0"/>
          <a:chExt cx="0" cy="0"/>
        </a:xfrm>
      </p:grpSpPr>
      <p:grpSp>
        <p:nvGrpSpPr>
          <p:cNvPr id="2252" name="Google Shape;2252;p561"/>
          <p:cNvGrpSpPr/>
          <p:nvPr/>
        </p:nvGrpSpPr>
        <p:grpSpPr>
          <a:xfrm>
            <a:off x="-1" y="-38041"/>
            <a:ext cx="12192000" cy="6858001"/>
            <a:chOff x="0" y="0"/>
            <a:chExt cx="13716000" cy="10287000"/>
          </a:xfrm>
        </p:grpSpPr>
        <p:sp>
          <p:nvSpPr>
            <p:cNvPr id="2253" name="Google Shape;2253;p56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254" name="Google Shape;2254;p56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255" name="Google Shape;2255;p56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256" name="Google Shape;2256;p561"/>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2257" name="Google Shape;2257;p561"/>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58" name="Google Shape;2258;p561"/>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2259" name="Shape 225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260" name="Shape 2260"/>
        <p:cNvGrpSpPr/>
        <p:nvPr/>
      </p:nvGrpSpPr>
      <p:grpSpPr>
        <a:xfrm>
          <a:off x="0" y="0"/>
          <a:ext cx="0" cy="0"/>
          <a:chOff x="0" y="0"/>
          <a:chExt cx="0" cy="0"/>
        </a:xfrm>
      </p:grpSpPr>
      <p:sp>
        <p:nvSpPr>
          <p:cNvPr id="2261" name="Google Shape;2261;p56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3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2262" name="Shape 2262"/>
        <p:cNvGrpSpPr/>
        <p:nvPr/>
      </p:nvGrpSpPr>
      <p:grpSpPr>
        <a:xfrm>
          <a:off x="0" y="0"/>
          <a:ext cx="0" cy="0"/>
          <a:chOff x="0" y="0"/>
          <a:chExt cx="0" cy="0"/>
        </a:xfrm>
      </p:grpSpPr>
      <p:sp>
        <p:nvSpPr>
          <p:cNvPr id="2263" name="Google Shape;2263;p56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264" name="Google Shape;2264;p564"/>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65" name="Google Shape;2265;p564"/>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66" name="Google Shape;2266;p564"/>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267" name="Google Shape;2267;p564"/>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2268" name="Shape 2268"/>
        <p:cNvGrpSpPr/>
        <p:nvPr/>
      </p:nvGrpSpPr>
      <p:grpSpPr>
        <a:xfrm>
          <a:off x="0" y="0"/>
          <a:ext cx="0" cy="0"/>
          <a:chOff x="0" y="0"/>
          <a:chExt cx="0" cy="0"/>
        </a:xfrm>
      </p:grpSpPr>
      <p:sp>
        <p:nvSpPr>
          <p:cNvPr id="2269" name="Google Shape;2269;p56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270" name="Google Shape;2270;p565"/>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71" name="Google Shape;2271;p565"/>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72" name="Google Shape;2272;p565"/>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273" name="Google Shape;2273;p565"/>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2274" name="Shape 2274"/>
        <p:cNvGrpSpPr/>
        <p:nvPr/>
      </p:nvGrpSpPr>
      <p:grpSpPr>
        <a:xfrm>
          <a:off x="0" y="0"/>
          <a:ext cx="0" cy="0"/>
          <a:chOff x="0" y="0"/>
          <a:chExt cx="0" cy="0"/>
        </a:xfrm>
      </p:grpSpPr>
      <p:sp>
        <p:nvSpPr>
          <p:cNvPr id="2275" name="Google Shape;2275;p566"/>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76" name="Google Shape;2276;p566"/>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77" name="Google Shape;2277;p566"/>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78" name="Google Shape;2278;p566"/>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2279" name="Shape 2279"/>
        <p:cNvGrpSpPr/>
        <p:nvPr/>
      </p:nvGrpSpPr>
      <p:grpSpPr>
        <a:xfrm>
          <a:off x="0" y="0"/>
          <a:ext cx="0" cy="0"/>
          <a:chOff x="0" y="0"/>
          <a:chExt cx="0" cy="0"/>
        </a:xfrm>
      </p:grpSpPr>
      <p:sp>
        <p:nvSpPr>
          <p:cNvPr id="2280" name="Google Shape;2280;p567"/>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2281" name="Shape 2281"/>
        <p:cNvGrpSpPr/>
        <p:nvPr/>
      </p:nvGrpSpPr>
      <p:grpSpPr>
        <a:xfrm>
          <a:off x="0" y="0"/>
          <a:ext cx="0" cy="0"/>
          <a:chOff x="0" y="0"/>
          <a:chExt cx="0" cy="0"/>
        </a:xfrm>
      </p:grpSpPr>
      <p:pic>
        <p:nvPicPr>
          <p:cNvPr descr="Image générée" id="2282" name="Google Shape;2282;p56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283" name="Google Shape;2283;p56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2284" name="Shape 2284"/>
        <p:cNvGrpSpPr/>
        <p:nvPr/>
      </p:nvGrpSpPr>
      <p:grpSpPr>
        <a:xfrm>
          <a:off x="0" y="0"/>
          <a:ext cx="0" cy="0"/>
          <a:chOff x="0" y="0"/>
          <a:chExt cx="0" cy="0"/>
        </a:xfrm>
      </p:grpSpPr>
      <p:pic>
        <p:nvPicPr>
          <p:cNvPr descr="Image générée" id="2285" name="Google Shape;2285;p56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286" name="Google Shape;2286;p56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2287" name="Shape 2287"/>
        <p:cNvGrpSpPr/>
        <p:nvPr/>
      </p:nvGrpSpPr>
      <p:grpSpPr>
        <a:xfrm>
          <a:off x="0" y="0"/>
          <a:ext cx="0" cy="0"/>
          <a:chOff x="0" y="0"/>
          <a:chExt cx="0" cy="0"/>
        </a:xfrm>
      </p:grpSpPr>
      <p:pic>
        <p:nvPicPr>
          <p:cNvPr descr="Image générée" id="2288" name="Google Shape;2288;p57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289" name="Google Shape;2289;p57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2290" name="Shape 2290"/>
        <p:cNvGrpSpPr/>
        <p:nvPr/>
      </p:nvGrpSpPr>
      <p:grpSpPr>
        <a:xfrm>
          <a:off x="0" y="0"/>
          <a:ext cx="0" cy="0"/>
          <a:chOff x="0" y="0"/>
          <a:chExt cx="0" cy="0"/>
        </a:xfrm>
      </p:grpSpPr>
      <p:pic>
        <p:nvPicPr>
          <p:cNvPr descr="Image générée" id="2291" name="Google Shape;2291;p57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292" name="Google Shape;2292;p57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2293" name="Shape 2293"/>
        <p:cNvGrpSpPr/>
        <p:nvPr/>
      </p:nvGrpSpPr>
      <p:grpSpPr>
        <a:xfrm>
          <a:off x="0" y="0"/>
          <a:ext cx="0" cy="0"/>
          <a:chOff x="0" y="0"/>
          <a:chExt cx="0" cy="0"/>
        </a:xfrm>
      </p:grpSpPr>
      <p:pic>
        <p:nvPicPr>
          <p:cNvPr descr="Image générée" id="2294" name="Google Shape;2294;p57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295" name="Google Shape;2295;p57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2296" name="Shape 2296"/>
        <p:cNvGrpSpPr/>
        <p:nvPr/>
      </p:nvGrpSpPr>
      <p:grpSpPr>
        <a:xfrm>
          <a:off x="0" y="0"/>
          <a:ext cx="0" cy="0"/>
          <a:chOff x="0" y="0"/>
          <a:chExt cx="0" cy="0"/>
        </a:xfrm>
      </p:grpSpPr>
      <p:sp>
        <p:nvSpPr>
          <p:cNvPr id="2297" name="Google Shape;2297;p573"/>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2298" name="Google Shape;2298;p573"/>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2299" name="Google Shape;2299;p573"/>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3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306" name="Shape 230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307" name="Shape 2307"/>
        <p:cNvGrpSpPr/>
        <p:nvPr/>
      </p:nvGrpSpPr>
      <p:grpSpPr>
        <a:xfrm>
          <a:off x="0" y="0"/>
          <a:ext cx="0" cy="0"/>
          <a:chOff x="0" y="0"/>
          <a:chExt cx="0" cy="0"/>
        </a:xfrm>
      </p:grpSpPr>
      <p:sp>
        <p:nvSpPr>
          <p:cNvPr id="2308" name="Google Shape;2308;p36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09" name="Google Shape;2309;p36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310" name="Google Shape;2310;p3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11" name="Google Shape;2311;p3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12" name="Google Shape;2312;p3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313" name="Shape 2313"/>
        <p:cNvGrpSpPr/>
        <p:nvPr/>
      </p:nvGrpSpPr>
      <p:grpSpPr>
        <a:xfrm>
          <a:off x="0" y="0"/>
          <a:ext cx="0" cy="0"/>
          <a:chOff x="0" y="0"/>
          <a:chExt cx="0" cy="0"/>
        </a:xfrm>
      </p:grpSpPr>
      <p:sp>
        <p:nvSpPr>
          <p:cNvPr id="2314" name="Google Shape;2314;p36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15" name="Google Shape;2315;p36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16" name="Google Shape;2316;p3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17" name="Google Shape;2317;p3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18" name="Google Shape;2318;p3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319" name="Shape 2319"/>
        <p:cNvGrpSpPr/>
        <p:nvPr/>
      </p:nvGrpSpPr>
      <p:grpSpPr>
        <a:xfrm>
          <a:off x="0" y="0"/>
          <a:ext cx="0" cy="0"/>
          <a:chOff x="0" y="0"/>
          <a:chExt cx="0" cy="0"/>
        </a:xfrm>
      </p:grpSpPr>
      <p:sp>
        <p:nvSpPr>
          <p:cNvPr id="2320" name="Google Shape;2320;p37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21" name="Google Shape;2321;p37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322" name="Google Shape;2322;p3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3" name="Google Shape;2323;p3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4" name="Google Shape;2324;p3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325" name="Shape 2325"/>
        <p:cNvGrpSpPr/>
        <p:nvPr/>
      </p:nvGrpSpPr>
      <p:grpSpPr>
        <a:xfrm>
          <a:off x="0" y="0"/>
          <a:ext cx="0" cy="0"/>
          <a:chOff x="0" y="0"/>
          <a:chExt cx="0" cy="0"/>
        </a:xfrm>
      </p:grpSpPr>
      <p:sp>
        <p:nvSpPr>
          <p:cNvPr id="2326" name="Google Shape;2326;p37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27" name="Google Shape;2327;p37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28" name="Google Shape;2328;p37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29" name="Google Shape;2329;p3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0" name="Google Shape;2330;p3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1" name="Google Shape;2331;p3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332" name="Shape 2332"/>
        <p:cNvGrpSpPr/>
        <p:nvPr/>
      </p:nvGrpSpPr>
      <p:grpSpPr>
        <a:xfrm>
          <a:off x="0" y="0"/>
          <a:ext cx="0" cy="0"/>
          <a:chOff x="0" y="0"/>
          <a:chExt cx="0" cy="0"/>
        </a:xfrm>
      </p:grpSpPr>
      <p:sp>
        <p:nvSpPr>
          <p:cNvPr id="2333" name="Google Shape;2333;p37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34" name="Google Shape;2334;p37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35" name="Google Shape;2335;p37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36" name="Google Shape;2336;p37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337" name="Google Shape;2337;p37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38" name="Google Shape;2338;p3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9" name="Google Shape;2339;p3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0" name="Google Shape;2340;p3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341" name="Shape 2341"/>
        <p:cNvGrpSpPr/>
        <p:nvPr/>
      </p:nvGrpSpPr>
      <p:grpSpPr>
        <a:xfrm>
          <a:off x="0" y="0"/>
          <a:ext cx="0" cy="0"/>
          <a:chOff x="0" y="0"/>
          <a:chExt cx="0" cy="0"/>
        </a:xfrm>
      </p:grpSpPr>
      <p:sp>
        <p:nvSpPr>
          <p:cNvPr id="2342" name="Google Shape;2342;p37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43" name="Google Shape;2343;p3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4" name="Google Shape;2344;p3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5" name="Google Shape;2345;p3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346" name="Shape 2346"/>
        <p:cNvGrpSpPr/>
        <p:nvPr/>
      </p:nvGrpSpPr>
      <p:grpSpPr>
        <a:xfrm>
          <a:off x="0" y="0"/>
          <a:ext cx="0" cy="0"/>
          <a:chOff x="0" y="0"/>
          <a:chExt cx="0" cy="0"/>
        </a:xfrm>
      </p:grpSpPr>
      <p:sp>
        <p:nvSpPr>
          <p:cNvPr id="2347" name="Google Shape;2347;p3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8" name="Google Shape;2348;p3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9" name="Google Shape;2349;p3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350" name="Shape 2350"/>
        <p:cNvGrpSpPr/>
        <p:nvPr/>
      </p:nvGrpSpPr>
      <p:grpSpPr>
        <a:xfrm>
          <a:off x="0" y="0"/>
          <a:ext cx="0" cy="0"/>
          <a:chOff x="0" y="0"/>
          <a:chExt cx="0" cy="0"/>
        </a:xfrm>
      </p:grpSpPr>
      <p:sp>
        <p:nvSpPr>
          <p:cNvPr id="2351" name="Google Shape;2351;p37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52" name="Google Shape;2352;p37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353" name="Google Shape;2353;p37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354" name="Google Shape;2354;p3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55" name="Google Shape;2355;p3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56" name="Google Shape;2356;p3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357" name="Shape 2357"/>
        <p:cNvGrpSpPr/>
        <p:nvPr/>
      </p:nvGrpSpPr>
      <p:grpSpPr>
        <a:xfrm>
          <a:off x="0" y="0"/>
          <a:ext cx="0" cy="0"/>
          <a:chOff x="0" y="0"/>
          <a:chExt cx="0" cy="0"/>
        </a:xfrm>
      </p:grpSpPr>
      <p:sp>
        <p:nvSpPr>
          <p:cNvPr id="2358" name="Google Shape;2358;p37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59" name="Google Shape;2359;p376"/>
          <p:cNvSpPr/>
          <p:nvPr>
            <p:ph idx="2" type="pic"/>
          </p:nvPr>
        </p:nvSpPr>
        <p:spPr>
          <a:xfrm>
            <a:off x="5183188" y="987425"/>
            <a:ext cx="6172200" cy="4873625"/>
          </a:xfrm>
          <a:prstGeom prst="rect">
            <a:avLst/>
          </a:prstGeom>
          <a:noFill/>
          <a:ln>
            <a:noFill/>
          </a:ln>
        </p:spPr>
      </p:sp>
      <p:sp>
        <p:nvSpPr>
          <p:cNvPr id="2360" name="Google Shape;2360;p37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361" name="Google Shape;2361;p3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2" name="Google Shape;2362;p3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3" name="Google Shape;2363;p3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364" name="Shape 2364"/>
        <p:cNvGrpSpPr/>
        <p:nvPr/>
      </p:nvGrpSpPr>
      <p:grpSpPr>
        <a:xfrm>
          <a:off x="0" y="0"/>
          <a:ext cx="0" cy="0"/>
          <a:chOff x="0" y="0"/>
          <a:chExt cx="0" cy="0"/>
        </a:xfrm>
      </p:grpSpPr>
      <p:sp>
        <p:nvSpPr>
          <p:cNvPr id="2365" name="Google Shape;2365;p37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66" name="Google Shape;2366;p37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67" name="Google Shape;2367;p3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8" name="Google Shape;2368;p3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9" name="Google Shape;2369;p3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370" name="Shape 2370"/>
        <p:cNvGrpSpPr/>
        <p:nvPr/>
      </p:nvGrpSpPr>
      <p:grpSpPr>
        <a:xfrm>
          <a:off x="0" y="0"/>
          <a:ext cx="0" cy="0"/>
          <a:chOff x="0" y="0"/>
          <a:chExt cx="0" cy="0"/>
        </a:xfrm>
      </p:grpSpPr>
      <p:sp>
        <p:nvSpPr>
          <p:cNvPr id="2371" name="Google Shape;2371;p37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72" name="Google Shape;2372;p37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73" name="Google Shape;2373;p3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4" name="Google Shape;2374;p3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5" name="Google Shape;2375;p3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376" name="Shape 2376"/>
        <p:cNvGrpSpPr/>
        <p:nvPr/>
      </p:nvGrpSpPr>
      <p:grpSpPr>
        <a:xfrm>
          <a:off x="0" y="0"/>
          <a:ext cx="0" cy="0"/>
          <a:chOff x="0" y="0"/>
          <a:chExt cx="0" cy="0"/>
        </a:xfrm>
      </p:grpSpPr>
      <p:grpSp>
        <p:nvGrpSpPr>
          <p:cNvPr id="2377" name="Google Shape;2377;p379"/>
          <p:cNvGrpSpPr/>
          <p:nvPr/>
        </p:nvGrpSpPr>
        <p:grpSpPr>
          <a:xfrm>
            <a:off x="-1" y="-38042"/>
            <a:ext cx="12192000" cy="6858001"/>
            <a:chOff x="0" y="0"/>
            <a:chExt cx="13716000" cy="10287000"/>
          </a:xfrm>
        </p:grpSpPr>
        <p:sp>
          <p:nvSpPr>
            <p:cNvPr id="2378" name="Google Shape;2378;p37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379" name="Google Shape;2379;p37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380" name="Google Shape;2380;p37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381" name="Google Shape;2381;p379"/>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382" name="Google Shape;2382;p37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83" name="Google Shape;2383;p379"/>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384" name="Shape 2384"/>
        <p:cNvGrpSpPr/>
        <p:nvPr/>
      </p:nvGrpSpPr>
      <p:grpSpPr>
        <a:xfrm>
          <a:off x="0" y="0"/>
          <a:ext cx="0" cy="0"/>
          <a:chOff x="0" y="0"/>
          <a:chExt cx="0" cy="0"/>
        </a:xfrm>
      </p:grpSpPr>
      <p:sp>
        <p:nvSpPr>
          <p:cNvPr id="2385" name="Google Shape;2385;p380"/>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386" name="Google Shape;2386;p3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387" name="Google Shape;2387;p3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388" name="Google Shape;2388;p3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389" name="Google Shape;2389;p380"/>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390" name="Google Shape;2390;p380"/>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391" name="Google Shape;2391;p380"/>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92" name="Google Shape;2392;p380"/>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2393" name="Google Shape;2393;p38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394" name="Shape 2394"/>
        <p:cNvGrpSpPr/>
        <p:nvPr/>
      </p:nvGrpSpPr>
      <p:grpSpPr>
        <a:xfrm>
          <a:off x="0" y="0"/>
          <a:ext cx="0" cy="0"/>
          <a:chOff x="0" y="0"/>
          <a:chExt cx="0" cy="0"/>
        </a:xfrm>
      </p:grpSpPr>
      <p:grpSp>
        <p:nvGrpSpPr>
          <p:cNvPr id="2395" name="Google Shape;2395;p381"/>
          <p:cNvGrpSpPr/>
          <p:nvPr/>
        </p:nvGrpSpPr>
        <p:grpSpPr>
          <a:xfrm>
            <a:off x="-1" y="-38042"/>
            <a:ext cx="12192000" cy="6858001"/>
            <a:chOff x="0" y="0"/>
            <a:chExt cx="13716000" cy="10287000"/>
          </a:xfrm>
        </p:grpSpPr>
        <p:sp>
          <p:nvSpPr>
            <p:cNvPr id="2396" name="Google Shape;2396;p38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397" name="Google Shape;2397;p38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398" name="Google Shape;2398;p38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399" name="Google Shape;2399;p381"/>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400" name="Google Shape;2400;p38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01" name="Google Shape;2401;p381"/>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402" name="Shape 2402"/>
        <p:cNvGrpSpPr/>
        <p:nvPr/>
      </p:nvGrpSpPr>
      <p:grpSpPr>
        <a:xfrm>
          <a:off x="0" y="0"/>
          <a:ext cx="0" cy="0"/>
          <a:chOff x="0" y="0"/>
          <a:chExt cx="0" cy="0"/>
        </a:xfrm>
      </p:grpSpPr>
      <p:grpSp>
        <p:nvGrpSpPr>
          <p:cNvPr id="2403" name="Google Shape;2403;p382"/>
          <p:cNvGrpSpPr/>
          <p:nvPr/>
        </p:nvGrpSpPr>
        <p:grpSpPr>
          <a:xfrm>
            <a:off x="-1" y="-38042"/>
            <a:ext cx="12192000" cy="6858001"/>
            <a:chOff x="0" y="0"/>
            <a:chExt cx="13716000" cy="10287000"/>
          </a:xfrm>
        </p:grpSpPr>
        <p:sp>
          <p:nvSpPr>
            <p:cNvPr id="2404" name="Google Shape;2404;p38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05" name="Google Shape;2405;p38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06" name="Google Shape;2406;p38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407" name="Google Shape;2407;p382"/>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408" name="Google Shape;2408;p38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09" name="Google Shape;2409;p382"/>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410" name="Shape 2410"/>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411" name="Shape 2411"/>
        <p:cNvGrpSpPr/>
        <p:nvPr/>
      </p:nvGrpSpPr>
      <p:grpSpPr>
        <a:xfrm>
          <a:off x="0" y="0"/>
          <a:ext cx="0" cy="0"/>
          <a:chOff x="0" y="0"/>
          <a:chExt cx="0" cy="0"/>
        </a:xfrm>
      </p:grpSpPr>
      <p:sp>
        <p:nvSpPr>
          <p:cNvPr id="2412" name="Google Shape;2412;p384"/>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413" name="Google Shape;2413;p384"/>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414" name="Google Shape;2414;p384"/>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415" name="Google Shape;2415;p384"/>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416" name="Google Shape;2416;p384"/>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417" name="Google Shape;2417;p384"/>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418" name="Google Shape;2418;p384"/>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419" name="Google Shape;2419;p384"/>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420" name="Google Shape;2420;p384"/>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421" name="Google Shape;2421;p384"/>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422" name="Google Shape;2422;p384"/>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423" name="Google Shape;2423;p384"/>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424" name="Google Shape;2424;p384"/>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3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425" name="Shape 2425"/>
        <p:cNvGrpSpPr/>
        <p:nvPr/>
      </p:nvGrpSpPr>
      <p:grpSpPr>
        <a:xfrm>
          <a:off x="0" y="0"/>
          <a:ext cx="0" cy="0"/>
          <a:chOff x="0" y="0"/>
          <a:chExt cx="0" cy="0"/>
        </a:xfrm>
      </p:grpSpPr>
      <p:sp>
        <p:nvSpPr>
          <p:cNvPr id="2426" name="Google Shape;2426;p385"/>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427" name="Google Shape;2427;p385"/>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8" name="Google Shape;2428;p385"/>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9" name="Google Shape;2429;p385"/>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430" name="Google Shape;2430;p385"/>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431" name="Google Shape;2431;p385"/>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432" name="Google Shape;2432;p385"/>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433" name="Shape 243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2434" name="Shape 2434"/>
        <p:cNvGrpSpPr/>
        <p:nvPr/>
      </p:nvGrpSpPr>
      <p:grpSpPr>
        <a:xfrm>
          <a:off x="0" y="0"/>
          <a:ext cx="0" cy="0"/>
          <a:chOff x="0" y="0"/>
          <a:chExt cx="0" cy="0"/>
        </a:xfrm>
      </p:grpSpPr>
      <p:sp>
        <p:nvSpPr>
          <p:cNvPr id="2435" name="Google Shape;2435;p387"/>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36" name="Google Shape;2436;p387"/>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437" name="Google Shape;2437;p387"/>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438" name="Google Shape;2438;p387"/>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39" name="Google Shape;2439;p387"/>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440" name="Google Shape;2440;p387"/>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441" name="Google Shape;2441;p387"/>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42" name="Google Shape;2442;p387"/>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43" name="Google Shape;2443;p387"/>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44" name="Google Shape;2444;p387"/>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45" name="Google Shape;2445;p387"/>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46" name="Google Shape;2446;p387"/>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47" name="Google Shape;2447;p387"/>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449" name="Shape 2449"/>
        <p:cNvGrpSpPr/>
        <p:nvPr/>
      </p:nvGrpSpPr>
      <p:grpSpPr>
        <a:xfrm>
          <a:off x="0" y="0"/>
          <a:ext cx="0" cy="0"/>
          <a:chOff x="0" y="0"/>
          <a:chExt cx="0" cy="0"/>
        </a:xfrm>
      </p:grpSpPr>
      <p:sp>
        <p:nvSpPr>
          <p:cNvPr id="2450" name="Google Shape;2450;p9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51" name="Google Shape;2451;p9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52" name="Google Shape;2452;p9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453" name="Shape 245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454" name="Shape 2454"/>
        <p:cNvGrpSpPr/>
        <p:nvPr/>
      </p:nvGrpSpPr>
      <p:grpSpPr>
        <a:xfrm>
          <a:off x="0" y="0"/>
          <a:ext cx="0" cy="0"/>
          <a:chOff x="0" y="0"/>
          <a:chExt cx="0" cy="0"/>
        </a:xfrm>
      </p:grpSpPr>
      <p:pic>
        <p:nvPicPr>
          <p:cNvPr descr="Image générée" id="2455" name="Google Shape;2455;p57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456" name="Google Shape;2456;p57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3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457" name="Shape 2457"/>
        <p:cNvGrpSpPr/>
        <p:nvPr/>
      </p:nvGrpSpPr>
      <p:grpSpPr>
        <a:xfrm>
          <a:off x="0" y="0"/>
          <a:ext cx="0" cy="0"/>
          <a:chOff x="0" y="0"/>
          <a:chExt cx="0" cy="0"/>
        </a:xfrm>
      </p:grpSpPr>
      <p:sp>
        <p:nvSpPr>
          <p:cNvPr id="2458" name="Google Shape;2458;p576"/>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59" name="Google Shape;2459;p576"/>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60" name="Google Shape;2460;p576"/>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61" name="Google Shape;2461;p576"/>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62" name="Google Shape;2462;p576"/>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63" name="Google Shape;2463;p576"/>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64" name="Google Shape;2464;p576"/>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65" name="Google Shape;2465;p576"/>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66" name="Google Shape;2466;p576"/>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67" name="Google Shape;2467;p576"/>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68" name="Google Shape;2468;p576"/>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69" name="Google Shape;2469;p576"/>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70" name="Google Shape;2470;p576"/>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471" name="Shape 2471"/>
        <p:cNvGrpSpPr/>
        <p:nvPr/>
      </p:nvGrpSpPr>
      <p:grpSpPr>
        <a:xfrm>
          <a:off x="0" y="0"/>
          <a:ext cx="0" cy="0"/>
          <a:chOff x="0" y="0"/>
          <a:chExt cx="0" cy="0"/>
        </a:xfrm>
      </p:grpSpPr>
      <p:pic>
        <p:nvPicPr>
          <p:cNvPr descr="Image générée" id="2472" name="Google Shape;2472;p577"/>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473" name="Shape 2473"/>
        <p:cNvGrpSpPr/>
        <p:nvPr/>
      </p:nvGrpSpPr>
      <p:grpSpPr>
        <a:xfrm>
          <a:off x="0" y="0"/>
          <a:ext cx="0" cy="0"/>
          <a:chOff x="0" y="0"/>
          <a:chExt cx="0" cy="0"/>
        </a:xfrm>
      </p:grpSpPr>
      <p:sp>
        <p:nvSpPr>
          <p:cNvPr id="2474" name="Google Shape;2474;p57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75" name="Google Shape;2475;p57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76" name="Google Shape;2476;p57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477" name="Google Shape;2477;p57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478" name="Google Shape;2478;p578"/>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479" name="Google Shape;2479;p578"/>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80" name="Google Shape;2480;p578"/>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481" name="Google Shape;2481;p578"/>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2482" name="Shape 2482"/>
        <p:cNvGrpSpPr/>
        <p:nvPr/>
      </p:nvGrpSpPr>
      <p:grpSpPr>
        <a:xfrm>
          <a:off x="0" y="0"/>
          <a:ext cx="0" cy="0"/>
          <a:chOff x="0" y="0"/>
          <a:chExt cx="0" cy="0"/>
        </a:xfrm>
      </p:grpSpPr>
      <p:sp>
        <p:nvSpPr>
          <p:cNvPr id="2483" name="Google Shape;2483;p57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84" name="Google Shape;2484;p57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85" name="Google Shape;2485;p57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486" name="Google Shape;2486;p579"/>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487" name="Google Shape;2487;p579"/>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488" name="Google Shape;2488;p579"/>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89" name="Google Shape;2489;p579"/>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490" name="Google Shape;2490;p579"/>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491" name="Shape 2491"/>
        <p:cNvGrpSpPr/>
        <p:nvPr/>
      </p:nvGrpSpPr>
      <p:grpSpPr>
        <a:xfrm>
          <a:off x="0" y="0"/>
          <a:ext cx="0" cy="0"/>
          <a:chOff x="0" y="0"/>
          <a:chExt cx="0" cy="0"/>
        </a:xfrm>
      </p:grpSpPr>
    </p:spTree>
  </p:cSld>
  <p:clrMapOvr>
    <a:masterClrMapping/>
  </p:clrMapOvr>
</p:sldLayout>
</file>

<file path=ppt/slideLayouts/slideLayout3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492" name="Shape 2492"/>
        <p:cNvGrpSpPr/>
        <p:nvPr/>
      </p:nvGrpSpPr>
      <p:grpSpPr>
        <a:xfrm>
          <a:off x="0" y="0"/>
          <a:ext cx="0" cy="0"/>
          <a:chOff x="0" y="0"/>
          <a:chExt cx="0" cy="0"/>
        </a:xfrm>
      </p:grpSpPr>
    </p:spTree>
  </p:cSld>
  <p:clrMapOvr>
    <a:masterClrMapping/>
  </p:clrMapOvr>
</p:sldLayout>
</file>

<file path=ppt/slideLayouts/slideLayout3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493" name="Shape 2493"/>
        <p:cNvGrpSpPr/>
        <p:nvPr/>
      </p:nvGrpSpPr>
      <p:grpSpPr>
        <a:xfrm>
          <a:off x="0" y="0"/>
          <a:ext cx="0" cy="0"/>
          <a:chOff x="0" y="0"/>
          <a:chExt cx="0" cy="0"/>
        </a:xfrm>
      </p:grpSpPr>
      <p:sp>
        <p:nvSpPr>
          <p:cNvPr id="2494" name="Google Shape;2494;p582"/>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495" name="Google Shape;2495;p582"/>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496" name="Google Shape;2496;p582"/>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497" name="Google Shape;2497;p582"/>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98" name="Google Shape;2498;p582"/>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499" name="Shape 2499"/>
        <p:cNvGrpSpPr/>
        <p:nvPr/>
      </p:nvGrpSpPr>
      <p:grpSpPr>
        <a:xfrm>
          <a:off x="0" y="0"/>
          <a:ext cx="0" cy="0"/>
          <a:chOff x="0" y="0"/>
          <a:chExt cx="0" cy="0"/>
        </a:xfrm>
      </p:grpSpPr>
      <p:sp>
        <p:nvSpPr>
          <p:cNvPr id="2500" name="Google Shape;2500;p583"/>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501" name="Google Shape;2501;p583"/>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502" name="Google Shape;2502;p583"/>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503" name="Google Shape;2503;p583"/>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04" name="Google Shape;2504;p583"/>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2505" name="Shape 2505"/>
        <p:cNvGrpSpPr/>
        <p:nvPr/>
      </p:nvGrpSpPr>
      <p:grpSpPr>
        <a:xfrm>
          <a:off x="0" y="0"/>
          <a:ext cx="0" cy="0"/>
          <a:chOff x="0" y="0"/>
          <a:chExt cx="0" cy="0"/>
        </a:xfrm>
      </p:grpSpPr>
      <p:sp>
        <p:nvSpPr>
          <p:cNvPr id="2506" name="Google Shape;2506;p584"/>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07" name="Google Shape;2507;p58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08" name="Google Shape;2508;p58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09" name="Google Shape;2509;p58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510" name="Shape 2510"/>
        <p:cNvGrpSpPr/>
        <p:nvPr/>
      </p:nvGrpSpPr>
      <p:grpSpPr>
        <a:xfrm>
          <a:off x="0" y="0"/>
          <a:ext cx="0" cy="0"/>
          <a:chOff x="0" y="0"/>
          <a:chExt cx="0" cy="0"/>
        </a:xfrm>
      </p:grpSpPr>
      <p:sp>
        <p:nvSpPr>
          <p:cNvPr id="2511" name="Google Shape;2511;p58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12" name="Google Shape;2512;p58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13" name="Google Shape;2513;p58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514" name="Google Shape;2514;p585"/>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515" name="Google Shape;2515;p585"/>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516" name="Google Shape;2516;p585"/>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17" name="Google Shape;2517;p585"/>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518" name="Google Shape;2518;p585"/>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3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2519" name="Shape 2519"/>
        <p:cNvGrpSpPr/>
        <p:nvPr/>
      </p:nvGrpSpPr>
      <p:grpSpPr>
        <a:xfrm>
          <a:off x="0" y="0"/>
          <a:ext cx="0" cy="0"/>
          <a:chOff x="0" y="0"/>
          <a:chExt cx="0" cy="0"/>
        </a:xfrm>
      </p:grpSpPr>
      <p:sp>
        <p:nvSpPr>
          <p:cNvPr id="2520" name="Google Shape;2520;p586"/>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521" name="Google Shape;2521;p586"/>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22" name="Google Shape;2522;p586"/>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23" name="Google Shape;2523;p586"/>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524" name="Google Shape;2524;p586"/>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525" name="Google Shape;2525;p586"/>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526" name="Google Shape;2526;p586"/>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27" name="Google Shape;2527;p586"/>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2528" name="Google Shape;2528;p586"/>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3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2529" name="Shape 2529"/>
        <p:cNvGrpSpPr/>
        <p:nvPr/>
      </p:nvGrpSpPr>
      <p:grpSpPr>
        <a:xfrm>
          <a:off x="0" y="0"/>
          <a:ext cx="0" cy="0"/>
          <a:chOff x="0" y="0"/>
          <a:chExt cx="0" cy="0"/>
        </a:xfrm>
      </p:grpSpPr>
      <p:grpSp>
        <p:nvGrpSpPr>
          <p:cNvPr id="2530" name="Google Shape;2530;p587"/>
          <p:cNvGrpSpPr/>
          <p:nvPr/>
        </p:nvGrpSpPr>
        <p:grpSpPr>
          <a:xfrm>
            <a:off x="-1" y="-38041"/>
            <a:ext cx="12192000" cy="6858001"/>
            <a:chOff x="0" y="0"/>
            <a:chExt cx="13716000" cy="10287000"/>
          </a:xfrm>
        </p:grpSpPr>
        <p:sp>
          <p:nvSpPr>
            <p:cNvPr id="2531" name="Google Shape;2531;p58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532" name="Google Shape;2532;p58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533" name="Google Shape;2533;p58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534" name="Google Shape;2534;p587"/>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2535" name="Google Shape;2535;p587"/>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36" name="Google Shape;2536;p587"/>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2537" name="Shape 253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538" name="Shape 2538"/>
        <p:cNvGrpSpPr/>
        <p:nvPr/>
      </p:nvGrpSpPr>
      <p:grpSpPr>
        <a:xfrm>
          <a:off x="0" y="0"/>
          <a:ext cx="0" cy="0"/>
          <a:chOff x="0" y="0"/>
          <a:chExt cx="0" cy="0"/>
        </a:xfrm>
      </p:grpSpPr>
      <p:sp>
        <p:nvSpPr>
          <p:cNvPr id="2539" name="Google Shape;2539;p58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4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2540" name="Shape 2540"/>
        <p:cNvGrpSpPr/>
        <p:nvPr/>
      </p:nvGrpSpPr>
      <p:grpSpPr>
        <a:xfrm>
          <a:off x="0" y="0"/>
          <a:ext cx="0" cy="0"/>
          <a:chOff x="0" y="0"/>
          <a:chExt cx="0" cy="0"/>
        </a:xfrm>
      </p:grpSpPr>
      <p:sp>
        <p:nvSpPr>
          <p:cNvPr id="2541" name="Google Shape;2541;p59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542" name="Google Shape;2542;p590"/>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43" name="Google Shape;2543;p590"/>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44" name="Google Shape;2544;p590"/>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45" name="Google Shape;2545;p590"/>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2546" name="Shape 2546"/>
        <p:cNvGrpSpPr/>
        <p:nvPr/>
      </p:nvGrpSpPr>
      <p:grpSpPr>
        <a:xfrm>
          <a:off x="0" y="0"/>
          <a:ext cx="0" cy="0"/>
          <a:chOff x="0" y="0"/>
          <a:chExt cx="0" cy="0"/>
        </a:xfrm>
      </p:grpSpPr>
      <p:sp>
        <p:nvSpPr>
          <p:cNvPr id="2547" name="Google Shape;2547;p59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548" name="Google Shape;2548;p591"/>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49" name="Google Shape;2549;p591"/>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50" name="Google Shape;2550;p591"/>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51" name="Google Shape;2551;p591"/>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2552" name="Shape 2552"/>
        <p:cNvGrpSpPr/>
        <p:nvPr/>
      </p:nvGrpSpPr>
      <p:grpSpPr>
        <a:xfrm>
          <a:off x="0" y="0"/>
          <a:ext cx="0" cy="0"/>
          <a:chOff x="0" y="0"/>
          <a:chExt cx="0" cy="0"/>
        </a:xfrm>
      </p:grpSpPr>
      <p:sp>
        <p:nvSpPr>
          <p:cNvPr id="2553" name="Google Shape;2553;p59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54" name="Google Shape;2554;p592"/>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55" name="Google Shape;2555;p592"/>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56" name="Google Shape;2556;p592"/>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2557" name="Shape 2557"/>
        <p:cNvGrpSpPr/>
        <p:nvPr/>
      </p:nvGrpSpPr>
      <p:grpSpPr>
        <a:xfrm>
          <a:off x="0" y="0"/>
          <a:ext cx="0" cy="0"/>
          <a:chOff x="0" y="0"/>
          <a:chExt cx="0" cy="0"/>
        </a:xfrm>
      </p:grpSpPr>
      <p:sp>
        <p:nvSpPr>
          <p:cNvPr id="2558" name="Google Shape;2558;p593"/>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2559" name="Shape 2559"/>
        <p:cNvGrpSpPr/>
        <p:nvPr/>
      </p:nvGrpSpPr>
      <p:grpSpPr>
        <a:xfrm>
          <a:off x="0" y="0"/>
          <a:ext cx="0" cy="0"/>
          <a:chOff x="0" y="0"/>
          <a:chExt cx="0" cy="0"/>
        </a:xfrm>
      </p:grpSpPr>
      <p:pic>
        <p:nvPicPr>
          <p:cNvPr descr="Image générée" id="2560" name="Google Shape;2560;p59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561" name="Google Shape;2561;p59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2562" name="Shape 2562"/>
        <p:cNvGrpSpPr/>
        <p:nvPr/>
      </p:nvGrpSpPr>
      <p:grpSpPr>
        <a:xfrm>
          <a:off x="0" y="0"/>
          <a:ext cx="0" cy="0"/>
          <a:chOff x="0" y="0"/>
          <a:chExt cx="0" cy="0"/>
        </a:xfrm>
      </p:grpSpPr>
      <p:pic>
        <p:nvPicPr>
          <p:cNvPr descr="Image générée" id="2563" name="Google Shape;2563;p59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564" name="Google Shape;2564;p59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2565" name="Shape 2565"/>
        <p:cNvGrpSpPr/>
        <p:nvPr/>
      </p:nvGrpSpPr>
      <p:grpSpPr>
        <a:xfrm>
          <a:off x="0" y="0"/>
          <a:ext cx="0" cy="0"/>
          <a:chOff x="0" y="0"/>
          <a:chExt cx="0" cy="0"/>
        </a:xfrm>
      </p:grpSpPr>
      <p:pic>
        <p:nvPicPr>
          <p:cNvPr descr="Image générée" id="2566" name="Google Shape;2566;p59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567" name="Google Shape;2567;p59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2568" name="Shape 2568"/>
        <p:cNvGrpSpPr/>
        <p:nvPr/>
      </p:nvGrpSpPr>
      <p:grpSpPr>
        <a:xfrm>
          <a:off x="0" y="0"/>
          <a:ext cx="0" cy="0"/>
          <a:chOff x="0" y="0"/>
          <a:chExt cx="0" cy="0"/>
        </a:xfrm>
      </p:grpSpPr>
      <p:pic>
        <p:nvPicPr>
          <p:cNvPr descr="Image générée" id="2569" name="Google Shape;2569;p59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570" name="Google Shape;2570;p59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2571" name="Shape 2571"/>
        <p:cNvGrpSpPr/>
        <p:nvPr/>
      </p:nvGrpSpPr>
      <p:grpSpPr>
        <a:xfrm>
          <a:off x="0" y="0"/>
          <a:ext cx="0" cy="0"/>
          <a:chOff x="0" y="0"/>
          <a:chExt cx="0" cy="0"/>
        </a:xfrm>
      </p:grpSpPr>
      <p:pic>
        <p:nvPicPr>
          <p:cNvPr descr="Image générée" id="2572" name="Google Shape;2572;p59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573" name="Google Shape;2573;p59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2574" name="Shape 2574"/>
        <p:cNvGrpSpPr/>
        <p:nvPr/>
      </p:nvGrpSpPr>
      <p:grpSpPr>
        <a:xfrm>
          <a:off x="0" y="0"/>
          <a:ext cx="0" cy="0"/>
          <a:chOff x="0" y="0"/>
          <a:chExt cx="0" cy="0"/>
        </a:xfrm>
      </p:grpSpPr>
      <p:sp>
        <p:nvSpPr>
          <p:cNvPr id="2575" name="Google Shape;2575;p599"/>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2576" name="Google Shape;2576;p599"/>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2577" name="Google Shape;2577;p599"/>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4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584" name="Shape 258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585" name="Shape 2585"/>
        <p:cNvGrpSpPr/>
        <p:nvPr/>
      </p:nvGrpSpPr>
      <p:grpSpPr>
        <a:xfrm>
          <a:off x="0" y="0"/>
          <a:ext cx="0" cy="0"/>
          <a:chOff x="0" y="0"/>
          <a:chExt cx="0" cy="0"/>
        </a:xfrm>
      </p:grpSpPr>
      <p:sp>
        <p:nvSpPr>
          <p:cNvPr id="2586" name="Google Shape;2586;p38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87" name="Google Shape;2587;p38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588" name="Google Shape;2588;p3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89" name="Google Shape;2589;p3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90" name="Google Shape;2590;p3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591" name="Shape 2591"/>
        <p:cNvGrpSpPr/>
        <p:nvPr/>
      </p:nvGrpSpPr>
      <p:grpSpPr>
        <a:xfrm>
          <a:off x="0" y="0"/>
          <a:ext cx="0" cy="0"/>
          <a:chOff x="0" y="0"/>
          <a:chExt cx="0" cy="0"/>
        </a:xfrm>
      </p:grpSpPr>
      <p:sp>
        <p:nvSpPr>
          <p:cNvPr id="2592" name="Google Shape;2592;p38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93" name="Google Shape;2593;p38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94" name="Google Shape;2594;p3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95" name="Google Shape;2595;p3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96" name="Google Shape;2596;p3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597" name="Shape 2597"/>
        <p:cNvGrpSpPr/>
        <p:nvPr/>
      </p:nvGrpSpPr>
      <p:grpSpPr>
        <a:xfrm>
          <a:off x="0" y="0"/>
          <a:ext cx="0" cy="0"/>
          <a:chOff x="0" y="0"/>
          <a:chExt cx="0" cy="0"/>
        </a:xfrm>
      </p:grpSpPr>
      <p:sp>
        <p:nvSpPr>
          <p:cNvPr id="2598" name="Google Shape;2598;p39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99" name="Google Shape;2599;p39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00" name="Google Shape;2600;p3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01" name="Google Shape;2601;p3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02" name="Google Shape;2602;p3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603" name="Shape 2603"/>
        <p:cNvGrpSpPr/>
        <p:nvPr/>
      </p:nvGrpSpPr>
      <p:grpSpPr>
        <a:xfrm>
          <a:off x="0" y="0"/>
          <a:ext cx="0" cy="0"/>
          <a:chOff x="0" y="0"/>
          <a:chExt cx="0" cy="0"/>
        </a:xfrm>
      </p:grpSpPr>
      <p:sp>
        <p:nvSpPr>
          <p:cNvPr id="2604" name="Google Shape;2604;p39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05" name="Google Shape;2605;p39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06" name="Google Shape;2606;p39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07" name="Google Shape;2607;p3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08" name="Google Shape;2608;p3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09" name="Google Shape;2609;p3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610" name="Shape 2610"/>
        <p:cNvGrpSpPr/>
        <p:nvPr/>
      </p:nvGrpSpPr>
      <p:grpSpPr>
        <a:xfrm>
          <a:off x="0" y="0"/>
          <a:ext cx="0" cy="0"/>
          <a:chOff x="0" y="0"/>
          <a:chExt cx="0" cy="0"/>
        </a:xfrm>
      </p:grpSpPr>
      <p:sp>
        <p:nvSpPr>
          <p:cNvPr id="2611" name="Google Shape;2611;p39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12" name="Google Shape;2612;p39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13" name="Google Shape;2613;p39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14" name="Google Shape;2614;p39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15" name="Google Shape;2615;p39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16" name="Google Shape;2616;p39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17" name="Google Shape;2617;p39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18" name="Google Shape;2618;p3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619" name="Shape 2619"/>
        <p:cNvGrpSpPr/>
        <p:nvPr/>
      </p:nvGrpSpPr>
      <p:grpSpPr>
        <a:xfrm>
          <a:off x="0" y="0"/>
          <a:ext cx="0" cy="0"/>
          <a:chOff x="0" y="0"/>
          <a:chExt cx="0" cy="0"/>
        </a:xfrm>
      </p:grpSpPr>
      <p:sp>
        <p:nvSpPr>
          <p:cNvPr id="2620" name="Google Shape;2620;p39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21" name="Google Shape;2621;p3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22" name="Google Shape;2622;p3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23" name="Google Shape;2623;p3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624" name="Shape 2624"/>
        <p:cNvGrpSpPr/>
        <p:nvPr/>
      </p:nvGrpSpPr>
      <p:grpSpPr>
        <a:xfrm>
          <a:off x="0" y="0"/>
          <a:ext cx="0" cy="0"/>
          <a:chOff x="0" y="0"/>
          <a:chExt cx="0" cy="0"/>
        </a:xfrm>
      </p:grpSpPr>
      <p:sp>
        <p:nvSpPr>
          <p:cNvPr id="2625" name="Google Shape;2625;p3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26" name="Google Shape;2626;p3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27" name="Google Shape;2627;p3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628" name="Shape 2628"/>
        <p:cNvGrpSpPr/>
        <p:nvPr/>
      </p:nvGrpSpPr>
      <p:grpSpPr>
        <a:xfrm>
          <a:off x="0" y="0"/>
          <a:ext cx="0" cy="0"/>
          <a:chOff x="0" y="0"/>
          <a:chExt cx="0" cy="0"/>
        </a:xfrm>
      </p:grpSpPr>
      <p:sp>
        <p:nvSpPr>
          <p:cNvPr id="2629" name="Google Shape;2629;p39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30" name="Google Shape;2630;p39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631" name="Google Shape;2631;p39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632" name="Google Shape;2632;p3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33" name="Google Shape;2633;p3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34" name="Google Shape;2634;p3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635" name="Shape 2635"/>
        <p:cNvGrpSpPr/>
        <p:nvPr/>
      </p:nvGrpSpPr>
      <p:grpSpPr>
        <a:xfrm>
          <a:off x="0" y="0"/>
          <a:ext cx="0" cy="0"/>
          <a:chOff x="0" y="0"/>
          <a:chExt cx="0" cy="0"/>
        </a:xfrm>
      </p:grpSpPr>
      <p:sp>
        <p:nvSpPr>
          <p:cNvPr id="2636" name="Google Shape;2636;p39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37" name="Google Shape;2637;p396"/>
          <p:cNvSpPr/>
          <p:nvPr>
            <p:ph idx="2" type="pic"/>
          </p:nvPr>
        </p:nvSpPr>
        <p:spPr>
          <a:xfrm>
            <a:off x="5183188" y="987425"/>
            <a:ext cx="6172200" cy="4873625"/>
          </a:xfrm>
          <a:prstGeom prst="rect">
            <a:avLst/>
          </a:prstGeom>
          <a:noFill/>
          <a:ln>
            <a:noFill/>
          </a:ln>
        </p:spPr>
      </p:sp>
      <p:sp>
        <p:nvSpPr>
          <p:cNvPr id="2638" name="Google Shape;2638;p39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639" name="Google Shape;2639;p3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40" name="Google Shape;2640;p3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41" name="Google Shape;2641;p3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642" name="Shape 2642"/>
        <p:cNvGrpSpPr/>
        <p:nvPr/>
      </p:nvGrpSpPr>
      <p:grpSpPr>
        <a:xfrm>
          <a:off x="0" y="0"/>
          <a:ext cx="0" cy="0"/>
          <a:chOff x="0" y="0"/>
          <a:chExt cx="0" cy="0"/>
        </a:xfrm>
      </p:grpSpPr>
      <p:sp>
        <p:nvSpPr>
          <p:cNvPr id="2643" name="Google Shape;2643;p39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44" name="Google Shape;2644;p39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45" name="Google Shape;2645;p3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46" name="Google Shape;2646;p3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47" name="Google Shape;2647;p3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648" name="Shape 2648"/>
        <p:cNvGrpSpPr/>
        <p:nvPr/>
      </p:nvGrpSpPr>
      <p:grpSpPr>
        <a:xfrm>
          <a:off x="0" y="0"/>
          <a:ext cx="0" cy="0"/>
          <a:chOff x="0" y="0"/>
          <a:chExt cx="0" cy="0"/>
        </a:xfrm>
      </p:grpSpPr>
      <p:sp>
        <p:nvSpPr>
          <p:cNvPr id="2649" name="Google Shape;2649;p39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50" name="Google Shape;2650;p39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51" name="Google Shape;2651;p3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52" name="Google Shape;2652;p3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53" name="Google Shape;2653;p3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654" name="Shape 2654"/>
        <p:cNvGrpSpPr/>
        <p:nvPr/>
      </p:nvGrpSpPr>
      <p:grpSpPr>
        <a:xfrm>
          <a:off x="0" y="0"/>
          <a:ext cx="0" cy="0"/>
          <a:chOff x="0" y="0"/>
          <a:chExt cx="0" cy="0"/>
        </a:xfrm>
      </p:grpSpPr>
      <p:grpSp>
        <p:nvGrpSpPr>
          <p:cNvPr id="2655" name="Google Shape;2655;p399"/>
          <p:cNvGrpSpPr/>
          <p:nvPr/>
        </p:nvGrpSpPr>
        <p:grpSpPr>
          <a:xfrm>
            <a:off x="-1" y="-38042"/>
            <a:ext cx="12192000" cy="6858001"/>
            <a:chOff x="0" y="0"/>
            <a:chExt cx="13716000" cy="10287000"/>
          </a:xfrm>
        </p:grpSpPr>
        <p:sp>
          <p:nvSpPr>
            <p:cNvPr id="2656" name="Google Shape;2656;p39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657" name="Google Shape;2657;p39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658" name="Google Shape;2658;p39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659" name="Google Shape;2659;p399"/>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660" name="Google Shape;2660;p39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61" name="Google Shape;2661;p399"/>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662" name="Shape 2662"/>
        <p:cNvGrpSpPr/>
        <p:nvPr/>
      </p:nvGrpSpPr>
      <p:grpSpPr>
        <a:xfrm>
          <a:off x="0" y="0"/>
          <a:ext cx="0" cy="0"/>
          <a:chOff x="0" y="0"/>
          <a:chExt cx="0" cy="0"/>
        </a:xfrm>
      </p:grpSpPr>
      <p:sp>
        <p:nvSpPr>
          <p:cNvPr id="2663" name="Google Shape;2663;p400"/>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664" name="Google Shape;2664;p4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665" name="Google Shape;2665;p4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666" name="Google Shape;2666;p4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667" name="Google Shape;2667;p400"/>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668" name="Google Shape;2668;p400"/>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669" name="Google Shape;2669;p400"/>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70" name="Google Shape;2670;p400"/>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2671" name="Google Shape;2671;p40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4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672" name="Shape 2672"/>
        <p:cNvGrpSpPr/>
        <p:nvPr/>
      </p:nvGrpSpPr>
      <p:grpSpPr>
        <a:xfrm>
          <a:off x="0" y="0"/>
          <a:ext cx="0" cy="0"/>
          <a:chOff x="0" y="0"/>
          <a:chExt cx="0" cy="0"/>
        </a:xfrm>
      </p:grpSpPr>
      <p:grpSp>
        <p:nvGrpSpPr>
          <p:cNvPr id="2673" name="Google Shape;2673;p401"/>
          <p:cNvGrpSpPr/>
          <p:nvPr/>
        </p:nvGrpSpPr>
        <p:grpSpPr>
          <a:xfrm>
            <a:off x="-1" y="-38042"/>
            <a:ext cx="12192000" cy="6858001"/>
            <a:chOff x="0" y="0"/>
            <a:chExt cx="13716000" cy="10287000"/>
          </a:xfrm>
        </p:grpSpPr>
        <p:sp>
          <p:nvSpPr>
            <p:cNvPr id="2674" name="Google Shape;2674;p40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675" name="Google Shape;2675;p40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676" name="Google Shape;2676;p40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677" name="Google Shape;2677;p401"/>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678" name="Google Shape;2678;p40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79" name="Google Shape;2679;p401"/>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680" name="Shape 2680"/>
        <p:cNvGrpSpPr/>
        <p:nvPr/>
      </p:nvGrpSpPr>
      <p:grpSpPr>
        <a:xfrm>
          <a:off x="0" y="0"/>
          <a:ext cx="0" cy="0"/>
          <a:chOff x="0" y="0"/>
          <a:chExt cx="0" cy="0"/>
        </a:xfrm>
      </p:grpSpPr>
      <p:grpSp>
        <p:nvGrpSpPr>
          <p:cNvPr id="2681" name="Google Shape;2681;p402"/>
          <p:cNvGrpSpPr/>
          <p:nvPr/>
        </p:nvGrpSpPr>
        <p:grpSpPr>
          <a:xfrm>
            <a:off x="-1" y="-38042"/>
            <a:ext cx="12192000" cy="6858001"/>
            <a:chOff x="0" y="0"/>
            <a:chExt cx="13716000" cy="10287000"/>
          </a:xfrm>
        </p:grpSpPr>
        <p:sp>
          <p:nvSpPr>
            <p:cNvPr id="2682" name="Google Shape;2682;p40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683" name="Google Shape;2683;p40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684" name="Google Shape;2684;p40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685" name="Google Shape;2685;p402"/>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686" name="Google Shape;2686;p40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87" name="Google Shape;2687;p402"/>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688" name="Shape 268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689" name="Shape 2689"/>
        <p:cNvGrpSpPr/>
        <p:nvPr/>
      </p:nvGrpSpPr>
      <p:grpSpPr>
        <a:xfrm>
          <a:off x="0" y="0"/>
          <a:ext cx="0" cy="0"/>
          <a:chOff x="0" y="0"/>
          <a:chExt cx="0" cy="0"/>
        </a:xfrm>
      </p:grpSpPr>
      <p:sp>
        <p:nvSpPr>
          <p:cNvPr id="2690" name="Google Shape;2690;p404"/>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691" name="Google Shape;2691;p404"/>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692" name="Google Shape;2692;p404"/>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693" name="Google Shape;2693;p404"/>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694" name="Google Shape;2694;p404"/>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695" name="Google Shape;2695;p404"/>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2696" name="Google Shape;2696;p404"/>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697" name="Google Shape;2697;p404"/>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698" name="Google Shape;2698;p404"/>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699" name="Google Shape;2699;p404"/>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2700" name="Google Shape;2700;p404"/>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701" name="Google Shape;2701;p404"/>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2702" name="Google Shape;2702;p404"/>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4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703" name="Shape 2703"/>
        <p:cNvGrpSpPr/>
        <p:nvPr/>
      </p:nvGrpSpPr>
      <p:grpSpPr>
        <a:xfrm>
          <a:off x="0" y="0"/>
          <a:ext cx="0" cy="0"/>
          <a:chOff x="0" y="0"/>
          <a:chExt cx="0" cy="0"/>
        </a:xfrm>
      </p:grpSpPr>
      <p:sp>
        <p:nvSpPr>
          <p:cNvPr id="2704" name="Google Shape;2704;p405"/>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705" name="Google Shape;2705;p405"/>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06" name="Google Shape;2706;p405"/>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07" name="Google Shape;2707;p405"/>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708" name="Google Shape;2708;p405"/>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709" name="Google Shape;2709;p405"/>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710" name="Google Shape;2710;p405"/>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711" name="Shape 2711"/>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2712" name="Shape 2712"/>
        <p:cNvGrpSpPr/>
        <p:nvPr/>
      </p:nvGrpSpPr>
      <p:grpSpPr>
        <a:xfrm>
          <a:off x="0" y="0"/>
          <a:ext cx="0" cy="0"/>
          <a:chOff x="0" y="0"/>
          <a:chExt cx="0" cy="0"/>
        </a:xfrm>
      </p:grpSpPr>
      <p:sp>
        <p:nvSpPr>
          <p:cNvPr id="2713" name="Google Shape;2713;p407"/>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14" name="Google Shape;2714;p407"/>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715" name="Google Shape;2715;p407"/>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716" name="Google Shape;2716;p407"/>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17" name="Google Shape;2717;p407"/>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718" name="Google Shape;2718;p407"/>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719" name="Google Shape;2719;p407"/>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20" name="Google Shape;2720;p407"/>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21" name="Google Shape;2721;p407"/>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22" name="Google Shape;2722;p407"/>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23" name="Google Shape;2723;p407"/>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24" name="Google Shape;2724;p407"/>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25" name="Google Shape;2725;p407"/>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732" name="Shape 2732"/>
        <p:cNvGrpSpPr/>
        <p:nvPr/>
      </p:nvGrpSpPr>
      <p:grpSpPr>
        <a:xfrm>
          <a:off x="0" y="0"/>
          <a:ext cx="0" cy="0"/>
          <a:chOff x="0" y="0"/>
          <a:chExt cx="0" cy="0"/>
        </a:xfrm>
      </p:grpSpPr>
      <p:sp>
        <p:nvSpPr>
          <p:cNvPr id="2733" name="Google Shape;2733;p10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34" name="Google Shape;2734;p10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735" name="Google Shape;2735;p1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36" name="Google Shape;2736;p1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37" name="Google Shape;2737;p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738" name="Shape 2738"/>
        <p:cNvGrpSpPr/>
        <p:nvPr/>
      </p:nvGrpSpPr>
      <p:grpSpPr>
        <a:xfrm>
          <a:off x="0" y="0"/>
          <a:ext cx="0" cy="0"/>
          <a:chOff x="0" y="0"/>
          <a:chExt cx="0" cy="0"/>
        </a:xfrm>
      </p:grpSpPr>
      <p:sp>
        <p:nvSpPr>
          <p:cNvPr id="2739" name="Google Shape;2739;p40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40" name="Google Shape;2740;p40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741" name="Google Shape;2741;p4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42" name="Google Shape;2742;p4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43" name="Google Shape;2743;p4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744" name="Shape 2744"/>
        <p:cNvGrpSpPr/>
        <p:nvPr/>
      </p:nvGrpSpPr>
      <p:grpSpPr>
        <a:xfrm>
          <a:off x="0" y="0"/>
          <a:ext cx="0" cy="0"/>
          <a:chOff x="0" y="0"/>
          <a:chExt cx="0" cy="0"/>
        </a:xfrm>
      </p:grpSpPr>
      <p:sp>
        <p:nvSpPr>
          <p:cNvPr id="2745" name="Google Shape;2745;p40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46" name="Google Shape;2746;p40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47" name="Google Shape;2747;p4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48" name="Google Shape;2748;p4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49" name="Google Shape;2749;p4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750" name="Shape 2750"/>
        <p:cNvGrpSpPr/>
        <p:nvPr/>
      </p:nvGrpSpPr>
      <p:grpSpPr>
        <a:xfrm>
          <a:off x="0" y="0"/>
          <a:ext cx="0" cy="0"/>
          <a:chOff x="0" y="0"/>
          <a:chExt cx="0" cy="0"/>
        </a:xfrm>
      </p:grpSpPr>
      <p:sp>
        <p:nvSpPr>
          <p:cNvPr id="2751" name="Google Shape;2751;p4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52" name="Google Shape;2752;p41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53" name="Google Shape;2753;p41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54" name="Google Shape;2754;p4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55" name="Google Shape;2755;p4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56" name="Google Shape;2756;p4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757" name="Shape 2757"/>
        <p:cNvGrpSpPr/>
        <p:nvPr/>
      </p:nvGrpSpPr>
      <p:grpSpPr>
        <a:xfrm>
          <a:off x="0" y="0"/>
          <a:ext cx="0" cy="0"/>
          <a:chOff x="0" y="0"/>
          <a:chExt cx="0" cy="0"/>
        </a:xfrm>
      </p:grpSpPr>
      <p:sp>
        <p:nvSpPr>
          <p:cNvPr id="2758" name="Google Shape;2758;p41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59" name="Google Shape;2759;p41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60" name="Google Shape;2760;p41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61" name="Google Shape;2761;p41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62" name="Google Shape;2762;p41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63" name="Google Shape;2763;p4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64" name="Google Shape;2764;p4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65" name="Google Shape;2765;p4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766" name="Shape 2766"/>
        <p:cNvGrpSpPr/>
        <p:nvPr/>
      </p:nvGrpSpPr>
      <p:grpSpPr>
        <a:xfrm>
          <a:off x="0" y="0"/>
          <a:ext cx="0" cy="0"/>
          <a:chOff x="0" y="0"/>
          <a:chExt cx="0" cy="0"/>
        </a:xfrm>
      </p:grpSpPr>
      <p:sp>
        <p:nvSpPr>
          <p:cNvPr id="2767" name="Google Shape;2767;p4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68" name="Google Shape;2768;p4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69" name="Google Shape;2769;p4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70" name="Google Shape;2770;p4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771" name="Shape 2771"/>
        <p:cNvGrpSpPr/>
        <p:nvPr/>
      </p:nvGrpSpPr>
      <p:grpSpPr>
        <a:xfrm>
          <a:off x="0" y="0"/>
          <a:ext cx="0" cy="0"/>
          <a:chOff x="0" y="0"/>
          <a:chExt cx="0" cy="0"/>
        </a:xfrm>
      </p:grpSpPr>
      <p:sp>
        <p:nvSpPr>
          <p:cNvPr id="2772" name="Google Shape;2772;p4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73" name="Google Shape;2773;p4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74" name="Google Shape;2774;p4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2775" name="Shape 2775"/>
        <p:cNvGrpSpPr/>
        <p:nvPr/>
      </p:nvGrpSpPr>
      <p:grpSpPr>
        <a:xfrm>
          <a:off x="0" y="0"/>
          <a:ext cx="0" cy="0"/>
          <a:chOff x="0" y="0"/>
          <a:chExt cx="0" cy="0"/>
        </a:xfrm>
      </p:grpSpPr>
      <p:sp>
        <p:nvSpPr>
          <p:cNvPr id="2776" name="Google Shape;2776;p41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77" name="Google Shape;2777;p41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778" name="Google Shape;2778;p41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779" name="Google Shape;2779;p4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80" name="Google Shape;2780;p4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81" name="Google Shape;2781;p4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2782" name="Shape 2782"/>
        <p:cNvGrpSpPr/>
        <p:nvPr/>
      </p:nvGrpSpPr>
      <p:grpSpPr>
        <a:xfrm>
          <a:off x="0" y="0"/>
          <a:ext cx="0" cy="0"/>
          <a:chOff x="0" y="0"/>
          <a:chExt cx="0" cy="0"/>
        </a:xfrm>
      </p:grpSpPr>
      <p:sp>
        <p:nvSpPr>
          <p:cNvPr id="2783" name="Google Shape;2783;p41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84" name="Google Shape;2784;p415"/>
          <p:cNvSpPr/>
          <p:nvPr>
            <p:ph idx="2" type="pic"/>
          </p:nvPr>
        </p:nvSpPr>
        <p:spPr>
          <a:xfrm>
            <a:off x="5183188" y="987425"/>
            <a:ext cx="6172200" cy="4873625"/>
          </a:xfrm>
          <a:prstGeom prst="rect">
            <a:avLst/>
          </a:prstGeom>
          <a:noFill/>
          <a:ln>
            <a:noFill/>
          </a:ln>
        </p:spPr>
      </p:sp>
      <p:sp>
        <p:nvSpPr>
          <p:cNvPr id="2785" name="Google Shape;2785;p41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786" name="Google Shape;2786;p4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87" name="Google Shape;2787;p4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88" name="Google Shape;2788;p4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2789" name="Shape 2789"/>
        <p:cNvGrpSpPr/>
        <p:nvPr/>
      </p:nvGrpSpPr>
      <p:grpSpPr>
        <a:xfrm>
          <a:off x="0" y="0"/>
          <a:ext cx="0" cy="0"/>
          <a:chOff x="0" y="0"/>
          <a:chExt cx="0" cy="0"/>
        </a:xfrm>
      </p:grpSpPr>
      <p:sp>
        <p:nvSpPr>
          <p:cNvPr id="2790" name="Google Shape;2790;p4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91" name="Google Shape;2791;p41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92" name="Google Shape;2792;p4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93" name="Google Shape;2793;p4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94" name="Google Shape;2794;p4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795" name="Shape 2795"/>
        <p:cNvGrpSpPr/>
        <p:nvPr/>
      </p:nvGrpSpPr>
      <p:grpSpPr>
        <a:xfrm>
          <a:off x="0" y="0"/>
          <a:ext cx="0" cy="0"/>
          <a:chOff x="0" y="0"/>
          <a:chExt cx="0" cy="0"/>
        </a:xfrm>
      </p:grpSpPr>
      <p:sp>
        <p:nvSpPr>
          <p:cNvPr id="2796" name="Google Shape;2796;p41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97" name="Google Shape;2797;p41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98" name="Google Shape;2798;p4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99" name="Google Shape;2799;p4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00" name="Google Shape;2800;p4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801" name="Shape 2801"/>
        <p:cNvGrpSpPr/>
        <p:nvPr/>
      </p:nvGrpSpPr>
      <p:grpSpPr>
        <a:xfrm>
          <a:off x="0" y="0"/>
          <a:ext cx="0" cy="0"/>
          <a:chOff x="0" y="0"/>
          <a:chExt cx="0" cy="0"/>
        </a:xfrm>
      </p:grpSpPr>
      <p:grpSp>
        <p:nvGrpSpPr>
          <p:cNvPr id="2802" name="Google Shape;2802;p418"/>
          <p:cNvGrpSpPr/>
          <p:nvPr/>
        </p:nvGrpSpPr>
        <p:grpSpPr>
          <a:xfrm>
            <a:off x="-1" y="-38042"/>
            <a:ext cx="12192000" cy="6858001"/>
            <a:chOff x="0" y="0"/>
            <a:chExt cx="13716000" cy="10287000"/>
          </a:xfrm>
        </p:grpSpPr>
        <p:sp>
          <p:nvSpPr>
            <p:cNvPr id="2803" name="Google Shape;2803;p41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804" name="Google Shape;2804;p41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805" name="Google Shape;2805;p41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806" name="Google Shape;2806;p418"/>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807" name="Google Shape;2807;p41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08" name="Google Shape;2808;p418"/>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809" name="Shape 280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810" name="Shape 2810"/>
        <p:cNvGrpSpPr/>
        <p:nvPr/>
      </p:nvGrpSpPr>
      <p:grpSpPr>
        <a:xfrm>
          <a:off x="0" y="0"/>
          <a:ext cx="0" cy="0"/>
          <a:chOff x="0" y="0"/>
          <a:chExt cx="0" cy="0"/>
        </a:xfrm>
      </p:grpSpPr>
      <p:sp>
        <p:nvSpPr>
          <p:cNvPr id="2811" name="Google Shape;2811;p420"/>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812" name="Google Shape;2812;p4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813" name="Google Shape;2813;p4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2814" name="Google Shape;2814;p4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2815" name="Google Shape;2815;p420"/>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816" name="Google Shape;2816;p420"/>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817" name="Google Shape;2817;p420"/>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18" name="Google Shape;2818;p420"/>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2819" name="Google Shape;2819;p42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4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820" name="Shape 2820"/>
        <p:cNvGrpSpPr/>
        <p:nvPr/>
      </p:nvGrpSpPr>
      <p:grpSpPr>
        <a:xfrm>
          <a:off x="0" y="0"/>
          <a:ext cx="0" cy="0"/>
          <a:chOff x="0" y="0"/>
          <a:chExt cx="0" cy="0"/>
        </a:xfrm>
      </p:grpSpPr>
      <p:grpSp>
        <p:nvGrpSpPr>
          <p:cNvPr id="2821" name="Google Shape;2821;p421"/>
          <p:cNvGrpSpPr/>
          <p:nvPr/>
        </p:nvGrpSpPr>
        <p:grpSpPr>
          <a:xfrm>
            <a:off x="-1" y="-38042"/>
            <a:ext cx="12192000" cy="6858001"/>
            <a:chOff x="0" y="0"/>
            <a:chExt cx="13716000" cy="10287000"/>
          </a:xfrm>
        </p:grpSpPr>
        <p:sp>
          <p:nvSpPr>
            <p:cNvPr id="2822" name="Google Shape;2822;p42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823" name="Google Shape;2823;p42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824" name="Google Shape;2824;p42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825" name="Google Shape;2825;p421"/>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826" name="Google Shape;2826;p42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27" name="Google Shape;2827;p421"/>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828" name="Shape 2828"/>
        <p:cNvGrpSpPr/>
        <p:nvPr/>
      </p:nvGrpSpPr>
      <p:grpSpPr>
        <a:xfrm>
          <a:off x="0" y="0"/>
          <a:ext cx="0" cy="0"/>
          <a:chOff x="0" y="0"/>
          <a:chExt cx="0" cy="0"/>
        </a:xfrm>
      </p:grpSpPr>
      <p:grpSp>
        <p:nvGrpSpPr>
          <p:cNvPr id="2829" name="Google Shape;2829;p422"/>
          <p:cNvGrpSpPr/>
          <p:nvPr/>
        </p:nvGrpSpPr>
        <p:grpSpPr>
          <a:xfrm>
            <a:off x="-1" y="-38042"/>
            <a:ext cx="12192000" cy="6858001"/>
            <a:chOff x="0" y="0"/>
            <a:chExt cx="13716000" cy="10287000"/>
          </a:xfrm>
        </p:grpSpPr>
        <p:sp>
          <p:nvSpPr>
            <p:cNvPr id="2830" name="Google Shape;2830;p42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831" name="Google Shape;2831;p42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832" name="Google Shape;2832;p42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833" name="Google Shape;2833;p422"/>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2834" name="Google Shape;2834;p42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35" name="Google Shape;2835;p422"/>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836" name="Shape 283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838" name="Shape 2838"/>
        <p:cNvGrpSpPr/>
        <p:nvPr/>
      </p:nvGrpSpPr>
      <p:grpSpPr>
        <a:xfrm>
          <a:off x="0" y="0"/>
          <a:ext cx="0" cy="0"/>
          <a:chOff x="0" y="0"/>
          <a:chExt cx="0" cy="0"/>
        </a:xfrm>
      </p:grpSpPr>
      <p:sp>
        <p:nvSpPr>
          <p:cNvPr id="2839" name="Google Shape;2839;p10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40" name="Google Shape;2840;p10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41" name="Google Shape;2841;p10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842" name="Shape 2842"/>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843" name="Shape 2843"/>
        <p:cNvGrpSpPr/>
        <p:nvPr/>
      </p:nvGrpSpPr>
      <p:grpSpPr>
        <a:xfrm>
          <a:off x="0" y="0"/>
          <a:ext cx="0" cy="0"/>
          <a:chOff x="0" y="0"/>
          <a:chExt cx="0" cy="0"/>
        </a:xfrm>
      </p:grpSpPr>
      <p:pic>
        <p:nvPicPr>
          <p:cNvPr descr="Image générée" id="2844" name="Google Shape;2844;p42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845" name="Google Shape;2845;p42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4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846" name="Shape 2846"/>
        <p:cNvGrpSpPr/>
        <p:nvPr/>
      </p:nvGrpSpPr>
      <p:grpSpPr>
        <a:xfrm>
          <a:off x="0" y="0"/>
          <a:ext cx="0" cy="0"/>
          <a:chOff x="0" y="0"/>
          <a:chExt cx="0" cy="0"/>
        </a:xfrm>
      </p:grpSpPr>
      <p:sp>
        <p:nvSpPr>
          <p:cNvPr id="2847" name="Google Shape;2847;p426"/>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48" name="Google Shape;2848;p426"/>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849" name="Google Shape;2849;p426"/>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850" name="Google Shape;2850;p426"/>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51" name="Google Shape;2851;p426"/>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852" name="Google Shape;2852;p426"/>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853" name="Google Shape;2853;p426"/>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54" name="Google Shape;2854;p426"/>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55" name="Google Shape;2855;p426"/>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56" name="Google Shape;2856;p426"/>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57" name="Google Shape;2857;p426"/>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58" name="Google Shape;2858;p426"/>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59" name="Google Shape;2859;p426"/>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4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860" name="Shape 2860"/>
        <p:cNvGrpSpPr/>
        <p:nvPr/>
      </p:nvGrpSpPr>
      <p:grpSpPr>
        <a:xfrm>
          <a:off x="0" y="0"/>
          <a:ext cx="0" cy="0"/>
          <a:chOff x="0" y="0"/>
          <a:chExt cx="0" cy="0"/>
        </a:xfrm>
      </p:grpSpPr>
      <p:pic>
        <p:nvPicPr>
          <p:cNvPr descr="Image générée" id="2861" name="Google Shape;2861;p427"/>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862" name="Shape 2862"/>
        <p:cNvGrpSpPr/>
        <p:nvPr/>
      </p:nvGrpSpPr>
      <p:grpSpPr>
        <a:xfrm>
          <a:off x="0" y="0"/>
          <a:ext cx="0" cy="0"/>
          <a:chOff x="0" y="0"/>
          <a:chExt cx="0" cy="0"/>
        </a:xfrm>
      </p:grpSpPr>
      <p:sp>
        <p:nvSpPr>
          <p:cNvPr id="2863" name="Google Shape;2863;p42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64" name="Google Shape;2864;p42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65" name="Google Shape;2865;p42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866" name="Google Shape;2866;p42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867" name="Google Shape;2867;p428"/>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868" name="Google Shape;2868;p428"/>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69" name="Google Shape;2869;p428"/>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870" name="Google Shape;2870;p428"/>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2871" name="Shape 2871"/>
        <p:cNvGrpSpPr/>
        <p:nvPr/>
      </p:nvGrpSpPr>
      <p:grpSpPr>
        <a:xfrm>
          <a:off x="0" y="0"/>
          <a:ext cx="0" cy="0"/>
          <a:chOff x="0" y="0"/>
          <a:chExt cx="0" cy="0"/>
        </a:xfrm>
      </p:grpSpPr>
      <p:sp>
        <p:nvSpPr>
          <p:cNvPr id="2872" name="Google Shape;2872;p42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73" name="Google Shape;2873;p42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74" name="Google Shape;2874;p42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875" name="Google Shape;2875;p429"/>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876" name="Google Shape;2876;p429"/>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877" name="Google Shape;2877;p429"/>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78" name="Google Shape;2878;p429"/>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879" name="Google Shape;2879;p429"/>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880" name="Shape 2880"/>
        <p:cNvGrpSpPr/>
        <p:nvPr/>
      </p:nvGrpSpPr>
      <p:grpSpPr>
        <a:xfrm>
          <a:off x="0" y="0"/>
          <a:ext cx="0" cy="0"/>
          <a:chOff x="0" y="0"/>
          <a:chExt cx="0" cy="0"/>
        </a:xfrm>
      </p:grpSpPr>
    </p:spTree>
  </p:cSld>
  <p:clrMapOvr>
    <a:masterClrMapping/>
  </p:clrMapOvr>
</p:sldLayout>
</file>

<file path=ppt/slideLayouts/slideLayout4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881" name="Shape 2881"/>
        <p:cNvGrpSpPr/>
        <p:nvPr/>
      </p:nvGrpSpPr>
      <p:grpSpPr>
        <a:xfrm>
          <a:off x="0" y="0"/>
          <a:ext cx="0" cy="0"/>
          <a:chOff x="0" y="0"/>
          <a:chExt cx="0" cy="0"/>
        </a:xfrm>
      </p:grpSpPr>
    </p:spTree>
  </p:cSld>
  <p:clrMapOvr>
    <a:masterClrMapping/>
  </p:clrMapOvr>
</p:sldLayout>
</file>

<file path=ppt/slideLayouts/slideLayout4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882" name="Shape 2882"/>
        <p:cNvGrpSpPr/>
        <p:nvPr/>
      </p:nvGrpSpPr>
      <p:grpSpPr>
        <a:xfrm>
          <a:off x="0" y="0"/>
          <a:ext cx="0" cy="0"/>
          <a:chOff x="0" y="0"/>
          <a:chExt cx="0" cy="0"/>
        </a:xfrm>
      </p:grpSpPr>
      <p:sp>
        <p:nvSpPr>
          <p:cNvPr id="2883" name="Google Shape;2883;p432"/>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884" name="Google Shape;2884;p432"/>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885" name="Google Shape;2885;p432"/>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886" name="Google Shape;2886;p432"/>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887" name="Google Shape;2887;p432"/>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888" name="Shape 2888"/>
        <p:cNvGrpSpPr/>
        <p:nvPr/>
      </p:nvGrpSpPr>
      <p:grpSpPr>
        <a:xfrm>
          <a:off x="0" y="0"/>
          <a:ext cx="0" cy="0"/>
          <a:chOff x="0" y="0"/>
          <a:chExt cx="0" cy="0"/>
        </a:xfrm>
      </p:grpSpPr>
      <p:sp>
        <p:nvSpPr>
          <p:cNvPr id="2889" name="Google Shape;2889;p433"/>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890" name="Google Shape;2890;p433"/>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891" name="Google Shape;2891;p433"/>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892" name="Google Shape;2892;p433"/>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893" name="Google Shape;2893;p433"/>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2894" name="Shape 2894"/>
        <p:cNvGrpSpPr/>
        <p:nvPr/>
      </p:nvGrpSpPr>
      <p:grpSpPr>
        <a:xfrm>
          <a:off x="0" y="0"/>
          <a:ext cx="0" cy="0"/>
          <a:chOff x="0" y="0"/>
          <a:chExt cx="0" cy="0"/>
        </a:xfrm>
      </p:grpSpPr>
      <p:sp>
        <p:nvSpPr>
          <p:cNvPr id="2895" name="Google Shape;2895;p434"/>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96" name="Google Shape;2896;p43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97" name="Google Shape;2897;p43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98" name="Google Shape;2898;p43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899" name="Shape 2899"/>
        <p:cNvGrpSpPr/>
        <p:nvPr/>
      </p:nvGrpSpPr>
      <p:grpSpPr>
        <a:xfrm>
          <a:off x="0" y="0"/>
          <a:ext cx="0" cy="0"/>
          <a:chOff x="0" y="0"/>
          <a:chExt cx="0" cy="0"/>
        </a:xfrm>
      </p:grpSpPr>
      <p:sp>
        <p:nvSpPr>
          <p:cNvPr id="2900" name="Google Shape;2900;p43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01" name="Google Shape;2901;p43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02" name="Google Shape;2902;p43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903" name="Google Shape;2903;p435"/>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904" name="Google Shape;2904;p435"/>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905" name="Google Shape;2905;p435"/>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06" name="Google Shape;2906;p435"/>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907" name="Google Shape;2907;p435"/>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2908" name="Shape 2908"/>
        <p:cNvGrpSpPr/>
        <p:nvPr/>
      </p:nvGrpSpPr>
      <p:grpSpPr>
        <a:xfrm>
          <a:off x="0" y="0"/>
          <a:ext cx="0" cy="0"/>
          <a:chOff x="0" y="0"/>
          <a:chExt cx="0" cy="0"/>
        </a:xfrm>
      </p:grpSpPr>
      <p:sp>
        <p:nvSpPr>
          <p:cNvPr id="2909" name="Google Shape;2909;p436"/>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910" name="Google Shape;2910;p436"/>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11" name="Google Shape;2911;p436"/>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12" name="Google Shape;2912;p436"/>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913" name="Google Shape;2913;p436"/>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914" name="Google Shape;2914;p436"/>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915" name="Google Shape;2915;p436"/>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16" name="Google Shape;2916;p436"/>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2917" name="Google Shape;2917;p436"/>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4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2918" name="Shape 2918"/>
        <p:cNvGrpSpPr/>
        <p:nvPr/>
      </p:nvGrpSpPr>
      <p:grpSpPr>
        <a:xfrm>
          <a:off x="0" y="0"/>
          <a:ext cx="0" cy="0"/>
          <a:chOff x="0" y="0"/>
          <a:chExt cx="0" cy="0"/>
        </a:xfrm>
      </p:grpSpPr>
      <p:grpSp>
        <p:nvGrpSpPr>
          <p:cNvPr id="2919" name="Google Shape;2919;p437"/>
          <p:cNvGrpSpPr/>
          <p:nvPr/>
        </p:nvGrpSpPr>
        <p:grpSpPr>
          <a:xfrm>
            <a:off x="-1" y="-38041"/>
            <a:ext cx="12192000" cy="6858001"/>
            <a:chOff x="0" y="0"/>
            <a:chExt cx="13716000" cy="10287000"/>
          </a:xfrm>
        </p:grpSpPr>
        <p:sp>
          <p:nvSpPr>
            <p:cNvPr id="2920" name="Google Shape;2920;p43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921" name="Google Shape;2921;p43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922" name="Google Shape;2922;p43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923" name="Google Shape;2923;p437"/>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2924" name="Google Shape;2924;p437"/>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25" name="Google Shape;2925;p437"/>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2926" name="Shape 292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927" name="Shape 2927"/>
        <p:cNvGrpSpPr/>
        <p:nvPr/>
      </p:nvGrpSpPr>
      <p:grpSpPr>
        <a:xfrm>
          <a:off x="0" y="0"/>
          <a:ext cx="0" cy="0"/>
          <a:chOff x="0" y="0"/>
          <a:chExt cx="0" cy="0"/>
        </a:xfrm>
      </p:grpSpPr>
      <p:sp>
        <p:nvSpPr>
          <p:cNvPr id="2928" name="Google Shape;2928;p43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4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2929" name="Shape 2929"/>
        <p:cNvGrpSpPr/>
        <p:nvPr/>
      </p:nvGrpSpPr>
      <p:grpSpPr>
        <a:xfrm>
          <a:off x="0" y="0"/>
          <a:ext cx="0" cy="0"/>
          <a:chOff x="0" y="0"/>
          <a:chExt cx="0" cy="0"/>
        </a:xfrm>
      </p:grpSpPr>
      <p:sp>
        <p:nvSpPr>
          <p:cNvPr id="2930" name="Google Shape;2930;p44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931" name="Google Shape;2931;p440"/>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32" name="Google Shape;2932;p440"/>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33" name="Google Shape;2933;p440"/>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934" name="Google Shape;2934;p440"/>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2935" name="Shape 2935"/>
        <p:cNvGrpSpPr/>
        <p:nvPr/>
      </p:nvGrpSpPr>
      <p:grpSpPr>
        <a:xfrm>
          <a:off x="0" y="0"/>
          <a:ext cx="0" cy="0"/>
          <a:chOff x="0" y="0"/>
          <a:chExt cx="0" cy="0"/>
        </a:xfrm>
      </p:grpSpPr>
      <p:sp>
        <p:nvSpPr>
          <p:cNvPr id="2936" name="Google Shape;2936;p44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937" name="Google Shape;2937;p441"/>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38" name="Google Shape;2938;p441"/>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39" name="Google Shape;2939;p441"/>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940" name="Google Shape;2940;p441"/>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2941" name="Shape 2941"/>
        <p:cNvGrpSpPr/>
        <p:nvPr/>
      </p:nvGrpSpPr>
      <p:grpSpPr>
        <a:xfrm>
          <a:off x="0" y="0"/>
          <a:ext cx="0" cy="0"/>
          <a:chOff x="0" y="0"/>
          <a:chExt cx="0" cy="0"/>
        </a:xfrm>
      </p:grpSpPr>
      <p:sp>
        <p:nvSpPr>
          <p:cNvPr id="2942" name="Google Shape;2942;p44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43" name="Google Shape;2943;p442"/>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44" name="Google Shape;2944;p442"/>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45" name="Google Shape;2945;p442"/>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2946" name="Shape 2946"/>
        <p:cNvGrpSpPr/>
        <p:nvPr/>
      </p:nvGrpSpPr>
      <p:grpSpPr>
        <a:xfrm>
          <a:off x="0" y="0"/>
          <a:ext cx="0" cy="0"/>
          <a:chOff x="0" y="0"/>
          <a:chExt cx="0" cy="0"/>
        </a:xfrm>
      </p:grpSpPr>
      <p:sp>
        <p:nvSpPr>
          <p:cNvPr id="2947" name="Google Shape;2947;p443"/>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2948" name="Shape 2948"/>
        <p:cNvGrpSpPr/>
        <p:nvPr/>
      </p:nvGrpSpPr>
      <p:grpSpPr>
        <a:xfrm>
          <a:off x="0" y="0"/>
          <a:ext cx="0" cy="0"/>
          <a:chOff x="0" y="0"/>
          <a:chExt cx="0" cy="0"/>
        </a:xfrm>
      </p:grpSpPr>
      <p:pic>
        <p:nvPicPr>
          <p:cNvPr descr="Image générée" id="2949" name="Google Shape;2949;p44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950" name="Google Shape;2950;p44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2951" name="Shape 2951"/>
        <p:cNvGrpSpPr/>
        <p:nvPr/>
      </p:nvGrpSpPr>
      <p:grpSpPr>
        <a:xfrm>
          <a:off x="0" y="0"/>
          <a:ext cx="0" cy="0"/>
          <a:chOff x="0" y="0"/>
          <a:chExt cx="0" cy="0"/>
        </a:xfrm>
      </p:grpSpPr>
      <p:pic>
        <p:nvPicPr>
          <p:cNvPr descr="Image générée" id="2952" name="Google Shape;2952;p44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953" name="Google Shape;2953;p44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2954" name="Shape 2954"/>
        <p:cNvGrpSpPr/>
        <p:nvPr/>
      </p:nvGrpSpPr>
      <p:grpSpPr>
        <a:xfrm>
          <a:off x="0" y="0"/>
          <a:ext cx="0" cy="0"/>
          <a:chOff x="0" y="0"/>
          <a:chExt cx="0" cy="0"/>
        </a:xfrm>
      </p:grpSpPr>
      <p:pic>
        <p:nvPicPr>
          <p:cNvPr descr="Image générée" id="2955" name="Google Shape;2955;p44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956" name="Google Shape;2956;p44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2957" name="Shape 2957"/>
        <p:cNvGrpSpPr/>
        <p:nvPr/>
      </p:nvGrpSpPr>
      <p:grpSpPr>
        <a:xfrm>
          <a:off x="0" y="0"/>
          <a:ext cx="0" cy="0"/>
          <a:chOff x="0" y="0"/>
          <a:chExt cx="0" cy="0"/>
        </a:xfrm>
      </p:grpSpPr>
      <p:pic>
        <p:nvPicPr>
          <p:cNvPr descr="Image générée" id="2958" name="Google Shape;2958;p44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959" name="Google Shape;2959;p44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2960" name="Shape 2960"/>
        <p:cNvGrpSpPr/>
        <p:nvPr/>
      </p:nvGrpSpPr>
      <p:grpSpPr>
        <a:xfrm>
          <a:off x="0" y="0"/>
          <a:ext cx="0" cy="0"/>
          <a:chOff x="0" y="0"/>
          <a:chExt cx="0" cy="0"/>
        </a:xfrm>
      </p:grpSpPr>
      <p:pic>
        <p:nvPicPr>
          <p:cNvPr descr="Image générée" id="2961" name="Google Shape;2961;p44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962" name="Google Shape;2962;p44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2963" name="Shape 2963"/>
        <p:cNvGrpSpPr/>
        <p:nvPr/>
      </p:nvGrpSpPr>
      <p:grpSpPr>
        <a:xfrm>
          <a:off x="0" y="0"/>
          <a:ext cx="0" cy="0"/>
          <a:chOff x="0" y="0"/>
          <a:chExt cx="0" cy="0"/>
        </a:xfrm>
      </p:grpSpPr>
      <p:sp>
        <p:nvSpPr>
          <p:cNvPr id="2964" name="Google Shape;2964;p449"/>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2965" name="Google Shape;2965;p449"/>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2966" name="Google Shape;2966;p449"/>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4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2973" name="Shape 297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974" name="Shape 2974"/>
        <p:cNvGrpSpPr/>
        <p:nvPr/>
      </p:nvGrpSpPr>
      <p:grpSpPr>
        <a:xfrm>
          <a:off x="0" y="0"/>
          <a:ext cx="0" cy="0"/>
          <a:chOff x="0" y="0"/>
          <a:chExt cx="0" cy="0"/>
        </a:xfrm>
      </p:grpSpPr>
      <p:sp>
        <p:nvSpPr>
          <p:cNvPr id="2975" name="Google Shape;2975;p45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76" name="Google Shape;2976;p45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977" name="Google Shape;2977;p4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78" name="Google Shape;2978;p4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79" name="Google Shape;2979;p4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980" name="Shape 2980"/>
        <p:cNvGrpSpPr/>
        <p:nvPr/>
      </p:nvGrpSpPr>
      <p:grpSpPr>
        <a:xfrm>
          <a:off x="0" y="0"/>
          <a:ext cx="0" cy="0"/>
          <a:chOff x="0" y="0"/>
          <a:chExt cx="0" cy="0"/>
        </a:xfrm>
      </p:grpSpPr>
      <p:sp>
        <p:nvSpPr>
          <p:cNvPr id="2981" name="Google Shape;2981;p4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82" name="Google Shape;2982;p45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83" name="Google Shape;2983;p4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84" name="Google Shape;2984;p4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85" name="Google Shape;2985;p4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2986" name="Shape 2986"/>
        <p:cNvGrpSpPr/>
        <p:nvPr/>
      </p:nvGrpSpPr>
      <p:grpSpPr>
        <a:xfrm>
          <a:off x="0" y="0"/>
          <a:ext cx="0" cy="0"/>
          <a:chOff x="0" y="0"/>
          <a:chExt cx="0" cy="0"/>
        </a:xfrm>
      </p:grpSpPr>
      <p:sp>
        <p:nvSpPr>
          <p:cNvPr id="2987" name="Google Shape;2987;p45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88" name="Google Shape;2988;p45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989" name="Google Shape;2989;p4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90" name="Google Shape;2990;p4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91" name="Google Shape;2991;p4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992" name="Shape 2992"/>
        <p:cNvGrpSpPr/>
        <p:nvPr/>
      </p:nvGrpSpPr>
      <p:grpSpPr>
        <a:xfrm>
          <a:off x="0" y="0"/>
          <a:ext cx="0" cy="0"/>
          <a:chOff x="0" y="0"/>
          <a:chExt cx="0" cy="0"/>
        </a:xfrm>
      </p:grpSpPr>
      <p:sp>
        <p:nvSpPr>
          <p:cNvPr id="2993" name="Google Shape;2993;p4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94" name="Google Shape;2994;p45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95" name="Google Shape;2995;p45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96" name="Google Shape;2996;p4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97" name="Google Shape;2997;p4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98" name="Google Shape;2998;p4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2999" name="Shape 2999"/>
        <p:cNvGrpSpPr/>
        <p:nvPr/>
      </p:nvGrpSpPr>
      <p:grpSpPr>
        <a:xfrm>
          <a:off x="0" y="0"/>
          <a:ext cx="0" cy="0"/>
          <a:chOff x="0" y="0"/>
          <a:chExt cx="0" cy="0"/>
        </a:xfrm>
      </p:grpSpPr>
      <p:sp>
        <p:nvSpPr>
          <p:cNvPr id="3000" name="Google Shape;3000;p45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01" name="Google Shape;3001;p45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002" name="Google Shape;3002;p45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03" name="Google Shape;3003;p45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004" name="Google Shape;3004;p45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05" name="Google Shape;3005;p4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06" name="Google Shape;3006;p4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07" name="Google Shape;3007;p4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3008" name="Shape 3008"/>
        <p:cNvGrpSpPr/>
        <p:nvPr/>
      </p:nvGrpSpPr>
      <p:grpSpPr>
        <a:xfrm>
          <a:off x="0" y="0"/>
          <a:ext cx="0" cy="0"/>
          <a:chOff x="0" y="0"/>
          <a:chExt cx="0" cy="0"/>
        </a:xfrm>
      </p:grpSpPr>
      <p:sp>
        <p:nvSpPr>
          <p:cNvPr id="3009" name="Google Shape;3009;p4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10" name="Google Shape;3010;p4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11" name="Google Shape;3011;p4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12" name="Google Shape;3012;p4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013" name="Shape 3013"/>
        <p:cNvGrpSpPr/>
        <p:nvPr/>
      </p:nvGrpSpPr>
      <p:grpSpPr>
        <a:xfrm>
          <a:off x="0" y="0"/>
          <a:ext cx="0" cy="0"/>
          <a:chOff x="0" y="0"/>
          <a:chExt cx="0" cy="0"/>
        </a:xfrm>
      </p:grpSpPr>
      <p:sp>
        <p:nvSpPr>
          <p:cNvPr id="3014" name="Google Shape;3014;p4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15" name="Google Shape;3015;p4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16" name="Google Shape;3016;p4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3017" name="Shape 3017"/>
        <p:cNvGrpSpPr/>
        <p:nvPr/>
      </p:nvGrpSpPr>
      <p:grpSpPr>
        <a:xfrm>
          <a:off x="0" y="0"/>
          <a:ext cx="0" cy="0"/>
          <a:chOff x="0" y="0"/>
          <a:chExt cx="0" cy="0"/>
        </a:xfrm>
      </p:grpSpPr>
      <p:sp>
        <p:nvSpPr>
          <p:cNvPr id="3018" name="Google Shape;3018;p45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19" name="Google Shape;3019;p45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020" name="Google Shape;3020;p45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021" name="Google Shape;3021;p4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22" name="Google Shape;3022;p4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23" name="Google Shape;3023;p4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3024" name="Shape 3024"/>
        <p:cNvGrpSpPr/>
        <p:nvPr/>
      </p:nvGrpSpPr>
      <p:grpSpPr>
        <a:xfrm>
          <a:off x="0" y="0"/>
          <a:ext cx="0" cy="0"/>
          <a:chOff x="0" y="0"/>
          <a:chExt cx="0" cy="0"/>
        </a:xfrm>
      </p:grpSpPr>
      <p:sp>
        <p:nvSpPr>
          <p:cNvPr id="3025" name="Google Shape;3025;p45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26" name="Google Shape;3026;p458"/>
          <p:cNvSpPr/>
          <p:nvPr>
            <p:ph idx="2" type="pic"/>
          </p:nvPr>
        </p:nvSpPr>
        <p:spPr>
          <a:xfrm>
            <a:off x="5183188" y="987425"/>
            <a:ext cx="6172200" cy="4873625"/>
          </a:xfrm>
          <a:prstGeom prst="rect">
            <a:avLst/>
          </a:prstGeom>
          <a:noFill/>
          <a:ln>
            <a:noFill/>
          </a:ln>
        </p:spPr>
      </p:sp>
      <p:sp>
        <p:nvSpPr>
          <p:cNvPr id="3027" name="Google Shape;3027;p45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028" name="Google Shape;3028;p4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29" name="Google Shape;3029;p4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30" name="Google Shape;3030;p4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3031" name="Shape 3031"/>
        <p:cNvGrpSpPr/>
        <p:nvPr/>
      </p:nvGrpSpPr>
      <p:grpSpPr>
        <a:xfrm>
          <a:off x="0" y="0"/>
          <a:ext cx="0" cy="0"/>
          <a:chOff x="0" y="0"/>
          <a:chExt cx="0" cy="0"/>
        </a:xfrm>
      </p:grpSpPr>
      <p:sp>
        <p:nvSpPr>
          <p:cNvPr id="3032" name="Google Shape;3032;p4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33" name="Google Shape;3033;p45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34" name="Google Shape;3034;p4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35" name="Google Shape;3035;p4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36" name="Google Shape;3036;p4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3037" name="Shape 3037"/>
        <p:cNvGrpSpPr/>
        <p:nvPr/>
      </p:nvGrpSpPr>
      <p:grpSpPr>
        <a:xfrm>
          <a:off x="0" y="0"/>
          <a:ext cx="0" cy="0"/>
          <a:chOff x="0" y="0"/>
          <a:chExt cx="0" cy="0"/>
        </a:xfrm>
      </p:grpSpPr>
      <p:sp>
        <p:nvSpPr>
          <p:cNvPr id="3038" name="Google Shape;3038;p46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39" name="Google Shape;3039;p46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40" name="Google Shape;3040;p4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41" name="Google Shape;3041;p4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42" name="Google Shape;3042;p4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043" name="Shape 3043"/>
        <p:cNvGrpSpPr/>
        <p:nvPr/>
      </p:nvGrpSpPr>
      <p:grpSpPr>
        <a:xfrm>
          <a:off x="0" y="0"/>
          <a:ext cx="0" cy="0"/>
          <a:chOff x="0" y="0"/>
          <a:chExt cx="0" cy="0"/>
        </a:xfrm>
      </p:grpSpPr>
      <p:grpSp>
        <p:nvGrpSpPr>
          <p:cNvPr id="3044" name="Google Shape;3044;p461"/>
          <p:cNvGrpSpPr/>
          <p:nvPr/>
        </p:nvGrpSpPr>
        <p:grpSpPr>
          <a:xfrm>
            <a:off x="-1" y="-38042"/>
            <a:ext cx="12192000" cy="6858001"/>
            <a:chOff x="0" y="0"/>
            <a:chExt cx="13716000" cy="10287000"/>
          </a:xfrm>
        </p:grpSpPr>
        <p:sp>
          <p:nvSpPr>
            <p:cNvPr id="3045" name="Google Shape;3045;p46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046" name="Google Shape;3046;p46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047" name="Google Shape;3047;p46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048" name="Google Shape;3048;p461"/>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3049" name="Google Shape;3049;p46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50" name="Google Shape;3050;p461"/>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3051" name="Shape 305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3052" name="Shape 3052"/>
        <p:cNvGrpSpPr/>
        <p:nvPr/>
      </p:nvGrpSpPr>
      <p:grpSpPr>
        <a:xfrm>
          <a:off x="0" y="0"/>
          <a:ext cx="0" cy="0"/>
          <a:chOff x="0" y="0"/>
          <a:chExt cx="0" cy="0"/>
        </a:xfrm>
      </p:grpSpPr>
      <p:sp>
        <p:nvSpPr>
          <p:cNvPr id="3053" name="Google Shape;3053;p463"/>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054" name="Google Shape;3054;p4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3055" name="Google Shape;3055;p4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3056" name="Google Shape;3056;p4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3057" name="Google Shape;3057;p463"/>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058" name="Google Shape;3058;p463"/>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059" name="Google Shape;3059;p463"/>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60" name="Google Shape;3060;p463"/>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3061" name="Google Shape;3061;p463"/>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4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062" name="Shape 3062"/>
        <p:cNvGrpSpPr/>
        <p:nvPr/>
      </p:nvGrpSpPr>
      <p:grpSpPr>
        <a:xfrm>
          <a:off x="0" y="0"/>
          <a:ext cx="0" cy="0"/>
          <a:chOff x="0" y="0"/>
          <a:chExt cx="0" cy="0"/>
        </a:xfrm>
      </p:grpSpPr>
      <p:grpSp>
        <p:nvGrpSpPr>
          <p:cNvPr id="3063" name="Google Shape;3063;p464"/>
          <p:cNvGrpSpPr/>
          <p:nvPr/>
        </p:nvGrpSpPr>
        <p:grpSpPr>
          <a:xfrm>
            <a:off x="-1" y="-38042"/>
            <a:ext cx="12192000" cy="6858001"/>
            <a:chOff x="0" y="0"/>
            <a:chExt cx="13716000" cy="10287000"/>
          </a:xfrm>
        </p:grpSpPr>
        <p:sp>
          <p:nvSpPr>
            <p:cNvPr id="3064" name="Google Shape;3064;p46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065" name="Google Shape;3065;p46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066" name="Google Shape;3066;p46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067" name="Google Shape;3067;p464"/>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3068" name="Google Shape;3068;p46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69" name="Google Shape;3069;p464"/>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070" name="Shape 3070"/>
        <p:cNvGrpSpPr/>
        <p:nvPr/>
      </p:nvGrpSpPr>
      <p:grpSpPr>
        <a:xfrm>
          <a:off x="0" y="0"/>
          <a:ext cx="0" cy="0"/>
          <a:chOff x="0" y="0"/>
          <a:chExt cx="0" cy="0"/>
        </a:xfrm>
      </p:grpSpPr>
      <p:grpSp>
        <p:nvGrpSpPr>
          <p:cNvPr id="3071" name="Google Shape;3071;p465"/>
          <p:cNvGrpSpPr/>
          <p:nvPr/>
        </p:nvGrpSpPr>
        <p:grpSpPr>
          <a:xfrm>
            <a:off x="-1" y="-38042"/>
            <a:ext cx="12192000" cy="6858001"/>
            <a:chOff x="0" y="0"/>
            <a:chExt cx="13716000" cy="10287000"/>
          </a:xfrm>
        </p:grpSpPr>
        <p:sp>
          <p:nvSpPr>
            <p:cNvPr id="3072" name="Google Shape;3072;p46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073" name="Google Shape;3073;p46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074" name="Google Shape;3074;p46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075" name="Google Shape;3075;p465"/>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3076" name="Google Shape;3076;p46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77" name="Google Shape;3077;p465"/>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3084" name="Shape 308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3085" name="Shape 3085"/>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3086" name="Shape 3086"/>
        <p:cNvGrpSpPr/>
        <p:nvPr/>
      </p:nvGrpSpPr>
      <p:grpSpPr>
        <a:xfrm>
          <a:off x="0" y="0"/>
          <a:ext cx="0" cy="0"/>
          <a:chOff x="0" y="0"/>
          <a:chExt cx="0" cy="0"/>
        </a:xfrm>
      </p:grpSpPr>
      <p:sp>
        <p:nvSpPr>
          <p:cNvPr id="3087" name="Google Shape;3087;p46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88" name="Google Shape;3088;p46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089" name="Google Shape;3089;p4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90" name="Google Shape;3090;p4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91" name="Google Shape;3091;p4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3092" name="Shape 3092"/>
        <p:cNvGrpSpPr/>
        <p:nvPr/>
      </p:nvGrpSpPr>
      <p:grpSpPr>
        <a:xfrm>
          <a:off x="0" y="0"/>
          <a:ext cx="0" cy="0"/>
          <a:chOff x="0" y="0"/>
          <a:chExt cx="0" cy="0"/>
        </a:xfrm>
      </p:grpSpPr>
      <p:sp>
        <p:nvSpPr>
          <p:cNvPr id="3093" name="Google Shape;3093;p4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94" name="Google Shape;3094;p46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95" name="Google Shape;3095;p4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96" name="Google Shape;3096;p4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97" name="Google Shape;3097;p4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098" name="Shape 3098"/>
        <p:cNvGrpSpPr/>
        <p:nvPr/>
      </p:nvGrpSpPr>
      <p:grpSpPr>
        <a:xfrm>
          <a:off x="0" y="0"/>
          <a:ext cx="0" cy="0"/>
          <a:chOff x="0" y="0"/>
          <a:chExt cx="0" cy="0"/>
        </a:xfrm>
      </p:grpSpPr>
      <p:sp>
        <p:nvSpPr>
          <p:cNvPr id="3099" name="Google Shape;3099;p46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00" name="Google Shape;3100;p46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101" name="Google Shape;3101;p4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02" name="Google Shape;3102;p4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03" name="Google Shape;3103;p4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104" name="Shape 3104"/>
        <p:cNvGrpSpPr/>
        <p:nvPr/>
      </p:nvGrpSpPr>
      <p:grpSpPr>
        <a:xfrm>
          <a:off x="0" y="0"/>
          <a:ext cx="0" cy="0"/>
          <a:chOff x="0" y="0"/>
          <a:chExt cx="0" cy="0"/>
        </a:xfrm>
      </p:grpSpPr>
      <p:sp>
        <p:nvSpPr>
          <p:cNvPr id="3105" name="Google Shape;3105;p46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06" name="Google Shape;3106;p46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07" name="Google Shape;3107;p46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08" name="Google Shape;3108;p4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09" name="Google Shape;3109;p4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10" name="Google Shape;3110;p4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3111" name="Shape 3111"/>
        <p:cNvGrpSpPr/>
        <p:nvPr/>
      </p:nvGrpSpPr>
      <p:grpSpPr>
        <a:xfrm>
          <a:off x="0" y="0"/>
          <a:ext cx="0" cy="0"/>
          <a:chOff x="0" y="0"/>
          <a:chExt cx="0" cy="0"/>
        </a:xfrm>
      </p:grpSpPr>
      <p:sp>
        <p:nvSpPr>
          <p:cNvPr id="3112" name="Google Shape;3112;p47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13" name="Google Shape;3113;p47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114" name="Google Shape;3114;p47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15" name="Google Shape;3115;p47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116" name="Google Shape;3116;p47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17" name="Google Shape;3117;p4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18" name="Google Shape;3118;p4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19" name="Google Shape;3119;p4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3120" name="Shape 3120"/>
        <p:cNvGrpSpPr/>
        <p:nvPr/>
      </p:nvGrpSpPr>
      <p:grpSpPr>
        <a:xfrm>
          <a:off x="0" y="0"/>
          <a:ext cx="0" cy="0"/>
          <a:chOff x="0" y="0"/>
          <a:chExt cx="0" cy="0"/>
        </a:xfrm>
      </p:grpSpPr>
      <p:sp>
        <p:nvSpPr>
          <p:cNvPr id="3121" name="Google Shape;3121;p47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22" name="Google Shape;3122;p4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23" name="Google Shape;3123;p4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24" name="Google Shape;3124;p4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125" name="Shape 3125"/>
        <p:cNvGrpSpPr/>
        <p:nvPr/>
      </p:nvGrpSpPr>
      <p:grpSpPr>
        <a:xfrm>
          <a:off x="0" y="0"/>
          <a:ext cx="0" cy="0"/>
          <a:chOff x="0" y="0"/>
          <a:chExt cx="0" cy="0"/>
        </a:xfrm>
      </p:grpSpPr>
      <p:sp>
        <p:nvSpPr>
          <p:cNvPr id="3126" name="Google Shape;3126;p4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27" name="Google Shape;3127;p4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28" name="Google Shape;3128;p4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3129" name="Shape 3129"/>
        <p:cNvGrpSpPr/>
        <p:nvPr/>
      </p:nvGrpSpPr>
      <p:grpSpPr>
        <a:xfrm>
          <a:off x="0" y="0"/>
          <a:ext cx="0" cy="0"/>
          <a:chOff x="0" y="0"/>
          <a:chExt cx="0" cy="0"/>
        </a:xfrm>
      </p:grpSpPr>
      <p:sp>
        <p:nvSpPr>
          <p:cNvPr id="3130" name="Google Shape;3130;p47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31" name="Google Shape;3131;p47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132" name="Google Shape;3132;p47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133" name="Google Shape;3133;p4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34" name="Google Shape;3134;p4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35" name="Google Shape;3135;p4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3136" name="Shape 3136"/>
        <p:cNvGrpSpPr/>
        <p:nvPr/>
      </p:nvGrpSpPr>
      <p:grpSpPr>
        <a:xfrm>
          <a:off x="0" y="0"/>
          <a:ext cx="0" cy="0"/>
          <a:chOff x="0" y="0"/>
          <a:chExt cx="0" cy="0"/>
        </a:xfrm>
      </p:grpSpPr>
      <p:sp>
        <p:nvSpPr>
          <p:cNvPr id="3137" name="Google Shape;3137;p47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38" name="Google Shape;3138;p474"/>
          <p:cNvSpPr/>
          <p:nvPr>
            <p:ph idx="2" type="pic"/>
          </p:nvPr>
        </p:nvSpPr>
        <p:spPr>
          <a:xfrm>
            <a:off x="5183188" y="987425"/>
            <a:ext cx="6172200" cy="4873625"/>
          </a:xfrm>
          <a:prstGeom prst="rect">
            <a:avLst/>
          </a:prstGeom>
          <a:noFill/>
          <a:ln>
            <a:noFill/>
          </a:ln>
        </p:spPr>
      </p:sp>
      <p:sp>
        <p:nvSpPr>
          <p:cNvPr id="3139" name="Google Shape;3139;p47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140" name="Google Shape;3140;p4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41" name="Google Shape;3141;p4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42" name="Google Shape;3142;p4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3143" name="Shape 3143"/>
        <p:cNvGrpSpPr/>
        <p:nvPr/>
      </p:nvGrpSpPr>
      <p:grpSpPr>
        <a:xfrm>
          <a:off x="0" y="0"/>
          <a:ext cx="0" cy="0"/>
          <a:chOff x="0" y="0"/>
          <a:chExt cx="0" cy="0"/>
        </a:xfrm>
      </p:grpSpPr>
      <p:sp>
        <p:nvSpPr>
          <p:cNvPr id="3144" name="Google Shape;3144;p47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45" name="Google Shape;3145;p47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46" name="Google Shape;3146;p4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47" name="Google Shape;3147;p4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48" name="Google Shape;3148;p4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3149" name="Shape 3149"/>
        <p:cNvGrpSpPr/>
        <p:nvPr/>
      </p:nvGrpSpPr>
      <p:grpSpPr>
        <a:xfrm>
          <a:off x="0" y="0"/>
          <a:ext cx="0" cy="0"/>
          <a:chOff x="0" y="0"/>
          <a:chExt cx="0" cy="0"/>
        </a:xfrm>
      </p:grpSpPr>
      <p:sp>
        <p:nvSpPr>
          <p:cNvPr id="3150" name="Google Shape;3150;p47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51" name="Google Shape;3151;p47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52" name="Google Shape;3152;p4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53" name="Google Shape;3153;p4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54" name="Google Shape;3154;p4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155" name="Shape 3155"/>
        <p:cNvGrpSpPr/>
        <p:nvPr/>
      </p:nvGrpSpPr>
      <p:grpSpPr>
        <a:xfrm>
          <a:off x="0" y="0"/>
          <a:ext cx="0" cy="0"/>
          <a:chOff x="0" y="0"/>
          <a:chExt cx="0" cy="0"/>
        </a:xfrm>
      </p:grpSpPr>
      <p:grpSp>
        <p:nvGrpSpPr>
          <p:cNvPr id="3156" name="Google Shape;3156;p477"/>
          <p:cNvGrpSpPr/>
          <p:nvPr/>
        </p:nvGrpSpPr>
        <p:grpSpPr>
          <a:xfrm>
            <a:off x="-1" y="-38042"/>
            <a:ext cx="12192000" cy="6858001"/>
            <a:chOff x="0" y="0"/>
            <a:chExt cx="13716000" cy="10287000"/>
          </a:xfrm>
        </p:grpSpPr>
        <p:sp>
          <p:nvSpPr>
            <p:cNvPr id="3157" name="Google Shape;3157;p47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158" name="Google Shape;3158;p47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159" name="Google Shape;3159;p47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160" name="Google Shape;3160;p477"/>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3161" name="Google Shape;3161;p47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62" name="Google Shape;3162;p477"/>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3163" name="Shape 3163"/>
        <p:cNvGrpSpPr/>
        <p:nvPr/>
      </p:nvGrpSpPr>
      <p:grpSpPr>
        <a:xfrm>
          <a:off x="0" y="0"/>
          <a:ext cx="0" cy="0"/>
          <a:chOff x="0" y="0"/>
          <a:chExt cx="0" cy="0"/>
        </a:xfrm>
      </p:grpSpPr>
      <p:sp>
        <p:nvSpPr>
          <p:cNvPr id="3164" name="Google Shape;3164;p478"/>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165" name="Google Shape;3165;p4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3166" name="Google Shape;3166;p4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3167" name="Google Shape;3167;p4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3168" name="Google Shape;3168;p478"/>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169" name="Google Shape;3169;p478"/>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170" name="Google Shape;3170;p478"/>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71" name="Google Shape;3171;p478"/>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3172" name="Google Shape;3172;p478"/>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5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173" name="Shape 3173"/>
        <p:cNvGrpSpPr/>
        <p:nvPr/>
      </p:nvGrpSpPr>
      <p:grpSpPr>
        <a:xfrm>
          <a:off x="0" y="0"/>
          <a:ext cx="0" cy="0"/>
          <a:chOff x="0" y="0"/>
          <a:chExt cx="0" cy="0"/>
        </a:xfrm>
      </p:grpSpPr>
      <p:grpSp>
        <p:nvGrpSpPr>
          <p:cNvPr id="3174" name="Google Shape;3174;p479"/>
          <p:cNvGrpSpPr/>
          <p:nvPr/>
        </p:nvGrpSpPr>
        <p:grpSpPr>
          <a:xfrm>
            <a:off x="-1" y="-38042"/>
            <a:ext cx="12192000" cy="6858001"/>
            <a:chOff x="0" y="0"/>
            <a:chExt cx="13716000" cy="10287000"/>
          </a:xfrm>
        </p:grpSpPr>
        <p:sp>
          <p:nvSpPr>
            <p:cNvPr id="3175" name="Google Shape;3175;p47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176" name="Google Shape;3176;p47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177" name="Google Shape;3177;p47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178" name="Google Shape;3178;p479"/>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3179" name="Google Shape;3179;p47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80" name="Google Shape;3180;p479"/>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181" name="Shape 3181"/>
        <p:cNvGrpSpPr/>
        <p:nvPr/>
      </p:nvGrpSpPr>
      <p:grpSpPr>
        <a:xfrm>
          <a:off x="0" y="0"/>
          <a:ext cx="0" cy="0"/>
          <a:chOff x="0" y="0"/>
          <a:chExt cx="0" cy="0"/>
        </a:xfrm>
      </p:grpSpPr>
      <p:grpSp>
        <p:nvGrpSpPr>
          <p:cNvPr id="3182" name="Google Shape;3182;p480"/>
          <p:cNvGrpSpPr/>
          <p:nvPr/>
        </p:nvGrpSpPr>
        <p:grpSpPr>
          <a:xfrm>
            <a:off x="-1" y="-38042"/>
            <a:ext cx="12192000" cy="6858001"/>
            <a:chOff x="0" y="0"/>
            <a:chExt cx="13716000" cy="10287000"/>
          </a:xfrm>
        </p:grpSpPr>
        <p:sp>
          <p:nvSpPr>
            <p:cNvPr id="3183" name="Google Shape;3183;p48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184" name="Google Shape;3184;p48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185" name="Google Shape;3185;p48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186" name="Google Shape;3186;p480"/>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3187" name="Google Shape;3187;p480"/>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88" name="Google Shape;3188;p480"/>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3189" name="Shape 3189"/>
        <p:cNvGrpSpPr/>
        <p:nvPr/>
      </p:nvGrpSpPr>
      <p:grpSpPr>
        <a:xfrm>
          <a:off x="0" y="0"/>
          <a:ext cx="0" cy="0"/>
          <a:chOff x="0" y="0"/>
          <a:chExt cx="0" cy="0"/>
        </a:xfrm>
      </p:grpSpPr>
      <p:sp>
        <p:nvSpPr>
          <p:cNvPr id="3190" name="Google Shape;3190;p481"/>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3191" name="Google Shape;3191;p481"/>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3192" name="Google Shape;3192;p481"/>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3193" name="Google Shape;3193;p481"/>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3194" name="Google Shape;3194;p481"/>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3195" name="Google Shape;3195;p481"/>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3196" name="Google Shape;3196;p481"/>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3197" name="Google Shape;3197;p481"/>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3198" name="Google Shape;3198;p481"/>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3199" name="Google Shape;3199;p481"/>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3200" name="Google Shape;3200;p481"/>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3201" name="Google Shape;3201;p481"/>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3202" name="Google Shape;3202;p481"/>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5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3203" name="Shape 3203"/>
        <p:cNvGrpSpPr/>
        <p:nvPr/>
      </p:nvGrpSpPr>
      <p:grpSpPr>
        <a:xfrm>
          <a:off x="0" y="0"/>
          <a:ext cx="0" cy="0"/>
          <a:chOff x="0" y="0"/>
          <a:chExt cx="0" cy="0"/>
        </a:xfrm>
      </p:grpSpPr>
      <p:sp>
        <p:nvSpPr>
          <p:cNvPr id="3204" name="Google Shape;3204;p482"/>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05" name="Google Shape;3205;p482"/>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06" name="Google Shape;3206;p482"/>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07" name="Google Shape;3207;p482"/>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3208" name="Google Shape;3208;p482"/>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09" name="Google Shape;3209;p482"/>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10" name="Google Shape;3210;p482"/>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3211" name="Shape 3211"/>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3212" name="Shape 3212"/>
        <p:cNvGrpSpPr/>
        <p:nvPr/>
      </p:nvGrpSpPr>
      <p:grpSpPr>
        <a:xfrm>
          <a:off x="0" y="0"/>
          <a:ext cx="0" cy="0"/>
          <a:chOff x="0" y="0"/>
          <a:chExt cx="0" cy="0"/>
        </a:xfrm>
      </p:grpSpPr>
      <p:sp>
        <p:nvSpPr>
          <p:cNvPr id="3213" name="Google Shape;3213;p484"/>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14" name="Google Shape;3214;p484"/>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215" name="Google Shape;3215;p484"/>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216" name="Google Shape;3216;p484"/>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17" name="Google Shape;3217;p484"/>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218" name="Google Shape;3218;p484"/>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219" name="Google Shape;3219;p484"/>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20" name="Google Shape;3220;p484"/>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21" name="Google Shape;3221;p484"/>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22" name="Google Shape;3222;p484"/>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23" name="Google Shape;3223;p484"/>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24" name="Google Shape;3224;p484"/>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25" name="Google Shape;3225;p484"/>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227" name="Shape 3227"/>
        <p:cNvGrpSpPr/>
        <p:nvPr/>
      </p:nvGrpSpPr>
      <p:grpSpPr>
        <a:xfrm>
          <a:off x="0" y="0"/>
          <a:ext cx="0" cy="0"/>
          <a:chOff x="0" y="0"/>
          <a:chExt cx="0" cy="0"/>
        </a:xfrm>
      </p:grpSpPr>
      <p:sp>
        <p:nvSpPr>
          <p:cNvPr id="3228" name="Google Shape;3228;p10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29" name="Google Shape;3229;p10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30" name="Google Shape;3230;p10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3231" name="Shape 3231"/>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3232" name="Shape 3232"/>
        <p:cNvGrpSpPr/>
        <p:nvPr/>
      </p:nvGrpSpPr>
      <p:grpSpPr>
        <a:xfrm>
          <a:off x="0" y="0"/>
          <a:ext cx="0" cy="0"/>
          <a:chOff x="0" y="0"/>
          <a:chExt cx="0" cy="0"/>
        </a:xfrm>
      </p:grpSpPr>
      <p:pic>
        <p:nvPicPr>
          <p:cNvPr descr="Image générée" id="3233" name="Google Shape;3233;p48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34" name="Google Shape;3234;p48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5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3235" name="Shape 3235"/>
        <p:cNvGrpSpPr/>
        <p:nvPr/>
      </p:nvGrpSpPr>
      <p:grpSpPr>
        <a:xfrm>
          <a:off x="0" y="0"/>
          <a:ext cx="0" cy="0"/>
          <a:chOff x="0" y="0"/>
          <a:chExt cx="0" cy="0"/>
        </a:xfrm>
      </p:grpSpPr>
      <p:sp>
        <p:nvSpPr>
          <p:cNvPr id="3236" name="Google Shape;3236;p487"/>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37" name="Google Shape;3237;p487"/>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238" name="Google Shape;3238;p487"/>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239" name="Google Shape;3239;p487"/>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40" name="Google Shape;3240;p487"/>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241" name="Google Shape;3241;p487"/>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242" name="Google Shape;3242;p487"/>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43" name="Google Shape;3243;p487"/>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44" name="Google Shape;3244;p487"/>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45" name="Google Shape;3245;p487"/>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46" name="Google Shape;3246;p487"/>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47" name="Google Shape;3247;p487"/>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48" name="Google Shape;3248;p487"/>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5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249" name="Shape 3249"/>
        <p:cNvGrpSpPr/>
        <p:nvPr/>
      </p:nvGrpSpPr>
      <p:grpSpPr>
        <a:xfrm>
          <a:off x="0" y="0"/>
          <a:ext cx="0" cy="0"/>
          <a:chOff x="0" y="0"/>
          <a:chExt cx="0" cy="0"/>
        </a:xfrm>
      </p:grpSpPr>
      <p:pic>
        <p:nvPicPr>
          <p:cNvPr descr="Image générée" id="3250" name="Google Shape;3250;p488"/>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3251" name="Shape 3251"/>
        <p:cNvGrpSpPr/>
        <p:nvPr/>
      </p:nvGrpSpPr>
      <p:grpSpPr>
        <a:xfrm>
          <a:off x="0" y="0"/>
          <a:ext cx="0" cy="0"/>
          <a:chOff x="0" y="0"/>
          <a:chExt cx="0" cy="0"/>
        </a:xfrm>
      </p:grpSpPr>
      <p:sp>
        <p:nvSpPr>
          <p:cNvPr id="3252" name="Google Shape;3252;p48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53" name="Google Shape;3253;p48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54" name="Google Shape;3254;p48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3255" name="Google Shape;3255;p489"/>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56" name="Google Shape;3256;p489"/>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57" name="Google Shape;3257;p489"/>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58" name="Google Shape;3258;p489"/>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3259" name="Google Shape;3259;p489"/>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5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3260" name="Shape 3260"/>
        <p:cNvGrpSpPr/>
        <p:nvPr/>
      </p:nvGrpSpPr>
      <p:grpSpPr>
        <a:xfrm>
          <a:off x="0" y="0"/>
          <a:ext cx="0" cy="0"/>
          <a:chOff x="0" y="0"/>
          <a:chExt cx="0" cy="0"/>
        </a:xfrm>
      </p:grpSpPr>
      <p:sp>
        <p:nvSpPr>
          <p:cNvPr id="3261" name="Google Shape;3261;p49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62" name="Google Shape;3262;p49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63" name="Google Shape;3263;p49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3264" name="Google Shape;3264;p490"/>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65" name="Google Shape;3265;p490"/>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66" name="Google Shape;3266;p490"/>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67" name="Google Shape;3267;p490"/>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3268" name="Google Shape;3268;p490"/>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5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269" name="Shape 3269"/>
        <p:cNvGrpSpPr/>
        <p:nvPr/>
      </p:nvGrpSpPr>
      <p:grpSpPr>
        <a:xfrm>
          <a:off x="0" y="0"/>
          <a:ext cx="0" cy="0"/>
          <a:chOff x="0" y="0"/>
          <a:chExt cx="0" cy="0"/>
        </a:xfrm>
      </p:grpSpPr>
    </p:spTree>
  </p:cSld>
  <p:clrMapOvr>
    <a:masterClrMapping/>
  </p:clrMapOvr>
</p:sldLayout>
</file>

<file path=ppt/slideLayouts/slideLayout5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3270" name="Shape 3270"/>
        <p:cNvGrpSpPr/>
        <p:nvPr/>
      </p:nvGrpSpPr>
      <p:grpSpPr>
        <a:xfrm>
          <a:off x="0" y="0"/>
          <a:ext cx="0" cy="0"/>
          <a:chOff x="0" y="0"/>
          <a:chExt cx="0" cy="0"/>
        </a:xfrm>
      </p:grpSpPr>
    </p:spTree>
  </p:cSld>
  <p:clrMapOvr>
    <a:masterClrMapping/>
  </p:clrMapOvr>
</p:sldLayout>
</file>

<file path=ppt/slideLayouts/slideLayout5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271" name="Shape 3271"/>
        <p:cNvGrpSpPr/>
        <p:nvPr/>
      </p:nvGrpSpPr>
      <p:grpSpPr>
        <a:xfrm>
          <a:off x="0" y="0"/>
          <a:ext cx="0" cy="0"/>
          <a:chOff x="0" y="0"/>
          <a:chExt cx="0" cy="0"/>
        </a:xfrm>
      </p:grpSpPr>
      <p:sp>
        <p:nvSpPr>
          <p:cNvPr id="3272" name="Google Shape;3272;p493"/>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73" name="Google Shape;3273;p493"/>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3274" name="Google Shape;3274;p493"/>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3275" name="Google Shape;3275;p493"/>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276" name="Google Shape;3276;p493"/>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3277" name="Shape 3277"/>
        <p:cNvGrpSpPr/>
        <p:nvPr/>
      </p:nvGrpSpPr>
      <p:grpSpPr>
        <a:xfrm>
          <a:off x="0" y="0"/>
          <a:ext cx="0" cy="0"/>
          <a:chOff x="0" y="0"/>
          <a:chExt cx="0" cy="0"/>
        </a:xfrm>
      </p:grpSpPr>
      <p:sp>
        <p:nvSpPr>
          <p:cNvPr id="3278" name="Google Shape;3278;p494"/>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79" name="Google Shape;3279;p494"/>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3280" name="Google Shape;3280;p494"/>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3281" name="Google Shape;3281;p494"/>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282" name="Google Shape;3282;p494"/>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3283" name="Shape 3283"/>
        <p:cNvGrpSpPr/>
        <p:nvPr/>
      </p:nvGrpSpPr>
      <p:grpSpPr>
        <a:xfrm>
          <a:off x="0" y="0"/>
          <a:ext cx="0" cy="0"/>
          <a:chOff x="0" y="0"/>
          <a:chExt cx="0" cy="0"/>
        </a:xfrm>
      </p:grpSpPr>
      <p:sp>
        <p:nvSpPr>
          <p:cNvPr id="3284" name="Google Shape;3284;p495"/>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85" name="Google Shape;3285;p49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86" name="Google Shape;3286;p49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87" name="Google Shape;3287;p49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3288" name="Shape 3288"/>
        <p:cNvGrpSpPr/>
        <p:nvPr/>
      </p:nvGrpSpPr>
      <p:grpSpPr>
        <a:xfrm>
          <a:off x="0" y="0"/>
          <a:ext cx="0" cy="0"/>
          <a:chOff x="0" y="0"/>
          <a:chExt cx="0" cy="0"/>
        </a:xfrm>
      </p:grpSpPr>
      <p:sp>
        <p:nvSpPr>
          <p:cNvPr id="3289" name="Google Shape;3289;p496"/>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90" name="Google Shape;3290;p496"/>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91" name="Google Shape;3291;p496"/>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3292" name="Google Shape;3292;p496"/>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93" name="Google Shape;3293;p496"/>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3294" name="Google Shape;3294;p496"/>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95" name="Google Shape;3295;p496"/>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3296" name="Google Shape;3296;p496"/>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5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3297" name="Shape 3297"/>
        <p:cNvGrpSpPr/>
        <p:nvPr/>
      </p:nvGrpSpPr>
      <p:grpSpPr>
        <a:xfrm>
          <a:off x="0" y="0"/>
          <a:ext cx="0" cy="0"/>
          <a:chOff x="0" y="0"/>
          <a:chExt cx="0" cy="0"/>
        </a:xfrm>
      </p:grpSpPr>
      <p:sp>
        <p:nvSpPr>
          <p:cNvPr id="3298" name="Google Shape;3298;p497"/>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299" name="Google Shape;3299;p497"/>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00" name="Google Shape;3300;p497"/>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01" name="Google Shape;3301;p497"/>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3302" name="Google Shape;3302;p497"/>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03" name="Google Shape;3303;p497"/>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04" name="Google Shape;3304;p497"/>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05" name="Google Shape;3305;p497"/>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3306" name="Google Shape;3306;p497"/>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5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3307" name="Shape 3307"/>
        <p:cNvGrpSpPr/>
        <p:nvPr/>
      </p:nvGrpSpPr>
      <p:grpSpPr>
        <a:xfrm>
          <a:off x="0" y="0"/>
          <a:ext cx="0" cy="0"/>
          <a:chOff x="0" y="0"/>
          <a:chExt cx="0" cy="0"/>
        </a:xfrm>
      </p:grpSpPr>
      <p:grpSp>
        <p:nvGrpSpPr>
          <p:cNvPr id="3308" name="Google Shape;3308;p498"/>
          <p:cNvGrpSpPr/>
          <p:nvPr/>
        </p:nvGrpSpPr>
        <p:grpSpPr>
          <a:xfrm>
            <a:off x="-1" y="-38041"/>
            <a:ext cx="12192000" cy="6858001"/>
            <a:chOff x="0" y="0"/>
            <a:chExt cx="13716000" cy="10287000"/>
          </a:xfrm>
        </p:grpSpPr>
        <p:sp>
          <p:nvSpPr>
            <p:cNvPr id="3309" name="Google Shape;3309;p49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310" name="Google Shape;3310;p49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3311" name="Google Shape;3311;p49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3312" name="Google Shape;3312;p498"/>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3313" name="Google Shape;3313;p498"/>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14" name="Google Shape;3314;p498"/>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3315" name="Shape 3315"/>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3316" name="Shape 3316"/>
        <p:cNvGrpSpPr/>
        <p:nvPr/>
      </p:nvGrpSpPr>
      <p:grpSpPr>
        <a:xfrm>
          <a:off x="0" y="0"/>
          <a:ext cx="0" cy="0"/>
          <a:chOff x="0" y="0"/>
          <a:chExt cx="0" cy="0"/>
        </a:xfrm>
      </p:grpSpPr>
      <p:sp>
        <p:nvSpPr>
          <p:cNvPr id="3317" name="Google Shape;3317;p50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5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3318" name="Shape 3318"/>
        <p:cNvGrpSpPr/>
        <p:nvPr/>
      </p:nvGrpSpPr>
      <p:grpSpPr>
        <a:xfrm>
          <a:off x="0" y="0"/>
          <a:ext cx="0" cy="0"/>
          <a:chOff x="0" y="0"/>
          <a:chExt cx="0" cy="0"/>
        </a:xfrm>
      </p:grpSpPr>
      <p:sp>
        <p:nvSpPr>
          <p:cNvPr id="3319" name="Google Shape;3319;p50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20" name="Google Shape;3320;p501"/>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21" name="Google Shape;3321;p501"/>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22" name="Google Shape;3322;p501"/>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323" name="Google Shape;3323;p501"/>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3324" name="Shape 3324"/>
        <p:cNvGrpSpPr/>
        <p:nvPr/>
      </p:nvGrpSpPr>
      <p:grpSpPr>
        <a:xfrm>
          <a:off x="0" y="0"/>
          <a:ext cx="0" cy="0"/>
          <a:chOff x="0" y="0"/>
          <a:chExt cx="0" cy="0"/>
        </a:xfrm>
      </p:grpSpPr>
      <p:sp>
        <p:nvSpPr>
          <p:cNvPr id="3325" name="Google Shape;3325;p50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26" name="Google Shape;3326;p502"/>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27" name="Google Shape;3327;p502"/>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28" name="Google Shape;3328;p502"/>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329" name="Google Shape;3329;p502"/>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3330" name="Shape 3330"/>
        <p:cNvGrpSpPr/>
        <p:nvPr/>
      </p:nvGrpSpPr>
      <p:grpSpPr>
        <a:xfrm>
          <a:off x="0" y="0"/>
          <a:ext cx="0" cy="0"/>
          <a:chOff x="0" y="0"/>
          <a:chExt cx="0" cy="0"/>
        </a:xfrm>
      </p:grpSpPr>
      <p:sp>
        <p:nvSpPr>
          <p:cNvPr id="3331" name="Google Shape;3331;p503"/>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32" name="Google Shape;3332;p503"/>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33" name="Google Shape;3333;p503"/>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34" name="Google Shape;3334;p503"/>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3335" name="Shape 3335"/>
        <p:cNvGrpSpPr/>
        <p:nvPr/>
      </p:nvGrpSpPr>
      <p:grpSpPr>
        <a:xfrm>
          <a:off x="0" y="0"/>
          <a:ext cx="0" cy="0"/>
          <a:chOff x="0" y="0"/>
          <a:chExt cx="0" cy="0"/>
        </a:xfrm>
      </p:grpSpPr>
      <p:sp>
        <p:nvSpPr>
          <p:cNvPr id="3336" name="Google Shape;3336;p504"/>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3337" name="Shape 3337"/>
        <p:cNvGrpSpPr/>
        <p:nvPr/>
      </p:nvGrpSpPr>
      <p:grpSpPr>
        <a:xfrm>
          <a:off x="0" y="0"/>
          <a:ext cx="0" cy="0"/>
          <a:chOff x="0" y="0"/>
          <a:chExt cx="0" cy="0"/>
        </a:xfrm>
      </p:grpSpPr>
      <p:pic>
        <p:nvPicPr>
          <p:cNvPr descr="Image générée" id="3338" name="Google Shape;3338;p505"/>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339" name="Google Shape;3339;p505"/>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3340" name="Shape 3340"/>
        <p:cNvGrpSpPr/>
        <p:nvPr/>
      </p:nvGrpSpPr>
      <p:grpSpPr>
        <a:xfrm>
          <a:off x="0" y="0"/>
          <a:ext cx="0" cy="0"/>
          <a:chOff x="0" y="0"/>
          <a:chExt cx="0" cy="0"/>
        </a:xfrm>
      </p:grpSpPr>
      <p:pic>
        <p:nvPicPr>
          <p:cNvPr descr="Image générée" id="3341" name="Google Shape;3341;p50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342" name="Google Shape;3342;p50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3343" name="Shape 3343"/>
        <p:cNvGrpSpPr/>
        <p:nvPr/>
      </p:nvGrpSpPr>
      <p:grpSpPr>
        <a:xfrm>
          <a:off x="0" y="0"/>
          <a:ext cx="0" cy="0"/>
          <a:chOff x="0" y="0"/>
          <a:chExt cx="0" cy="0"/>
        </a:xfrm>
      </p:grpSpPr>
      <p:pic>
        <p:nvPicPr>
          <p:cNvPr descr="Image générée" id="3344" name="Google Shape;3344;p50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345" name="Google Shape;3345;p50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3346" name="Shape 3346"/>
        <p:cNvGrpSpPr/>
        <p:nvPr/>
      </p:nvGrpSpPr>
      <p:grpSpPr>
        <a:xfrm>
          <a:off x="0" y="0"/>
          <a:ext cx="0" cy="0"/>
          <a:chOff x="0" y="0"/>
          <a:chExt cx="0" cy="0"/>
        </a:xfrm>
      </p:grpSpPr>
      <p:pic>
        <p:nvPicPr>
          <p:cNvPr descr="Image générée" id="3347" name="Google Shape;3347;p50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348" name="Google Shape;3348;p50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3349" name="Shape 3349"/>
        <p:cNvGrpSpPr/>
        <p:nvPr/>
      </p:nvGrpSpPr>
      <p:grpSpPr>
        <a:xfrm>
          <a:off x="0" y="0"/>
          <a:ext cx="0" cy="0"/>
          <a:chOff x="0" y="0"/>
          <a:chExt cx="0" cy="0"/>
        </a:xfrm>
      </p:grpSpPr>
      <p:pic>
        <p:nvPicPr>
          <p:cNvPr descr="Image générée" id="3350" name="Google Shape;3350;p50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351" name="Google Shape;3351;p50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3352" name="Shape 3352"/>
        <p:cNvGrpSpPr/>
        <p:nvPr/>
      </p:nvGrpSpPr>
      <p:grpSpPr>
        <a:xfrm>
          <a:off x="0" y="0"/>
          <a:ext cx="0" cy="0"/>
          <a:chOff x="0" y="0"/>
          <a:chExt cx="0" cy="0"/>
        </a:xfrm>
      </p:grpSpPr>
      <p:sp>
        <p:nvSpPr>
          <p:cNvPr id="3353" name="Google Shape;3353;p510"/>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3354" name="Google Shape;3354;p510"/>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3355" name="Google Shape;3355;p510"/>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3.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21" Type="http://schemas.openxmlformats.org/officeDocument/2006/relationships/theme" Target="../theme/theme16.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slideLayout" Target="../slideLayouts/slideLayout30.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19" Type="http://schemas.openxmlformats.org/officeDocument/2006/relationships/slideLayout" Target="../slideLayouts/slideLayout32.xml"/><Relationship Id="rId6" Type="http://schemas.openxmlformats.org/officeDocument/2006/relationships/slideLayout" Target="../slideLayouts/slideLayout19.xml"/><Relationship Id="rId18" Type="http://schemas.openxmlformats.org/officeDocument/2006/relationships/slideLayout" Target="../slideLayouts/slideLayout31.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4.xml"/><Relationship Id="rId10" Type="http://schemas.openxmlformats.org/officeDocument/2006/relationships/slideLayout" Target="../slideLayouts/slideLayout43.xml"/><Relationship Id="rId12" Type="http://schemas.openxmlformats.org/officeDocument/2006/relationships/theme" Target="../theme/theme21.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64.xml"/><Relationship Id="rId11" Type="http://schemas.openxmlformats.org/officeDocument/2006/relationships/slideLayout" Target="../slideLayouts/slideLayout55.xml"/><Relationship Id="rId22" Type="http://schemas.openxmlformats.org/officeDocument/2006/relationships/theme" Target="../theme/theme26.xml"/><Relationship Id="rId10" Type="http://schemas.openxmlformats.org/officeDocument/2006/relationships/slideLayout" Target="../slideLayouts/slideLayout54.xml"/><Relationship Id="rId21" Type="http://schemas.openxmlformats.org/officeDocument/2006/relationships/slideLayout" Target="../slideLayouts/slideLayout65.xml"/><Relationship Id="rId13" Type="http://schemas.openxmlformats.org/officeDocument/2006/relationships/slideLayout" Target="../slideLayouts/slideLayout57.xml"/><Relationship Id="rId12" Type="http://schemas.openxmlformats.org/officeDocument/2006/relationships/slideLayout" Target="../slideLayouts/slideLayout56.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5" Type="http://schemas.openxmlformats.org/officeDocument/2006/relationships/slideLayout" Target="../slideLayouts/slideLayout59.xml"/><Relationship Id="rId14" Type="http://schemas.openxmlformats.org/officeDocument/2006/relationships/slideLayout" Target="../slideLayouts/slideLayout58.xml"/><Relationship Id="rId17" Type="http://schemas.openxmlformats.org/officeDocument/2006/relationships/slideLayout" Target="../slideLayouts/slideLayout61.xml"/><Relationship Id="rId16" Type="http://schemas.openxmlformats.org/officeDocument/2006/relationships/slideLayout" Target="../slideLayouts/slideLayout60.xml"/><Relationship Id="rId5" Type="http://schemas.openxmlformats.org/officeDocument/2006/relationships/slideLayout" Target="../slideLayouts/slideLayout49.xml"/><Relationship Id="rId19" Type="http://schemas.openxmlformats.org/officeDocument/2006/relationships/slideLayout" Target="../slideLayouts/slideLayout63.xml"/><Relationship Id="rId6" Type="http://schemas.openxmlformats.org/officeDocument/2006/relationships/slideLayout" Target="../slideLayouts/slideLayout50.xml"/><Relationship Id="rId18" Type="http://schemas.openxmlformats.org/officeDocument/2006/relationships/slideLayout" Target="../slideLayouts/slideLayout62.xml"/><Relationship Id="rId7" Type="http://schemas.openxmlformats.org/officeDocument/2006/relationships/slideLayout" Target="../slideLayouts/slideLayout51.xml"/><Relationship Id="rId8"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76.xml"/><Relationship Id="rId10" Type="http://schemas.openxmlformats.org/officeDocument/2006/relationships/slideLayout" Target="../slideLayouts/slideLayout75.xml"/><Relationship Id="rId13" Type="http://schemas.openxmlformats.org/officeDocument/2006/relationships/theme" Target="../theme/theme20.xml"/><Relationship Id="rId12" Type="http://schemas.openxmlformats.org/officeDocument/2006/relationships/slideLayout" Target="../slideLayouts/slideLayout77.xml"/><Relationship Id="rId1" Type="http://schemas.openxmlformats.org/officeDocument/2006/relationships/slideLayout" Target="../slideLayouts/slideLayout66.xml"/><Relationship Id="rId2" Type="http://schemas.openxmlformats.org/officeDocument/2006/relationships/slideLayout" Target="../slideLayouts/slideLayout67.xml"/><Relationship Id="rId3" Type="http://schemas.openxmlformats.org/officeDocument/2006/relationships/slideLayout" Target="../slideLayouts/slideLayout68.xml"/><Relationship Id="rId4" Type="http://schemas.openxmlformats.org/officeDocument/2006/relationships/slideLayout" Target="../slideLayouts/slideLayout69.xml"/><Relationship Id="rId9" Type="http://schemas.openxmlformats.org/officeDocument/2006/relationships/slideLayout" Target="../slideLayouts/slideLayout74.xml"/><Relationship Id="rId5" Type="http://schemas.openxmlformats.org/officeDocument/2006/relationships/slideLayout" Target="../slideLayouts/slideLayout70.xml"/><Relationship Id="rId6" Type="http://schemas.openxmlformats.org/officeDocument/2006/relationships/slideLayout" Target="../slideLayouts/slideLayout71.xml"/><Relationship Id="rId7" Type="http://schemas.openxmlformats.org/officeDocument/2006/relationships/slideLayout" Target="../slideLayouts/slideLayout72.xml"/><Relationship Id="rId8" Type="http://schemas.openxmlformats.org/officeDocument/2006/relationships/slideLayout" Target="../slideLayouts/slideLayout73.xml"/></Relationships>
</file>

<file path=ppt/slideMasters/_rels/slideMaster6.xml.rels><?xml version="1.0" encoding="UTF-8" standalone="yes"?><Relationships xmlns="http://schemas.openxmlformats.org/package/2006/relationships"><Relationship Id="rId20" Type="http://schemas.openxmlformats.org/officeDocument/2006/relationships/slideLayout" Target="../slideLayouts/slideLayout97.xml"/><Relationship Id="rId11" Type="http://schemas.openxmlformats.org/officeDocument/2006/relationships/slideLayout" Target="../slideLayouts/slideLayout88.xml"/><Relationship Id="rId22" Type="http://schemas.openxmlformats.org/officeDocument/2006/relationships/theme" Target="../theme/theme8.xml"/><Relationship Id="rId10" Type="http://schemas.openxmlformats.org/officeDocument/2006/relationships/slideLayout" Target="../slideLayouts/slideLayout87.xml"/><Relationship Id="rId21" Type="http://schemas.openxmlformats.org/officeDocument/2006/relationships/slideLayout" Target="../slideLayouts/slideLayout98.xml"/><Relationship Id="rId13" Type="http://schemas.openxmlformats.org/officeDocument/2006/relationships/slideLayout" Target="../slideLayouts/slideLayout90.xml"/><Relationship Id="rId12" Type="http://schemas.openxmlformats.org/officeDocument/2006/relationships/slideLayout" Target="../slideLayouts/slideLayout89.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5" Type="http://schemas.openxmlformats.org/officeDocument/2006/relationships/slideLayout" Target="../slideLayouts/slideLayout92.xml"/><Relationship Id="rId14" Type="http://schemas.openxmlformats.org/officeDocument/2006/relationships/slideLayout" Target="../slideLayouts/slideLayout91.xml"/><Relationship Id="rId17" Type="http://schemas.openxmlformats.org/officeDocument/2006/relationships/slideLayout" Target="../slideLayouts/slideLayout94.xml"/><Relationship Id="rId16" Type="http://schemas.openxmlformats.org/officeDocument/2006/relationships/slideLayout" Target="../slideLayouts/slideLayout93.xml"/><Relationship Id="rId5" Type="http://schemas.openxmlformats.org/officeDocument/2006/relationships/slideLayout" Target="../slideLayouts/slideLayout82.xml"/><Relationship Id="rId19" Type="http://schemas.openxmlformats.org/officeDocument/2006/relationships/slideLayout" Target="../slideLayouts/slideLayout96.xml"/><Relationship Id="rId6" Type="http://schemas.openxmlformats.org/officeDocument/2006/relationships/slideLayout" Target="../slideLayouts/slideLayout83.xml"/><Relationship Id="rId18" Type="http://schemas.openxmlformats.org/officeDocument/2006/relationships/slideLayout" Target="../slideLayouts/slideLayout95.xml"/><Relationship Id="rId7" Type="http://schemas.openxmlformats.org/officeDocument/2006/relationships/slideLayout" Target="../slideLayouts/slideLayout84.xml"/><Relationship Id="rId8" Type="http://schemas.openxmlformats.org/officeDocument/2006/relationships/slideLayout" Target="../slideLayouts/slideLayout85.xml"/></Relationships>
</file>

<file path=ppt/slideMasters/_rels/slideMaster7.xml.rels><?xml version="1.0" encoding="UTF-8" standalone="yes"?><Relationships xmlns="http://schemas.openxmlformats.org/package/2006/relationships"><Relationship Id="rId20" Type="http://schemas.openxmlformats.org/officeDocument/2006/relationships/slideLayout" Target="../slideLayouts/slideLayout118.xml"/><Relationship Id="rId22" Type="http://schemas.openxmlformats.org/officeDocument/2006/relationships/slideLayout" Target="../slideLayouts/slideLayout120.xml"/><Relationship Id="rId21" Type="http://schemas.openxmlformats.org/officeDocument/2006/relationships/slideLayout" Target="../slideLayouts/slideLayout119.xml"/><Relationship Id="rId24" Type="http://schemas.openxmlformats.org/officeDocument/2006/relationships/slideLayout" Target="../slideLayouts/slideLayout122.xml"/><Relationship Id="rId23" Type="http://schemas.openxmlformats.org/officeDocument/2006/relationships/slideLayout" Target="../slideLayouts/slideLayout121.xml"/><Relationship Id="rId1" Type="http://schemas.openxmlformats.org/officeDocument/2006/relationships/slideLayout" Target="../slideLayouts/slideLayout99.xml"/><Relationship Id="rId2" Type="http://schemas.openxmlformats.org/officeDocument/2006/relationships/slideLayout" Target="../slideLayouts/slideLayout100.xml"/><Relationship Id="rId3" Type="http://schemas.openxmlformats.org/officeDocument/2006/relationships/slideLayout" Target="../slideLayouts/slideLayout101.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26" Type="http://schemas.openxmlformats.org/officeDocument/2006/relationships/slideLayout" Target="../slideLayouts/slideLayout124.xml"/><Relationship Id="rId25" Type="http://schemas.openxmlformats.org/officeDocument/2006/relationships/slideLayout" Target="../slideLayouts/slideLayout123.xml"/><Relationship Id="rId28" Type="http://schemas.openxmlformats.org/officeDocument/2006/relationships/theme" Target="../theme/theme11.xml"/><Relationship Id="rId27" Type="http://schemas.openxmlformats.org/officeDocument/2006/relationships/slideLayout" Target="../slideLayouts/slideLayout125.xml"/><Relationship Id="rId5" Type="http://schemas.openxmlformats.org/officeDocument/2006/relationships/slideLayout" Target="../slideLayouts/slideLayout103.xml"/><Relationship Id="rId6" Type="http://schemas.openxmlformats.org/officeDocument/2006/relationships/slideLayout" Target="../slideLayouts/slideLayout104.xml"/><Relationship Id="rId7" Type="http://schemas.openxmlformats.org/officeDocument/2006/relationships/slideLayout" Target="../slideLayouts/slideLayout105.xml"/><Relationship Id="rId8" Type="http://schemas.openxmlformats.org/officeDocument/2006/relationships/slideLayout" Target="../slideLayouts/slideLayout106.xml"/><Relationship Id="rId11" Type="http://schemas.openxmlformats.org/officeDocument/2006/relationships/slideLayout" Target="../slideLayouts/slideLayout109.xml"/><Relationship Id="rId10" Type="http://schemas.openxmlformats.org/officeDocument/2006/relationships/slideLayout" Target="../slideLayouts/slideLayout108.xml"/><Relationship Id="rId13" Type="http://schemas.openxmlformats.org/officeDocument/2006/relationships/slideLayout" Target="../slideLayouts/slideLayout111.xml"/><Relationship Id="rId12" Type="http://schemas.openxmlformats.org/officeDocument/2006/relationships/slideLayout" Target="../slideLayouts/slideLayout110.xml"/><Relationship Id="rId15" Type="http://schemas.openxmlformats.org/officeDocument/2006/relationships/slideLayout" Target="../slideLayouts/slideLayout113.xml"/><Relationship Id="rId14" Type="http://schemas.openxmlformats.org/officeDocument/2006/relationships/slideLayout" Target="../slideLayouts/slideLayout112.xml"/><Relationship Id="rId17" Type="http://schemas.openxmlformats.org/officeDocument/2006/relationships/slideLayout" Target="../slideLayouts/slideLayout115.xml"/><Relationship Id="rId16" Type="http://schemas.openxmlformats.org/officeDocument/2006/relationships/slideLayout" Target="../slideLayouts/slideLayout114.xml"/><Relationship Id="rId19" Type="http://schemas.openxmlformats.org/officeDocument/2006/relationships/slideLayout" Target="../slideLayouts/slideLayout117.xml"/><Relationship Id="rId18" Type="http://schemas.openxmlformats.org/officeDocument/2006/relationships/slideLayout" Target="../slideLayouts/slideLayout116.xml"/></Relationships>
</file>

<file path=ppt/slideMasters/_rels/slideMaster8.xml.rels><?xml version="1.0" encoding="UTF-8" standalone="yes"?><Relationships xmlns="http://schemas.openxmlformats.org/package/2006/relationships"><Relationship Id="rId20" Type="http://schemas.openxmlformats.org/officeDocument/2006/relationships/theme" Target="../theme/theme4.xml"/><Relationship Id="rId1" Type="http://schemas.openxmlformats.org/officeDocument/2006/relationships/slideLayout" Target="../slideLayouts/slideLayout126.xml"/><Relationship Id="rId2" Type="http://schemas.openxmlformats.org/officeDocument/2006/relationships/slideLayout" Target="../slideLayouts/slideLayout127.xml"/><Relationship Id="rId3" Type="http://schemas.openxmlformats.org/officeDocument/2006/relationships/slideLayout" Target="../slideLayouts/slideLayout128.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5" Type="http://schemas.openxmlformats.org/officeDocument/2006/relationships/slideLayout" Target="../slideLayouts/slideLayout130.xml"/><Relationship Id="rId6" Type="http://schemas.openxmlformats.org/officeDocument/2006/relationships/slideLayout" Target="../slideLayouts/slideLayout131.xml"/><Relationship Id="rId7" Type="http://schemas.openxmlformats.org/officeDocument/2006/relationships/slideLayout" Target="../slideLayouts/slideLayout132.xml"/><Relationship Id="rId8" Type="http://schemas.openxmlformats.org/officeDocument/2006/relationships/slideLayout" Target="../slideLayouts/slideLayout133.xml"/><Relationship Id="rId11" Type="http://schemas.openxmlformats.org/officeDocument/2006/relationships/slideLayout" Target="../slideLayouts/slideLayout136.xml"/><Relationship Id="rId10" Type="http://schemas.openxmlformats.org/officeDocument/2006/relationships/slideLayout" Target="../slideLayouts/slideLayout135.xml"/><Relationship Id="rId13" Type="http://schemas.openxmlformats.org/officeDocument/2006/relationships/slideLayout" Target="../slideLayouts/slideLayout138.xml"/><Relationship Id="rId12" Type="http://schemas.openxmlformats.org/officeDocument/2006/relationships/slideLayout" Target="../slideLayouts/slideLayout137.xml"/><Relationship Id="rId15" Type="http://schemas.openxmlformats.org/officeDocument/2006/relationships/slideLayout" Target="../slideLayouts/slideLayout140.xml"/><Relationship Id="rId14" Type="http://schemas.openxmlformats.org/officeDocument/2006/relationships/slideLayout" Target="../slideLayouts/slideLayout139.xml"/><Relationship Id="rId17" Type="http://schemas.openxmlformats.org/officeDocument/2006/relationships/slideLayout" Target="../slideLayouts/slideLayout142.xml"/><Relationship Id="rId16" Type="http://schemas.openxmlformats.org/officeDocument/2006/relationships/slideLayout" Target="../slideLayouts/slideLayout141.xml"/><Relationship Id="rId19" Type="http://schemas.openxmlformats.org/officeDocument/2006/relationships/slideLayout" Target="../slideLayouts/slideLayout144.xml"/><Relationship Id="rId18" Type="http://schemas.openxmlformats.org/officeDocument/2006/relationships/slideLayout" Target="../slideLayouts/slideLayout143.xml"/></Relationships>
</file>

<file path=ppt/slideMasters/_rels/slideMaster9.xml.rels><?xml version="1.0" encoding="UTF-8" standalone="yes"?><Relationships xmlns="http://schemas.openxmlformats.org/package/2006/relationships"><Relationship Id="rId20" Type="http://schemas.openxmlformats.org/officeDocument/2006/relationships/theme" Target="../theme/theme24.xml"/><Relationship Id="rId1" Type="http://schemas.openxmlformats.org/officeDocument/2006/relationships/slideLayout" Target="../slideLayouts/slideLayout145.xml"/><Relationship Id="rId2" Type="http://schemas.openxmlformats.org/officeDocument/2006/relationships/slideLayout" Target="../slideLayouts/slideLayout146.xml"/><Relationship Id="rId3" Type="http://schemas.openxmlformats.org/officeDocument/2006/relationships/slideLayout" Target="../slideLayouts/slideLayout147.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5" Type="http://schemas.openxmlformats.org/officeDocument/2006/relationships/slideLayout" Target="../slideLayouts/slideLayout149.xml"/><Relationship Id="rId6" Type="http://schemas.openxmlformats.org/officeDocument/2006/relationships/slideLayout" Target="../slideLayouts/slideLayout150.xml"/><Relationship Id="rId7" Type="http://schemas.openxmlformats.org/officeDocument/2006/relationships/slideLayout" Target="../slideLayouts/slideLayout151.xml"/><Relationship Id="rId8" Type="http://schemas.openxmlformats.org/officeDocument/2006/relationships/slideLayout" Target="../slideLayouts/slideLayout152.xml"/><Relationship Id="rId11" Type="http://schemas.openxmlformats.org/officeDocument/2006/relationships/slideLayout" Target="../slideLayouts/slideLayout155.xml"/><Relationship Id="rId10" Type="http://schemas.openxmlformats.org/officeDocument/2006/relationships/slideLayout" Target="../slideLayouts/slideLayout154.xml"/><Relationship Id="rId13" Type="http://schemas.openxmlformats.org/officeDocument/2006/relationships/slideLayout" Target="../slideLayouts/slideLayout157.xml"/><Relationship Id="rId12" Type="http://schemas.openxmlformats.org/officeDocument/2006/relationships/slideLayout" Target="../slideLayouts/slideLayout156.xml"/><Relationship Id="rId15" Type="http://schemas.openxmlformats.org/officeDocument/2006/relationships/slideLayout" Target="../slideLayouts/slideLayout159.xml"/><Relationship Id="rId14" Type="http://schemas.openxmlformats.org/officeDocument/2006/relationships/slideLayout" Target="../slideLayouts/slideLayout158.xml"/><Relationship Id="rId17" Type="http://schemas.openxmlformats.org/officeDocument/2006/relationships/slideLayout" Target="../slideLayouts/slideLayout161.xml"/><Relationship Id="rId16" Type="http://schemas.openxmlformats.org/officeDocument/2006/relationships/slideLayout" Target="../slideLayouts/slideLayout160.xml"/><Relationship Id="rId19" Type="http://schemas.openxmlformats.org/officeDocument/2006/relationships/slideLayout" Target="../slideLayouts/slideLayout163.xml"/><Relationship Id="rId18" Type="http://schemas.openxmlformats.org/officeDocument/2006/relationships/slideLayout" Target="../slideLayouts/slideLayout162.xml"/></Relationships>
</file>

<file path=ppt/slideMasters/_rels/slideMaster10.xml.rels><?xml version="1.0" encoding="UTF-8" standalone="yes"?><Relationships xmlns="http://schemas.openxmlformats.org/package/2006/relationships"><Relationship Id="rId20" Type="http://schemas.openxmlformats.org/officeDocument/2006/relationships/slideLayout" Target="../slideLayouts/slideLayout183.xml"/><Relationship Id="rId22" Type="http://schemas.openxmlformats.org/officeDocument/2006/relationships/theme" Target="../theme/theme5.xml"/><Relationship Id="rId21" Type="http://schemas.openxmlformats.org/officeDocument/2006/relationships/slideLayout" Target="../slideLayouts/slideLayout184.xml"/><Relationship Id="rId1" Type="http://schemas.openxmlformats.org/officeDocument/2006/relationships/slideLayout" Target="../slideLayouts/slideLayout164.xml"/><Relationship Id="rId2" Type="http://schemas.openxmlformats.org/officeDocument/2006/relationships/slideLayout" Target="../slideLayouts/slideLayout165.xml"/><Relationship Id="rId3" Type="http://schemas.openxmlformats.org/officeDocument/2006/relationships/slideLayout" Target="../slideLayouts/slideLayout166.xml"/><Relationship Id="rId4" Type="http://schemas.openxmlformats.org/officeDocument/2006/relationships/slideLayout" Target="../slideLayouts/slideLayout167.xml"/><Relationship Id="rId9" Type="http://schemas.openxmlformats.org/officeDocument/2006/relationships/slideLayout" Target="../slideLayouts/slideLayout172.xml"/><Relationship Id="rId5" Type="http://schemas.openxmlformats.org/officeDocument/2006/relationships/slideLayout" Target="../slideLayouts/slideLayout168.xml"/><Relationship Id="rId6" Type="http://schemas.openxmlformats.org/officeDocument/2006/relationships/slideLayout" Target="../slideLayouts/slideLayout169.xml"/><Relationship Id="rId7" Type="http://schemas.openxmlformats.org/officeDocument/2006/relationships/slideLayout" Target="../slideLayouts/slideLayout170.xml"/><Relationship Id="rId8" Type="http://schemas.openxmlformats.org/officeDocument/2006/relationships/slideLayout" Target="../slideLayouts/slideLayout171.xml"/><Relationship Id="rId11" Type="http://schemas.openxmlformats.org/officeDocument/2006/relationships/slideLayout" Target="../slideLayouts/slideLayout174.xml"/><Relationship Id="rId10" Type="http://schemas.openxmlformats.org/officeDocument/2006/relationships/slideLayout" Target="../slideLayouts/slideLayout173.xml"/><Relationship Id="rId13" Type="http://schemas.openxmlformats.org/officeDocument/2006/relationships/slideLayout" Target="../slideLayouts/slideLayout176.xml"/><Relationship Id="rId12" Type="http://schemas.openxmlformats.org/officeDocument/2006/relationships/slideLayout" Target="../slideLayouts/slideLayout175.xml"/><Relationship Id="rId15" Type="http://schemas.openxmlformats.org/officeDocument/2006/relationships/slideLayout" Target="../slideLayouts/slideLayout178.xml"/><Relationship Id="rId14" Type="http://schemas.openxmlformats.org/officeDocument/2006/relationships/slideLayout" Target="../slideLayouts/slideLayout177.xml"/><Relationship Id="rId17" Type="http://schemas.openxmlformats.org/officeDocument/2006/relationships/slideLayout" Target="../slideLayouts/slideLayout180.xml"/><Relationship Id="rId16" Type="http://schemas.openxmlformats.org/officeDocument/2006/relationships/slideLayout" Target="../slideLayouts/slideLayout179.xml"/><Relationship Id="rId19" Type="http://schemas.openxmlformats.org/officeDocument/2006/relationships/slideLayout" Target="../slideLayouts/slideLayout182.xml"/><Relationship Id="rId18" Type="http://schemas.openxmlformats.org/officeDocument/2006/relationships/slideLayout" Target="../slideLayouts/slideLayout181.xml"/></Relationships>
</file>

<file path=ppt/slideMasters/_rels/slideMaster11.xml.rels><?xml version="1.0" encoding="UTF-8" standalone="yes"?><Relationships xmlns="http://schemas.openxmlformats.org/package/2006/relationships"><Relationship Id="rId20" Type="http://schemas.openxmlformats.org/officeDocument/2006/relationships/slideLayout" Target="../slideLayouts/slideLayout204.xml"/><Relationship Id="rId22" Type="http://schemas.openxmlformats.org/officeDocument/2006/relationships/slideLayout" Target="../slideLayouts/slideLayout206.xml"/><Relationship Id="rId21" Type="http://schemas.openxmlformats.org/officeDocument/2006/relationships/slideLayout" Target="../slideLayouts/slideLayout205.xml"/><Relationship Id="rId24" Type="http://schemas.openxmlformats.org/officeDocument/2006/relationships/slideLayout" Target="../slideLayouts/slideLayout208.xml"/><Relationship Id="rId23" Type="http://schemas.openxmlformats.org/officeDocument/2006/relationships/slideLayout" Target="../slideLayouts/slideLayout207.xml"/><Relationship Id="rId1" Type="http://schemas.openxmlformats.org/officeDocument/2006/relationships/slideLayout" Target="../slideLayouts/slideLayout185.xml"/><Relationship Id="rId2" Type="http://schemas.openxmlformats.org/officeDocument/2006/relationships/slideLayout" Target="../slideLayouts/slideLayout186.xml"/><Relationship Id="rId3" Type="http://schemas.openxmlformats.org/officeDocument/2006/relationships/slideLayout" Target="../slideLayouts/slideLayout187.xml"/><Relationship Id="rId4" Type="http://schemas.openxmlformats.org/officeDocument/2006/relationships/slideLayout" Target="../slideLayouts/slideLayout188.xml"/><Relationship Id="rId9" Type="http://schemas.openxmlformats.org/officeDocument/2006/relationships/slideLayout" Target="../slideLayouts/slideLayout193.xml"/><Relationship Id="rId26" Type="http://schemas.openxmlformats.org/officeDocument/2006/relationships/slideLayout" Target="../slideLayouts/slideLayout210.xml"/><Relationship Id="rId25" Type="http://schemas.openxmlformats.org/officeDocument/2006/relationships/slideLayout" Target="../slideLayouts/slideLayout209.xml"/><Relationship Id="rId28" Type="http://schemas.openxmlformats.org/officeDocument/2006/relationships/theme" Target="../theme/theme14.xml"/><Relationship Id="rId27" Type="http://schemas.openxmlformats.org/officeDocument/2006/relationships/slideLayout" Target="../slideLayouts/slideLayout211.xml"/><Relationship Id="rId5" Type="http://schemas.openxmlformats.org/officeDocument/2006/relationships/slideLayout" Target="../slideLayouts/slideLayout189.xml"/><Relationship Id="rId6" Type="http://schemas.openxmlformats.org/officeDocument/2006/relationships/slideLayout" Target="../slideLayouts/slideLayout190.xml"/><Relationship Id="rId7" Type="http://schemas.openxmlformats.org/officeDocument/2006/relationships/slideLayout" Target="../slideLayouts/slideLayout191.xml"/><Relationship Id="rId8" Type="http://schemas.openxmlformats.org/officeDocument/2006/relationships/slideLayout" Target="../slideLayouts/slideLayout192.xml"/><Relationship Id="rId11" Type="http://schemas.openxmlformats.org/officeDocument/2006/relationships/slideLayout" Target="../slideLayouts/slideLayout195.xml"/><Relationship Id="rId10" Type="http://schemas.openxmlformats.org/officeDocument/2006/relationships/slideLayout" Target="../slideLayouts/slideLayout194.xml"/><Relationship Id="rId13" Type="http://schemas.openxmlformats.org/officeDocument/2006/relationships/slideLayout" Target="../slideLayouts/slideLayout197.xml"/><Relationship Id="rId12" Type="http://schemas.openxmlformats.org/officeDocument/2006/relationships/slideLayout" Target="../slideLayouts/slideLayout196.xml"/><Relationship Id="rId15" Type="http://schemas.openxmlformats.org/officeDocument/2006/relationships/slideLayout" Target="../slideLayouts/slideLayout199.xml"/><Relationship Id="rId14" Type="http://schemas.openxmlformats.org/officeDocument/2006/relationships/slideLayout" Target="../slideLayouts/slideLayout198.xml"/><Relationship Id="rId17" Type="http://schemas.openxmlformats.org/officeDocument/2006/relationships/slideLayout" Target="../slideLayouts/slideLayout201.xml"/><Relationship Id="rId16" Type="http://schemas.openxmlformats.org/officeDocument/2006/relationships/slideLayout" Target="../slideLayouts/slideLayout200.xml"/><Relationship Id="rId19" Type="http://schemas.openxmlformats.org/officeDocument/2006/relationships/slideLayout" Target="../slideLayouts/slideLayout203.xml"/><Relationship Id="rId18" Type="http://schemas.openxmlformats.org/officeDocument/2006/relationships/slideLayout" Target="../slideLayouts/slideLayout202.xml"/></Relationships>
</file>

<file path=ppt/slideMasters/_rels/slideMaster12.xml.rels><?xml version="1.0" encoding="UTF-8" standalone="yes"?><Relationships xmlns="http://schemas.openxmlformats.org/package/2006/relationships"><Relationship Id="rId20" Type="http://schemas.openxmlformats.org/officeDocument/2006/relationships/slideLayout" Target="../slideLayouts/slideLayout231.xml"/><Relationship Id="rId22" Type="http://schemas.openxmlformats.org/officeDocument/2006/relationships/theme" Target="../theme/theme2.xml"/><Relationship Id="rId21" Type="http://schemas.openxmlformats.org/officeDocument/2006/relationships/slideLayout" Target="../slideLayouts/slideLayout232.xml"/><Relationship Id="rId1" Type="http://schemas.openxmlformats.org/officeDocument/2006/relationships/slideLayout" Target="../slideLayouts/slideLayout212.xml"/><Relationship Id="rId2" Type="http://schemas.openxmlformats.org/officeDocument/2006/relationships/slideLayout" Target="../slideLayouts/slideLayout213.xml"/><Relationship Id="rId3" Type="http://schemas.openxmlformats.org/officeDocument/2006/relationships/slideLayout" Target="../slideLayouts/slideLayout214.xml"/><Relationship Id="rId4" Type="http://schemas.openxmlformats.org/officeDocument/2006/relationships/slideLayout" Target="../slideLayouts/slideLayout215.xml"/><Relationship Id="rId9" Type="http://schemas.openxmlformats.org/officeDocument/2006/relationships/slideLayout" Target="../slideLayouts/slideLayout220.xml"/><Relationship Id="rId5" Type="http://schemas.openxmlformats.org/officeDocument/2006/relationships/slideLayout" Target="../slideLayouts/slideLayout216.xml"/><Relationship Id="rId6" Type="http://schemas.openxmlformats.org/officeDocument/2006/relationships/slideLayout" Target="../slideLayouts/slideLayout217.xml"/><Relationship Id="rId7" Type="http://schemas.openxmlformats.org/officeDocument/2006/relationships/slideLayout" Target="../slideLayouts/slideLayout218.xml"/><Relationship Id="rId8" Type="http://schemas.openxmlformats.org/officeDocument/2006/relationships/slideLayout" Target="../slideLayouts/slideLayout219.xml"/><Relationship Id="rId11" Type="http://schemas.openxmlformats.org/officeDocument/2006/relationships/slideLayout" Target="../slideLayouts/slideLayout222.xml"/><Relationship Id="rId10" Type="http://schemas.openxmlformats.org/officeDocument/2006/relationships/slideLayout" Target="../slideLayouts/slideLayout221.xml"/><Relationship Id="rId13" Type="http://schemas.openxmlformats.org/officeDocument/2006/relationships/slideLayout" Target="../slideLayouts/slideLayout224.xml"/><Relationship Id="rId12" Type="http://schemas.openxmlformats.org/officeDocument/2006/relationships/slideLayout" Target="../slideLayouts/slideLayout223.xml"/><Relationship Id="rId15" Type="http://schemas.openxmlformats.org/officeDocument/2006/relationships/slideLayout" Target="../slideLayouts/slideLayout226.xml"/><Relationship Id="rId14" Type="http://schemas.openxmlformats.org/officeDocument/2006/relationships/slideLayout" Target="../slideLayouts/slideLayout225.xml"/><Relationship Id="rId17" Type="http://schemas.openxmlformats.org/officeDocument/2006/relationships/slideLayout" Target="../slideLayouts/slideLayout228.xml"/><Relationship Id="rId16" Type="http://schemas.openxmlformats.org/officeDocument/2006/relationships/slideLayout" Target="../slideLayouts/slideLayout227.xml"/><Relationship Id="rId19" Type="http://schemas.openxmlformats.org/officeDocument/2006/relationships/slideLayout" Target="../slideLayouts/slideLayout230.xml"/><Relationship Id="rId18" Type="http://schemas.openxmlformats.org/officeDocument/2006/relationships/slideLayout" Target="../slideLayouts/slideLayout229.xml"/></Relationships>
</file>

<file path=ppt/slideMasters/_rels/slideMaster13.xml.rels><?xml version="1.0" encoding="UTF-8" standalone="yes"?><Relationships xmlns="http://schemas.openxmlformats.org/package/2006/relationships"><Relationship Id="rId1" Type="http://schemas.openxmlformats.org/officeDocument/2006/relationships/slideLayout" Target="../slideLayouts/slideLayout233.xml"/><Relationship Id="rId2" Type="http://schemas.openxmlformats.org/officeDocument/2006/relationships/slideLayout" Target="../slideLayouts/slideLayout234.xml"/><Relationship Id="rId3" Type="http://schemas.openxmlformats.org/officeDocument/2006/relationships/slideLayout" Target="../slideLayouts/slideLayout235.xml"/><Relationship Id="rId4" Type="http://schemas.openxmlformats.org/officeDocument/2006/relationships/slideLayout" Target="../slideLayouts/slideLayout236.xml"/><Relationship Id="rId9" Type="http://schemas.openxmlformats.org/officeDocument/2006/relationships/slideLayout" Target="../slideLayouts/slideLayout241.xml"/><Relationship Id="rId5" Type="http://schemas.openxmlformats.org/officeDocument/2006/relationships/slideLayout" Target="../slideLayouts/slideLayout237.xml"/><Relationship Id="rId6" Type="http://schemas.openxmlformats.org/officeDocument/2006/relationships/slideLayout" Target="../slideLayouts/slideLayout238.xml"/><Relationship Id="rId7" Type="http://schemas.openxmlformats.org/officeDocument/2006/relationships/slideLayout" Target="../slideLayouts/slideLayout239.xml"/><Relationship Id="rId8" Type="http://schemas.openxmlformats.org/officeDocument/2006/relationships/slideLayout" Target="../slideLayouts/slideLayout240.xml"/><Relationship Id="rId11" Type="http://schemas.openxmlformats.org/officeDocument/2006/relationships/slideLayout" Target="../slideLayouts/slideLayout243.xml"/><Relationship Id="rId10" Type="http://schemas.openxmlformats.org/officeDocument/2006/relationships/slideLayout" Target="../slideLayouts/slideLayout242.xml"/><Relationship Id="rId13" Type="http://schemas.openxmlformats.org/officeDocument/2006/relationships/slideLayout" Target="../slideLayouts/slideLayout245.xml"/><Relationship Id="rId12" Type="http://schemas.openxmlformats.org/officeDocument/2006/relationships/slideLayout" Target="../slideLayouts/slideLayout244.xml"/><Relationship Id="rId15" Type="http://schemas.openxmlformats.org/officeDocument/2006/relationships/slideLayout" Target="../slideLayouts/slideLayout247.xml"/><Relationship Id="rId14" Type="http://schemas.openxmlformats.org/officeDocument/2006/relationships/slideLayout" Target="../slideLayouts/slideLayout246.xml"/><Relationship Id="rId17" Type="http://schemas.openxmlformats.org/officeDocument/2006/relationships/slideLayout" Target="../slideLayouts/slideLayout249.xml"/><Relationship Id="rId16" Type="http://schemas.openxmlformats.org/officeDocument/2006/relationships/slideLayout" Target="../slideLayouts/slideLayout248.xml"/><Relationship Id="rId18" Type="http://schemas.openxmlformats.org/officeDocument/2006/relationships/theme" Target="../theme/theme19.xml"/></Relationships>
</file>

<file path=ppt/slideMasters/_rels/slideMaster14.xml.rels><?xml version="1.0" encoding="UTF-8" standalone="yes"?><Relationships xmlns="http://schemas.openxmlformats.org/package/2006/relationships"><Relationship Id="rId20" Type="http://schemas.openxmlformats.org/officeDocument/2006/relationships/slideLayout" Target="../slideLayouts/slideLayout269.xml"/><Relationship Id="rId22" Type="http://schemas.openxmlformats.org/officeDocument/2006/relationships/theme" Target="../theme/theme10.xml"/><Relationship Id="rId21" Type="http://schemas.openxmlformats.org/officeDocument/2006/relationships/slideLayout" Target="../slideLayouts/slideLayout270.xml"/><Relationship Id="rId1" Type="http://schemas.openxmlformats.org/officeDocument/2006/relationships/slideLayout" Target="../slideLayouts/slideLayout250.xml"/><Relationship Id="rId2" Type="http://schemas.openxmlformats.org/officeDocument/2006/relationships/slideLayout" Target="../slideLayouts/slideLayout251.xml"/><Relationship Id="rId3" Type="http://schemas.openxmlformats.org/officeDocument/2006/relationships/slideLayout" Target="../slideLayouts/slideLayout252.xml"/><Relationship Id="rId4" Type="http://schemas.openxmlformats.org/officeDocument/2006/relationships/slideLayout" Target="../slideLayouts/slideLayout253.xml"/><Relationship Id="rId9" Type="http://schemas.openxmlformats.org/officeDocument/2006/relationships/slideLayout" Target="../slideLayouts/slideLayout258.xml"/><Relationship Id="rId5" Type="http://schemas.openxmlformats.org/officeDocument/2006/relationships/slideLayout" Target="../slideLayouts/slideLayout254.xml"/><Relationship Id="rId6" Type="http://schemas.openxmlformats.org/officeDocument/2006/relationships/slideLayout" Target="../slideLayouts/slideLayout255.xml"/><Relationship Id="rId7" Type="http://schemas.openxmlformats.org/officeDocument/2006/relationships/slideLayout" Target="../slideLayouts/slideLayout256.xml"/><Relationship Id="rId8" Type="http://schemas.openxmlformats.org/officeDocument/2006/relationships/slideLayout" Target="../slideLayouts/slideLayout257.xml"/><Relationship Id="rId11" Type="http://schemas.openxmlformats.org/officeDocument/2006/relationships/slideLayout" Target="../slideLayouts/slideLayout260.xml"/><Relationship Id="rId10" Type="http://schemas.openxmlformats.org/officeDocument/2006/relationships/slideLayout" Target="../slideLayouts/slideLayout259.xml"/><Relationship Id="rId13" Type="http://schemas.openxmlformats.org/officeDocument/2006/relationships/slideLayout" Target="../slideLayouts/slideLayout262.xml"/><Relationship Id="rId12" Type="http://schemas.openxmlformats.org/officeDocument/2006/relationships/slideLayout" Target="../slideLayouts/slideLayout261.xml"/><Relationship Id="rId15" Type="http://schemas.openxmlformats.org/officeDocument/2006/relationships/slideLayout" Target="../slideLayouts/slideLayout264.xml"/><Relationship Id="rId14" Type="http://schemas.openxmlformats.org/officeDocument/2006/relationships/slideLayout" Target="../slideLayouts/slideLayout263.xml"/><Relationship Id="rId17" Type="http://schemas.openxmlformats.org/officeDocument/2006/relationships/slideLayout" Target="../slideLayouts/slideLayout266.xml"/><Relationship Id="rId16" Type="http://schemas.openxmlformats.org/officeDocument/2006/relationships/slideLayout" Target="../slideLayouts/slideLayout265.xml"/><Relationship Id="rId19" Type="http://schemas.openxmlformats.org/officeDocument/2006/relationships/slideLayout" Target="../slideLayouts/slideLayout268.xml"/><Relationship Id="rId18" Type="http://schemas.openxmlformats.org/officeDocument/2006/relationships/slideLayout" Target="../slideLayouts/slideLayout267.xml"/></Relationships>
</file>

<file path=ppt/slideMasters/_rels/slideMaster15.xml.rels><?xml version="1.0" encoding="UTF-8" standalone="yes"?><Relationships xmlns="http://schemas.openxmlformats.org/package/2006/relationships"><Relationship Id="rId1" Type="http://schemas.openxmlformats.org/officeDocument/2006/relationships/slideLayout" Target="../slideLayouts/slideLayout271.xml"/><Relationship Id="rId2" Type="http://schemas.openxmlformats.org/officeDocument/2006/relationships/slideLayout" Target="../slideLayouts/slideLayout272.xml"/><Relationship Id="rId3" Type="http://schemas.openxmlformats.org/officeDocument/2006/relationships/slideLayout" Target="../slideLayouts/slideLayout273.xml"/><Relationship Id="rId4" Type="http://schemas.openxmlformats.org/officeDocument/2006/relationships/slideLayout" Target="../slideLayouts/slideLayout274.xml"/><Relationship Id="rId9" Type="http://schemas.openxmlformats.org/officeDocument/2006/relationships/slideLayout" Target="../slideLayouts/slideLayout279.xml"/><Relationship Id="rId5" Type="http://schemas.openxmlformats.org/officeDocument/2006/relationships/slideLayout" Target="../slideLayouts/slideLayout275.xml"/><Relationship Id="rId6" Type="http://schemas.openxmlformats.org/officeDocument/2006/relationships/slideLayout" Target="../slideLayouts/slideLayout276.xml"/><Relationship Id="rId7" Type="http://schemas.openxmlformats.org/officeDocument/2006/relationships/slideLayout" Target="../slideLayouts/slideLayout277.xml"/><Relationship Id="rId8" Type="http://schemas.openxmlformats.org/officeDocument/2006/relationships/slideLayout" Target="../slideLayouts/slideLayout278.xml"/><Relationship Id="rId10" Type="http://schemas.openxmlformats.org/officeDocument/2006/relationships/theme" Target="../theme/theme9.xml"/></Relationships>
</file>

<file path=ppt/slideMasters/_rels/slideMaster16.xml.rels><?xml version="1.0" encoding="UTF-8" standalone="yes"?><Relationships xmlns="http://schemas.openxmlformats.org/package/2006/relationships"><Relationship Id="rId1" Type="http://schemas.openxmlformats.org/officeDocument/2006/relationships/slideLayout" Target="../slideLayouts/slideLayout280.xml"/><Relationship Id="rId2" Type="http://schemas.openxmlformats.org/officeDocument/2006/relationships/slideLayout" Target="../slideLayouts/slideLayout281.xml"/><Relationship Id="rId3" Type="http://schemas.openxmlformats.org/officeDocument/2006/relationships/slideLayout" Target="../slideLayouts/slideLayout282.xml"/><Relationship Id="rId4" Type="http://schemas.openxmlformats.org/officeDocument/2006/relationships/slideLayout" Target="../slideLayouts/slideLayout283.xml"/><Relationship Id="rId9" Type="http://schemas.openxmlformats.org/officeDocument/2006/relationships/slideLayout" Target="../slideLayouts/slideLayout288.xml"/><Relationship Id="rId5" Type="http://schemas.openxmlformats.org/officeDocument/2006/relationships/slideLayout" Target="../slideLayouts/slideLayout284.xml"/><Relationship Id="rId6" Type="http://schemas.openxmlformats.org/officeDocument/2006/relationships/slideLayout" Target="../slideLayouts/slideLayout285.xml"/><Relationship Id="rId7" Type="http://schemas.openxmlformats.org/officeDocument/2006/relationships/slideLayout" Target="../slideLayouts/slideLayout286.xml"/><Relationship Id="rId8" Type="http://schemas.openxmlformats.org/officeDocument/2006/relationships/slideLayout" Target="../slideLayouts/slideLayout287.xml"/><Relationship Id="rId11" Type="http://schemas.openxmlformats.org/officeDocument/2006/relationships/slideLayout" Target="../slideLayouts/slideLayout290.xml"/><Relationship Id="rId10" Type="http://schemas.openxmlformats.org/officeDocument/2006/relationships/slideLayout" Target="../slideLayouts/slideLayout289.xml"/><Relationship Id="rId13" Type="http://schemas.openxmlformats.org/officeDocument/2006/relationships/slideLayout" Target="../slideLayouts/slideLayout292.xml"/><Relationship Id="rId12" Type="http://schemas.openxmlformats.org/officeDocument/2006/relationships/slideLayout" Target="../slideLayouts/slideLayout291.xml"/><Relationship Id="rId15" Type="http://schemas.openxmlformats.org/officeDocument/2006/relationships/slideLayout" Target="../slideLayouts/slideLayout294.xml"/><Relationship Id="rId14" Type="http://schemas.openxmlformats.org/officeDocument/2006/relationships/slideLayout" Target="../slideLayouts/slideLayout293.xml"/><Relationship Id="rId17" Type="http://schemas.openxmlformats.org/officeDocument/2006/relationships/slideLayout" Target="../slideLayouts/slideLayout296.xml"/><Relationship Id="rId16" Type="http://schemas.openxmlformats.org/officeDocument/2006/relationships/slideLayout" Target="../slideLayouts/slideLayout295.xml"/><Relationship Id="rId18" Type="http://schemas.openxmlformats.org/officeDocument/2006/relationships/theme" Target="../theme/theme17.xml"/></Relationships>
</file>

<file path=ppt/slideMasters/_rels/slideMaster17.xml.rels><?xml version="1.0" encoding="UTF-8" standalone="yes"?><Relationships xmlns="http://schemas.openxmlformats.org/package/2006/relationships"><Relationship Id="rId20" Type="http://schemas.openxmlformats.org/officeDocument/2006/relationships/slideLayout" Target="../slideLayouts/slideLayout316.xml"/><Relationship Id="rId22" Type="http://schemas.openxmlformats.org/officeDocument/2006/relationships/theme" Target="../theme/theme1.xml"/><Relationship Id="rId21" Type="http://schemas.openxmlformats.org/officeDocument/2006/relationships/slideLayout" Target="../slideLayouts/slideLayout317.xml"/><Relationship Id="rId1" Type="http://schemas.openxmlformats.org/officeDocument/2006/relationships/slideLayout" Target="../slideLayouts/slideLayout297.xml"/><Relationship Id="rId2" Type="http://schemas.openxmlformats.org/officeDocument/2006/relationships/slideLayout" Target="../slideLayouts/slideLayout298.xml"/><Relationship Id="rId3" Type="http://schemas.openxmlformats.org/officeDocument/2006/relationships/slideLayout" Target="../slideLayouts/slideLayout299.xml"/><Relationship Id="rId4" Type="http://schemas.openxmlformats.org/officeDocument/2006/relationships/slideLayout" Target="../slideLayouts/slideLayout300.xml"/><Relationship Id="rId9" Type="http://schemas.openxmlformats.org/officeDocument/2006/relationships/slideLayout" Target="../slideLayouts/slideLayout305.xml"/><Relationship Id="rId5" Type="http://schemas.openxmlformats.org/officeDocument/2006/relationships/slideLayout" Target="../slideLayouts/slideLayout301.xml"/><Relationship Id="rId6" Type="http://schemas.openxmlformats.org/officeDocument/2006/relationships/slideLayout" Target="../slideLayouts/slideLayout302.xml"/><Relationship Id="rId7" Type="http://schemas.openxmlformats.org/officeDocument/2006/relationships/slideLayout" Target="../slideLayouts/slideLayout303.xml"/><Relationship Id="rId8" Type="http://schemas.openxmlformats.org/officeDocument/2006/relationships/slideLayout" Target="../slideLayouts/slideLayout304.xml"/><Relationship Id="rId11" Type="http://schemas.openxmlformats.org/officeDocument/2006/relationships/slideLayout" Target="../slideLayouts/slideLayout307.xml"/><Relationship Id="rId10" Type="http://schemas.openxmlformats.org/officeDocument/2006/relationships/slideLayout" Target="../slideLayouts/slideLayout306.xml"/><Relationship Id="rId13" Type="http://schemas.openxmlformats.org/officeDocument/2006/relationships/slideLayout" Target="../slideLayouts/slideLayout309.xml"/><Relationship Id="rId12" Type="http://schemas.openxmlformats.org/officeDocument/2006/relationships/slideLayout" Target="../slideLayouts/slideLayout308.xml"/><Relationship Id="rId15" Type="http://schemas.openxmlformats.org/officeDocument/2006/relationships/slideLayout" Target="../slideLayouts/slideLayout311.xml"/><Relationship Id="rId14" Type="http://schemas.openxmlformats.org/officeDocument/2006/relationships/slideLayout" Target="../slideLayouts/slideLayout310.xml"/><Relationship Id="rId17" Type="http://schemas.openxmlformats.org/officeDocument/2006/relationships/slideLayout" Target="../slideLayouts/slideLayout313.xml"/><Relationship Id="rId16" Type="http://schemas.openxmlformats.org/officeDocument/2006/relationships/slideLayout" Target="../slideLayouts/slideLayout312.xml"/><Relationship Id="rId19" Type="http://schemas.openxmlformats.org/officeDocument/2006/relationships/slideLayout" Target="../slideLayouts/slideLayout315.xml"/><Relationship Id="rId18" Type="http://schemas.openxmlformats.org/officeDocument/2006/relationships/slideLayout" Target="../slideLayouts/slideLayout314.xml"/></Relationships>
</file>

<file path=ppt/slideMasters/_rels/slideMaster18.xml.rels><?xml version="1.0" encoding="UTF-8" standalone="yes"?><Relationships xmlns="http://schemas.openxmlformats.org/package/2006/relationships"><Relationship Id="rId20" Type="http://schemas.openxmlformats.org/officeDocument/2006/relationships/theme" Target="../theme/theme13.xml"/><Relationship Id="rId1" Type="http://schemas.openxmlformats.org/officeDocument/2006/relationships/slideLayout" Target="../slideLayouts/slideLayout318.xml"/><Relationship Id="rId2" Type="http://schemas.openxmlformats.org/officeDocument/2006/relationships/slideLayout" Target="../slideLayouts/slideLayout319.xml"/><Relationship Id="rId3" Type="http://schemas.openxmlformats.org/officeDocument/2006/relationships/slideLayout" Target="../slideLayouts/slideLayout320.xml"/><Relationship Id="rId4" Type="http://schemas.openxmlformats.org/officeDocument/2006/relationships/slideLayout" Target="../slideLayouts/slideLayout321.xml"/><Relationship Id="rId9" Type="http://schemas.openxmlformats.org/officeDocument/2006/relationships/slideLayout" Target="../slideLayouts/slideLayout326.xml"/><Relationship Id="rId5" Type="http://schemas.openxmlformats.org/officeDocument/2006/relationships/slideLayout" Target="../slideLayouts/slideLayout322.xml"/><Relationship Id="rId6" Type="http://schemas.openxmlformats.org/officeDocument/2006/relationships/slideLayout" Target="../slideLayouts/slideLayout323.xml"/><Relationship Id="rId7" Type="http://schemas.openxmlformats.org/officeDocument/2006/relationships/slideLayout" Target="../slideLayouts/slideLayout324.xml"/><Relationship Id="rId8" Type="http://schemas.openxmlformats.org/officeDocument/2006/relationships/slideLayout" Target="../slideLayouts/slideLayout325.xml"/><Relationship Id="rId11" Type="http://schemas.openxmlformats.org/officeDocument/2006/relationships/slideLayout" Target="../slideLayouts/slideLayout328.xml"/><Relationship Id="rId10" Type="http://schemas.openxmlformats.org/officeDocument/2006/relationships/slideLayout" Target="../slideLayouts/slideLayout327.xml"/><Relationship Id="rId13" Type="http://schemas.openxmlformats.org/officeDocument/2006/relationships/slideLayout" Target="../slideLayouts/slideLayout330.xml"/><Relationship Id="rId12" Type="http://schemas.openxmlformats.org/officeDocument/2006/relationships/slideLayout" Target="../slideLayouts/slideLayout329.xml"/><Relationship Id="rId15" Type="http://schemas.openxmlformats.org/officeDocument/2006/relationships/slideLayout" Target="../slideLayouts/slideLayout332.xml"/><Relationship Id="rId14" Type="http://schemas.openxmlformats.org/officeDocument/2006/relationships/slideLayout" Target="../slideLayouts/slideLayout331.xml"/><Relationship Id="rId17" Type="http://schemas.openxmlformats.org/officeDocument/2006/relationships/slideLayout" Target="../slideLayouts/slideLayout334.xml"/><Relationship Id="rId16" Type="http://schemas.openxmlformats.org/officeDocument/2006/relationships/slideLayout" Target="../slideLayouts/slideLayout333.xml"/><Relationship Id="rId19" Type="http://schemas.openxmlformats.org/officeDocument/2006/relationships/slideLayout" Target="../slideLayouts/slideLayout336.xml"/><Relationship Id="rId18" Type="http://schemas.openxmlformats.org/officeDocument/2006/relationships/slideLayout" Target="../slideLayouts/slideLayout335.xml"/></Relationships>
</file>

<file path=ppt/slideMasters/_rels/slideMaster19.xml.rels><?xml version="1.0" encoding="UTF-8" standalone="yes"?><Relationships xmlns="http://schemas.openxmlformats.org/package/2006/relationships"><Relationship Id="rId20" Type="http://schemas.openxmlformats.org/officeDocument/2006/relationships/slideLayout" Target="../slideLayouts/slideLayout356.xml"/><Relationship Id="rId22" Type="http://schemas.openxmlformats.org/officeDocument/2006/relationships/slideLayout" Target="../slideLayouts/slideLayout358.xml"/><Relationship Id="rId21" Type="http://schemas.openxmlformats.org/officeDocument/2006/relationships/slideLayout" Target="../slideLayouts/slideLayout357.xml"/><Relationship Id="rId24" Type="http://schemas.openxmlformats.org/officeDocument/2006/relationships/slideLayout" Target="../slideLayouts/slideLayout360.xml"/><Relationship Id="rId23" Type="http://schemas.openxmlformats.org/officeDocument/2006/relationships/slideLayout" Target="../slideLayouts/slideLayout359.xml"/><Relationship Id="rId1" Type="http://schemas.openxmlformats.org/officeDocument/2006/relationships/slideLayout" Target="../slideLayouts/slideLayout337.xml"/><Relationship Id="rId2" Type="http://schemas.openxmlformats.org/officeDocument/2006/relationships/slideLayout" Target="../slideLayouts/slideLayout338.xml"/><Relationship Id="rId3" Type="http://schemas.openxmlformats.org/officeDocument/2006/relationships/slideLayout" Target="../slideLayouts/slideLayout339.xml"/><Relationship Id="rId4" Type="http://schemas.openxmlformats.org/officeDocument/2006/relationships/slideLayout" Target="../slideLayouts/slideLayout340.xml"/><Relationship Id="rId9" Type="http://schemas.openxmlformats.org/officeDocument/2006/relationships/slideLayout" Target="../slideLayouts/slideLayout345.xml"/><Relationship Id="rId26" Type="http://schemas.openxmlformats.org/officeDocument/2006/relationships/slideLayout" Target="../slideLayouts/slideLayout362.xml"/><Relationship Id="rId25" Type="http://schemas.openxmlformats.org/officeDocument/2006/relationships/slideLayout" Target="../slideLayouts/slideLayout361.xml"/><Relationship Id="rId28" Type="http://schemas.openxmlformats.org/officeDocument/2006/relationships/theme" Target="../theme/theme3.xml"/><Relationship Id="rId27" Type="http://schemas.openxmlformats.org/officeDocument/2006/relationships/slideLayout" Target="../slideLayouts/slideLayout363.xml"/><Relationship Id="rId5" Type="http://schemas.openxmlformats.org/officeDocument/2006/relationships/slideLayout" Target="../slideLayouts/slideLayout341.xml"/><Relationship Id="rId6" Type="http://schemas.openxmlformats.org/officeDocument/2006/relationships/slideLayout" Target="../slideLayouts/slideLayout342.xml"/><Relationship Id="rId7" Type="http://schemas.openxmlformats.org/officeDocument/2006/relationships/slideLayout" Target="../slideLayouts/slideLayout343.xml"/><Relationship Id="rId8" Type="http://schemas.openxmlformats.org/officeDocument/2006/relationships/slideLayout" Target="../slideLayouts/slideLayout344.xml"/><Relationship Id="rId11" Type="http://schemas.openxmlformats.org/officeDocument/2006/relationships/slideLayout" Target="../slideLayouts/slideLayout347.xml"/><Relationship Id="rId10" Type="http://schemas.openxmlformats.org/officeDocument/2006/relationships/slideLayout" Target="../slideLayouts/slideLayout346.xml"/><Relationship Id="rId13" Type="http://schemas.openxmlformats.org/officeDocument/2006/relationships/slideLayout" Target="../slideLayouts/slideLayout349.xml"/><Relationship Id="rId12" Type="http://schemas.openxmlformats.org/officeDocument/2006/relationships/slideLayout" Target="../slideLayouts/slideLayout348.xml"/><Relationship Id="rId15" Type="http://schemas.openxmlformats.org/officeDocument/2006/relationships/slideLayout" Target="../slideLayouts/slideLayout351.xml"/><Relationship Id="rId14" Type="http://schemas.openxmlformats.org/officeDocument/2006/relationships/slideLayout" Target="../slideLayouts/slideLayout350.xml"/><Relationship Id="rId17" Type="http://schemas.openxmlformats.org/officeDocument/2006/relationships/slideLayout" Target="../slideLayouts/slideLayout353.xml"/><Relationship Id="rId16" Type="http://schemas.openxmlformats.org/officeDocument/2006/relationships/slideLayout" Target="../slideLayouts/slideLayout352.xml"/><Relationship Id="rId19" Type="http://schemas.openxmlformats.org/officeDocument/2006/relationships/slideLayout" Target="../slideLayouts/slideLayout355.xml"/><Relationship Id="rId18" Type="http://schemas.openxmlformats.org/officeDocument/2006/relationships/slideLayout" Target="../slideLayouts/slideLayout354.xml"/></Relationships>
</file>

<file path=ppt/slideMasters/_rels/slideMaster20.xml.rels><?xml version="1.0" encoding="UTF-8" standalone="yes"?><Relationships xmlns="http://schemas.openxmlformats.org/package/2006/relationships"><Relationship Id="rId20" Type="http://schemas.openxmlformats.org/officeDocument/2006/relationships/slideLayout" Target="../slideLayouts/slideLayout383.xml"/><Relationship Id="rId22" Type="http://schemas.openxmlformats.org/officeDocument/2006/relationships/theme" Target="../theme/theme12.xml"/><Relationship Id="rId21" Type="http://schemas.openxmlformats.org/officeDocument/2006/relationships/slideLayout" Target="../slideLayouts/slideLayout384.xml"/><Relationship Id="rId1" Type="http://schemas.openxmlformats.org/officeDocument/2006/relationships/slideLayout" Target="../slideLayouts/slideLayout364.xml"/><Relationship Id="rId2" Type="http://schemas.openxmlformats.org/officeDocument/2006/relationships/slideLayout" Target="../slideLayouts/slideLayout365.xml"/><Relationship Id="rId3" Type="http://schemas.openxmlformats.org/officeDocument/2006/relationships/slideLayout" Target="../slideLayouts/slideLayout366.xml"/><Relationship Id="rId4" Type="http://schemas.openxmlformats.org/officeDocument/2006/relationships/slideLayout" Target="../slideLayouts/slideLayout367.xml"/><Relationship Id="rId9" Type="http://schemas.openxmlformats.org/officeDocument/2006/relationships/slideLayout" Target="../slideLayouts/slideLayout372.xml"/><Relationship Id="rId5" Type="http://schemas.openxmlformats.org/officeDocument/2006/relationships/slideLayout" Target="../slideLayouts/slideLayout368.xml"/><Relationship Id="rId6" Type="http://schemas.openxmlformats.org/officeDocument/2006/relationships/slideLayout" Target="../slideLayouts/slideLayout369.xml"/><Relationship Id="rId7" Type="http://schemas.openxmlformats.org/officeDocument/2006/relationships/slideLayout" Target="../slideLayouts/slideLayout370.xml"/><Relationship Id="rId8" Type="http://schemas.openxmlformats.org/officeDocument/2006/relationships/slideLayout" Target="../slideLayouts/slideLayout371.xml"/><Relationship Id="rId11" Type="http://schemas.openxmlformats.org/officeDocument/2006/relationships/slideLayout" Target="../slideLayouts/slideLayout374.xml"/><Relationship Id="rId10" Type="http://schemas.openxmlformats.org/officeDocument/2006/relationships/slideLayout" Target="../slideLayouts/slideLayout373.xml"/><Relationship Id="rId13" Type="http://schemas.openxmlformats.org/officeDocument/2006/relationships/slideLayout" Target="../slideLayouts/slideLayout376.xml"/><Relationship Id="rId12" Type="http://schemas.openxmlformats.org/officeDocument/2006/relationships/slideLayout" Target="../slideLayouts/slideLayout375.xml"/><Relationship Id="rId15" Type="http://schemas.openxmlformats.org/officeDocument/2006/relationships/slideLayout" Target="../slideLayouts/slideLayout378.xml"/><Relationship Id="rId14" Type="http://schemas.openxmlformats.org/officeDocument/2006/relationships/slideLayout" Target="../slideLayouts/slideLayout377.xml"/><Relationship Id="rId17" Type="http://schemas.openxmlformats.org/officeDocument/2006/relationships/slideLayout" Target="../slideLayouts/slideLayout380.xml"/><Relationship Id="rId16" Type="http://schemas.openxmlformats.org/officeDocument/2006/relationships/slideLayout" Target="../slideLayouts/slideLayout379.xml"/><Relationship Id="rId19" Type="http://schemas.openxmlformats.org/officeDocument/2006/relationships/slideLayout" Target="../slideLayouts/slideLayout382.xml"/><Relationship Id="rId18" Type="http://schemas.openxmlformats.org/officeDocument/2006/relationships/slideLayout" Target="../slideLayouts/slideLayout381.xml"/></Relationships>
</file>

<file path=ppt/slideMasters/_rels/slideMaster21.xml.rels><?xml version="1.0" encoding="UTF-8" standalone="yes"?><Relationships xmlns="http://schemas.openxmlformats.org/package/2006/relationships"><Relationship Id="rId20" Type="http://schemas.openxmlformats.org/officeDocument/2006/relationships/slideLayout" Target="../slideLayouts/slideLayout404.xml"/><Relationship Id="rId22" Type="http://schemas.openxmlformats.org/officeDocument/2006/relationships/slideLayout" Target="../slideLayouts/slideLayout406.xml"/><Relationship Id="rId21" Type="http://schemas.openxmlformats.org/officeDocument/2006/relationships/slideLayout" Target="../slideLayouts/slideLayout405.xml"/><Relationship Id="rId24" Type="http://schemas.openxmlformats.org/officeDocument/2006/relationships/slideLayout" Target="../slideLayouts/slideLayout408.xml"/><Relationship Id="rId23" Type="http://schemas.openxmlformats.org/officeDocument/2006/relationships/slideLayout" Target="../slideLayouts/slideLayout407.xml"/><Relationship Id="rId1" Type="http://schemas.openxmlformats.org/officeDocument/2006/relationships/slideLayout" Target="../slideLayouts/slideLayout385.xml"/><Relationship Id="rId2" Type="http://schemas.openxmlformats.org/officeDocument/2006/relationships/slideLayout" Target="../slideLayouts/slideLayout386.xml"/><Relationship Id="rId3" Type="http://schemas.openxmlformats.org/officeDocument/2006/relationships/slideLayout" Target="../slideLayouts/slideLayout387.xml"/><Relationship Id="rId4" Type="http://schemas.openxmlformats.org/officeDocument/2006/relationships/slideLayout" Target="../slideLayouts/slideLayout388.xml"/><Relationship Id="rId9" Type="http://schemas.openxmlformats.org/officeDocument/2006/relationships/slideLayout" Target="../slideLayouts/slideLayout393.xml"/><Relationship Id="rId26" Type="http://schemas.openxmlformats.org/officeDocument/2006/relationships/slideLayout" Target="../slideLayouts/slideLayout410.xml"/><Relationship Id="rId25" Type="http://schemas.openxmlformats.org/officeDocument/2006/relationships/slideLayout" Target="../slideLayouts/slideLayout409.xml"/><Relationship Id="rId28" Type="http://schemas.openxmlformats.org/officeDocument/2006/relationships/theme" Target="../theme/theme6.xml"/><Relationship Id="rId27" Type="http://schemas.openxmlformats.org/officeDocument/2006/relationships/slideLayout" Target="../slideLayouts/slideLayout411.xml"/><Relationship Id="rId5" Type="http://schemas.openxmlformats.org/officeDocument/2006/relationships/slideLayout" Target="../slideLayouts/slideLayout389.xml"/><Relationship Id="rId6" Type="http://schemas.openxmlformats.org/officeDocument/2006/relationships/slideLayout" Target="../slideLayouts/slideLayout390.xml"/><Relationship Id="rId7" Type="http://schemas.openxmlformats.org/officeDocument/2006/relationships/slideLayout" Target="../slideLayouts/slideLayout391.xml"/><Relationship Id="rId8" Type="http://schemas.openxmlformats.org/officeDocument/2006/relationships/slideLayout" Target="../slideLayouts/slideLayout392.xml"/><Relationship Id="rId11" Type="http://schemas.openxmlformats.org/officeDocument/2006/relationships/slideLayout" Target="../slideLayouts/slideLayout395.xml"/><Relationship Id="rId10" Type="http://schemas.openxmlformats.org/officeDocument/2006/relationships/slideLayout" Target="../slideLayouts/slideLayout394.xml"/><Relationship Id="rId13" Type="http://schemas.openxmlformats.org/officeDocument/2006/relationships/slideLayout" Target="../slideLayouts/slideLayout397.xml"/><Relationship Id="rId12" Type="http://schemas.openxmlformats.org/officeDocument/2006/relationships/slideLayout" Target="../slideLayouts/slideLayout396.xml"/><Relationship Id="rId15" Type="http://schemas.openxmlformats.org/officeDocument/2006/relationships/slideLayout" Target="../slideLayouts/slideLayout399.xml"/><Relationship Id="rId14" Type="http://schemas.openxmlformats.org/officeDocument/2006/relationships/slideLayout" Target="../slideLayouts/slideLayout398.xml"/><Relationship Id="rId17" Type="http://schemas.openxmlformats.org/officeDocument/2006/relationships/slideLayout" Target="../slideLayouts/slideLayout401.xml"/><Relationship Id="rId16" Type="http://schemas.openxmlformats.org/officeDocument/2006/relationships/slideLayout" Target="../slideLayouts/slideLayout400.xml"/><Relationship Id="rId19" Type="http://schemas.openxmlformats.org/officeDocument/2006/relationships/slideLayout" Target="../slideLayouts/slideLayout403.xml"/><Relationship Id="rId18" Type="http://schemas.openxmlformats.org/officeDocument/2006/relationships/slideLayout" Target="../slideLayouts/slideLayout402.xml"/></Relationships>
</file>

<file path=ppt/slideMasters/_rels/slideMaster22.xml.rels><?xml version="1.0" encoding="UTF-8" standalone="yes"?><Relationships xmlns="http://schemas.openxmlformats.org/package/2006/relationships"><Relationship Id="rId20" Type="http://schemas.openxmlformats.org/officeDocument/2006/relationships/slideLayout" Target="../slideLayouts/slideLayout431.xml"/><Relationship Id="rId22" Type="http://schemas.openxmlformats.org/officeDocument/2006/relationships/theme" Target="../theme/theme28.xml"/><Relationship Id="rId21" Type="http://schemas.openxmlformats.org/officeDocument/2006/relationships/slideLayout" Target="../slideLayouts/slideLayout432.xml"/><Relationship Id="rId1" Type="http://schemas.openxmlformats.org/officeDocument/2006/relationships/slideLayout" Target="../slideLayouts/slideLayout412.xml"/><Relationship Id="rId2" Type="http://schemas.openxmlformats.org/officeDocument/2006/relationships/slideLayout" Target="../slideLayouts/slideLayout413.xml"/><Relationship Id="rId3" Type="http://schemas.openxmlformats.org/officeDocument/2006/relationships/slideLayout" Target="../slideLayouts/slideLayout414.xml"/><Relationship Id="rId4" Type="http://schemas.openxmlformats.org/officeDocument/2006/relationships/slideLayout" Target="../slideLayouts/slideLayout415.xml"/><Relationship Id="rId9" Type="http://schemas.openxmlformats.org/officeDocument/2006/relationships/slideLayout" Target="../slideLayouts/slideLayout420.xml"/><Relationship Id="rId5" Type="http://schemas.openxmlformats.org/officeDocument/2006/relationships/slideLayout" Target="../slideLayouts/slideLayout416.xml"/><Relationship Id="rId6" Type="http://schemas.openxmlformats.org/officeDocument/2006/relationships/slideLayout" Target="../slideLayouts/slideLayout417.xml"/><Relationship Id="rId7" Type="http://schemas.openxmlformats.org/officeDocument/2006/relationships/slideLayout" Target="../slideLayouts/slideLayout418.xml"/><Relationship Id="rId8" Type="http://schemas.openxmlformats.org/officeDocument/2006/relationships/slideLayout" Target="../slideLayouts/slideLayout419.xml"/><Relationship Id="rId11" Type="http://schemas.openxmlformats.org/officeDocument/2006/relationships/slideLayout" Target="../slideLayouts/slideLayout422.xml"/><Relationship Id="rId10" Type="http://schemas.openxmlformats.org/officeDocument/2006/relationships/slideLayout" Target="../slideLayouts/slideLayout421.xml"/><Relationship Id="rId13" Type="http://schemas.openxmlformats.org/officeDocument/2006/relationships/slideLayout" Target="../slideLayouts/slideLayout424.xml"/><Relationship Id="rId12" Type="http://schemas.openxmlformats.org/officeDocument/2006/relationships/slideLayout" Target="../slideLayouts/slideLayout423.xml"/><Relationship Id="rId15" Type="http://schemas.openxmlformats.org/officeDocument/2006/relationships/slideLayout" Target="../slideLayouts/slideLayout426.xml"/><Relationship Id="rId14" Type="http://schemas.openxmlformats.org/officeDocument/2006/relationships/slideLayout" Target="../slideLayouts/slideLayout425.xml"/><Relationship Id="rId17" Type="http://schemas.openxmlformats.org/officeDocument/2006/relationships/slideLayout" Target="../slideLayouts/slideLayout428.xml"/><Relationship Id="rId16" Type="http://schemas.openxmlformats.org/officeDocument/2006/relationships/slideLayout" Target="../slideLayouts/slideLayout427.xml"/><Relationship Id="rId19" Type="http://schemas.openxmlformats.org/officeDocument/2006/relationships/slideLayout" Target="../slideLayouts/slideLayout430.xml"/><Relationship Id="rId18" Type="http://schemas.openxmlformats.org/officeDocument/2006/relationships/slideLayout" Target="../slideLayouts/slideLayout429.xml"/></Relationships>
</file>

<file path=ppt/slideMasters/_rels/slideMaster23.xml.rels><?xml version="1.0" encoding="UTF-8" standalone="yes"?><Relationships xmlns="http://schemas.openxmlformats.org/package/2006/relationships"><Relationship Id="rId1" Type="http://schemas.openxmlformats.org/officeDocument/2006/relationships/slideLayout" Target="../slideLayouts/slideLayout433.xml"/><Relationship Id="rId2" Type="http://schemas.openxmlformats.org/officeDocument/2006/relationships/slideLayout" Target="../slideLayouts/slideLayout434.xml"/><Relationship Id="rId3" Type="http://schemas.openxmlformats.org/officeDocument/2006/relationships/slideLayout" Target="../slideLayouts/slideLayout435.xml"/><Relationship Id="rId4" Type="http://schemas.openxmlformats.org/officeDocument/2006/relationships/slideLayout" Target="../slideLayouts/slideLayout436.xml"/><Relationship Id="rId9" Type="http://schemas.openxmlformats.org/officeDocument/2006/relationships/slideLayout" Target="../slideLayouts/slideLayout441.xml"/><Relationship Id="rId5" Type="http://schemas.openxmlformats.org/officeDocument/2006/relationships/slideLayout" Target="../slideLayouts/slideLayout437.xml"/><Relationship Id="rId6" Type="http://schemas.openxmlformats.org/officeDocument/2006/relationships/slideLayout" Target="../slideLayouts/slideLayout438.xml"/><Relationship Id="rId7" Type="http://schemas.openxmlformats.org/officeDocument/2006/relationships/slideLayout" Target="../slideLayouts/slideLayout439.xml"/><Relationship Id="rId8" Type="http://schemas.openxmlformats.org/officeDocument/2006/relationships/slideLayout" Target="../slideLayouts/slideLayout440.xml"/><Relationship Id="rId11" Type="http://schemas.openxmlformats.org/officeDocument/2006/relationships/slideLayout" Target="../slideLayouts/slideLayout443.xml"/><Relationship Id="rId10" Type="http://schemas.openxmlformats.org/officeDocument/2006/relationships/slideLayout" Target="../slideLayouts/slideLayout442.xml"/><Relationship Id="rId13" Type="http://schemas.openxmlformats.org/officeDocument/2006/relationships/slideLayout" Target="../slideLayouts/slideLayout445.xml"/><Relationship Id="rId12" Type="http://schemas.openxmlformats.org/officeDocument/2006/relationships/slideLayout" Target="../slideLayouts/slideLayout444.xml"/><Relationship Id="rId15" Type="http://schemas.openxmlformats.org/officeDocument/2006/relationships/slideLayout" Target="../slideLayouts/slideLayout447.xml"/><Relationship Id="rId14" Type="http://schemas.openxmlformats.org/officeDocument/2006/relationships/slideLayout" Target="../slideLayouts/slideLayout446.xml"/><Relationship Id="rId17" Type="http://schemas.openxmlformats.org/officeDocument/2006/relationships/slideLayout" Target="../slideLayouts/slideLayout449.xml"/><Relationship Id="rId16" Type="http://schemas.openxmlformats.org/officeDocument/2006/relationships/slideLayout" Target="../slideLayouts/slideLayout448.xml"/><Relationship Id="rId18" Type="http://schemas.openxmlformats.org/officeDocument/2006/relationships/theme" Target="../theme/theme27.xml"/></Relationships>
</file>

<file path=ppt/slideMasters/_rels/slideMaster24.xml.rels><?xml version="1.0" encoding="UTF-8" standalone="yes"?><Relationships xmlns="http://schemas.openxmlformats.org/package/2006/relationships"><Relationship Id="rId20" Type="http://schemas.openxmlformats.org/officeDocument/2006/relationships/slideLayout" Target="../slideLayouts/slideLayout469.xml"/><Relationship Id="rId22" Type="http://schemas.openxmlformats.org/officeDocument/2006/relationships/slideLayout" Target="../slideLayouts/slideLayout471.xml"/><Relationship Id="rId21" Type="http://schemas.openxmlformats.org/officeDocument/2006/relationships/slideLayout" Target="../slideLayouts/slideLayout470.xml"/><Relationship Id="rId24" Type="http://schemas.openxmlformats.org/officeDocument/2006/relationships/slideLayout" Target="../slideLayouts/slideLayout473.xml"/><Relationship Id="rId23" Type="http://schemas.openxmlformats.org/officeDocument/2006/relationships/slideLayout" Target="../slideLayouts/slideLayout472.xml"/><Relationship Id="rId1" Type="http://schemas.openxmlformats.org/officeDocument/2006/relationships/slideLayout" Target="../slideLayouts/slideLayout450.xml"/><Relationship Id="rId2" Type="http://schemas.openxmlformats.org/officeDocument/2006/relationships/slideLayout" Target="../slideLayouts/slideLayout451.xml"/><Relationship Id="rId3" Type="http://schemas.openxmlformats.org/officeDocument/2006/relationships/slideLayout" Target="../slideLayouts/slideLayout452.xml"/><Relationship Id="rId4" Type="http://schemas.openxmlformats.org/officeDocument/2006/relationships/slideLayout" Target="../slideLayouts/slideLayout453.xml"/><Relationship Id="rId9" Type="http://schemas.openxmlformats.org/officeDocument/2006/relationships/slideLayout" Target="../slideLayouts/slideLayout458.xml"/><Relationship Id="rId26" Type="http://schemas.openxmlformats.org/officeDocument/2006/relationships/slideLayout" Target="../slideLayouts/slideLayout475.xml"/><Relationship Id="rId25" Type="http://schemas.openxmlformats.org/officeDocument/2006/relationships/slideLayout" Target="../slideLayouts/slideLayout474.xml"/><Relationship Id="rId28" Type="http://schemas.openxmlformats.org/officeDocument/2006/relationships/theme" Target="../theme/theme7.xml"/><Relationship Id="rId27" Type="http://schemas.openxmlformats.org/officeDocument/2006/relationships/slideLayout" Target="../slideLayouts/slideLayout476.xml"/><Relationship Id="rId5" Type="http://schemas.openxmlformats.org/officeDocument/2006/relationships/slideLayout" Target="../slideLayouts/slideLayout454.xml"/><Relationship Id="rId6" Type="http://schemas.openxmlformats.org/officeDocument/2006/relationships/slideLayout" Target="../slideLayouts/slideLayout455.xml"/><Relationship Id="rId7" Type="http://schemas.openxmlformats.org/officeDocument/2006/relationships/slideLayout" Target="../slideLayouts/slideLayout456.xml"/><Relationship Id="rId8" Type="http://schemas.openxmlformats.org/officeDocument/2006/relationships/slideLayout" Target="../slideLayouts/slideLayout457.xml"/><Relationship Id="rId11" Type="http://schemas.openxmlformats.org/officeDocument/2006/relationships/slideLayout" Target="../slideLayouts/slideLayout460.xml"/><Relationship Id="rId10" Type="http://schemas.openxmlformats.org/officeDocument/2006/relationships/slideLayout" Target="../slideLayouts/slideLayout459.xml"/><Relationship Id="rId13" Type="http://schemas.openxmlformats.org/officeDocument/2006/relationships/slideLayout" Target="../slideLayouts/slideLayout462.xml"/><Relationship Id="rId12" Type="http://schemas.openxmlformats.org/officeDocument/2006/relationships/slideLayout" Target="../slideLayouts/slideLayout461.xml"/><Relationship Id="rId15" Type="http://schemas.openxmlformats.org/officeDocument/2006/relationships/slideLayout" Target="../slideLayouts/slideLayout464.xml"/><Relationship Id="rId14" Type="http://schemas.openxmlformats.org/officeDocument/2006/relationships/slideLayout" Target="../slideLayouts/slideLayout463.xml"/><Relationship Id="rId17" Type="http://schemas.openxmlformats.org/officeDocument/2006/relationships/slideLayout" Target="../slideLayouts/slideLayout466.xml"/><Relationship Id="rId16" Type="http://schemas.openxmlformats.org/officeDocument/2006/relationships/slideLayout" Target="../slideLayouts/slideLayout465.xml"/><Relationship Id="rId19" Type="http://schemas.openxmlformats.org/officeDocument/2006/relationships/slideLayout" Target="../slideLayouts/slideLayout468.xml"/><Relationship Id="rId18" Type="http://schemas.openxmlformats.org/officeDocument/2006/relationships/slideLayout" Target="../slideLayouts/slideLayout467.xml"/></Relationships>
</file>

<file path=ppt/slideMasters/_rels/slideMaster25.xml.rels><?xml version="1.0" encoding="UTF-8" standalone="yes"?><Relationships xmlns="http://schemas.openxmlformats.org/package/2006/relationships"><Relationship Id="rId1" Type="http://schemas.openxmlformats.org/officeDocument/2006/relationships/slideLayout" Target="../slideLayouts/slideLayout477.xml"/><Relationship Id="rId2" Type="http://schemas.openxmlformats.org/officeDocument/2006/relationships/slideLayout" Target="../slideLayouts/slideLayout478.xml"/><Relationship Id="rId3" Type="http://schemas.openxmlformats.org/officeDocument/2006/relationships/slideLayout" Target="../slideLayouts/slideLayout479.xml"/><Relationship Id="rId4" Type="http://schemas.openxmlformats.org/officeDocument/2006/relationships/slideLayout" Target="../slideLayouts/slideLayout480.xml"/><Relationship Id="rId9" Type="http://schemas.openxmlformats.org/officeDocument/2006/relationships/slideLayout" Target="../slideLayouts/slideLayout485.xml"/><Relationship Id="rId5" Type="http://schemas.openxmlformats.org/officeDocument/2006/relationships/slideLayout" Target="../slideLayouts/slideLayout481.xml"/><Relationship Id="rId6" Type="http://schemas.openxmlformats.org/officeDocument/2006/relationships/slideLayout" Target="../slideLayouts/slideLayout482.xml"/><Relationship Id="rId7" Type="http://schemas.openxmlformats.org/officeDocument/2006/relationships/slideLayout" Target="../slideLayouts/slideLayout483.xml"/><Relationship Id="rId8" Type="http://schemas.openxmlformats.org/officeDocument/2006/relationships/slideLayout" Target="../slideLayouts/slideLayout484.xml"/><Relationship Id="rId11" Type="http://schemas.openxmlformats.org/officeDocument/2006/relationships/slideLayout" Target="../slideLayouts/slideLayout487.xml"/><Relationship Id="rId10" Type="http://schemas.openxmlformats.org/officeDocument/2006/relationships/slideLayout" Target="../slideLayouts/slideLayout486.xml"/><Relationship Id="rId13" Type="http://schemas.openxmlformats.org/officeDocument/2006/relationships/slideLayout" Target="../slideLayouts/slideLayout489.xml"/><Relationship Id="rId12" Type="http://schemas.openxmlformats.org/officeDocument/2006/relationships/slideLayout" Target="../slideLayouts/slideLayout488.xml"/><Relationship Id="rId15" Type="http://schemas.openxmlformats.org/officeDocument/2006/relationships/slideLayout" Target="../slideLayouts/slideLayout491.xml"/><Relationship Id="rId14" Type="http://schemas.openxmlformats.org/officeDocument/2006/relationships/slideLayout" Target="../slideLayouts/slideLayout490.xml"/><Relationship Id="rId17" Type="http://schemas.openxmlformats.org/officeDocument/2006/relationships/slideLayout" Target="../slideLayouts/slideLayout493.xml"/><Relationship Id="rId16" Type="http://schemas.openxmlformats.org/officeDocument/2006/relationships/slideLayout" Target="../slideLayouts/slideLayout492.xml"/><Relationship Id="rId18" Type="http://schemas.openxmlformats.org/officeDocument/2006/relationships/theme" Target="../theme/theme18.xml"/></Relationships>
</file>

<file path=ppt/slideMasters/_rels/slideMaster26.xml.rels><?xml version="1.0" encoding="UTF-8" standalone="yes"?><Relationships xmlns="http://schemas.openxmlformats.org/package/2006/relationships"><Relationship Id="rId20" Type="http://schemas.openxmlformats.org/officeDocument/2006/relationships/slideLayout" Target="../slideLayouts/slideLayout513.xml"/><Relationship Id="rId22" Type="http://schemas.openxmlformats.org/officeDocument/2006/relationships/theme" Target="../theme/theme25.xml"/><Relationship Id="rId21" Type="http://schemas.openxmlformats.org/officeDocument/2006/relationships/slideLayout" Target="../slideLayouts/slideLayout514.xml"/><Relationship Id="rId1" Type="http://schemas.openxmlformats.org/officeDocument/2006/relationships/slideLayout" Target="../slideLayouts/slideLayout494.xml"/><Relationship Id="rId2" Type="http://schemas.openxmlformats.org/officeDocument/2006/relationships/slideLayout" Target="../slideLayouts/slideLayout495.xml"/><Relationship Id="rId3" Type="http://schemas.openxmlformats.org/officeDocument/2006/relationships/slideLayout" Target="../slideLayouts/slideLayout496.xml"/><Relationship Id="rId4" Type="http://schemas.openxmlformats.org/officeDocument/2006/relationships/slideLayout" Target="../slideLayouts/slideLayout497.xml"/><Relationship Id="rId9" Type="http://schemas.openxmlformats.org/officeDocument/2006/relationships/slideLayout" Target="../slideLayouts/slideLayout502.xml"/><Relationship Id="rId5" Type="http://schemas.openxmlformats.org/officeDocument/2006/relationships/slideLayout" Target="../slideLayouts/slideLayout498.xml"/><Relationship Id="rId6" Type="http://schemas.openxmlformats.org/officeDocument/2006/relationships/slideLayout" Target="../slideLayouts/slideLayout499.xml"/><Relationship Id="rId7" Type="http://schemas.openxmlformats.org/officeDocument/2006/relationships/slideLayout" Target="../slideLayouts/slideLayout500.xml"/><Relationship Id="rId8" Type="http://schemas.openxmlformats.org/officeDocument/2006/relationships/slideLayout" Target="../slideLayouts/slideLayout501.xml"/><Relationship Id="rId11" Type="http://schemas.openxmlformats.org/officeDocument/2006/relationships/slideLayout" Target="../slideLayouts/slideLayout504.xml"/><Relationship Id="rId10" Type="http://schemas.openxmlformats.org/officeDocument/2006/relationships/slideLayout" Target="../slideLayouts/slideLayout503.xml"/><Relationship Id="rId13" Type="http://schemas.openxmlformats.org/officeDocument/2006/relationships/slideLayout" Target="../slideLayouts/slideLayout506.xml"/><Relationship Id="rId12" Type="http://schemas.openxmlformats.org/officeDocument/2006/relationships/slideLayout" Target="../slideLayouts/slideLayout505.xml"/><Relationship Id="rId15" Type="http://schemas.openxmlformats.org/officeDocument/2006/relationships/slideLayout" Target="../slideLayouts/slideLayout508.xml"/><Relationship Id="rId14" Type="http://schemas.openxmlformats.org/officeDocument/2006/relationships/slideLayout" Target="../slideLayouts/slideLayout507.xml"/><Relationship Id="rId17" Type="http://schemas.openxmlformats.org/officeDocument/2006/relationships/slideLayout" Target="../slideLayouts/slideLayout510.xml"/><Relationship Id="rId16" Type="http://schemas.openxmlformats.org/officeDocument/2006/relationships/slideLayout" Target="../slideLayouts/slideLayout509.xml"/><Relationship Id="rId19" Type="http://schemas.openxmlformats.org/officeDocument/2006/relationships/slideLayout" Target="../slideLayouts/slideLayout512.xml"/><Relationship Id="rId18" Type="http://schemas.openxmlformats.org/officeDocument/2006/relationships/slideLayout" Target="../slideLayouts/slideLayout511.xml"/></Relationships>
</file>

<file path=ppt/slideMasters/_rels/slideMaster27.xml.rels><?xml version="1.0" encoding="UTF-8" standalone="yes"?><Relationships xmlns="http://schemas.openxmlformats.org/package/2006/relationships"><Relationship Id="rId20" Type="http://schemas.openxmlformats.org/officeDocument/2006/relationships/slideLayout" Target="../slideLayouts/slideLayout534.xml"/><Relationship Id="rId22" Type="http://schemas.openxmlformats.org/officeDocument/2006/relationships/slideLayout" Target="../slideLayouts/slideLayout536.xml"/><Relationship Id="rId21" Type="http://schemas.openxmlformats.org/officeDocument/2006/relationships/slideLayout" Target="../slideLayouts/slideLayout535.xml"/><Relationship Id="rId24" Type="http://schemas.openxmlformats.org/officeDocument/2006/relationships/slideLayout" Target="../slideLayouts/slideLayout538.xml"/><Relationship Id="rId23" Type="http://schemas.openxmlformats.org/officeDocument/2006/relationships/slideLayout" Target="../slideLayouts/slideLayout537.xml"/><Relationship Id="rId1" Type="http://schemas.openxmlformats.org/officeDocument/2006/relationships/slideLayout" Target="../slideLayouts/slideLayout515.xml"/><Relationship Id="rId2" Type="http://schemas.openxmlformats.org/officeDocument/2006/relationships/slideLayout" Target="../slideLayouts/slideLayout516.xml"/><Relationship Id="rId3" Type="http://schemas.openxmlformats.org/officeDocument/2006/relationships/slideLayout" Target="../slideLayouts/slideLayout517.xml"/><Relationship Id="rId4" Type="http://schemas.openxmlformats.org/officeDocument/2006/relationships/slideLayout" Target="../slideLayouts/slideLayout518.xml"/><Relationship Id="rId9" Type="http://schemas.openxmlformats.org/officeDocument/2006/relationships/slideLayout" Target="../slideLayouts/slideLayout523.xml"/><Relationship Id="rId26" Type="http://schemas.openxmlformats.org/officeDocument/2006/relationships/slideLayout" Target="../slideLayouts/slideLayout540.xml"/><Relationship Id="rId25" Type="http://schemas.openxmlformats.org/officeDocument/2006/relationships/slideLayout" Target="../slideLayouts/slideLayout539.xml"/><Relationship Id="rId28" Type="http://schemas.openxmlformats.org/officeDocument/2006/relationships/theme" Target="../theme/theme15.xml"/><Relationship Id="rId27" Type="http://schemas.openxmlformats.org/officeDocument/2006/relationships/slideLayout" Target="../slideLayouts/slideLayout541.xml"/><Relationship Id="rId5" Type="http://schemas.openxmlformats.org/officeDocument/2006/relationships/slideLayout" Target="../slideLayouts/slideLayout519.xml"/><Relationship Id="rId6" Type="http://schemas.openxmlformats.org/officeDocument/2006/relationships/slideLayout" Target="../slideLayouts/slideLayout520.xml"/><Relationship Id="rId7" Type="http://schemas.openxmlformats.org/officeDocument/2006/relationships/slideLayout" Target="../slideLayouts/slideLayout521.xml"/><Relationship Id="rId8" Type="http://schemas.openxmlformats.org/officeDocument/2006/relationships/slideLayout" Target="../slideLayouts/slideLayout522.xml"/><Relationship Id="rId11" Type="http://schemas.openxmlformats.org/officeDocument/2006/relationships/slideLayout" Target="../slideLayouts/slideLayout525.xml"/><Relationship Id="rId10" Type="http://schemas.openxmlformats.org/officeDocument/2006/relationships/slideLayout" Target="../slideLayouts/slideLayout524.xml"/><Relationship Id="rId13" Type="http://schemas.openxmlformats.org/officeDocument/2006/relationships/slideLayout" Target="../slideLayouts/slideLayout527.xml"/><Relationship Id="rId12" Type="http://schemas.openxmlformats.org/officeDocument/2006/relationships/slideLayout" Target="../slideLayouts/slideLayout526.xml"/><Relationship Id="rId15" Type="http://schemas.openxmlformats.org/officeDocument/2006/relationships/slideLayout" Target="../slideLayouts/slideLayout529.xml"/><Relationship Id="rId14" Type="http://schemas.openxmlformats.org/officeDocument/2006/relationships/slideLayout" Target="../slideLayouts/slideLayout528.xml"/><Relationship Id="rId17" Type="http://schemas.openxmlformats.org/officeDocument/2006/relationships/slideLayout" Target="../slideLayouts/slideLayout531.xml"/><Relationship Id="rId16" Type="http://schemas.openxmlformats.org/officeDocument/2006/relationships/slideLayout" Target="../slideLayouts/slideLayout530.xml"/><Relationship Id="rId19" Type="http://schemas.openxmlformats.org/officeDocument/2006/relationships/slideLayout" Target="../slideLayouts/slideLayout533.xml"/><Relationship Id="rId18" Type="http://schemas.openxmlformats.org/officeDocument/2006/relationships/slideLayout" Target="../slideLayouts/slideLayout53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7" name="Shape 8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9" name="Shape 199"/>
        <p:cNvGrpSpPr/>
        <p:nvPr/>
      </p:nvGrpSpPr>
      <p:grpSpPr>
        <a:xfrm>
          <a:off x="0" y="0"/>
          <a:ext cx="0" cy="0"/>
          <a:chOff x="0" y="0"/>
          <a:chExt cx="0" cy="0"/>
        </a:xfrm>
      </p:grpSpPr>
      <p:sp>
        <p:nvSpPr>
          <p:cNvPr id="200" name="Google Shape;200;p5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1" name="Google Shape;201;p5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2" name="Google Shape;202;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3" name="Google Shape;203;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4" name="Google Shape;204;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74" name="Shape 274"/>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400" name="Shape 400"/>
        <p:cNvGrpSpPr/>
        <p:nvPr/>
      </p:nvGrpSpPr>
      <p:grpSpPr>
        <a:xfrm>
          <a:off x="0" y="0"/>
          <a:ext cx="0" cy="0"/>
          <a:chOff x="0" y="0"/>
          <a:chExt cx="0" cy="0"/>
        </a:xfrm>
      </p:grpSpPr>
      <p:sp>
        <p:nvSpPr>
          <p:cNvPr id="401" name="Google Shape;401;p61"/>
          <p:cNvSpPr txBox="1"/>
          <p:nvPr>
            <p:ph type="title"/>
          </p:nvPr>
        </p:nvSpPr>
        <p:spPr>
          <a:xfrm>
            <a:off x="838203" y="365129"/>
            <a:ext cx="10515600" cy="1325596"/>
          </a:xfrm>
          <a:prstGeom prst="rect">
            <a:avLst/>
          </a:prstGeom>
          <a:noFill/>
          <a:ln>
            <a:noFill/>
          </a:ln>
        </p:spPr>
        <p:txBody>
          <a:bodyPr anchorCtr="0" anchor="ctr" bIns="34250" lIns="68550" spcFirstLastPara="1" rIns="68550" wrap="square" tIns="34250">
            <a:normAutofit/>
          </a:bodyPr>
          <a:lstStyle>
            <a:lvl1pPr lvl="0" marR="0" rtl="0" algn="l">
              <a:lnSpc>
                <a:spcPct val="90000"/>
              </a:lnSpc>
              <a:spcBef>
                <a:spcPts val="0"/>
              </a:spcBef>
              <a:spcAft>
                <a:spcPts val="0"/>
              </a:spcAft>
              <a:buClr>
                <a:srgbClr val="000000"/>
              </a:buClr>
              <a:buSzPts val="3300"/>
              <a:buFont typeface="Calibri"/>
              <a:buNone/>
              <a:defRPr b="0" i="0" sz="33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02" name="Google Shape;402;p61"/>
          <p:cNvSpPr txBox="1"/>
          <p:nvPr>
            <p:ph idx="1" type="body"/>
          </p:nvPr>
        </p:nvSpPr>
        <p:spPr>
          <a:xfrm>
            <a:off x="838203" y="1825627"/>
            <a:ext cx="10515600" cy="4351199"/>
          </a:xfrm>
          <a:prstGeom prst="rect">
            <a:avLst/>
          </a:prstGeom>
          <a:noFill/>
          <a:ln>
            <a:noFill/>
          </a:ln>
        </p:spPr>
        <p:txBody>
          <a:bodyPr anchorCtr="0" anchor="t" bIns="34250" lIns="68550" spcFirstLastPara="1" rIns="68550" wrap="square" tIns="34250">
            <a:normAutofit/>
          </a:bodyPr>
          <a:lstStyle>
            <a:lvl1pPr indent="-361950" lvl="0" marL="457200" marR="0" rtl="0" algn="l">
              <a:lnSpc>
                <a:spcPct val="90000"/>
              </a:lnSpc>
              <a:spcBef>
                <a:spcPts val="800"/>
              </a:spcBef>
              <a:spcAft>
                <a:spcPts val="0"/>
              </a:spcAft>
              <a:buClr>
                <a:srgbClr val="000000"/>
              </a:buClr>
              <a:buSzPts val="2100"/>
              <a:buFont typeface="Arial"/>
              <a:buChar char="•"/>
              <a:defRPr b="0" i="0" sz="2100" u="none" cap="none" strike="noStrike">
                <a:solidFill>
                  <a:srgbClr val="000000"/>
                </a:solidFill>
                <a:latin typeface="Calibri"/>
                <a:ea typeface="Calibri"/>
                <a:cs typeface="Calibri"/>
                <a:sym typeface="Calibri"/>
              </a:defRPr>
            </a:lvl1pPr>
            <a:lvl2pPr indent="-381000" lvl="1" marL="914400" marR="0" rtl="0" algn="l">
              <a:lnSpc>
                <a:spcPct val="90000"/>
              </a:lnSpc>
              <a:spcBef>
                <a:spcPts val="500"/>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2pPr>
            <a:lvl3pPr indent="-355600" lvl="2" marL="1371600" marR="0" rtl="0" algn="l">
              <a:lnSpc>
                <a:spcPct val="90000"/>
              </a:lnSpc>
              <a:spcBef>
                <a:spcPts val="500"/>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3pPr>
            <a:lvl4pPr indent="-342900" lvl="3" marL="1828800" marR="0" rtl="0" algn="l">
              <a:lnSpc>
                <a:spcPct val="90000"/>
              </a:lnSpc>
              <a:spcBef>
                <a:spcPts val="500"/>
              </a:spcBef>
              <a:spcAft>
                <a:spcPts val="0"/>
              </a:spcAft>
              <a:buClr>
                <a:srgbClr val="000000"/>
              </a:buClr>
              <a:buSzPts val="1800"/>
              <a:buFont typeface="Arial"/>
              <a:buChar char="•"/>
              <a:defRPr b="0" i="0" sz="1800" u="none" cap="none" strike="noStrike">
                <a:solidFill>
                  <a:srgbClr val="000000"/>
                </a:solidFill>
                <a:latin typeface="Calibri"/>
                <a:ea typeface="Calibri"/>
                <a:cs typeface="Calibri"/>
                <a:sym typeface="Calibri"/>
              </a:defRPr>
            </a:lvl4pPr>
            <a:lvl5pPr indent="-342900" lvl="4" marL="2286000" marR="0" rtl="0" algn="l">
              <a:lnSpc>
                <a:spcPct val="90000"/>
              </a:lnSpc>
              <a:spcBef>
                <a:spcPts val="500"/>
              </a:spcBef>
              <a:spcAft>
                <a:spcPts val="0"/>
              </a:spcAft>
              <a:buClr>
                <a:srgbClr val="000000"/>
              </a:buClr>
              <a:buSzPts val="1800"/>
              <a:buFont typeface="Arial"/>
              <a:buChar char="•"/>
              <a:defRPr b="0" i="0" sz="1800" u="none" cap="none" strike="noStrike">
                <a:solidFill>
                  <a:srgbClr val="000000"/>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03" name="Google Shape;403;p61"/>
          <p:cNvSpPr txBox="1"/>
          <p:nvPr>
            <p:ph idx="10" type="dt"/>
          </p:nvPr>
        </p:nvSpPr>
        <p:spPr>
          <a:xfrm>
            <a:off x="838203" y="6356351"/>
            <a:ext cx="2743200" cy="365202"/>
          </a:xfrm>
          <a:prstGeom prst="rect">
            <a:avLst/>
          </a:prstGeom>
          <a:noFill/>
          <a:ln>
            <a:noFill/>
          </a:ln>
        </p:spPr>
        <p:txBody>
          <a:bodyPr anchorCtr="0" anchor="ctr" bIns="34250" lIns="68550" spcFirstLastPara="1" rIns="68550" wrap="square" tIns="34250">
            <a:noAutofit/>
          </a:bodyPr>
          <a:lstStyle>
            <a:lvl1pPr lv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04" name="Google Shape;404;p61"/>
          <p:cNvSpPr txBox="1"/>
          <p:nvPr>
            <p:ph idx="11" type="ftr"/>
          </p:nvPr>
        </p:nvSpPr>
        <p:spPr>
          <a:xfrm>
            <a:off x="4038603" y="6356351"/>
            <a:ext cx="4114800" cy="365202"/>
          </a:xfrm>
          <a:prstGeom prst="rect">
            <a:avLst/>
          </a:prstGeom>
          <a:noFill/>
          <a:ln>
            <a:noFill/>
          </a:ln>
        </p:spPr>
        <p:txBody>
          <a:bodyPr anchorCtr="1" anchor="ctr" bIns="34250" lIns="68550" spcFirstLastPara="1" rIns="68550" wrap="square" tIns="34250">
            <a:noAutofit/>
          </a:bodyPr>
          <a:lstStyle>
            <a:lvl1pPr lv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05" name="Google Shape;405;p61"/>
          <p:cNvSpPr txBox="1"/>
          <p:nvPr>
            <p:ph idx="12" type="sldNum"/>
          </p:nvPr>
        </p:nvSpPr>
        <p:spPr>
          <a:xfrm>
            <a:off x="8610603" y="6356351"/>
            <a:ext cx="2743200" cy="365202"/>
          </a:xfrm>
          <a:prstGeom prst="rect">
            <a:avLst/>
          </a:prstGeom>
          <a:noFill/>
          <a:ln>
            <a:noFill/>
          </a:ln>
        </p:spPr>
        <p:txBody>
          <a:bodyPr anchorCtr="0" anchor="ctr" bIns="34250" lIns="68550" spcFirstLastPara="1" rIns="68550" wrap="square" tIns="3425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5" name="Shape 495"/>
        <p:cNvGrpSpPr/>
        <p:nvPr/>
      </p:nvGrpSpPr>
      <p:grpSpPr>
        <a:xfrm>
          <a:off x="0" y="0"/>
          <a:ext cx="0" cy="0"/>
          <a:chOff x="0" y="0"/>
          <a:chExt cx="0" cy="0"/>
        </a:xfrm>
      </p:grpSpPr>
      <p:sp>
        <p:nvSpPr>
          <p:cNvPr id="496" name="Google Shape;496;p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97" name="Google Shape;497;p6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98" name="Google Shape;498;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99" name="Google Shape;499;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00" name="Google Shape;500;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43" name="Shape 643"/>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 id="2147483771" r:id="rId19"/>
    <p:sldLayoutId id="2147483772" r:id="rId20"/>
    <p:sldLayoutId id="2147483773" r:id="rId21"/>
    <p:sldLayoutId id="2147483774" r:id="rId22"/>
    <p:sldLayoutId id="2147483775" r:id="rId23"/>
    <p:sldLayoutId id="2147483776" r:id="rId24"/>
    <p:sldLayoutId id="2147483777" r:id="rId25"/>
    <p:sldLayoutId id="2147483778" r:id="rId26"/>
    <p:sldLayoutId id="2147483779"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73" name="Shape 773"/>
        <p:cNvGrpSpPr/>
        <p:nvPr/>
      </p:nvGrpSpPr>
      <p:grpSpPr>
        <a:xfrm>
          <a:off x="0" y="0"/>
          <a:ext cx="0" cy="0"/>
          <a:chOff x="0" y="0"/>
          <a:chExt cx="0" cy="0"/>
        </a:xfrm>
      </p:grpSpPr>
      <p:sp>
        <p:nvSpPr>
          <p:cNvPr id="774" name="Google Shape;774;p6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75" name="Google Shape;775;p6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6" name="Google Shape;776;p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7" name="Google Shape;777;p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8" name="Google Shape;778;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 id="2147483798" r:id="rId18"/>
    <p:sldLayoutId id="2147483799"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03" name="Shape 903"/>
        <p:cNvGrpSpPr/>
        <p:nvPr/>
      </p:nvGrpSpPr>
      <p:grpSpPr>
        <a:xfrm>
          <a:off x="0" y="0"/>
          <a:ext cx="0" cy="0"/>
          <a:chOff x="0" y="0"/>
          <a:chExt cx="0" cy="0"/>
        </a:xfrm>
      </p:grpSpPr>
      <p:sp>
        <p:nvSpPr>
          <p:cNvPr id="904" name="Google Shape;904;p7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05" name="Google Shape;905;p7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06" name="Google Shape;906;p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07" name="Google Shape;907;p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08" name="Google Shape;908;p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 id="2147483817" r:id="rId17"/>
    <p:sldLayoutId id="2147483818" r:id="rId18"/>
    <p:sldLayoutId id="2147483819"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33" name="Shape 1033"/>
        <p:cNvGrpSpPr/>
        <p:nvPr/>
      </p:nvGrpSpPr>
      <p:grpSpPr>
        <a:xfrm>
          <a:off x="0" y="0"/>
          <a:ext cx="0" cy="0"/>
          <a:chOff x="0" y="0"/>
          <a:chExt cx="0" cy="0"/>
        </a:xfrm>
      </p:grpSpPr>
      <p:sp>
        <p:nvSpPr>
          <p:cNvPr id="1034" name="Google Shape;1034;p7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35" name="Google Shape;1035;p7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36" name="Google Shape;1036;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37" name="Google Shape;1037;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38" name="Google Shape;1038;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 id="2147483838" r:id="rId18"/>
    <p:sldLayoutId id="2147483839" r:id="rId19"/>
    <p:sldLayoutId id="2147483840" r:id="rId20"/>
    <p:sldLayoutId id="214748384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81" name="Shape 1181"/>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 id="2147483855" r:id="rId13"/>
    <p:sldLayoutId id="2147483856" r:id="rId14"/>
    <p:sldLayoutId id="2147483857" r:id="rId15"/>
    <p:sldLayoutId id="2147483858" r:id="rId16"/>
    <p:sldLayoutId id="2147483859" r:id="rId17"/>
    <p:sldLayoutId id="2147483860" r:id="rId18"/>
    <p:sldLayoutId id="2147483861" r:id="rId19"/>
    <p:sldLayoutId id="2147483862" r:id="rId20"/>
    <p:sldLayoutId id="2147483863" r:id="rId21"/>
    <p:sldLayoutId id="2147483864" r:id="rId22"/>
    <p:sldLayoutId id="2147483865" r:id="rId23"/>
    <p:sldLayoutId id="2147483866" r:id="rId24"/>
    <p:sldLayoutId id="2147483867" r:id="rId25"/>
    <p:sldLayoutId id="2147483868" r:id="rId26"/>
    <p:sldLayoutId id="2147483869"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11" name="Shape 1311"/>
        <p:cNvGrpSpPr/>
        <p:nvPr/>
      </p:nvGrpSpPr>
      <p:grpSpPr>
        <a:xfrm>
          <a:off x="0" y="0"/>
          <a:ext cx="0" cy="0"/>
          <a:chOff x="0" y="0"/>
          <a:chExt cx="0" cy="0"/>
        </a:xfrm>
      </p:grpSpPr>
      <p:sp>
        <p:nvSpPr>
          <p:cNvPr id="1312" name="Google Shape;1312;p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13" name="Google Shape;1313;p7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14" name="Google Shape;1314;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15" name="Google Shape;1315;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16" name="Google Shape;1316;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 id="2147483883" r:id="rId13"/>
    <p:sldLayoutId id="2147483884" r:id="rId14"/>
    <p:sldLayoutId id="2147483885" r:id="rId15"/>
    <p:sldLayoutId id="2147483886" r:id="rId16"/>
    <p:sldLayoutId id="2147483887" r:id="rId17"/>
    <p:sldLayoutId id="2147483888" r:id="rId18"/>
    <p:sldLayoutId id="2147483889" r:id="rId19"/>
    <p:sldLayoutId id="2147483890" r:id="rId20"/>
    <p:sldLayoutId id="214748389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59" name="Shape 1459"/>
        <p:cNvGrpSpPr/>
        <p:nvPr/>
      </p:nvGrpSpPr>
      <p:grpSpPr>
        <a:xfrm>
          <a:off x="0" y="0"/>
          <a:ext cx="0" cy="0"/>
          <a:chOff x="0" y="0"/>
          <a:chExt cx="0" cy="0"/>
        </a:xfrm>
      </p:grpSpPr>
      <p:sp>
        <p:nvSpPr>
          <p:cNvPr id="1460" name="Google Shape;1460;p8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61" name="Google Shape;1461;p8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62" name="Google Shape;1462;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63" name="Google Shape;1463;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64" name="Google Shape;1464;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 id="2147483904" r:id="rId12"/>
    <p:sldLayoutId id="2147483905" r:id="rId13"/>
    <p:sldLayoutId id="2147483906" r:id="rId14"/>
    <p:sldLayoutId id="2147483907" r:id="rId15"/>
    <p:sldLayoutId id="2147483908" r:id="rId16"/>
    <p:sldLayoutId id="2147483909"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70" name="Shape 1570"/>
        <p:cNvGrpSpPr/>
        <p:nvPr/>
      </p:nvGrpSpPr>
      <p:grpSpPr>
        <a:xfrm>
          <a:off x="0" y="0"/>
          <a:ext cx="0" cy="0"/>
          <a:chOff x="0" y="0"/>
          <a:chExt cx="0" cy="0"/>
        </a:xfrm>
      </p:grpSpPr>
      <p:sp>
        <p:nvSpPr>
          <p:cNvPr id="1571" name="Google Shape;1571;p8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72" name="Google Shape;1572;p8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73" name="Google Shape;1573;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74" name="Google Shape;1574;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75" name="Google Shape;1575;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 id="2147483926" r:id="rId16"/>
    <p:sldLayoutId id="2147483927" r:id="rId17"/>
    <p:sldLayoutId id="2147483928" r:id="rId18"/>
    <p:sldLayoutId id="2147483929" r:id="rId19"/>
    <p:sldLayoutId id="2147483930" r:id="rId20"/>
    <p:sldLayoutId id="214748393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E2F3"/>
        </a:solidFill>
      </p:bgPr>
    </p:bg>
    <p:spTree>
      <p:nvGrpSpPr>
        <p:cNvPr id="1718" name="Shape 1718"/>
        <p:cNvGrpSpPr/>
        <p:nvPr/>
      </p:nvGrpSpPr>
      <p:grpSpPr>
        <a:xfrm>
          <a:off x="0" y="0"/>
          <a:ext cx="0" cy="0"/>
          <a:chOff x="0" y="0"/>
          <a:chExt cx="0" cy="0"/>
        </a:xfrm>
      </p:grpSpPr>
      <p:sp>
        <p:nvSpPr>
          <p:cNvPr id="1719" name="Google Shape;1719;p8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720" name="Google Shape;1720;p8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721" name="Google Shape;1721;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722" name="Google Shape;1722;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723" name="Google Shape;1723;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81" name="Shape 1781"/>
        <p:cNvGrpSpPr/>
        <p:nvPr/>
      </p:nvGrpSpPr>
      <p:grpSpPr>
        <a:xfrm>
          <a:off x="0" y="0"/>
          <a:ext cx="0" cy="0"/>
          <a:chOff x="0" y="0"/>
          <a:chExt cx="0" cy="0"/>
        </a:xfrm>
      </p:grpSpPr>
      <p:sp>
        <p:nvSpPr>
          <p:cNvPr id="1782" name="Google Shape;1782;p8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83" name="Google Shape;1783;p8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784" name="Google Shape;1784;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85" name="Google Shape;1785;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86" name="Google Shape;1786;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 id="2147483954" r:id="rId12"/>
    <p:sldLayoutId id="2147483955" r:id="rId13"/>
    <p:sldLayoutId id="2147483956" r:id="rId14"/>
    <p:sldLayoutId id="2147483957" r:id="rId15"/>
    <p:sldLayoutId id="2147483958" r:id="rId16"/>
    <p:sldLayoutId id="2147483959"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92" name="Shape 1892"/>
        <p:cNvGrpSpPr/>
        <p:nvPr/>
      </p:nvGrpSpPr>
      <p:grpSpPr>
        <a:xfrm>
          <a:off x="0" y="0"/>
          <a:ext cx="0" cy="0"/>
          <a:chOff x="0" y="0"/>
          <a:chExt cx="0" cy="0"/>
        </a:xfrm>
      </p:grpSpPr>
      <p:sp>
        <p:nvSpPr>
          <p:cNvPr id="1893" name="Google Shape;1893;p8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94" name="Google Shape;1894;p8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95" name="Google Shape;1895;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96" name="Google Shape;1896;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97" name="Google Shape;1897;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 id="2147483974" r:id="rId14"/>
    <p:sldLayoutId id="2147483975" r:id="rId15"/>
    <p:sldLayoutId id="2147483976" r:id="rId16"/>
    <p:sldLayoutId id="2147483977" r:id="rId17"/>
    <p:sldLayoutId id="2147483978" r:id="rId18"/>
    <p:sldLayoutId id="2147483979" r:id="rId19"/>
    <p:sldLayoutId id="2147483980" r:id="rId20"/>
    <p:sldLayoutId id="214748398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40" name="Shape 2040"/>
        <p:cNvGrpSpPr/>
        <p:nvPr/>
      </p:nvGrpSpPr>
      <p:grpSpPr>
        <a:xfrm>
          <a:off x="0" y="0"/>
          <a:ext cx="0" cy="0"/>
          <a:chOff x="0" y="0"/>
          <a:chExt cx="0" cy="0"/>
        </a:xfrm>
      </p:grpSpPr>
      <p:sp>
        <p:nvSpPr>
          <p:cNvPr id="2041" name="Google Shape;2041;p9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42" name="Google Shape;2042;p9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43" name="Google Shape;2043;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44" name="Google Shape;2044;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45" name="Google Shape;2045;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 id="2147483995" r:id="rId13"/>
    <p:sldLayoutId id="2147483996" r:id="rId14"/>
    <p:sldLayoutId id="2147483997" r:id="rId15"/>
    <p:sldLayoutId id="2147483998" r:id="rId16"/>
    <p:sldLayoutId id="2147483999" r:id="rId17"/>
    <p:sldLayoutId id="2147484000" r:id="rId18"/>
    <p:sldLayoutId id="2147484001"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70" name="Shape 2170"/>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 id="2147484014" r:id="rId12"/>
    <p:sldLayoutId id="2147484015" r:id="rId13"/>
    <p:sldLayoutId id="2147484016" r:id="rId14"/>
    <p:sldLayoutId id="2147484017" r:id="rId15"/>
    <p:sldLayoutId id="2147484018" r:id="rId16"/>
    <p:sldLayoutId id="2147484019" r:id="rId17"/>
    <p:sldLayoutId id="2147484020" r:id="rId18"/>
    <p:sldLayoutId id="2147484021" r:id="rId19"/>
    <p:sldLayoutId id="2147484022" r:id="rId20"/>
    <p:sldLayoutId id="2147484023" r:id="rId21"/>
    <p:sldLayoutId id="2147484024" r:id="rId22"/>
    <p:sldLayoutId id="2147484025" r:id="rId23"/>
    <p:sldLayoutId id="2147484026" r:id="rId24"/>
    <p:sldLayoutId id="2147484027" r:id="rId25"/>
    <p:sldLayoutId id="2147484028" r:id="rId26"/>
    <p:sldLayoutId id="2147484029"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2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00" name="Shape 2300"/>
        <p:cNvGrpSpPr/>
        <p:nvPr/>
      </p:nvGrpSpPr>
      <p:grpSpPr>
        <a:xfrm>
          <a:off x="0" y="0"/>
          <a:ext cx="0" cy="0"/>
          <a:chOff x="0" y="0"/>
          <a:chExt cx="0" cy="0"/>
        </a:xfrm>
      </p:grpSpPr>
      <p:sp>
        <p:nvSpPr>
          <p:cNvPr id="2301" name="Google Shape;2301;p9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02" name="Google Shape;2302;p9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03" name="Google Shape;2303;p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04" name="Google Shape;2304;p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05" name="Google Shape;2305;p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4031" r:id="rId1"/>
    <p:sldLayoutId id="2147484032" r:id="rId2"/>
    <p:sldLayoutId id="2147484033" r:id="rId3"/>
    <p:sldLayoutId id="2147484034" r:id="rId4"/>
    <p:sldLayoutId id="2147484035" r:id="rId5"/>
    <p:sldLayoutId id="2147484036" r:id="rId6"/>
    <p:sldLayoutId id="2147484037" r:id="rId7"/>
    <p:sldLayoutId id="2147484038" r:id="rId8"/>
    <p:sldLayoutId id="2147484039" r:id="rId9"/>
    <p:sldLayoutId id="2147484040" r:id="rId10"/>
    <p:sldLayoutId id="2147484041" r:id="rId11"/>
    <p:sldLayoutId id="2147484042" r:id="rId12"/>
    <p:sldLayoutId id="2147484043" r:id="rId13"/>
    <p:sldLayoutId id="2147484044" r:id="rId14"/>
    <p:sldLayoutId id="2147484045" r:id="rId15"/>
    <p:sldLayoutId id="2147484046" r:id="rId16"/>
    <p:sldLayoutId id="2147484047" r:id="rId17"/>
    <p:sldLayoutId id="2147484048" r:id="rId18"/>
    <p:sldLayoutId id="2147484049" r:id="rId19"/>
    <p:sldLayoutId id="2147484050" r:id="rId20"/>
    <p:sldLayoutId id="214748405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48" name="Shape 2448"/>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 id="2147484064" r:id="rId12"/>
    <p:sldLayoutId id="2147484065" r:id="rId13"/>
    <p:sldLayoutId id="2147484066" r:id="rId14"/>
    <p:sldLayoutId id="2147484067" r:id="rId15"/>
    <p:sldLayoutId id="2147484068" r:id="rId16"/>
    <p:sldLayoutId id="2147484069" r:id="rId17"/>
    <p:sldLayoutId id="2147484070" r:id="rId18"/>
    <p:sldLayoutId id="2147484071" r:id="rId19"/>
    <p:sldLayoutId id="2147484072" r:id="rId20"/>
    <p:sldLayoutId id="2147484073" r:id="rId21"/>
    <p:sldLayoutId id="2147484074" r:id="rId22"/>
    <p:sldLayoutId id="2147484075" r:id="rId23"/>
    <p:sldLayoutId id="2147484076" r:id="rId24"/>
    <p:sldLayoutId id="2147484077" r:id="rId25"/>
    <p:sldLayoutId id="2147484078" r:id="rId26"/>
    <p:sldLayoutId id="2147484079"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2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78" name="Shape 2578"/>
        <p:cNvGrpSpPr/>
        <p:nvPr/>
      </p:nvGrpSpPr>
      <p:grpSpPr>
        <a:xfrm>
          <a:off x="0" y="0"/>
          <a:ext cx="0" cy="0"/>
          <a:chOff x="0" y="0"/>
          <a:chExt cx="0" cy="0"/>
        </a:xfrm>
      </p:grpSpPr>
      <p:sp>
        <p:nvSpPr>
          <p:cNvPr id="2579" name="Google Shape;2579;p9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80" name="Google Shape;2580;p9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581" name="Google Shape;2581;p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82" name="Google Shape;2582;p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83" name="Google Shape;2583;p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 id="2147484092" r:id="rId12"/>
    <p:sldLayoutId id="2147484093" r:id="rId13"/>
    <p:sldLayoutId id="2147484094" r:id="rId14"/>
    <p:sldLayoutId id="2147484095" r:id="rId15"/>
    <p:sldLayoutId id="2147484096" r:id="rId16"/>
    <p:sldLayoutId id="2147484097" r:id="rId17"/>
    <p:sldLayoutId id="2147484098" r:id="rId18"/>
    <p:sldLayoutId id="2147484099" r:id="rId19"/>
    <p:sldLayoutId id="2147484100" r:id="rId20"/>
    <p:sldLayoutId id="214748410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26" name="Shape 2726"/>
        <p:cNvGrpSpPr/>
        <p:nvPr/>
      </p:nvGrpSpPr>
      <p:grpSpPr>
        <a:xfrm>
          <a:off x="0" y="0"/>
          <a:ext cx="0" cy="0"/>
          <a:chOff x="0" y="0"/>
          <a:chExt cx="0" cy="0"/>
        </a:xfrm>
      </p:grpSpPr>
      <p:sp>
        <p:nvSpPr>
          <p:cNvPr id="2727" name="Google Shape;2727;p10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28" name="Google Shape;2728;p10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29" name="Google Shape;2729;p1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30" name="Google Shape;2730;p1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31" name="Google Shape;2731;p1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4103" r:id="rId1"/>
    <p:sldLayoutId id="2147484104" r:id="rId2"/>
    <p:sldLayoutId id="2147484105" r:id="rId3"/>
    <p:sldLayoutId id="2147484106" r:id="rId4"/>
    <p:sldLayoutId id="2147484107" r:id="rId5"/>
    <p:sldLayoutId id="2147484108" r:id="rId6"/>
    <p:sldLayoutId id="2147484109" r:id="rId7"/>
    <p:sldLayoutId id="2147484110" r:id="rId8"/>
    <p:sldLayoutId id="2147484111" r:id="rId9"/>
    <p:sldLayoutId id="2147484112" r:id="rId10"/>
    <p:sldLayoutId id="2147484113" r:id="rId11"/>
    <p:sldLayoutId id="2147484114" r:id="rId12"/>
    <p:sldLayoutId id="2147484115" r:id="rId13"/>
    <p:sldLayoutId id="2147484116" r:id="rId14"/>
    <p:sldLayoutId id="2147484117" r:id="rId15"/>
    <p:sldLayoutId id="2147484118" r:id="rId16"/>
    <p:sldLayoutId id="2147484119"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37" name="Shape 283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4121" r:id="rId1"/>
    <p:sldLayoutId id="2147484122" r:id="rId2"/>
    <p:sldLayoutId id="2147484123" r:id="rId3"/>
    <p:sldLayoutId id="2147484124" r:id="rId4"/>
    <p:sldLayoutId id="2147484125" r:id="rId5"/>
    <p:sldLayoutId id="2147484126" r:id="rId6"/>
    <p:sldLayoutId id="2147484127" r:id="rId7"/>
    <p:sldLayoutId id="2147484128" r:id="rId8"/>
    <p:sldLayoutId id="2147484129" r:id="rId9"/>
    <p:sldLayoutId id="2147484130" r:id="rId10"/>
    <p:sldLayoutId id="2147484131" r:id="rId11"/>
    <p:sldLayoutId id="2147484132" r:id="rId12"/>
    <p:sldLayoutId id="2147484133" r:id="rId13"/>
    <p:sldLayoutId id="2147484134" r:id="rId14"/>
    <p:sldLayoutId id="2147484135" r:id="rId15"/>
    <p:sldLayoutId id="2147484136" r:id="rId16"/>
    <p:sldLayoutId id="2147484137" r:id="rId17"/>
    <p:sldLayoutId id="2147484138" r:id="rId18"/>
    <p:sldLayoutId id="2147484139" r:id="rId19"/>
    <p:sldLayoutId id="2147484140" r:id="rId20"/>
    <p:sldLayoutId id="2147484141" r:id="rId21"/>
    <p:sldLayoutId id="2147484142" r:id="rId22"/>
    <p:sldLayoutId id="2147484143" r:id="rId23"/>
    <p:sldLayoutId id="2147484144" r:id="rId24"/>
    <p:sldLayoutId id="2147484145" r:id="rId25"/>
    <p:sldLayoutId id="2147484146" r:id="rId26"/>
    <p:sldLayoutId id="2147484147"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2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67" name="Shape 2967"/>
        <p:cNvGrpSpPr/>
        <p:nvPr/>
      </p:nvGrpSpPr>
      <p:grpSpPr>
        <a:xfrm>
          <a:off x="0" y="0"/>
          <a:ext cx="0" cy="0"/>
          <a:chOff x="0" y="0"/>
          <a:chExt cx="0" cy="0"/>
        </a:xfrm>
      </p:grpSpPr>
      <p:sp>
        <p:nvSpPr>
          <p:cNvPr id="2968" name="Google Shape;2968;p10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69" name="Google Shape;2969;p10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70" name="Google Shape;2970;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971" name="Google Shape;2971;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972" name="Google Shape;2972;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4149" r:id="rId1"/>
    <p:sldLayoutId id="2147484150" r:id="rId2"/>
    <p:sldLayoutId id="2147484151" r:id="rId3"/>
    <p:sldLayoutId id="2147484152" r:id="rId4"/>
    <p:sldLayoutId id="2147484153" r:id="rId5"/>
    <p:sldLayoutId id="2147484154" r:id="rId6"/>
    <p:sldLayoutId id="2147484155" r:id="rId7"/>
    <p:sldLayoutId id="2147484156" r:id="rId8"/>
    <p:sldLayoutId id="2147484157" r:id="rId9"/>
    <p:sldLayoutId id="2147484158" r:id="rId10"/>
    <p:sldLayoutId id="2147484159" r:id="rId11"/>
    <p:sldLayoutId id="2147484160" r:id="rId12"/>
    <p:sldLayoutId id="2147484161" r:id="rId13"/>
    <p:sldLayoutId id="2147484162" r:id="rId14"/>
    <p:sldLayoutId id="2147484163" r:id="rId15"/>
    <p:sldLayoutId id="2147484164" r:id="rId16"/>
    <p:sldLayoutId id="2147484165"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78" name="Shape 3078"/>
        <p:cNvGrpSpPr/>
        <p:nvPr/>
      </p:nvGrpSpPr>
      <p:grpSpPr>
        <a:xfrm>
          <a:off x="0" y="0"/>
          <a:ext cx="0" cy="0"/>
          <a:chOff x="0" y="0"/>
          <a:chExt cx="0" cy="0"/>
        </a:xfrm>
      </p:grpSpPr>
      <p:sp>
        <p:nvSpPr>
          <p:cNvPr id="3079" name="Google Shape;3079;p10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80" name="Google Shape;3080;p10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81" name="Google Shape;3081;p1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82" name="Google Shape;3082;p1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83" name="Google Shape;3083;p1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4167" r:id="rId1"/>
    <p:sldLayoutId id="2147484168" r:id="rId2"/>
    <p:sldLayoutId id="2147484169" r:id="rId3"/>
    <p:sldLayoutId id="2147484170" r:id="rId4"/>
    <p:sldLayoutId id="2147484171" r:id="rId5"/>
    <p:sldLayoutId id="2147484172" r:id="rId6"/>
    <p:sldLayoutId id="2147484173" r:id="rId7"/>
    <p:sldLayoutId id="2147484174" r:id="rId8"/>
    <p:sldLayoutId id="2147484175" r:id="rId9"/>
    <p:sldLayoutId id="2147484176" r:id="rId10"/>
    <p:sldLayoutId id="2147484177" r:id="rId11"/>
    <p:sldLayoutId id="2147484178" r:id="rId12"/>
    <p:sldLayoutId id="2147484179" r:id="rId13"/>
    <p:sldLayoutId id="2147484180" r:id="rId14"/>
    <p:sldLayoutId id="2147484181" r:id="rId15"/>
    <p:sldLayoutId id="2147484182" r:id="rId16"/>
    <p:sldLayoutId id="2147484183" r:id="rId17"/>
    <p:sldLayoutId id="2147484184" r:id="rId18"/>
    <p:sldLayoutId id="2147484185" r:id="rId19"/>
    <p:sldLayoutId id="2147484186" r:id="rId20"/>
    <p:sldLayoutId id="2147484187"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26" name="Shape 3226"/>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 id="2147484200" r:id="rId12"/>
    <p:sldLayoutId id="2147484201" r:id="rId13"/>
    <p:sldLayoutId id="2147484202" r:id="rId14"/>
    <p:sldLayoutId id="2147484203" r:id="rId15"/>
    <p:sldLayoutId id="2147484204" r:id="rId16"/>
    <p:sldLayoutId id="2147484205" r:id="rId17"/>
    <p:sldLayoutId id="2147484206" r:id="rId18"/>
    <p:sldLayoutId id="2147484207" r:id="rId19"/>
    <p:sldLayoutId id="2147484208" r:id="rId20"/>
    <p:sldLayoutId id="2147484209" r:id="rId21"/>
    <p:sldLayoutId id="2147484210" r:id="rId22"/>
    <p:sldLayoutId id="2147484211" r:id="rId23"/>
    <p:sldLayoutId id="2147484212" r:id="rId24"/>
    <p:sldLayoutId id="2147484213" r:id="rId25"/>
    <p:sldLayoutId id="2147484214" r:id="rId26"/>
    <p:sldLayoutId id="2147484215"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image" Target="../media/image30.png"/><Relationship Id="rId5"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1.png"/><Relationship Id="rId4" Type="http://schemas.openxmlformats.org/officeDocument/2006/relationships/image" Target="../media/image16.png"/><Relationship Id="rId5"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4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xml"/><Relationship Id="rId3"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6.xml"/><Relationship Id="rId3"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45.png"/><Relationship Id="rId5"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8.xml"/><Relationship Id="rId3" Type="http://schemas.openxmlformats.org/officeDocument/2006/relationships/image" Target="../media/image19.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9.xml"/><Relationship Id="rId3" Type="http://schemas.openxmlformats.org/officeDocument/2006/relationships/image" Target="../media/image20.png"/><Relationship Id="rId4" Type="http://schemas.openxmlformats.org/officeDocument/2006/relationships/image" Target="../media/image28.png"/><Relationship Id="rId5" Type="http://schemas.openxmlformats.org/officeDocument/2006/relationships/image" Target="../media/image27.png"/><Relationship Id="rId6" Type="http://schemas.openxmlformats.org/officeDocument/2006/relationships/image" Target="../media/image24.png"/><Relationship Id="rId7"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10.xml"/><Relationship Id="rId3" Type="http://schemas.openxmlformats.org/officeDocument/2006/relationships/image" Target="../media/image20.png"/><Relationship Id="rId4" Type="http://schemas.openxmlformats.org/officeDocument/2006/relationships/image" Target="../media/image28.png"/><Relationship Id="rId5" Type="http://schemas.openxmlformats.org/officeDocument/2006/relationships/image" Target="../media/image27.png"/><Relationship Id="rId6" Type="http://schemas.openxmlformats.org/officeDocument/2006/relationships/image" Target="../media/image24.png"/><Relationship Id="rId7"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11.xml"/><Relationship Id="rId3" Type="http://schemas.openxmlformats.org/officeDocument/2006/relationships/image" Target="../media/image34.gif"/><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9.xml"/><Relationship Id="rId2" Type="http://schemas.openxmlformats.org/officeDocument/2006/relationships/notesSlide" Target="../notesSlides/notesSlide12.xml"/><Relationship Id="rId3" Type="http://schemas.openxmlformats.org/officeDocument/2006/relationships/image" Target="../media/image38.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13.xml"/><Relationship Id="rId3" Type="http://schemas.openxmlformats.org/officeDocument/2006/relationships/image" Target="../media/image35.png"/><Relationship Id="rId4" Type="http://schemas.openxmlformats.org/officeDocument/2006/relationships/image" Target="../media/image37.png"/><Relationship Id="rId5" Type="http://schemas.openxmlformats.org/officeDocument/2006/relationships/image" Target="../media/image66.png"/><Relationship Id="rId6" Type="http://schemas.openxmlformats.org/officeDocument/2006/relationships/image" Target="../media/image4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14.xml"/><Relationship Id="rId3" Type="http://schemas.openxmlformats.org/officeDocument/2006/relationships/image" Target="../media/image58.png"/><Relationship Id="rId4" Type="http://schemas.openxmlformats.org/officeDocument/2006/relationships/image" Target="../media/image55.png"/><Relationship Id="rId5" Type="http://schemas.openxmlformats.org/officeDocument/2006/relationships/image" Target="../media/image6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6.xml"/><Relationship Id="rId2" Type="http://schemas.openxmlformats.org/officeDocument/2006/relationships/notesSlide" Target="../notesSlides/notesSlide16.xml"/><Relationship Id="rId3" Type="http://schemas.openxmlformats.org/officeDocument/2006/relationships/image" Target="../media/image37.png"/><Relationship Id="rId4" Type="http://schemas.openxmlformats.org/officeDocument/2006/relationships/image" Target="../media/image5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4.xml"/><Relationship Id="rId2" Type="http://schemas.openxmlformats.org/officeDocument/2006/relationships/notesSlide" Target="../notesSlides/notesSlide17.xml"/><Relationship Id="rId3" Type="http://schemas.openxmlformats.org/officeDocument/2006/relationships/image" Target="../media/image43.pn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5.xml"/><Relationship Id="rId2" Type="http://schemas.openxmlformats.org/officeDocument/2006/relationships/notesSlide" Target="../notesSlides/notesSlide18.xml"/><Relationship Id="rId3" Type="http://schemas.openxmlformats.org/officeDocument/2006/relationships/image" Target="../media/image28.png"/><Relationship Id="rId4" Type="http://schemas.openxmlformats.org/officeDocument/2006/relationships/image" Target="../media/image11.png"/><Relationship Id="rId5" Type="http://schemas.openxmlformats.org/officeDocument/2006/relationships/image" Target="../media/image4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5.xml"/><Relationship Id="rId2" Type="http://schemas.openxmlformats.org/officeDocument/2006/relationships/notesSlide" Target="../notesSlides/notesSlide19.xml"/><Relationship Id="rId3" Type="http://schemas.openxmlformats.org/officeDocument/2006/relationships/image" Target="../media/image57.png"/><Relationship Id="rId4" Type="http://schemas.openxmlformats.org/officeDocument/2006/relationships/image" Target="../media/image48.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2.xml"/><Relationship Id="rId2" Type="http://schemas.openxmlformats.org/officeDocument/2006/relationships/notesSlide" Target="../notesSlides/notesSlide20.xml"/><Relationship Id="rId3" Type="http://schemas.openxmlformats.org/officeDocument/2006/relationships/image" Target="../media/image6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3.xml"/><Relationship Id="rId2" Type="http://schemas.openxmlformats.org/officeDocument/2006/relationships/notesSlide" Target="../notesSlides/notesSlide21.xml"/><Relationship Id="rId3" Type="http://schemas.openxmlformats.org/officeDocument/2006/relationships/image" Target="../media/image50.png"/><Relationship Id="rId4" Type="http://schemas.openxmlformats.org/officeDocument/2006/relationships/image" Target="../media/image5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3.xml"/><Relationship Id="rId2" Type="http://schemas.openxmlformats.org/officeDocument/2006/relationships/notesSlide" Target="../notesSlides/notesSlide22.xml"/><Relationship Id="rId3" Type="http://schemas.openxmlformats.org/officeDocument/2006/relationships/image" Target="../media/image50.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3.xml"/><Relationship Id="rId2" Type="http://schemas.openxmlformats.org/officeDocument/2006/relationships/notesSlide" Target="../notesSlides/notesSlide23.xml"/><Relationship Id="rId3" Type="http://schemas.openxmlformats.org/officeDocument/2006/relationships/image" Target="../media/image50.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0.xml"/><Relationship Id="rId2" Type="http://schemas.openxmlformats.org/officeDocument/2006/relationships/notesSlide" Target="../notesSlides/notesSlide24.xml"/><Relationship Id="rId3" Type="http://schemas.openxmlformats.org/officeDocument/2006/relationships/image" Target="../media/image6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7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0.xml"/><Relationship Id="rId2" Type="http://schemas.openxmlformats.org/officeDocument/2006/relationships/notesSlide" Target="../notesSlides/notesSlide26.xml"/><Relationship Id="rId3" Type="http://schemas.openxmlformats.org/officeDocument/2006/relationships/image" Target="../media/image54.pn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7.xml"/><Relationship Id="rId2" Type="http://schemas.openxmlformats.org/officeDocument/2006/relationships/notesSlide" Target="../notesSlides/notesSlide27.xml"/><Relationship Id="rId3" Type="http://schemas.openxmlformats.org/officeDocument/2006/relationships/image" Target="../media/image55.png"/><Relationship Id="rId4" Type="http://schemas.openxmlformats.org/officeDocument/2006/relationships/image" Target="../media/image72.png"/><Relationship Id="rId5" Type="http://schemas.openxmlformats.org/officeDocument/2006/relationships/image" Target="../media/image5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7.xml"/><Relationship Id="rId2" Type="http://schemas.openxmlformats.org/officeDocument/2006/relationships/notesSlide" Target="../notesSlides/notesSlide28.xml"/><Relationship Id="rId3" Type="http://schemas.openxmlformats.org/officeDocument/2006/relationships/image" Target="../media/image55.png"/><Relationship Id="rId4" Type="http://schemas.openxmlformats.org/officeDocument/2006/relationships/image" Target="../media/image72.png"/><Relationship Id="rId5" Type="http://schemas.openxmlformats.org/officeDocument/2006/relationships/image" Target="../media/image5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7.xml"/><Relationship Id="rId2" Type="http://schemas.openxmlformats.org/officeDocument/2006/relationships/notesSlide" Target="../notesSlides/notesSlide29.xml"/><Relationship Id="rId3" Type="http://schemas.openxmlformats.org/officeDocument/2006/relationships/image" Target="../media/image55.png"/><Relationship Id="rId4" Type="http://schemas.openxmlformats.org/officeDocument/2006/relationships/image" Target="../media/image72.png"/><Relationship Id="rId5" Type="http://schemas.openxmlformats.org/officeDocument/2006/relationships/image" Target="../media/image5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7.xml"/><Relationship Id="rId2" Type="http://schemas.openxmlformats.org/officeDocument/2006/relationships/notesSlide" Target="../notesSlides/notesSlide30.xml"/><Relationship Id="rId3" Type="http://schemas.openxmlformats.org/officeDocument/2006/relationships/image" Target="../media/image72.png"/><Relationship Id="rId4" Type="http://schemas.openxmlformats.org/officeDocument/2006/relationships/image" Target="../media/image20.png"/><Relationship Id="rId5" Type="http://schemas.openxmlformats.org/officeDocument/2006/relationships/image" Target="../media/image5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18.xml"/><Relationship Id="rId2" Type="http://schemas.openxmlformats.org/officeDocument/2006/relationships/notesSlide" Target="../notesSlides/notesSlide31.xml"/><Relationship Id="rId3" Type="http://schemas.openxmlformats.org/officeDocument/2006/relationships/image" Target="../media/image50.png"/><Relationship Id="rId4" Type="http://schemas.openxmlformats.org/officeDocument/2006/relationships/image" Target="../media/image6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37.xml"/><Relationship Id="rId2" Type="http://schemas.openxmlformats.org/officeDocument/2006/relationships/notesSlide" Target="../notesSlides/notesSlide32.xml"/><Relationship Id="rId3" Type="http://schemas.openxmlformats.org/officeDocument/2006/relationships/image" Target="../media/image7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64.xml"/><Relationship Id="rId2" Type="http://schemas.openxmlformats.org/officeDocument/2006/relationships/notesSlide" Target="../notesSlides/notesSlide33.xml"/><Relationship Id="rId3" Type="http://schemas.openxmlformats.org/officeDocument/2006/relationships/image" Target="../media/image20.png"/><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85.xml"/><Relationship Id="rId2" Type="http://schemas.openxmlformats.org/officeDocument/2006/relationships/notesSlide" Target="../notesSlides/notesSlide34.xml"/><Relationship Id="rId3" Type="http://schemas.openxmlformats.org/officeDocument/2006/relationships/image" Target="../media/image6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64.xml"/><Relationship Id="rId2" Type="http://schemas.openxmlformats.org/officeDocument/2006/relationships/notesSlide" Target="../notesSlides/notesSlide35.xml"/><Relationship Id="rId3" Type="http://schemas.openxmlformats.org/officeDocument/2006/relationships/image" Target="../media/image55.png"/><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64.xml"/><Relationship Id="rId2" Type="http://schemas.openxmlformats.org/officeDocument/2006/relationships/notesSlide" Target="../notesSlides/notesSlide36.xml"/><Relationship Id="rId3" Type="http://schemas.openxmlformats.org/officeDocument/2006/relationships/image" Target="../media/image55.png"/><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64.xml"/><Relationship Id="rId2" Type="http://schemas.openxmlformats.org/officeDocument/2006/relationships/notesSlide" Target="../notesSlides/notesSlide37.xml"/><Relationship Id="rId3" Type="http://schemas.openxmlformats.org/officeDocument/2006/relationships/image" Target="../media/image20.png"/><Relationship Id="rId4" Type="http://schemas.openxmlformats.org/officeDocument/2006/relationships/image" Target="../media/image5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64.xml"/><Relationship Id="rId2" Type="http://schemas.openxmlformats.org/officeDocument/2006/relationships/notesSlide" Target="../notesSlides/notesSlide38.xml"/><Relationship Id="rId3" Type="http://schemas.openxmlformats.org/officeDocument/2006/relationships/image" Target="../media/image20.png"/><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12.xml"/><Relationship Id="rId2" Type="http://schemas.openxmlformats.org/officeDocument/2006/relationships/notesSlide" Target="../notesSlides/notesSlide39.xml"/><Relationship Id="rId3" Type="http://schemas.openxmlformats.org/officeDocument/2006/relationships/image" Target="../media/image73.png"/><Relationship Id="rId4" Type="http://schemas.openxmlformats.org/officeDocument/2006/relationships/image" Target="../media/image20.png"/><Relationship Id="rId5" Type="http://schemas.openxmlformats.org/officeDocument/2006/relationships/image" Target="../media/image5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12.xml"/><Relationship Id="rId2" Type="http://schemas.openxmlformats.org/officeDocument/2006/relationships/notesSlide" Target="../notesSlides/notesSlide40.xml"/><Relationship Id="rId3" Type="http://schemas.openxmlformats.org/officeDocument/2006/relationships/image" Target="../media/image20.png"/><Relationship Id="rId4" Type="http://schemas.openxmlformats.org/officeDocument/2006/relationships/image" Target="../media/image5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12.xml"/><Relationship Id="rId2" Type="http://schemas.openxmlformats.org/officeDocument/2006/relationships/notesSlide" Target="../notesSlides/notesSlide41.xml"/><Relationship Id="rId3" Type="http://schemas.openxmlformats.org/officeDocument/2006/relationships/image" Target="../media/image20.png"/><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12.xml"/><Relationship Id="rId2" Type="http://schemas.openxmlformats.org/officeDocument/2006/relationships/notesSlide" Target="../notesSlides/notesSlide42.xml"/><Relationship Id="rId3" Type="http://schemas.openxmlformats.org/officeDocument/2006/relationships/image" Target="../media/image73.png"/><Relationship Id="rId4" Type="http://schemas.openxmlformats.org/officeDocument/2006/relationships/image" Target="../media/image5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33.xml"/><Relationship Id="rId2" Type="http://schemas.openxmlformats.org/officeDocument/2006/relationships/notesSlide" Target="../notesSlides/notesSlide43.xml"/><Relationship Id="rId3" Type="http://schemas.openxmlformats.org/officeDocument/2006/relationships/image" Target="../media/image69.png"/><Relationship Id="rId4" Type="http://schemas.openxmlformats.org/officeDocument/2006/relationships/image" Target="../media/image5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50.xml"/><Relationship Id="rId2" Type="http://schemas.openxmlformats.org/officeDocument/2006/relationships/notesSlide" Target="../notesSlides/notesSlide44.xml"/><Relationship Id="rId3" Type="http://schemas.openxmlformats.org/officeDocument/2006/relationships/image" Target="../media/image6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77.xml"/><Relationship Id="rId2" Type="http://schemas.openxmlformats.org/officeDocument/2006/relationships/notesSlide" Target="../notesSlides/notesSlide45.xml"/><Relationship Id="rId3" Type="http://schemas.openxmlformats.org/officeDocument/2006/relationships/image" Target="../media/image20.png"/><Relationship Id="rId4" Type="http://schemas.openxmlformats.org/officeDocument/2006/relationships/image" Target="../media/image5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94.xml"/><Relationship Id="rId2" Type="http://schemas.openxmlformats.org/officeDocument/2006/relationships/notesSlide" Target="../notesSlides/notesSlide46.xml"/><Relationship Id="rId3" Type="http://schemas.openxmlformats.org/officeDocument/2006/relationships/image" Target="../media/image50.png"/><Relationship Id="rId4" Type="http://schemas.openxmlformats.org/officeDocument/2006/relationships/image" Target="../media/image7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15.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95.xml"/><Relationship Id="rId2" Type="http://schemas.openxmlformats.org/officeDocument/2006/relationships/notesSlide" Target="../notesSlides/notesSlide48.xml"/><Relationship Id="rId3" Type="http://schemas.openxmlformats.org/officeDocument/2006/relationships/image" Target="../media/image50.png"/><Relationship Id="rId4" Type="http://schemas.openxmlformats.org/officeDocument/2006/relationships/image" Target="../media/image7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95.xml"/><Relationship Id="rId2" Type="http://schemas.openxmlformats.org/officeDocument/2006/relationships/notesSlide" Target="../notesSlides/notesSlide49.xml"/><Relationship Id="rId3" Type="http://schemas.openxmlformats.org/officeDocument/2006/relationships/image" Target="../media/image50.png"/><Relationship Id="rId4" Type="http://schemas.openxmlformats.org/officeDocument/2006/relationships/image" Target="../media/image7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95.xml"/><Relationship Id="rId2" Type="http://schemas.openxmlformats.org/officeDocument/2006/relationships/notesSlide" Target="../notesSlides/notesSlide50.xml"/><Relationship Id="rId3" Type="http://schemas.openxmlformats.org/officeDocument/2006/relationships/image" Target="../media/image50.png"/><Relationship Id="rId4" Type="http://schemas.openxmlformats.org/officeDocument/2006/relationships/image" Target="../media/image5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95.xml"/><Relationship Id="rId2" Type="http://schemas.openxmlformats.org/officeDocument/2006/relationships/notesSlide" Target="../notesSlides/notesSlide51.xml"/><Relationship Id="rId3" Type="http://schemas.openxmlformats.org/officeDocument/2006/relationships/image" Target="../media/image50.png"/><Relationship Id="rId4" Type="http://schemas.openxmlformats.org/officeDocument/2006/relationships/image" Target="../media/image61.png"/><Relationship Id="rId5"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0" name="Shape 3360"/>
        <p:cNvGrpSpPr/>
        <p:nvPr/>
      </p:nvGrpSpPr>
      <p:grpSpPr>
        <a:xfrm>
          <a:off x="0" y="0"/>
          <a:ext cx="0" cy="0"/>
          <a:chOff x="0" y="0"/>
          <a:chExt cx="0" cy="0"/>
        </a:xfrm>
      </p:grpSpPr>
      <p:pic>
        <p:nvPicPr>
          <p:cNvPr descr="الصفحة الرئيسية" id="3361" name="Google Shape;3361;p1"/>
          <p:cNvPicPr preferRelativeResize="0"/>
          <p:nvPr/>
        </p:nvPicPr>
        <p:blipFill rotWithShape="1">
          <a:blip r:embed="rId3">
            <a:alphaModFix/>
          </a:blip>
          <a:srcRect b="0" l="0" r="0" t="0"/>
          <a:stretch/>
        </p:blipFill>
        <p:spPr>
          <a:xfrm>
            <a:off x="3909508" y="183876"/>
            <a:ext cx="4372980" cy="663104"/>
          </a:xfrm>
          <a:prstGeom prst="rect">
            <a:avLst/>
          </a:prstGeom>
          <a:noFill/>
          <a:ln>
            <a:noFill/>
          </a:ln>
        </p:spPr>
      </p:pic>
      <p:sp>
        <p:nvSpPr>
          <p:cNvPr id="3362" name="Google Shape;3362;p1"/>
          <p:cNvSpPr/>
          <p:nvPr/>
        </p:nvSpPr>
        <p:spPr>
          <a:xfrm>
            <a:off x="4875840" y="3464895"/>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3363" name="Google Shape;3363;p1"/>
          <p:cNvSpPr txBox="1"/>
          <p:nvPr/>
        </p:nvSpPr>
        <p:spPr>
          <a:xfrm>
            <a:off x="9769961" y="3602745"/>
            <a:ext cx="1474396" cy="369600"/>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2400" u="none" cap="none" strike="noStrike">
                <a:solidFill>
                  <a:srgbClr val="FFFFFF"/>
                </a:solidFill>
                <a:latin typeface="Calibri"/>
                <a:ea typeface="Calibri"/>
                <a:cs typeface="Calibri"/>
                <a:sym typeface="Calibri"/>
              </a:rPr>
              <a:t>اللبنة </a:t>
            </a:r>
            <a:endParaRPr/>
          </a:p>
        </p:txBody>
      </p:sp>
      <p:sp>
        <p:nvSpPr>
          <p:cNvPr id="3364" name="Google Shape;3364;p1"/>
          <p:cNvSpPr/>
          <p:nvPr/>
        </p:nvSpPr>
        <p:spPr>
          <a:xfrm>
            <a:off x="9623127" y="357264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3365" name="Google Shape;3365;p1"/>
          <p:cNvSpPr/>
          <p:nvPr/>
        </p:nvSpPr>
        <p:spPr>
          <a:xfrm>
            <a:off x="4872828" y="4374434"/>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3366" name="Google Shape;3366;p1"/>
          <p:cNvSpPr txBox="1"/>
          <p:nvPr/>
        </p:nvSpPr>
        <p:spPr>
          <a:xfrm>
            <a:off x="9688973" y="4549743"/>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3367" name="Google Shape;3367;p1"/>
          <p:cNvSpPr/>
          <p:nvPr/>
        </p:nvSpPr>
        <p:spPr>
          <a:xfrm>
            <a:off x="9623127" y="446822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3368" name="Google Shape;3368;p1"/>
          <p:cNvSpPr txBox="1"/>
          <p:nvPr/>
        </p:nvSpPr>
        <p:spPr>
          <a:xfrm>
            <a:off x="6095998" y="1666874"/>
            <a:ext cx="5012000" cy="92333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ar-MA" sz="6000" u="none" cap="none" strike="noStrike">
                <a:solidFill>
                  <a:srgbClr val="002060"/>
                </a:solidFill>
                <a:latin typeface="Calibri"/>
                <a:ea typeface="Calibri"/>
                <a:cs typeface="Calibri"/>
                <a:sym typeface="Calibri"/>
              </a:rPr>
              <a:t>مادَّةُ اللُّغةِ العَربيَّةِ</a:t>
            </a:r>
            <a:endParaRPr b="0" i="0" sz="6000" u="none" cap="none" strike="noStrike">
              <a:solidFill>
                <a:srgbClr val="000000"/>
              </a:solidFill>
              <a:latin typeface="Calibri"/>
              <a:ea typeface="Calibri"/>
              <a:cs typeface="Calibri"/>
              <a:sym typeface="Calibri"/>
            </a:endParaRPr>
          </a:p>
        </p:txBody>
      </p:sp>
      <p:grpSp>
        <p:nvGrpSpPr>
          <p:cNvPr id="3369" name="Google Shape;3369;p1"/>
          <p:cNvGrpSpPr/>
          <p:nvPr/>
        </p:nvGrpSpPr>
        <p:grpSpPr>
          <a:xfrm>
            <a:off x="917856" y="1127574"/>
            <a:ext cx="1782933" cy="1428585"/>
            <a:chOff x="917856" y="1127574"/>
            <a:chExt cx="1782933" cy="1428585"/>
          </a:xfrm>
        </p:grpSpPr>
        <p:pic>
          <p:nvPicPr>
            <p:cNvPr id="3370" name="Google Shape;3370;p1"/>
            <p:cNvPicPr preferRelativeResize="0"/>
            <p:nvPr/>
          </p:nvPicPr>
          <p:blipFill rotWithShape="1">
            <a:blip r:embed="rId4">
              <a:alphaModFix/>
            </a:blip>
            <a:srcRect b="0" l="0" r="0" t="0"/>
            <a:stretch/>
          </p:blipFill>
          <p:spPr>
            <a:xfrm>
              <a:off x="917856" y="1127574"/>
              <a:ext cx="1782933" cy="1428585"/>
            </a:xfrm>
            <a:prstGeom prst="rect">
              <a:avLst/>
            </a:prstGeom>
            <a:noFill/>
            <a:ln>
              <a:noFill/>
            </a:ln>
          </p:spPr>
        </p:pic>
        <p:sp>
          <p:nvSpPr>
            <p:cNvPr id="3371" name="Google Shape;3371;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spcBef>
                  <a:spcPts val="0"/>
                </a:spcBef>
                <a:spcAft>
                  <a:spcPts val="0"/>
                </a:spcAft>
                <a:buNone/>
              </a:pPr>
              <a:r>
                <a:rPr b="1" i="0" lang="ar-MA" sz="2400" u="none" cap="none" strike="noStrike">
                  <a:solidFill>
                    <a:srgbClr val="FFFFFF"/>
                  </a:solidFill>
                  <a:latin typeface="Dosis"/>
                  <a:ea typeface="Dosis"/>
                  <a:cs typeface="Dosis"/>
                  <a:sym typeface="Dosis"/>
                </a:rPr>
                <a:t>الاولى</a:t>
              </a:r>
              <a:endParaRPr b="1" i="0" sz="2400" u="none" cap="none" strike="noStrike">
                <a:solidFill>
                  <a:srgbClr val="FFFFFF"/>
                </a:solidFill>
                <a:latin typeface="Dosis"/>
                <a:ea typeface="Dosis"/>
                <a:cs typeface="Dosis"/>
                <a:sym typeface="Dosis"/>
              </a:endParaRPr>
            </a:p>
            <a:p>
              <a:pPr indent="0" lvl="0" marL="0" marR="0" rtl="0" algn="ctr">
                <a:spcBef>
                  <a:spcPts val="0"/>
                </a:spcBef>
                <a:spcAft>
                  <a:spcPts val="0"/>
                </a:spcAft>
                <a:buNone/>
              </a:pPr>
              <a:r>
                <a:rPr b="1" i="0" lang="ar-MA" sz="2400" u="none" cap="none" strike="noStrike">
                  <a:solidFill>
                    <a:srgbClr val="FFFFFF"/>
                  </a:solidFill>
                  <a:latin typeface="Arial"/>
                  <a:ea typeface="Arial"/>
                  <a:cs typeface="Arial"/>
                  <a:sym typeface="Arial"/>
                </a:rPr>
                <a:t>إعدادي</a:t>
              </a:r>
              <a:endParaRPr/>
            </a:p>
          </p:txBody>
        </p:sp>
      </p:grpSp>
      <p:pic>
        <p:nvPicPr>
          <p:cNvPr id="3372" name="Google Shape;3372;p1"/>
          <p:cNvPicPr preferRelativeResize="0"/>
          <p:nvPr/>
        </p:nvPicPr>
        <p:blipFill rotWithShape="1">
          <a:blip r:embed="rId5">
            <a:alphaModFix/>
          </a:blip>
          <a:srcRect b="0" l="0" r="0" t="0"/>
          <a:stretch/>
        </p:blipFill>
        <p:spPr>
          <a:xfrm>
            <a:off x="88900" y="3163116"/>
            <a:ext cx="4292600" cy="2234158"/>
          </a:xfrm>
          <a:prstGeom prst="rect">
            <a:avLst/>
          </a:prstGeom>
          <a:noFill/>
          <a:ln>
            <a:noFill/>
          </a:ln>
        </p:spPr>
      </p:pic>
      <p:sp>
        <p:nvSpPr>
          <p:cNvPr id="3373" name="Google Shape;3373;p1"/>
          <p:cNvSpPr/>
          <p:nvPr/>
        </p:nvSpPr>
        <p:spPr>
          <a:xfrm>
            <a:off x="4895237" y="5263216"/>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3374" name="Google Shape;3374;p1"/>
          <p:cNvSpPr txBox="1"/>
          <p:nvPr/>
        </p:nvSpPr>
        <p:spPr>
          <a:xfrm>
            <a:off x="9789358" y="5401066"/>
            <a:ext cx="1474396" cy="369600"/>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2400" u="none" cap="none" strike="noStrike">
                <a:solidFill>
                  <a:srgbClr val="FFFFFF"/>
                </a:solidFill>
                <a:latin typeface="Calibri"/>
                <a:ea typeface="Calibri"/>
                <a:cs typeface="Calibri"/>
                <a:sym typeface="Calibri"/>
              </a:rPr>
              <a:t>الحصة </a:t>
            </a:r>
            <a:endParaRPr/>
          </a:p>
        </p:txBody>
      </p:sp>
      <p:sp>
        <p:nvSpPr>
          <p:cNvPr id="3375" name="Google Shape;3375;p1"/>
          <p:cNvSpPr/>
          <p:nvPr/>
        </p:nvSpPr>
        <p:spPr>
          <a:xfrm>
            <a:off x="9642524" y="537096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3376" name="Google Shape;3376;p1"/>
          <p:cNvSpPr/>
          <p:nvPr/>
        </p:nvSpPr>
        <p:spPr>
          <a:xfrm>
            <a:off x="4875603" y="6056383"/>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3377" name="Google Shape;3377;p1"/>
          <p:cNvSpPr txBox="1"/>
          <p:nvPr/>
        </p:nvSpPr>
        <p:spPr>
          <a:xfrm>
            <a:off x="9691748" y="6181817"/>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الموضوع</a:t>
            </a:r>
            <a:endParaRPr b="1" i="0" sz="2400" u="none" cap="none" strike="noStrike">
              <a:solidFill>
                <a:srgbClr val="FFFFFF"/>
              </a:solidFill>
              <a:latin typeface="Calibri"/>
              <a:ea typeface="Calibri"/>
              <a:cs typeface="Calibri"/>
              <a:sym typeface="Calibri"/>
            </a:endParaRPr>
          </a:p>
        </p:txBody>
      </p:sp>
      <p:sp>
        <p:nvSpPr>
          <p:cNvPr id="3378" name="Google Shape;3378;p1"/>
          <p:cNvSpPr/>
          <p:nvPr/>
        </p:nvSpPr>
        <p:spPr>
          <a:xfrm>
            <a:off x="9625902" y="615017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3379" name="Google Shape;3379;p1"/>
          <p:cNvSpPr txBox="1"/>
          <p:nvPr/>
        </p:nvSpPr>
        <p:spPr>
          <a:xfrm>
            <a:off x="4638374" y="3780961"/>
            <a:ext cx="4728000" cy="277200"/>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1800" u="none" cap="none" strike="noStrike">
                <a:solidFill>
                  <a:schemeClr val="lt1"/>
                </a:solidFill>
                <a:latin typeface="Arial"/>
                <a:ea typeface="Arial"/>
                <a:cs typeface="Arial"/>
                <a:sym typeface="Arial"/>
              </a:rPr>
              <a:t>4- الطَلاقَةُ والفَهْمُ على مستوى نص متوسط الطول</a:t>
            </a:r>
            <a:endParaRPr b="1" i="0" sz="1800" u="none" cap="none" strike="noStrike">
              <a:solidFill>
                <a:schemeClr val="lt1"/>
              </a:solidFill>
              <a:latin typeface="Arial"/>
              <a:ea typeface="Arial"/>
              <a:cs typeface="Arial"/>
              <a:sym typeface="Arial"/>
            </a:endParaRPr>
          </a:p>
        </p:txBody>
      </p:sp>
      <p:sp>
        <p:nvSpPr>
          <p:cNvPr id="3380" name="Google Shape;3380;p1"/>
          <p:cNvSpPr txBox="1"/>
          <p:nvPr/>
        </p:nvSpPr>
        <p:spPr>
          <a:xfrm>
            <a:off x="6726893" y="451330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الثالث</a:t>
            </a:r>
            <a:endParaRPr b="1" i="0" sz="2400" u="none" cap="none" strike="noStrike">
              <a:solidFill>
                <a:srgbClr val="FFFFFF"/>
              </a:solidFill>
              <a:latin typeface="Calibri"/>
              <a:ea typeface="Calibri"/>
              <a:cs typeface="Calibri"/>
              <a:sym typeface="Calibri"/>
            </a:endParaRPr>
          </a:p>
        </p:txBody>
      </p:sp>
      <p:sp>
        <p:nvSpPr>
          <p:cNvPr id="3381" name="Google Shape;3381;p1"/>
          <p:cNvSpPr txBox="1"/>
          <p:nvPr/>
        </p:nvSpPr>
        <p:spPr>
          <a:xfrm>
            <a:off x="6726893" y="5370964"/>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الاولى</a:t>
            </a:r>
            <a:endParaRPr b="1" i="0" sz="2400" u="none" cap="none" strike="noStrike">
              <a:solidFill>
                <a:srgbClr val="FFFFFF"/>
              </a:solidFill>
              <a:latin typeface="Calibri"/>
              <a:ea typeface="Calibri"/>
              <a:cs typeface="Calibri"/>
              <a:sym typeface="Calibri"/>
            </a:endParaRPr>
          </a:p>
        </p:txBody>
      </p:sp>
      <p:sp>
        <p:nvSpPr>
          <p:cNvPr id="3382" name="Google Shape;3382;p1"/>
          <p:cNvSpPr txBox="1"/>
          <p:nvPr/>
        </p:nvSpPr>
        <p:spPr>
          <a:xfrm>
            <a:off x="4872818" y="6285875"/>
            <a:ext cx="4728000" cy="277200"/>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1800" u="none" cap="none" strike="noStrike">
                <a:solidFill>
                  <a:schemeClr val="lt1"/>
                </a:solidFill>
                <a:latin typeface="Arial"/>
                <a:ea typeface="Arial"/>
                <a:cs typeface="Arial"/>
                <a:sym typeface="Arial"/>
              </a:rPr>
              <a:t>أقرأ بطلاقة وأفهم نصا حجاجيا في التعبير عن موقف ص 87</a:t>
            </a:r>
            <a:endParaRPr b="1" i="0" sz="1800" u="none" cap="none" strike="noStrik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3386" name="Shape 3386"/>
        <p:cNvGrpSpPr/>
        <p:nvPr/>
      </p:nvGrpSpPr>
      <p:grpSpPr>
        <a:xfrm>
          <a:off x="0" y="0"/>
          <a:ext cx="0" cy="0"/>
          <a:chOff x="0" y="0"/>
          <a:chExt cx="0" cy="0"/>
        </a:xfrm>
      </p:grpSpPr>
      <p:sp>
        <p:nvSpPr>
          <p:cNvPr id="3387" name="Google Shape;3387;p2"/>
          <p:cNvSpPr/>
          <p:nvPr/>
        </p:nvSpPr>
        <p:spPr>
          <a:xfrm>
            <a:off x="7398006" y="363027"/>
            <a:ext cx="3702103" cy="484156"/>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هيكلة اللبنات : </a:t>
            </a:r>
            <a:endParaRPr b="1" i="0" sz="3200" u="none" cap="none" strike="noStrike">
              <a:solidFill>
                <a:srgbClr val="44546A"/>
              </a:solidFill>
              <a:latin typeface="Calibri"/>
              <a:ea typeface="Calibri"/>
              <a:cs typeface="Calibri"/>
              <a:sym typeface="Calibri"/>
            </a:endParaRPr>
          </a:p>
        </p:txBody>
      </p:sp>
      <p:grpSp>
        <p:nvGrpSpPr>
          <p:cNvPr id="3388" name="Google Shape;3388;p2"/>
          <p:cNvGrpSpPr/>
          <p:nvPr/>
        </p:nvGrpSpPr>
        <p:grpSpPr>
          <a:xfrm>
            <a:off x="281589" y="1191271"/>
            <a:ext cx="11655482" cy="5204133"/>
            <a:chOff x="281589" y="1191271"/>
            <a:chExt cx="11655482" cy="5204133"/>
          </a:xfrm>
        </p:grpSpPr>
        <p:sp>
          <p:nvSpPr>
            <p:cNvPr id="3389" name="Google Shape;3389;p2"/>
            <p:cNvSpPr/>
            <p:nvPr/>
          </p:nvSpPr>
          <p:spPr>
            <a:xfrm>
              <a:off x="8554340" y="1947781"/>
              <a:ext cx="1486777"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cxnSp>
          <p:nvCxnSpPr>
            <p:cNvPr id="3390" name="Google Shape;3390;p2"/>
            <p:cNvCxnSpPr/>
            <p:nvPr/>
          </p:nvCxnSpPr>
          <p:spPr>
            <a:xfrm>
              <a:off x="2555382"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3391" name="Google Shape;3391;p2"/>
            <p:cNvSpPr/>
            <p:nvPr/>
          </p:nvSpPr>
          <p:spPr>
            <a:xfrm>
              <a:off x="10077913" y="2305760"/>
              <a:ext cx="1859158" cy="933254"/>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400" u="none" cap="none" strike="noStrike">
                  <a:solidFill>
                    <a:srgbClr val="FFFFFF"/>
                  </a:solidFill>
                  <a:latin typeface="Arial"/>
                  <a:ea typeface="Arial"/>
                  <a:cs typeface="Arial"/>
                  <a:sym typeface="Arial"/>
                </a:rPr>
                <a:t>الطلاقة </a:t>
              </a:r>
              <a:endParaRPr b="1" i="0" sz="2400" u="none" cap="none" strike="noStrike">
                <a:solidFill>
                  <a:srgbClr val="FFFFFF"/>
                </a:solidFill>
                <a:latin typeface="Arial"/>
                <a:ea typeface="Arial"/>
                <a:cs typeface="Arial"/>
                <a:sym typeface="Arial"/>
              </a:endParaRPr>
            </a:p>
          </p:txBody>
        </p:sp>
        <p:sp>
          <p:nvSpPr>
            <p:cNvPr id="3392" name="Google Shape;3392;p2"/>
            <p:cNvSpPr/>
            <p:nvPr/>
          </p:nvSpPr>
          <p:spPr>
            <a:xfrm>
              <a:off x="10077913" y="4026094"/>
              <a:ext cx="1859158" cy="945992"/>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400" u="none" cap="none" strike="noStrike">
                  <a:solidFill>
                    <a:srgbClr val="FFFFFF"/>
                  </a:solidFill>
                  <a:latin typeface="Arial"/>
                  <a:ea typeface="Arial"/>
                  <a:cs typeface="Arial"/>
                  <a:sym typeface="Arial"/>
                </a:rPr>
                <a:t>الفهم </a:t>
              </a:r>
              <a:endParaRPr b="1" i="0" sz="2400" u="none" cap="none" strike="noStrike">
                <a:solidFill>
                  <a:srgbClr val="FFFFFF"/>
                </a:solidFill>
                <a:latin typeface="Arial"/>
                <a:ea typeface="Arial"/>
                <a:cs typeface="Arial"/>
                <a:sym typeface="Arial"/>
              </a:endParaRPr>
            </a:p>
          </p:txBody>
        </p:sp>
        <p:sp>
          <p:nvSpPr>
            <p:cNvPr id="3393" name="Google Shape;3393;p2"/>
            <p:cNvSpPr/>
            <p:nvPr/>
          </p:nvSpPr>
          <p:spPr>
            <a:xfrm>
              <a:off x="942554"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الطويل</a:t>
              </a:r>
              <a:endParaRPr b="1" i="0" sz="2000" u="none" cap="none" strike="noStrike">
                <a:solidFill>
                  <a:srgbClr val="FFFFFF"/>
                </a:solidFill>
                <a:latin typeface="Arial"/>
                <a:ea typeface="Arial"/>
                <a:cs typeface="Arial"/>
                <a:sym typeface="Arial"/>
              </a:endParaRPr>
            </a:p>
          </p:txBody>
        </p:sp>
        <p:sp>
          <p:nvSpPr>
            <p:cNvPr id="3394" name="Google Shape;3394;p2"/>
            <p:cNvSpPr/>
            <p:nvPr/>
          </p:nvSpPr>
          <p:spPr>
            <a:xfrm>
              <a:off x="2845503"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متوسط الطول</a:t>
              </a:r>
              <a:endParaRPr b="0" i="0" sz="2000" u="none" cap="none" strike="noStrike">
                <a:solidFill>
                  <a:srgbClr val="FFFFFF"/>
                </a:solidFill>
                <a:latin typeface="Arial"/>
                <a:ea typeface="Arial"/>
                <a:cs typeface="Arial"/>
                <a:sym typeface="Arial"/>
              </a:endParaRPr>
            </a:p>
          </p:txBody>
        </p:sp>
        <p:sp>
          <p:nvSpPr>
            <p:cNvPr id="3395" name="Google Shape;3395;p2"/>
            <p:cNvSpPr/>
            <p:nvPr/>
          </p:nvSpPr>
          <p:spPr>
            <a:xfrm>
              <a:off x="474845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القصير</a:t>
              </a:r>
              <a:endParaRPr b="1" i="0" sz="2000" u="none" cap="none" strike="noStrike">
                <a:solidFill>
                  <a:srgbClr val="FFFFFF"/>
                </a:solidFill>
                <a:latin typeface="Arial"/>
                <a:ea typeface="Arial"/>
                <a:cs typeface="Arial"/>
                <a:sym typeface="Arial"/>
              </a:endParaRPr>
            </a:p>
          </p:txBody>
        </p:sp>
        <p:sp>
          <p:nvSpPr>
            <p:cNvPr id="3396" name="Google Shape;3396;p2"/>
            <p:cNvSpPr/>
            <p:nvPr/>
          </p:nvSpPr>
          <p:spPr>
            <a:xfrm>
              <a:off x="665139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الفقرة</a:t>
              </a:r>
              <a:endParaRPr b="1" i="0" sz="2000" u="none" cap="none" strike="noStrike">
                <a:solidFill>
                  <a:srgbClr val="FFFFFF"/>
                </a:solidFill>
                <a:latin typeface="Arial"/>
                <a:ea typeface="Arial"/>
                <a:cs typeface="Arial"/>
                <a:sym typeface="Arial"/>
              </a:endParaRPr>
            </a:p>
          </p:txBody>
        </p:sp>
        <p:sp>
          <p:nvSpPr>
            <p:cNvPr id="3397" name="Google Shape;3397;p2"/>
            <p:cNvSpPr/>
            <p:nvPr/>
          </p:nvSpPr>
          <p:spPr>
            <a:xfrm>
              <a:off x="8554340" y="1345804"/>
              <a:ext cx="1486777"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الجملة</a:t>
              </a:r>
              <a:endParaRPr b="1" i="0" sz="2000" u="none" cap="none" strike="noStrike">
                <a:solidFill>
                  <a:srgbClr val="FFFFFF"/>
                </a:solidFill>
                <a:latin typeface="Arial"/>
                <a:ea typeface="Arial"/>
                <a:cs typeface="Arial"/>
                <a:sym typeface="Arial"/>
              </a:endParaRPr>
            </a:p>
          </p:txBody>
        </p:sp>
        <p:sp>
          <p:nvSpPr>
            <p:cNvPr id="3398" name="Google Shape;3398;p2"/>
            <p:cNvSpPr/>
            <p:nvPr/>
          </p:nvSpPr>
          <p:spPr>
            <a:xfrm>
              <a:off x="942554"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3399" name="Google Shape;3399;p2"/>
            <p:cNvSpPr/>
            <p:nvPr/>
          </p:nvSpPr>
          <p:spPr>
            <a:xfrm>
              <a:off x="2845503"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3400" name="Google Shape;3400;p2"/>
            <p:cNvSpPr/>
            <p:nvPr/>
          </p:nvSpPr>
          <p:spPr>
            <a:xfrm>
              <a:off x="4777465"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3401" name="Google Shape;3401;p2"/>
            <p:cNvSpPr/>
            <p:nvPr/>
          </p:nvSpPr>
          <p:spPr>
            <a:xfrm>
              <a:off x="6651391"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3402" name="Google Shape;3402;p2"/>
            <p:cNvSpPr/>
            <p:nvPr/>
          </p:nvSpPr>
          <p:spPr>
            <a:xfrm>
              <a:off x="340961" y="3942060"/>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3403" name="Google Shape;3403;p2"/>
            <p:cNvSpPr/>
            <p:nvPr/>
          </p:nvSpPr>
          <p:spPr>
            <a:xfrm>
              <a:off x="340961" y="2317848"/>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3404" name="Google Shape;3404;p2"/>
            <p:cNvSpPr/>
            <p:nvPr/>
          </p:nvSpPr>
          <p:spPr>
            <a:xfrm>
              <a:off x="2390543"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3405" name="Google Shape;3405;p2"/>
            <p:cNvCxnSpPr/>
            <p:nvPr/>
          </p:nvCxnSpPr>
          <p:spPr>
            <a:xfrm>
              <a:off x="4483769"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3406" name="Google Shape;3406;p2"/>
            <p:cNvSpPr/>
            <p:nvPr/>
          </p:nvSpPr>
          <p:spPr>
            <a:xfrm>
              <a:off x="4318921"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3407" name="Google Shape;3407;p2"/>
            <p:cNvCxnSpPr/>
            <p:nvPr/>
          </p:nvCxnSpPr>
          <p:spPr>
            <a:xfrm>
              <a:off x="641215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3408" name="Google Shape;3408;p2"/>
            <p:cNvSpPr/>
            <p:nvPr/>
          </p:nvSpPr>
          <p:spPr>
            <a:xfrm>
              <a:off x="624730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3409" name="Google Shape;3409;p2"/>
            <p:cNvCxnSpPr/>
            <p:nvPr/>
          </p:nvCxnSpPr>
          <p:spPr>
            <a:xfrm>
              <a:off x="829084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3410" name="Google Shape;3410;p2"/>
            <p:cNvSpPr/>
            <p:nvPr/>
          </p:nvSpPr>
          <p:spPr>
            <a:xfrm>
              <a:off x="812599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411" name="Google Shape;3411;p2"/>
            <p:cNvSpPr txBox="1"/>
            <p:nvPr/>
          </p:nvSpPr>
          <p:spPr>
            <a:xfrm>
              <a:off x="1990027"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اللبنة4</a:t>
              </a:r>
              <a:endParaRPr b="1" i="0" sz="1800" u="none" cap="none" strike="noStrike">
                <a:solidFill>
                  <a:srgbClr val="C00000"/>
                </a:solidFill>
                <a:latin typeface="Arial"/>
                <a:ea typeface="Arial"/>
                <a:cs typeface="Arial"/>
                <a:sym typeface="Arial"/>
              </a:endParaRPr>
            </a:p>
          </p:txBody>
        </p:sp>
        <p:sp>
          <p:nvSpPr>
            <p:cNvPr id="3412" name="Google Shape;3412;p2"/>
            <p:cNvSpPr txBox="1"/>
            <p:nvPr/>
          </p:nvSpPr>
          <p:spPr>
            <a:xfrm>
              <a:off x="3918414"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3</a:t>
              </a:r>
              <a:endParaRPr b="1" i="0" sz="1800" u="none" cap="none" strike="noStrike">
                <a:solidFill>
                  <a:srgbClr val="C00000"/>
                </a:solidFill>
                <a:latin typeface="Arial"/>
                <a:ea typeface="Arial"/>
                <a:cs typeface="Arial"/>
                <a:sym typeface="Arial"/>
              </a:endParaRPr>
            </a:p>
          </p:txBody>
        </p:sp>
        <p:sp>
          <p:nvSpPr>
            <p:cNvPr id="3413" name="Google Shape;3413;p2"/>
            <p:cNvSpPr txBox="1"/>
            <p:nvPr/>
          </p:nvSpPr>
          <p:spPr>
            <a:xfrm>
              <a:off x="7725491"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1</a:t>
              </a:r>
              <a:endParaRPr b="1" i="0" sz="1800" u="none" cap="none" strike="noStrike">
                <a:solidFill>
                  <a:srgbClr val="C00000"/>
                </a:solidFill>
                <a:latin typeface="Arial"/>
                <a:ea typeface="Arial"/>
                <a:cs typeface="Arial"/>
                <a:sym typeface="Arial"/>
              </a:endParaRPr>
            </a:p>
          </p:txBody>
        </p:sp>
        <p:pic>
          <p:nvPicPr>
            <p:cNvPr descr="Téléchargez gratuitement des icônes sur Test aux formats PNG et SVG" id="3414" name="Google Shape;3414;p2"/>
            <p:cNvPicPr preferRelativeResize="0"/>
            <p:nvPr/>
          </p:nvPicPr>
          <p:blipFill rotWithShape="1">
            <a:blip r:embed="rId3">
              <a:alphaModFix/>
            </a:blip>
            <a:srcRect b="0" l="0" r="0" t="0"/>
            <a:stretch/>
          </p:blipFill>
          <p:spPr>
            <a:xfrm>
              <a:off x="2753368" y="5596850"/>
              <a:ext cx="258537" cy="268047"/>
            </a:xfrm>
            <a:prstGeom prst="rect">
              <a:avLst/>
            </a:prstGeom>
            <a:noFill/>
            <a:ln>
              <a:noFill/>
            </a:ln>
          </p:spPr>
        </p:pic>
        <p:pic>
          <p:nvPicPr>
            <p:cNvPr descr="Téléchargez gratuitement des icônes sur Test aux formats PNG et SVG" id="3415" name="Google Shape;3415;p2"/>
            <p:cNvPicPr preferRelativeResize="0"/>
            <p:nvPr/>
          </p:nvPicPr>
          <p:blipFill rotWithShape="1">
            <a:blip r:embed="rId3">
              <a:alphaModFix/>
            </a:blip>
            <a:srcRect b="0" l="0" r="0" t="0"/>
            <a:stretch/>
          </p:blipFill>
          <p:spPr>
            <a:xfrm>
              <a:off x="4678655" y="5596850"/>
              <a:ext cx="258537" cy="268047"/>
            </a:xfrm>
            <a:prstGeom prst="rect">
              <a:avLst/>
            </a:prstGeom>
            <a:noFill/>
            <a:ln>
              <a:noFill/>
            </a:ln>
          </p:spPr>
        </p:pic>
        <p:pic>
          <p:nvPicPr>
            <p:cNvPr descr="Téléchargez gratuitement des icônes sur Test aux formats PNG et SVG" id="3416" name="Google Shape;3416;p2"/>
            <p:cNvPicPr preferRelativeResize="0"/>
            <p:nvPr/>
          </p:nvPicPr>
          <p:blipFill rotWithShape="1">
            <a:blip r:embed="rId3">
              <a:alphaModFix/>
            </a:blip>
            <a:srcRect b="0" l="0" r="0" t="0"/>
            <a:stretch/>
          </p:blipFill>
          <p:spPr>
            <a:xfrm>
              <a:off x="6602388" y="5596850"/>
              <a:ext cx="258537" cy="268047"/>
            </a:xfrm>
            <a:prstGeom prst="rect">
              <a:avLst/>
            </a:prstGeom>
            <a:noFill/>
            <a:ln>
              <a:noFill/>
            </a:ln>
          </p:spPr>
        </p:pic>
        <p:pic>
          <p:nvPicPr>
            <p:cNvPr descr="Téléchargez gratuitement des icônes sur Test aux formats PNG et SVG" id="3417" name="Google Shape;3417;p2"/>
            <p:cNvPicPr preferRelativeResize="0"/>
            <p:nvPr/>
          </p:nvPicPr>
          <p:blipFill rotWithShape="1">
            <a:blip r:embed="rId3">
              <a:alphaModFix/>
            </a:blip>
            <a:srcRect b="0" l="0" r="0" t="0"/>
            <a:stretch/>
          </p:blipFill>
          <p:spPr>
            <a:xfrm>
              <a:off x="8503462" y="5596850"/>
              <a:ext cx="258537" cy="268047"/>
            </a:xfrm>
            <a:prstGeom prst="rect">
              <a:avLst/>
            </a:prstGeom>
            <a:noFill/>
            <a:ln>
              <a:noFill/>
            </a:ln>
          </p:spPr>
        </p:pic>
        <p:cxnSp>
          <p:nvCxnSpPr>
            <p:cNvPr id="3418" name="Google Shape;3418;p2"/>
            <p:cNvCxnSpPr/>
            <p:nvPr/>
          </p:nvCxnSpPr>
          <p:spPr>
            <a:xfrm>
              <a:off x="846953"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3419" name="Google Shape;3419;p2"/>
            <p:cNvSpPr/>
            <p:nvPr/>
          </p:nvSpPr>
          <p:spPr>
            <a:xfrm>
              <a:off x="682105"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420" name="Google Shape;3420;p2"/>
            <p:cNvSpPr txBox="1"/>
            <p:nvPr/>
          </p:nvSpPr>
          <p:spPr>
            <a:xfrm>
              <a:off x="281589"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5</a:t>
              </a:r>
              <a:endParaRPr b="1" i="0" sz="1800" u="none" cap="none" strike="noStrike">
                <a:solidFill>
                  <a:srgbClr val="C00000"/>
                </a:solidFill>
                <a:latin typeface="Arial"/>
                <a:ea typeface="Arial"/>
                <a:cs typeface="Arial"/>
                <a:sym typeface="Arial"/>
              </a:endParaRPr>
            </a:p>
          </p:txBody>
        </p:sp>
      </p:grpSp>
      <p:sp>
        <p:nvSpPr>
          <p:cNvPr id="3421" name="Google Shape;3421;p2"/>
          <p:cNvSpPr txBox="1"/>
          <p:nvPr/>
        </p:nvSpPr>
        <p:spPr>
          <a:xfrm>
            <a:off x="5643649" y="6048801"/>
            <a:ext cx="1172306"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2</a:t>
            </a:r>
            <a:endParaRPr b="1" i="0" sz="1800" u="none" cap="none" strike="noStrike">
              <a:solidFill>
                <a:srgbClr val="C00000"/>
              </a:solidFill>
              <a:latin typeface="Arial"/>
              <a:ea typeface="Arial"/>
              <a:cs typeface="Arial"/>
              <a:sym typeface="Arial"/>
            </a:endParaRPr>
          </a:p>
        </p:txBody>
      </p:sp>
      <p:sp>
        <p:nvSpPr>
          <p:cNvPr id="3422" name="Google Shape;3422;p2"/>
          <p:cNvSpPr txBox="1"/>
          <p:nvPr/>
        </p:nvSpPr>
        <p:spPr>
          <a:xfrm>
            <a:off x="3313023" y="2798568"/>
            <a:ext cx="915436"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ar-MA" sz="1800" u="none" cap="none" strike="noStrike">
                <a:solidFill>
                  <a:srgbClr val="C00000"/>
                </a:solidFill>
                <a:latin typeface="Arial"/>
                <a:ea typeface="Arial"/>
                <a:cs typeface="Arial"/>
                <a:sym typeface="Arial"/>
              </a:rPr>
              <a:t>أنتم هنا</a:t>
            </a:r>
            <a:endParaRPr b="1" i="1" sz="1800" u="none" cap="none" strike="noStrike">
              <a:solidFill>
                <a:srgbClr val="C00000"/>
              </a:solidFill>
              <a:latin typeface="Arial"/>
              <a:ea typeface="Arial"/>
              <a:cs typeface="Arial"/>
              <a:sym typeface="Arial"/>
            </a:endParaRPr>
          </a:p>
        </p:txBody>
      </p:sp>
      <p:pic>
        <p:nvPicPr>
          <p:cNvPr descr="Pin " id="3423" name="Google Shape;3423;p2"/>
          <p:cNvPicPr preferRelativeResize="0"/>
          <p:nvPr/>
        </p:nvPicPr>
        <p:blipFill rotWithShape="1">
          <a:blip r:embed="rId4">
            <a:alphaModFix/>
          </a:blip>
          <a:srcRect b="0" l="0" r="0" t="0"/>
          <a:stretch/>
        </p:blipFill>
        <p:spPr>
          <a:xfrm>
            <a:off x="3514912" y="2346820"/>
            <a:ext cx="374245" cy="374245"/>
          </a:xfrm>
          <a:prstGeom prst="rect">
            <a:avLst/>
          </a:prstGeom>
          <a:noFill/>
          <a:ln>
            <a:noFill/>
          </a:ln>
        </p:spPr>
      </p:pic>
      <p:pic>
        <p:nvPicPr>
          <p:cNvPr descr="Image générée" id="3424" name="Google Shape;3424;p2"/>
          <p:cNvPicPr preferRelativeResize="0"/>
          <p:nvPr/>
        </p:nvPicPr>
        <p:blipFill rotWithShape="1">
          <a:blip r:embed="rId5">
            <a:alphaModFix/>
          </a:blip>
          <a:srcRect b="10678" l="0" r="0" t="11064"/>
          <a:stretch/>
        </p:blipFill>
        <p:spPr>
          <a:xfrm>
            <a:off x="11102571" y="182701"/>
            <a:ext cx="727815" cy="85435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3428" name="Shape 3428"/>
        <p:cNvGrpSpPr/>
        <p:nvPr/>
      </p:nvGrpSpPr>
      <p:grpSpPr>
        <a:xfrm>
          <a:off x="0" y="0"/>
          <a:ext cx="0" cy="0"/>
          <a:chOff x="0" y="0"/>
          <a:chExt cx="0" cy="0"/>
        </a:xfrm>
      </p:grpSpPr>
      <p:pic>
        <p:nvPicPr>
          <p:cNvPr descr="Image générée" id="3429" name="Google Shape;3429;p3"/>
          <p:cNvPicPr preferRelativeResize="0"/>
          <p:nvPr/>
        </p:nvPicPr>
        <p:blipFill rotWithShape="1">
          <a:blip r:embed="rId3">
            <a:alphaModFix/>
          </a:blip>
          <a:srcRect b="4644" l="4008" r="68628" t="77363"/>
          <a:stretch/>
        </p:blipFill>
        <p:spPr>
          <a:xfrm>
            <a:off x="10651674" y="5098769"/>
            <a:ext cx="1197428" cy="1181100"/>
          </a:xfrm>
          <a:prstGeom prst="rect">
            <a:avLst/>
          </a:prstGeom>
          <a:noFill/>
          <a:ln>
            <a:noFill/>
          </a:ln>
        </p:spPr>
      </p:pic>
      <p:pic>
        <p:nvPicPr>
          <p:cNvPr descr="Image générée" id="3430" name="Google Shape;3430;p3"/>
          <p:cNvPicPr preferRelativeResize="0"/>
          <p:nvPr/>
        </p:nvPicPr>
        <p:blipFill rotWithShape="1">
          <a:blip r:embed="rId3">
            <a:alphaModFix/>
          </a:blip>
          <a:srcRect b="60700" l="0" r="71115" t="23546"/>
          <a:stretch/>
        </p:blipFill>
        <p:spPr>
          <a:xfrm>
            <a:off x="10559772" y="1849191"/>
            <a:ext cx="1264016" cy="1034143"/>
          </a:xfrm>
          <a:prstGeom prst="rect">
            <a:avLst/>
          </a:prstGeom>
          <a:noFill/>
          <a:ln>
            <a:noFill/>
          </a:ln>
        </p:spPr>
      </p:pic>
      <p:pic>
        <p:nvPicPr>
          <p:cNvPr descr="Image générée" id="3431" name="Google Shape;3431;p3"/>
          <p:cNvPicPr preferRelativeResize="0"/>
          <p:nvPr/>
        </p:nvPicPr>
        <p:blipFill rotWithShape="1">
          <a:blip r:embed="rId3">
            <a:alphaModFix/>
          </a:blip>
          <a:srcRect b="41629" l="3381" r="70997" t="42118"/>
          <a:stretch/>
        </p:blipFill>
        <p:spPr>
          <a:xfrm>
            <a:off x="10689774" y="3045400"/>
            <a:ext cx="1121228" cy="1066800"/>
          </a:xfrm>
          <a:prstGeom prst="rect">
            <a:avLst/>
          </a:prstGeom>
          <a:noFill/>
          <a:ln>
            <a:noFill/>
          </a:ln>
        </p:spPr>
      </p:pic>
      <p:pic>
        <p:nvPicPr>
          <p:cNvPr descr="Image générée" id="3432" name="Google Shape;3432;p3"/>
          <p:cNvPicPr preferRelativeResize="0"/>
          <p:nvPr/>
        </p:nvPicPr>
        <p:blipFill rotWithShape="1">
          <a:blip r:embed="rId3">
            <a:alphaModFix/>
          </a:blip>
          <a:srcRect b="24461" l="4961" r="71159" t="59121"/>
          <a:stretch/>
        </p:blipFill>
        <p:spPr>
          <a:xfrm>
            <a:off x="10778759" y="4080668"/>
            <a:ext cx="1045029" cy="1077685"/>
          </a:xfrm>
          <a:prstGeom prst="rect">
            <a:avLst/>
          </a:prstGeom>
          <a:noFill/>
          <a:ln>
            <a:noFill/>
          </a:ln>
        </p:spPr>
      </p:pic>
      <p:sp>
        <p:nvSpPr>
          <p:cNvPr id="3433" name="Google Shape;3433;p3"/>
          <p:cNvSpPr txBox="1"/>
          <p:nvPr/>
        </p:nvSpPr>
        <p:spPr>
          <a:xfrm>
            <a:off x="1439162" y="1303131"/>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صفحات خاصة بالأستاذ(ة)</a:t>
            </a:r>
            <a:endParaRPr b="1" i="0" sz="2000" u="none" cap="none" strike="noStrike">
              <a:solidFill>
                <a:srgbClr val="44546A"/>
              </a:solidFill>
              <a:latin typeface="Calibri"/>
              <a:ea typeface="Calibri"/>
              <a:cs typeface="Calibri"/>
              <a:sym typeface="Calibri"/>
            </a:endParaRPr>
          </a:p>
        </p:txBody>
      </p:sp>
      <p:sp>
        <p:nvSpPr>
          <p:cNvPr id="3434" name="Google Shape;3434;p3"/>
          <p:cNvSpPr txBox="1"/>
          <p:nvPr/>
        </p:nvSpPr>
        <p:spPr>
          <a:xfrm>
            <a:off x="1502226" y="2041881"/>
            <a:ext cx="9106684" cy="1015612"/>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 تعليمات وتوضيحات موجهة للتلميذ(ة)</a:t>
            </a:r>
            <a:endParaRPr/>
          </a:p>
          <a:p>
            <a:pPr indent="0" lvl="0" marL="0" marR="0" rtl="0" algn="r">
              <a:lnSpc>
                <a:spcPct val="90000"/>
              </a:lnSpc>
              <a:spcBef>
                <a:spcPts val="800"/>
              </a:spcBef>
              <a:spcAft>
                <a:spcPts val="0"/>
              </a:spcAft>
              <a:buNone/>
            </a:pPr>
            <a:r>
              <a:rPr b="1" i="0" lang="ar-MA" sz="2000" u="none" cap="none" strike="noStrike">
                <a:solidFill>
                  <a:srgbClr val="44546A"/>
                </a:solidFill>
                <a:latin typeface="Calibri"/>
                <a:ea typeface="Calibri"/>
                <a:cs typeface="Calibri"/>
                <a:sym typeface="Calibri"/>
              </a:rPr>
              <a:t>(يخاطب بها الأستاذ التلاميذ بصوت مسموع)</a:t>
            </a:r>
            <a:endParaRPr b="1" i="0" sz="2000" u="none" cap="none" strike="noStrike">
              <a:solidFill>
                <a:srgbClr val="44546A"/>
              </a:solidFill>
              <a:latin typeface="Calibri"/>
              <a:ea typeface="Calibri"/>
              <a:cs typeface="Calibri"/>
              <a:sym typeface="Calibri"/>
            </a:endParaRPr>
          </a:p>
          <a:p>
            <a:pPr indent="0" lvl="0" marL="0" marR="0" rtl="0" algn="r">
              <a:lnSpc>
                <a:spcPct val="90000"/>
              </a:lnSpc>
              <a:spcBef>
                <a:spcPts val="800"/>
              </a:spcBef>
              <a:spcAft>
                <a:spcPts val="0"/>
              </a:spcAft>
              <a:buNone/>
            </a:pPr>
            <a:r>
              <a:t/>
            </a:r>
            <a:endParaRPr b="1" i="0" sz="2000" u="none" cap="none" strike="noStrike">
              <a:solidFill>
                <a:srgbClr val="44546A"/>
              </a:solidFill>
              <a:latin typeface="Calibri"/>
              <a:ea typeface="Calibri"/>
              <a:cs typeface="Calibri"/>
              <a:sym typeface="Calibri"/>
            </a:endParaRPr>
          </a:p>
        </p:txBody>
      </p:sp>
      <p:sp>
        <p:nvSpPr>
          <p:cNvPr id="3435" name="Google Shape;3435;p3"/>
          <p:cNvSpPr txBox="1"/>
          <p:nvPr/>
        </p:nvSpPr>
        <p:spPr>
          <a:xfrm>
            <a:off x="7902048" y="3363873"/>
            <a:ext cx="265772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صفحة في كراسة المتعلم</a:t>
            </a:r>
            <a:endParaRPr b="1" i="0" sz="2000" u="none" cap="none" strike="noStrike">
              <a:solidFill>
                <a:srgbClr val="44546A"/>
              </a:solidFill>
              <a:latin typeface="Calibri"/>
              <a:ea typeface="Calibri"/>
              <a:cs typeface="Calibri"/>
              <a:sym typeface="Calibri"/>
            </a:endParaRPr>
          </a:p>
        </p:txBody>
      </p:sp>
      <p:sp>
        <p:nvSpPr>
          <p:cNvPr id="3436" name="Google Shape;3436;p3"/>
          <p:cNvSpPr txBox="1"/>
          <p:nvPr/>
        </p:nvSpPr>
        <p:spPr>
          <a:xfrm>
            <a:off x="7252138" y="4484538"/>
            <a:ext cx="3356772"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نشاط ذو أولوية ينجز في القسم</a:t>
            </a:r>
            <a:endParaRPr b="1" i="0" sz="2000" u="none" cap="none" strike="noStrike">
              <a:solidFill>
                <a:srgbClr val="44546A"/>
              </a:solidFill>
              <a:latin typeface="Calibri"/>
              <a:ea typeface="Calibri"/>
              <a:cs typeface="Calibri"/>
              <a:sym typeface="Calibri"/>
            </a:endParaRPr>
          </a:p>
        </p:txBody>
      </p:sp>
      <p:sp>
        <p:nvSpPr>
          <p:cNvPr id="3437" name="Google Shape;3437;p3"/>
          <p:cNvSpPr txBox="1"/>
          <p:nvPr/>
        </p:nvSpPr>
        <p:spPr>
          <a:xfrm>
            <a:off x="1502226" y="5504678"/>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نشاط اختياري يُستغنى عنه عند عدم توفر الوقت. </a:t>
            </a:r>
            <a:endParaRPr b="1" i="0" sz="2000" u="none" cap="none" strike="noStrike">
              <a:solidFill>
                <a:srgbClr val="44546A"/>
              </a:solidFill>
              <a:latin typeface="Calibri"/>
              <a:ea typeface="Calibri"/>
              <a:cs typeface="Calibri"/>
              <a:sym typeface="Calibri"/>
            </a:endParaRPr>
          </a:p>
        </p:txBody>
      </p:sp>
      <p:pic>
        <p:nvPicPr>
          <p:cNvPr descr="Image générée" id="3438" name="Google Shape;3438;p3"/>
          <p:cNvPicPr preferRelativeResize="0"/>
          <p:nvPr/>
        </p:nvPicPr>
        <p:blipFill rotWithShape="1">
          <a:blip r:embed="rId4">
            <a:alphaModFix/>
          </a:blip>
          <a:srcRect b="10678" l="0" r="0" t="11064"/>
          <a:stretch/>
        </p:blipFill>
        <p:spPr>
          <a:xfrm>
            <a:off x="10808880" y="934195"/>
            <a:ext cx="765800" cy="898948"/>
          </a:xfrm>
          <a:prstGeom prst="rect">
            <a:avLst/>
          </a:prstGeom>
          <a:noFill/>
          <a:ln>
            <a:noFill/>
          </a:ln>
        </p:spPr>
      </p:pic>
      <p:sp>
        <p:nvSpPr>
          <p:cNvPr id="3439" name="Google Shape;3439;p3"/>
          <p:cNvSpPr/>
          <p:nvPr/>
        </p:nvSpPr>
        <p:spPr>
          <a:xfrm>
            <a:off x="4615543" y="116366"/>
            <a:ext cx="6576237" cy="726481"/>
          </a:xfrm>
          <a:prstGeom prst="rect">
            <a:avLst/>
          </a:prstGeom>
          <a:noFill/>
          <a:ln>
            <a:noFill/>
          </a:ln>
        </p:spPr>
        <p:txBody>
          <a:bodyPr anchorCtr="0" anchor="t" bIns="45700" lIns="91425" spcFirstLastPara="1" rIns="91425" wrap="square" tIns="45700">
            <a:spAutoFit/>
          </a:bodyPr>
          <a:lstStyle/>
          <a:p>
            <a:pPr indent="0" lvl="0" marL="0" marR="0" rtl="1" algn="r">
              <a:lnSpc>
                <a:spcPct val="171406"/>
              </a:lnSpc>
              <a:spcBef>
                <a:spcPts val="0"/>
              </a:spcBef>
              <a:spcAft>
                <a:spcPts val="0"/>
              </a:spcAft>
              <a:buNone/>
            </a:pPr>
            <a:r>
              <a:rPr b="1" i="0" lang="ar-MA" sz="3200" u="none" cap="none" strike="noStrike">
                <a:solidFill>
                  <a:srgbClr val="44546A"/>
                </a:solidFill>
                <a:latin typeface="Calibri"/>
                <a:ea typeface="Calibri"/>
                <a:cs typeface="Calibri"/>
                <a:sym typeface="Calibri"/>
              </a:rPr>
              <a:t>دلالة الأيقونات  الخاصة بالأستاذ(ة)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3443" name="Shape 3443"/>
        <p:cNvGrpSpPr/>
        <p:nvPr/>
      </p:nvGrpSpPr>
      <p:grpSpPr>
        <a:xfrm>
          <a:off x="0" y="0"/>
          <a:ext cx="0" cy="0"/>
          <a:chOff x="0" y="0"/>
          <a:chExt cx="0" cy="0"/>
        </a:xfrm>
      </p:grpSpPr>
      <p:sp>
        <p:nvSpPr>
          <p:cNvPr id="3444" name="Google Shape;3444;p4"/>
          <p:cNvSpPr txBox="1"/>
          <p:nvPr/>
        </p:nvSpPr>
        <p:spPr>
          <a:xfrm>
            <a:off x="8808330" y="215908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أقرأ بطلاقة و أفهم</a:t>
            </a:r>
            <a:endParaRPr b="1" i="0" sz="2000" u="none" cap="none" strike="noStrike">
              <a:solidFill>
                <a:srgbClr val="156082"/>
              </a:solidFill>
              <a:latin typeface="Calibri"/>
              <a:ea typeface="Calibri"/>
              <a:cs typeface="Calibri"/>
              <a:sym typeface="Calibri"/>
            </a:endParaRPr>
          </a:p>
        </p:txBody>
      </p:sp>
      <p:sp>
        <p:nvSpPr>
          <p:cNvPr id="3445" name="Google Shape;3445;p4"/>
          <p:cNvSpPr txBox="1"/>
          <p:nvPr/>
        </p:nvSpPr>
        <p:spPr>
          <a:xfrm>
            <a:off x="1655882" y="5659270"/>
            <a:ext cx="2056688"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أنجز نشاطا توليفيا</a:t>
            </a:r>
            <a:endParaRPr b="1" i="0" sz="2000" u="none" cap="none" strike="noStrike">
              <a:solidFill>
                <a:srgbClr val="156082"/>
              </a:solidFill>
              <a:latin typeface="Calibri"/>
              <a:ea typeface="Calibri"/>
              <a:cs typeface="Calibri"/>
              <a:sym typeface="Calibri"/>
            </a:endParaRPr>
          </a:p>
        </p:txBody>
      </p:sp>
      <p:sp>
        <p:nvSpPr>
          <p:cNvPr id="3446" name="Google Shape;3446;p4"/>
          <p:cNvSpPr/>
          <p:nvPr/>
        </p:nvSpPr>
        <p:spPr>
          <a:xfrm rot="10800000">
            <a:off x="1655882" y="5402819"/>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3447" name="Google Shape;3447;p4"/>
          <p:cNvCxnSpPr/>
          <p:nvPr/>
        </p:nvCxnSpPr>
        <p:spPr>
          <a:xfrm flipH="1" rot="10800000">
            <a:off x="11842375" y="3720389"/>
            <a:ext cx="2" cy="497765"/>
          </a:xfrm>
          <a:prstGeom prst="straightConnector1">
            <a:avLst/>
          </a:prstGeom>
          <a:noFill/>
          <a:ln cap="flat" cmpd="sng" w="12700">
            <a:solidFill>
              <a:srgbClr val="A6A6A6"/>
            </a:solidFill>
            <a:prstDash val="solid"/>
            <a:miter lim="800000"/>
            <a:headEnd len="sm" w="sm" type="none"/>
            <a:tailEnd len="sm" w="sm" type="none"/>
          </a:ln>
        </p:spPr>
      </p:cxnSp>
      <p:cxnSp>
        <p:nvCxnSpPr>
          <p:cNvPr id="3448" name="Google Shape;3448;p4"/>
          <p:cNvCxnSpPr/>
          <p:nvPr/>
        </p:nvCxnSpPr>
        <p:spPr>
          <a:xfrm flipH="1" rot="10800000">
            <a:off x="16944199" y="3749165"/>
            <a:ext cx="2" cy="497765"/>
          </a:xfrm>
          <a:prstGeom prst="straightConnector1">
            <a:avLst/>
          </a:prstGeom>
          <a:noFill/>
          <a:ln cap="flat" cmpd="sng" w="12700">
            <a:solidFill>
              <a:srgbClr val="A6A6A6"/>
            </a:solidFill>
            <a:prstDash val="solid"/>
            <a:miter lim="800000"/>
            <a:headEnd len="sm" w="sm" type="none"/>
            <a:tailEnd len="sm" w="sm" type="none"/>
          </a:ln>
        </p:spPr>
      </p:cxnSp>
      <p:sp>
        <p:nvSpPr>
          <p:cNvPr id="3449" name="Google Shape;3449;p4"/>
          <p:cNvSpPr/>
          <p:nvPr/>
        </p:nvSpPr>
        <p:spPr>
          <a:xfrm rot="10800000">
            <a:off x="8875986" y="1556361"/>
            <a:ext cx="2863133" cy="1312967"/>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3450" name="Google Shape;3450;p4"/>
          <p:cNvCxnSpPr/>
          <p:nvPr/>
        </p:nvCxnSpPr>
        <p:spPr>
          <a:xfrm flipH="1" rot="10800000">
            <a:off x="10300568" y="2879332"/>
            <a:ext cx="2" cy="497765"/>
          </a:xfrm>
          <a:prstGeom prst="straightConnector1">
            <a:avLst/>
          </a:prstGeom>
          <a:noFill/>
          <a:ln cap="flat" cmpd="sng" w="12700">
            <a:solidFill>
              <a:srgbClr val="A6A6A6"/>
            </a:solidFill>
            <a:prstDash val="solid"/>
            <a:miter lim="800000"/>
            <a:headEnd len="sm" w="sm" type="none"/>
            <a:tailEnd len="sm" w="sm" type="none"/>
          </a:ln>
        </p:spPr>
      </p:cxnSp>
      <p:sp>
        <p:nvSpPr>
          <p:cNvPr id="3451" name="Google Shape;3451;p4"/>
          <p:cNvSpPr txBox="1"/>
          <p:nvPr/>
        </p:nvSpPr>
        <p:spPr>
          <a:xfrm>
            <a:off x="6751642" y="5578997"/>
            <a:ext cx="2056688" cy="6874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أنجز نشاطا توليفيا</a:t>
            </a:r>
            <a:endParaRPr b="1" i="0" sz="2000" u="none" cap="none" strike="noStrike">
              <a:solidFill>
                <a:srgbClr val="156082"/>
              </a:solidFill>
              <a:latin typeface="Calibri"/>
              <a:ea typeface="Calibri"/>
              <a:cs typeface="Calibri"/>
              <a:sym typeface="Calibri"/>
            </a:endParaRPr>
          </a:p>
          <a:p>
            <a:pPr indent="0" lvl="0" marL="0" marR="0" rtl="0" algn="ctr">
              <a:spcBef>
                <a:spcPts val="0"/>
              </a:spcBef>
              <a:spcAft>
                <a:spcPts val="0"/>
              </a:spcAft>
              <a:buNone/>
            </a:pPr>
            <a:r>
              <a:t/>
            </a:r>
            <a:endParaRPr b="1" i="0" sz="1867" u="none" cap="none" strike="noStrike">
              <a:solidFill>
                <a:srgbClr val="C00000"/>
              </a:solidFill>
              <a:latin typeface="Calibri"/>
              <a:ea typeface="Calibri"/>
              <a:cs typeface="Calibri"/>
              <a:sym typeface="Calibri"/>
            </a:endParaRPr>
          </a:p>
        </p:txBody>
      </p:sp>
      <p:sp>
        <p:nvSpPr>
          <p:cNvPr id="3452" name="Google Shape;3452;p4"/>
          <p:cNvSpPr/>
          <p:nvPr/>
        </p:nvSpPr>
        <p:spPr>
          <a:xfrm rot="10800000">
            <a:off x="6695268" y="5337093"/>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C00000"/>
              </a:solidFill>
              <a:latin typeface="Arial"/>
              <a:ea typeface="Arial"/>
              <a:cs typeface="Arial"/>
              <a:sym typeface="Arial"/>
            </a:endParaRPr>
          </a:p>
        </p:txBody>
      </p:sp>
      <p:sp>
        <p:nvSpPr>
          <p:cNvPr id="3453" name="Google Shape;3453;p4"/>
          <p:cNvSpPr txBox="1"/>
          <p:nvPr/>
        </p:nvSpPr>
        <p:spPr>
          <a:xfrm>
            <a:off x="882208" y="2165636"/>
            <a:ext cx="83548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800" u="none" cap="none" strike="noStrike">
                <a:solidFill>
                  <a:srgbClr val="4EA72E"/>
                </a:solidFill>
                <a:latin typeface="Arial"/>
                <a:ea typeface="Arial"/>
                <a:cs typeface="Arial"/>
                <a:sym typeface="Arial"/>
              </a:rPr>
              <a:t>الرائز</a:t>
            </a:r>
            <a:endParaRPr b="1" i="0" sz="2800" u="none" cap="none" strike="noStrike">
              <a:solidFill>
                <a:srgbClr val="4EA72E"/>
              </a:solidFill>
              <a:latin typeface="Arial"/>
              <a:ea typeface="Arial"/>
              <a:cs typeface="Arial"/>
              <a:sym typeface="Arial"/>
            </a:endParaRPr>
          </a:p>
        </p:txBody>
      </p:sp>
      <p:sp>
        <p:nvSpPr>
          <p:cNvPr id="3454" name="Google Shape;3454;p4"/>
          <p:cNvSpPr/>
          <p:nvPr/>
        </p:nvSpPr>
        <p:spPr>
          <a:xfrm>
            <a:off x="319857" y="1955885"/>
            <a:ext cx="1915525"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3455" name="Google Shape;3455;p4"/>
          <p:cNvCxnSpPr/>
          <p:nvPr/>
        </p:nvCxnSpPr>
        <p:spPr>
          <a:xfrm>
            <a:off x="1277619" y="2878617"/>
            <a:ext cx="0" cy="498480"/>
          </a:xfrm>
          <a:prstGeom prst="straightConnector1">
            <a:avLst/>
          </a:prstGeom>
          <a:noFill/>
          <a:ln cap="flat" cmpd="sng" w="12700">
            <a:solidFill>
              <a:srgbClr val="A6A6A6"/>
            </a:solidFill>
            <a:prstDash val="solid"/>
            <a:miter lim="800000"/>
            <a:headEnd len="sm" w="sm" type="none"/>
            <a:tailEnd len="sm" w="sm" type="none"/>
          </a:ln>
        </p:spPr>
      </p:cxnSp>
      <p:sp>
        <p:nvSpPr>
          <p:cNvPr id="3456" name="Google Shape;3456;p4"/>
          <p:cNvSpPr/>
          <p:nvPr/>
        </p:nvSpPr>
        <p:spPr>
          <a:xfrm>
            <a:off x="3380391" y="370956"/>
            <a:ext cx="7722180" cy="58480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مسار حصص المعالجة المكثفة</a:t>
            </a:r>
            <a:endParaRPr b="1" i="0" sz="3200" u="none" cap="none" strike="noStrike">
              <a:solidFill>
                <a:srgbClr val="44546A"/>
              </a:solidFill>
              <a:latin typeface="Calibri"/>
              <a:ea typeface="Calibri"/>
              <a:cs typeface="Calibri"/>
              <a:sym typeface="Calibri"/>
            </a:endParaRPr>
          </a:p>
        </p:txBody>
      </p:sp>
      <p:sp>
        <p:nvSpPr>
          <p:cNvPr id="3457" name="Google Shape;3457;p4"/>
          <p:cNvSpPr/>
          <p:nvPr/>
        </p:nvSpPr>
        <p:spPr>
          <a:xfrm rot="10800000">
            <a:off x="10615213" y="3414547"/>
            <a:ext cx="1576787" cy="1566077"/>
          </a:xfrm>
          <a:prstGeom prst="homePlate">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3458" name="Google Shape;3458;p4"/>
          <p:cNvSpPr/>
          <p:nvPr/>
        </p:nvSpPr>
        <p:spPr>
          <a:xfrm rot="10800000">
            <a:off x="9337593" y="3414547"/>
            <a:ext cx="1576787" cy="1566077"/>
          </a:xfrm>
          <a:prstGeom prst="chevron">
            <a:avLst>
              <a:gd fmla="val 20000" name="adj"/>
            </a:avLst>
          </a:prstGeom>
          <a:solidFill>
            <a:srgbClr val="FFC000"/>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3459" name="Google Shape;3459;p4"/>
          <p:cNvSpPr/>
          <p:nvPr/>
        </p:nvSpPr>
        <p:spPr>
          <a:xfrm rot="10800000">
            <a:off x="8059973"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3460" name="Google Shape;3460;p4"/>
          <p:cNvSpPr/>
          <p:nvPr/>
        </p:nvSpPr>
        <p:spPr>
          <a:xfrm rot="10800000">
            <a:off x="6782353" y="3414547"/>
            <a:ext cx="1576787" cy="1566077"/>
          </a:xfrm>
          <a:prstGeom prst="chevron">
            <a:avLst>
              <a:gd fmla="val 20000" name="adj"/>
            </a:avLst>
          </a:prstGeom>
          <a:solidFill>
            <a:schemeClr val="accent4"/>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3461" name="Google Shape;3461;p4"/>
          <p:cNvSpPr/>
          <p:nvPr/>
        </p:nvSpPr>
        <p:spPr>
          <a:xfrm rot="10800000">
            <a:off x="4227116"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3462" name="Google Shape;3462;p4"/>
          <p:cNvSpPr/>
          <p:nvPr/>
        </p:nvSpPr>
        <p:spPr>
          <a:xfrm rot="10800000">
            <a:off x="394258" y="3414547"/>
            <a:ext cx="1576787" cy="1566077"/>
          </a:xfrm>
          <a:prstGeom prst="chevron">
            <a:avLst>
              <a:gd fmla="val 20000" name="adj"/>
            </a:avLst>
          </a:prstGeom>
          <a:solidFill>
            <a:schemeClr val="accent6"/>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467" u="none" cap="none" strike="noStrike">
              <a:solidFill>
                <a:srgbClr val="FFFFFF"/>
              </a:solidFill>
              <a:latin typeface="Calibri"/>
              <a:ea typeface="Calibri"/>
              <a:cs typeface="Calibri"/>
              <a:sym typeface="Calibri"/>
            </a:endParaRPr>
          </a:p>
        </p:txBody>
      </p:sp>
      <p:sp>
        <p:nvSpPr>
          <p:cNvPr id="3463" name="Google Shape;3463;p4"/>
          <p:cNvSpPr/>
          <p:nvPr/>
        </p:nvSpPr>
        <p:spPr>
          <a:xfrm rot="10800000">
            <a:off x="5504734"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3464" name="Google Shape;3464;p4"/>
          <p:cNvSpPr/>
          <p:nvPr/>
        </p:nvSpPr>
        <p:spPr>
          <a:xfrm rot="10800000">
            <a:off x="2949497"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3465" name="Google Shape;3465;p4"/>
          <p:cNvSpPr/>
          <p:nvPr/>
        </p:nvSpPr>
        <p:spPr>
          <a:xfrm rot="10800000">
            <a:off x="1671878" y="3414547"/>
            <a:ext cx="1576787" cy="1566077"/>
          </a:xfrm>
          <a:prstGeom prst="chevron">
            <a:avLst>
              <a:gd fmla="val 20000" name="adj"/>
            </a:avLst>
          </a:prstGeom>
          <a:solidFill>
            <a:srgbClr val="0F9ED5"/>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cxnSp>
        <p:nvCxnSpPr>
          <p:cNvPr id="3466" name="Google Shape;3466;p4"/>
          <p:cNvCxnSpPr>
            <a:endCxn id="3465" idx="0"/>
          </p:cNvCxnSpPr>
          <p:nvPr/>
        </p:nvCxnSpPr>
        <p:spPr>
          <a:xfrm flipH="1" rot="10800000">
            <a:off x="2609979" y="4980624"/>
            <a:ext cx="6900" cy="407400"/>
          </a:xfrm>
          <a:prstGeom prst="straightConnector1">
            <a:avLst/>
          </a:prstGeom>
          <a:noFill/>
          <a:ln cap="flat" cmpd="sng" w="12700">
            <a:solidFill>
              <a:srgbClr val="A6A6A6"/>
            </a:solidFill>
            <a:prstDash val="solid"/>
            <a:miter lim="800000"/>
            <a:headEnd len="sm" w="sm" type="none"/>
            <a:tailEnd len="sm" w="sm" type="none"/>
          </a:ln>
        </p:spPr>
      </p:cxnSp>
      <p:sp>
        <p:nvSpPr>
          <p:cNvPr id="3467" name="Google Shape;3467;p4"/>
          <p:cNvSpPr txBox="1"/>
          <p:nvPr/>
        </p:nvSpPr>
        <p:spPr>
          <a:xfrm>
            <a:off x="1106235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1</a:t>
            </a:r>
            <a:endParaRPr b="1" i="0" sz="1600" u="none" cap="none" strike="noStrike">
              <a:solidFill>
                <a:schemeClr val="lt1"/>
              </a:solidFill>
              <a:latin typeface="Arial"/>
              <a:ea typeface="Arial"/>
              <a:cs typeface="Arial"/>
              <a:sym typeface="Arial"/>
            </a:endParaRPr>
          </a:p>
        </p:txBody>
      </p:sp>
      <p:sp>
        <p:nvSpPr>
          <p:cNvPr id="3468" name="Google Shape;3468;p4"/>
          <p:cNvSpPr txBox="1"/>
          <p:nvPr/>
        </p:nvSpPr>
        <p:spPr>
          <a:xfrm>
            <a:off x="9715075" y="3998047"/>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2</a:t>
            </a:r>
            <a:endParaRPr b="1" i="0" sz="1600" u="none" cap="none" strike="noStrike">
              <a:solidFill>
                <a:schemeClr val="lt1"/>
              </a:solidFill>
              <a:latin typeface="Arial"/>
              <a:ea typeface="Arial"/>
              <a:cs typeface="Arial"/>
              <a:sym typeface="Arial"/>
            </a:endParaRPr>
          </a:p>
        </p:txBody>
      </p:sp>
      <p:sp>
        <p:nvSpPr>
          <p:cNvPr id="3469" name="Google Shape;3469;p4"/>
          <p:cNvSpPr txBox="1"/>
          <p:nvPr/>
        </p:nvSpPr>
        <p:spPr>
          <a:xfrm>
            <a:off x="836779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3</a:t>
            </a:r>
            <a:endParaRPr b="1" i="0" sz="1600" u="none" cap="none" strike="noStrike">
              <a:solidFill>
                <a:schemeClr val="lt1"/>
              </a:solidFill>
              <a:latin typeface="Arial"/>
              <a:ea typeface="Arial"/>
              <a:cs typeface="Arial"/>
              <a:sym typeface="Arial"/>
            </a:endParaRPr>
          </a:p>
        </p:txBody>
      </p:sp>
      <p:sp>
        <p:nvSpPr>
          <p:cNvPr id="3470" name="Google Shape;3470;p4"/>
          <p:cNvSpPr txBox="1"/>
          <p:nvPr/>
        </p:nvSpPr>
        <p:spPr>
          <a:xfrm>
            <a:off x="7090175" y="403348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4</a:t>
            </a:r>
            <a:endParaRPr b="1" i="0" sz="1600" u="none" cap="none" strike="noStrike">
              <a:solidFill>
                <a:schemeClr val="lt1"/>
              </a:solidFill>
              <a:latin typeface="Arial"/>
              <a:ea typeface="Arial"/>
              <a:cs typeface="Arial"/>
              <a:sym typeface="Arial"/>
            </a:endParaRPr>
          </a:p>
        </p:txBody>
      </p:sp>
      <p:sp>
        <p:nvSpPr>
          <p:cNvPr id="3471" name="Google Shape;3471;p4"/>
          <p:cNvSpPr txBox="1"/>
          <p:nvPr/>
        </p:nvSpPr>
        <p:spPr>
          <a:xfrm>
            <a:off x="5801173"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5</a:t>
            </a:r>
            <a:endParaRPr b="1" i="0" sz="1600" u="none" cap="none" strike="noStrike">
              <a:solidFill>
                <a:schemeClr val="lt1"/>
              </a:solidFill>
              <a:latin typeface="Arial"/>
              <a:ea typeface="Arial"/>
              <a:cs typeface="Arial"/>
              <a:sym typeface="Arial"/>
            </a:endParaRPr>
          </a:p>
        </p:txBody>
      </p:sp>
      <p:sp>
        <p:nvSpPr>
          <p:cNvPr id="3472" name="Google Shape;3472;p4"/>
          <p:cNvSpPr txBox="1"/>
          <p:nvPr/>
        </p:nvSpPr>
        <p:spPr>
          <a:xfrm>
            <a:off x="4565810" y="3988524"/>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6</a:t>
            </a:r>
            <a:endParaRPr b="1" i="0" sz="1600" u="none" cap="none" strike="noStrike">
              <a:solidFill>
                <a:schemeClr val="lt1"/>
              </a:solidFill>
              <a:latin typeface="Arial"/>
              <a:ea typeface="Arial"/>
              <a:cs typeface="Arial"/>
              <a:sym typeface="Arial"/>
            </a:endParaRPr>
          </a:p>
        </p:txBody>
      </p:sp>
      <p:sp>
        <p:nvSpPr>
          <p:cNvPr id="3473" name="Google Shape;3473;p4"/>
          <p:cNvSpPr txBox="1"/>
          <p:nvPr/>
        </p:nvSpPr>
        <p:spPr>
          <a:xfrm>
            <a:off x="3334775" y="396820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7</a:t>
            </a:r>
            <a:endParaRPr b="1" i="0" sz="1600" u="none" cap="none" strike="noStrike">
              <a:solidFill>
                <a:schemeClr val="lt1"/>
              </a:solidFill>
              <a:latin typeface="Arial"/>
              <a:ea typeface="Arial"/>
              <a:cs typeface="Arial"/>
              <a:sym typeface="Arial"/>
            </a:endParaRPr>
          </a:p>
        </p:txBody>
      </p:sp>
      <p:sp>
        <p:nvSpPr>
          <p:cNvPr id="3474" name="Google Shape;3474;p4"/>
          <p:cNvSpPr txBox="1"/>
          <p:nvPr/>
        </p:nvSpPr>
        <p:spPr>
          <a:xfrm>
            <a:off x="2010573" y="3996626"/>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8</a:t>
            </a:r>
            <a:endParaRPr b="1" i="0" sz="1600" u="none" cap="none" strike="noStrike">
              <a:solidFill>
                <a:schemeClr val="lt1"/>
              </a:solidFill>
              <a:latin typeface="Arial"/>
              <a:ea typeface="Arial"/>
              <a:cs typeface="Arial"/>
              <a:sym typeface="Arial"/>
            </a:endParaRPr>
          </a:p>
        </p:txBody>
      </p:sp>
      <p:sp>
        <p:nvSpPr>
          <p:cNvPr id="3475" name="Google Shape;3475;p4"/>
          <p:cNvSpPr txBox="1"/>
          <p:nvPr/>
        </p:nvSpPr>
        <p:spPr>
          <a:xfrm>
            <a:off x="599171" y="3962487"/>
            <a:ext cx="89960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chemeClr val="lt1"/>
                </a:solidFill>
                <a:latin typeface="Arial"/>
                <a:ea typeface="Arial"/>
                <a:cs typeface="Arial"/>
                <a:sym typeface="Arial"/>
              </a:rPr>
              <a:t>حصة 35</a:t>
            </a:r>
            <a:endParaRPr b="1" i="0" sz="1600" u="none" cap="none" strike="noStrike">
              <a:solidFill>
                <a:schemeClr val="lt1"/>
              </a:solidFill>
              <a:latin typeface="Arial"/>
              <a:ea typeface="Arial"/>
              <a:cs typeface="Arial"/>
              <a:sym typeface="Arial"/>
            </a:endParaRPr>
          </a:p>
        </p:txBody>
      </p:sp>
      <p:cxnSp>
        <p:nvCxnSpPr>
          <p:cNvPr id="3476" name="Google Shape;3476;p4"/>
          <p:cNvCxnSpPr/>
          <p:nvPr/>
        </p:nvCxnSpPr>
        <p:spPr>
          <a:xfrm flipH="1" rot="10800000">
            <a:off x="7639374" y="4894908"/>
            <a:ext cx="7025" cy="407297"/>
          </a:xfrm>
          <a:prstGeom prst="straightConnector1">
            <a:avLst/>
          </a:prstGeom>
          <a:noFill/>
          <a:ln cap="flat" cmpd="sng" w="12700">
            <a:solidFill>
              <a:srgbClr val="A6A6A6"/>
            </a:solidFill>
            <a:prstDash val="solid"/>
            <a:miter lim="800000"/>
            <a:headEnd len="sm" w="sm" type="none"/>
            <a:tailEnd len="sm" w="sm" type="none"/>
          </a:ln>
        </p:spPr>
      </p:cxnSp>
      <p:pic>
        <p:nvPicPr>
          <p:cNvPr descr="Image générée" id="3477" name="Google Shape;3477;p4"/>
          <p:cNvPicPr preferRelativeResize="0"/>
          <p:nvPr/>
        </p:nvPicPr>
        <p:blipFill rotWithShape="1">
          <a:blip r:embed="rId3">
            <a:alphaModFix/>
          </a:blip>
          <a:srcRect b="10678" l="0" r="0" t="11064"/>
          <a:stretch/>
        </p:blipFill>
        <p:spPr>
          <a:xfrm>
            <a:off x="11102571" y="182701"/>
            <a:ext cx="727815" cy="854359"/>
          </a:xfrm>
          <a:prstGeom prst="rect">
            <a:avLst/>
          </a:prstGeom>
          <a:noFill/>
          <a:ln>
            <a:noFill/>
          </a:ln>
        </p:spPr>
      </p:pic>
      <p:sp>
        <p:nvSpPr>
          <p:cNvPr id="3478" name="Google Shape;3478;p4"/>
          <p:cNvSpPr txBox="1"/>
          <p:nvPr/>
        </p:nvSpPr>
        <p:spPr>
          <a:xfrm>
            <a:off x="4911973" y="215091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أستمع و أفهم</a:t>
            </a:r>
            <a:endParaRPr b="1" i="0" sz="2000" u="none" cap="none" strike="noStrike">
              <a:solidFill>
                <a:srgbClr val="156082"/>
              </a:solidFill>
              <a:latin typeface="Calibri"/>
              <a:ea typeface="Calibri"/>
              <a:cs typeface="Calibri"/>
              <a:sym typeface="Calibri"/>
            </a:endParaRPr>
          </a:p>
        </p:txBody>
      </p:sp>
      <p:sp>
        <p:nvSpPr>
          <p:cNvPr id="3479" name="Google Shape;3479;p4"/>
          <p:cNvSpPr/>
          <p:nvPr/>
        </p:nvSpPr>
        <p:spPr>
          <a:xfrm rot="10800000">
            <a:off x="5119211" y="1641460"/>
            <a:ext cx="2863133" cy="1312966"/>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3480" name="Google Shape;3480;p4"/>
          <p:cNvCxnSpPr/>
          <p:nvPr/>
        </p:nvCxnSpPr>
        <p:spPr>
          <a:xfrm flipH="1" rot="10800000">
            <a:off x="6543792" y="2948664"/>
            <a:ext cx="2" cy="497765"/>
          </a:xfrm>
          <a:prstGeom prst="straightConnector1">
            <a:avLst/>
          </a:prstGeom>
          <a:noFill/>
          <a:ln cap="flat" cmpd="sng" w="12700">
            <a:solidFill>
              <a:srgbClr val="A6A6A6"/>
            </a:solidFill>
            <a:prstDash val="solid"/>
            <a:miter lim="800000"/>
            <a:headEnd len="sm" w="sm" type="none"/>
            <a:tailEnd len="sm" w="sm"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3484" name="Shape 3484"/>
        <p:cNvGrpSpPr/>
        <p:nvPr/>
      </p:nvGrpSpPr>
      <p:grpSpPr>
        <a:xfrm>
          <a:off x="0" y="0"/>
          <a:ext cx="0" cy="0"/>
          <a:chOff x="0" y="0"/>
          <a:chExt cx="0" cy="0"/>
        </a:xfrm>
      </p:grpSpPr>
      <p:sp>
        <p:nvSpPr>
          <p:cNvPr id="3485" name="Google Shape;3485;p5"/>
          <p:cNvSpPr txBox="1"/>
          <p:nvPr/>
        </p:nvSpPr>
        <p:spPr>
          <a:xfrm>
            <a:off x="6813675" y="235406"/>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هيكلة حصص الأسبوع :</a:t>
            </a:r>
            <a:endParaRPr b="1" i="0" sz="3200" u="none" cap="none" strike="noStrike">
              <a:solidFill>
                <a:srgbClr val="44546A"/>
              </a:solidFill>
              <a:latin typeface="Calibri"/>
              <a:ea typeface="Calibri"/>
              <a:cs typeface="Calibri"/>
              <a:sym typeface="Calibri"/>
            </a:endParaRPr>
          </a:p>
        </p:txBody>
      </p:sp>
      <p:sp>
        <p:nvSpPr>
          <p:cNvPr id="3486" name="Google Shape;3486;p5"/>
          <p:cNvSpPr/>
          <p:nvPr/>
        </p:nvSpPr>
        <p:spPr>
          <a:xfrm>
            <a:off x="1409023" y="3187246"/>
            <a:ext cx="6454994" cy="725869"/>
          </a:xfrm>
          <a:custGeom>
            <a:rect b="b" l="l" r="r" t="t"/>
            <a:pathLst>
              <a:path extrusionOk="0" h="120000" w="120000">
                <a:moveTo>
                  <a:pt x="2249" y="0"/>
                </a:moveTo>
                <a:cubicBezTo>
                  <a:pt x="2248" y="0"/>
                  <a:pt x="2248" y="0"/>
                  <a:pt x="2248" y="1"/>
                </a:cubicBezTo>
                <a:lnTo>
                  <a:pt x="0" y="100000"/>
                </a:lnTo>
                <a:cubicBezTo>
                  <a:pt x="0" y="100001"/>
                  <a:pt x="0" y="100001"/>
                  <a:pt x="1" y="100001"/>
                </a:cubicBezTo>
                <a:lnTo>
                  <a:pt x="117751" y="120000"/>
                </a:lnTo>
                <a:cubicBezTo>
                  <a:pt x="117752" y="120000"/>
                  <a:pt x="117752" y="120000"/>
                  <a:pt x="117752" y="119999"/>
                </a:cubicBezTo>
                <a:lnTo>
                  <a:pt x="120000" y="20000"/>
                </a:lnTo>
                <a:cubicBezTo>
                  <a:pt x="120000" y="19999"/>
                  <a:pt x="120000" y="19999"/>
                  <a:pt x="119999" y="19999"/>
                </a:cubicBezTo>
                <a:close/>
              </a:path>
            </a:pathLst>
          </a:custGeom>
          <a:solidFill>
            <a:srgbClr val="037A9C"/>
          </a:solidFill>
          <a:ln cap="flat" cmpd="sng" w="9525">
            <a:solidFill>
              <a:srgbClr val="44546A"/>
            </a:solidFill>
            <a:prstDash val="solid"/>
            <a:miter lim="8000"/>
            <a:headEnd len="sm" w="sm" type="none"/>
            <a:tailEnd len="sm" w="sm" type="none"/>
          </a:ln>
        </p:spPr>
        <p:txBody>
          <a:bodyPr anchorCtr="0" anchor="ctr" bIns="45675" lIns="91425" spcFirstLastPara="1" rIns="91425" wrap="square" tIns="45675">
            <a:noAutofit/>
          </a:bodyPr>
          <a:lstStyle/>
          <a:p>
            <a:pPr indent="-285750" lvl="0" marL="285750" marR="0" rtl="1" algn="r">
              <a:spcBef>
                <a:spcPts val="0"/>
              </a:spcBef>
              <a:spcAft>
                <a:spcPts val="0"/>
              </a:spcAft>
              <a:buClr>
                <a:schemeClr val="lt1"/>
              </a:buClr>
              <a:buSzPts val="2000"/>
              <a:buFont typeface="Arial"/>
              <a:buChar char="•"/>
            </a:pPr>
            <a:r>
              <a:rPr b="1" i="0" lang="ar-MA" sz="2000" u="none" cap="none" strike="noStrike">
                <a:solidFill>
                  <a:schemeClr val="lt1"/>
                </a:solidFill>
                <a:latin typeface="Calibri"/>
                <a:ea typeface="Calibri"/>
                <a:cs typeface="Calibri"/>
                <a:sym typeface="Calibri"/>
              </a:rPr>
              <a:t>أقرأ بطلاقة وأفهم نصا سرديا عن قصة  متخيلة</a:t>
            </a:r>
            <a:endParaRPr b="1" i="0" sz="2000" u="none" cap="none" strike="noStrike">
              <a:solidFill>
                <a:schemeClr val="lt1"/>
              </a:solidFill>
              <a:latin typeface="Calibri"/>
              <a:ea typeface="Calibri"/>
              <a:cs typeface="Calibri"/>
              <a:sym typeface="Calibri"/>
            </a:endParaRPr>
          </a:p>
        </p:txBody>
      </p:sp>
      <p:sp>
        <p:nvSpPr>
          <p:cNvPr id="3487" name="Google Shape;3487;p5"/>
          <p:cNvSpPr/>
          <p:nvPr/>
        </p:nvSpPr>
        <p:spPr>
          <a:xfrm>
            <a:off x="8280747" y="2235191"/>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54AFE9"/>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000000"/>
                </a:solidFill>
                <a:latin typeface="Calibri"/>
                <a:ea typeface="Calibri"/>
                <a:cs typeface="Calibri"/>
                <a:sym typeface="Calibri"/>
              </a:rPr>
              <a:t>الحصة 1</a:t>
            </a:r>
            <a:endParaRPr b="1" i="0" sz="1867" u="none" cap="none" strike="noStrike">
              <a:solidFill>
                <a:srgbClr val="000000"/>
              </a:solidFill>
              <a:latin typeface="Calibri"/>
              <a:ea typeface="Calibri"/>
              <a:cs typeface="Calibri"/>
              <a:sym typeface="Calibri"/>
            </a:endParaRPr>
          </a:p>
        </p:txBody>
      </p:sp>
      <p:sp>
        <p:nvSpPr>
          <p:cNvPr id="3488" name="Google Shape;3488;p5"/>
          <p:cNvSpPr/>
          <p:nvPr/>
        </p:nvSpPr>
        <p:spPr>
          <a:xfrm>
            <a:off x="1366966" y="4009528"/>
            <a:ext cx="6497051" cy="725869"/>
          </a:xfrm>
          <a:custGeom>
            <a:rect b="b" l="l" r="r" t="t"/>
            <a:pathLst>
              <a:path extrusionOk="0" h="120000" w="120000">
                <a:moveTo>
                  <a:pt x="2234" y="0"/>
                </a:moveTo>
                <a:cubicBezTo>
                  <a:pt x="2233" y="0"/>
                  <a:pt x="2233" y="0"/>
                  <a:pt x="2233" y="1"/>
                </a:cubicBezTo>
                <a:lnTo>
                  <a:pt x="0" y="100000"/>
                </a:lnTo>
                <a:cubicBezTo>
                  <a:pt x="0" y="100001"/>
                  <a:pt x="0" y="100001"/>
                  <a:pt x="1" y="100001"/>
                </a:cubicBezTo>
                <a:lnTo>
                  <a:pt x="117766" y="120000"/>
                </a:lnTo>
                <a:cubicBezTo>
                  <a:pt x="117767" y="120000"/>
                  <a:pt x="117767" y="120000"/>
                  <a:pt x="117767"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2000"/>
              <a:buFont typeface="Arial"/>
              <a:buChar char="•"/>
            </a:pPr>
            <a:r>
              <a:rPr b="1" i="0" lang="ar-MA" sz="2000" u="none" cap="none" strike="noStrike">
                <a:solidFill>
                  <a:srgbClr val="FFFFFF"/>
                </a:solidFill>
                <a:latin typeface="Calibri"/>
                <a:ea typeface="Calibri"/>
                <a:cs typeface="Calibri"/>
                <a:sym typeface="Calibri"/>
              </a:rPr>
              <a:t>أنجز أنشطة توليفية للبنة 4</a:t>
            </a:r>
            <a:endParaRPr b="1" i="0" sz="2000" u="none" cap="none" strike="noStrike">
              <a:solidFill>
                <a:srgbClr val="FFFFFF"/>
              </a:solidFill>
              <a:latin typeface="Calibri"/>
              <a:ea typeface="Calibri"/>
              <a:cs typeface="Calibri"/>
              <a:sym typeface="Calibri"/>
            </a:endParaRPr>
          </a:p>
        </p:txBody>
      </p:sp>
      <p:sp>
        <p:nvSpPr>
          <p:cNvPr id="3489" name="Google Shape;3489;p5"/>
          <p:cNvSpPr/>
          <p:nvPr/>
        </p:nvSpPr>
        <p:spPr>
          <a:xfrm>
            <a:off x="8307557" y="400952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3</a:t>
            </a:r>
            <a:endParaRPr b="1" i="0" sz="1867" u="none" cap="none" strike="noStrike">
              <a:solidFill>
                <a:srgbClr val="FFFFFF"/>
              </a:solidFill>
              <a:latin typeface="Calibri"/>
              <a:ea typeface="Calibri"/>
              <a:cs typeface="Calibri"/>
              <a:sym typeface="Calibri"/>
            </a:endParaRPr>
          </a:p>
        </p:txBody>
      </p:sp>
      <p:sp>
        <p:nvSpPr>
          <p:cNvPr id="3490" name="Google Shape;3490;p5"/>
          <p:cNvSpPr/>
          <p:nvPr/>
        </p:nvSpPr>
        <p:spPr>
          <a:xfrm>
            <a:off x="8307557" y="3187247"/>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2 </a:t>
            </a:r>
            <a:endParaRPr b="1" i="0" sz="1867" u="none" cap="none" strike="noStrike">
              <a:solidFill>
                <a:srgbClr val="FFFFFF"/>
              </a:solidFill>
              <a:latin typeface="Calibri"/>
              <a:ea typeface="Calibri"/>
              <a:cs typeface="Calibri"/>
              <a:sym typeface="Calibri"/>
            </a:endParaRPr>
          </a:p>
        </p:txBody>
      </p:sp>
      <p:sp>
        <p:nvSpPr>
          <p:cNvPr id="3491" name="Google Shape;3491;p5"/>
          <p:cNvSpPr/>
          <p:nvPr/>
        </p:nvSpPr>
        <p:spPr>
          <a:xfrm>
            <a:off x="8327912" y="4837132"/>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4</a:t>
            </a:r>
            <a:endParaRPr b="1" i="0" sz="1867" u="none" cap="none" strike="noStrike">
              <a:solidFill>
                <a:srgbClr val="FFFFFF"/>
              </a:solidFill>
              <a:latin typeface="Calibri"/>
              <a:ea typeface="Calibri"/>
              <a:cs typeface="Calibri"/>
              <a:sym typeface="Calibri"/>
            </a:endParaRPr>
          </a:p>
        </p:txBody>
      </p:sp>
      <p:sp>
        <p:nvSpPr>
          <p:cNvPr id="3492" name="Google Shape;3492;p5"/>
          <p:cNvSpPr/>
          <p:nvPr/>
        </p:nvSpPr>
        <p:spPr>
          <a:xfrm>
            <a:off x="1554496" y="2209095"/>
            <a:ext cx="6330302" cy="725869"/>
          </a:xfrm>
          <a:custGeom>
            <a:rect b="b" l="l" r="r" t="t"/>
            <a:pathLst>
              <a:path extrusionOk="0" h="120000" w="120000">
                <a:moveTo>
                  <a:pt x="2293" y="0"/>
                </a:moveTo>
                <a:cubicBezTo>
                  <a:pt x="2292" y="0"/>
                  <a:pt x="2292" y="0"/>
                  <a:pt x="2292" y="1"/>
                </a:cubicBezTo>
                <a:lnTo>
                  <a:pt x="0" y="100000"/>
                </a:lnTo>
                <a:cubicBezTo>
                  <a:pt x="0" y="100001"/>
                  <a:pt x="0" y="100001"/>
                  <a:pt x="1" y="100001"/>
                </a:cubicBezTo>
                <a:lnTo>
                  <a:pt x="117707" y="120000"/>
                </a:lnTo>
                <a:cubicBezTo>
                  <a:pt x="117708" y="120000"/>
                  <a:pt x="117708" y="120000"/>
                  <a:pt x="117708" y="119999"/>
                </a:cubicBezTo>
                <a:lnTo>
                  <a:pt x="120000" y="20000"/>
                </a:lnTo>
                <a:cubicBezTo>
                  <a:pt x="120000" y="19999"/>
                  <a:pt x="120000" y="19999"/>
                  <a:pt x="119999" y="19999"/>
                </a:cubicBezTo>
                <a:close/>
              </a:path>
            </a:pathLst>
          </a:custGeom>
          <a:solidFill>
            <a:schemeClr val="lt1"/>
          </a:solidFill>
          <a:ln cap="flat" cmpd="sng" w="12700">
            <a:solidFill>
              <a:schemeClr val="dk1"/>
            </a:solidFill>
            <a:prstDash val="solid"/>
            <a:miter lim="800000"/>
            <a:headEnd len="sm" w="sm" type="none"/>
            <a:tailEnd len="sm" w="sm" type="none"/>
          </a:ln>
        </p:spPr>
        <p:txBody>
          <a:bodyPr anchorCtr="0" anchor="ctr" bIns="45675" lIns="91425" spcFirstLastPara="1" rIns="91425" wrap="square" tIns="45675">
            <a:noAutofit/>
          </a:bodyPr>
          <a:lstStyle/>
          <a:p>
            <a:pPr indent="-287857" lvl="0" marL="287857" marR="0" rtl="1" algn="r">
              <a:spcBef>
                <a:spcPts val="0"/>
              </a:spcBef>
              <a:spcAft>
                <a:spcPts val="0"/>
              </a:spcAft>
              <a:buClr>
                <a:srgbClr val="000000"/>
              </a:buClr>
              <a:buSzPts val="1200"/>
              <a:buFont typeface="Arial"/>
              <a:buChar char="•"/>
            </a:pPr>
            <a:r>
              <a:rPr b="1" i="0" lang="ar-MA" sz="2000" u="none" cap="none" strike="noStrike">
                <a:solidFill>
                  <a:schemeClr val="dk1"/>
                </a:solidFill>
                <a:latin typeface="Calibri"/>
                <a:ea typeface="Calibri"/>
                <a:cs typeface="Calibri"/>
                <a:sym typeface="Calibri"/>
              </a:rPr>
              <a:t>أقرأ بطلاقة وأفهم نصا حجاجيا في التعبير عن موقف ص: 87</a:t>
            </a:r>
            <a:endParaRPr b="1" i="0" sz="2000" u="none" cap="none" strike="noStrike">
              <a:solidFill>
                <a:schemeClr val="dk1"/>
              </a:solidFill>
              <a:latin typeface="Calibri"/>
              <a:ea typeface="Calibri"/>
              <a:cs typeface="Calibri"/>
              <a:sym typeface="Calibri"/>
            </a:endParaRPr>
          </a:p>
        </p:txBody>
      </p:sp>
      <p:pic>
        <p:nvPicPr>
          <p:cNvPr descr="Image générée" id="3493" name="Google Shape;3493;p5"/>
          <p:cNvPicPr preferRelativeResize="0"/>
          <p:nvPr/>
        </p:nvPicPr>
        <p:blipFill rotWithShape="1">
          <a:blip r:embed="rId3">
            <a:alphaModFix/>
          </a:blip>
          <a:srcRect b="10678" l="0" r="0" t="11064"/>
          <a:stretch/>
        </p:blipFill>
        <p:spPr>
          <a:xfrm>
            <a:off x="11177521" y="62781"/>
            <a:ext cx="727815" cy="854359"/>
          </a:xfrm>
          <a:prstGeom prst="rect">
            <a:avLst/>
          </a:prstGeom>
          <a:noFill/>
          <a:ln>
            <a:noFill/>
          </a:ln>
        </p:spPr>
      </p:pic>
      <p:sp>
        <p:nvSpPr>
          <p:cNvPr id="3494" name="Google Shape;3494;p5"/>
          <p:cNvSpPr/>
          <p:nvPr/>
        </p:nvSpPr>
        <p:spPr>
          <a:xfrm>
            <a:off x="1388242" y="4844957"/>
            <a:ext cx="6496556" cy="725869"/>
          </a:xfrm>
          <a:custGeom>
            <a:rect b="b" l="l" r="r" t="t"/>
            <a:pathLst>
              <a:path extrusionOk="0" h="120000" w="120000">
                <a:moveTo>
                  <a:pt x="2235" y="0"/>
                </a:moveTo>
                <a:cubicBezTo>
                  <a:pt x="2234" y="0"/>
                  <a:pt x="2234" y="0"/>
                  <a:pt x="2234" y="1"/>
                </a:cubicBezTo>
                <a:lnTo>
                  <a:pt x="0" y="100000"/>
                </a:lnTo>
                <a:cubicBezTo>
                  <a:pt x="0" y="100001"/>
                  <a:pt x="0" y="100001"/>
                  <a:pt x="1" y="100001"/>
                </a:cubicBezTo>
                <a:lnTo>
                  <a:pt x="117765" y="120000"/>
                </a:lnTo>
                <a:cubicBezTo>
                  <a:pt x="117766" y="120000"/>
                  <a:pt x="117766" y="120000"/>
                  <a:pt x="117766" y="119999"/>
                </a:cubicBezTo>
                <a:lnTo>
                  <a:pt x="120000" y="20000"/>
                </a:lnTo>
                <a:cubicBezTo>
                  <a:pt x="120000" y="19999"/>
                  <a:pt x="120000" y="19999"/>
                  <a:pt x="119999" y="19999"/>
                </a:cubicBezTo>
                <a:close/>
              </a:path>
            </a:pathLst>
          </a:custGeom>
          <a:solidFill>
            <a:srgbClr val="156082"/>
          </a:solidFill>
          <a:ln cap="flat" cmpd="sng" w="9525">
            <a:solidFill>
              <a:srgbClr val="000000"/>
            </a:solidFill>
            <a:prstDash val="solid"/>
            <a:miter lim="8000"/>
            <a:headEnd len="sm" w="sm" type="none"/>
            <a:tailEnd len="sm" w="sm" type="none"/>
          </a:ln>
        </p:spPr>
        <p:txBody>
          <a:bodyPr anchorCtr="0" anchor="ctr" bIns="45675" lIns="91425" spcFirstLastPara="1" rIns="91425" wrap="square" tIns="45675">
            <a:noAutofit/>
          </a:bodyPr>
          <a:lstStyle/>
          <a:p>
            <a:pPr indent="-287857" lvl="0" marL="287857" marR="0" rtl="1" algn="r">
              <a:spcBef>
                <a:spcPts val="0"/>
              </a:spcBef>
              <a:spcAft>
                <a:spcPts val="0"/>
              </a:spcAft>
              <a:buClr>
                <a:srgbClr val="000000"/>
              </a:buClr>
              <a:buSzPts val="1200"/>
              <a:buFont typeface="Arial"/>
              <a:buChar char="•"/>
            </a:pPr>
            <a:r>
              <a:rPr b="1" i="0" lang="ar-MA" sz="2000" u="none" cap="none" strike="noStrike">
                <a:solidFill>
                  <a:schemeClr val="lt1"/>
                </a:solidFill>
                <a:latin typeface="Calibri"/>
                <a:ea typeface="Calibri"/>
                <a:cs typeface="Calibri"/>
                <a:sym typeface="Calibri"/>
              </a:rPr>
              <a:t>أجتاز الرائز لأقوم درجة تحكمي في اللبنة 4</a:t>
            </a:r>
            <a:endParaRPr b="1" i="0" sz="2000" u="none" cap="none" strike="noStrike">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498" name="Shape 3498"/>
        <p:cNvGrpSpPr/>
        <p:nvPr/>
      </p:nvGrpSpPr>
      <p:grpSpPr>
        <a:xfrm>
          <a:off x="0" y="0"/>
          <a:ext cx="0" cy="0"/>
          <a:chOff x="0" y="0"/>
          <a:chExt cx="0" cy="0"/>
        </a:xfrm>
      </p:grpSpPr>
      <p:sp>
        <p:nvSpPr>
          <p:cNvPr id="3499" name="Google Shape;3499;p6"/>
          <p:cNvSpPr txBox="1"/>
          <p:nvPr/>
        </p:nvSpPr>
        <p:spPr>
          <a:xfrm>
            <a:off x="1399309" y="343893"/>
            <a:ext cx="9957210" cy="592213"/>
          </a:xfrm>
          <a:prstGeom prst="rect">
            <a:avLst/>
          </a:prstGeom>
          <a:noFill/>
          <a:ln>
            <a:noFill/>
          </a:ln>
        </p:spPr>
        <p:txBody>
          <a:bodyPr anchorCtr="0" anchor="t" bIns="0" lIns="0" spcFirstLastPara="1" rIns="0" wrap="square" tIns="0">
            <a:spAutoFit/>
          </a:bodyPr>
          <a:lstStyle/>
          <a:p>
            <a:pPr indent="0" lvl="0" marL="0" marR="0" rtl="1" algn="r">
              <a:lnSpc>
                <a:spcPct val="131218"/>
              </a:lnSpc>
              <a:spcBef>
                <a:spcPts val="0"/>
              </a:spcBef>
              <a:spcAft>
                <a:spcPts val="0"/>
              </a:spcAft>
              <a:buNone/>
            </a:pPr>
            <a:r>
              <a:rPr b="1" i="0" lang="ar-MA" sz="3200" u="none" cap="none" strike="noStrike">
                <a:solidFill>
                  <a:srgbClr val="156082"/>
                </a:solidFill>
                <a:latin typeface="Calibri"/>
                <a:ea typeface="Calibri"/>
                <a:cs typeface="Calibri"/>
                <a:sym typeface="Calibri"/>
              </a:rPr>
              <a:t>توجيهات ديداكتيكية لهذه الحصة</a:t>
            </a:r>
            <a:endParaRPr b="1" i="0" sz="3200" u="none" cap="none" strike="noStrike">
              <a:solidFill>
                <a:srgbClr val="FF0000"/>
              </a:solidFill>
              <a:latin typeface="Calibri"/>
              <a:ea typeface="Calibri"/>
              <a:cs typeface="Calibri"/>
              <a:sym typeface="Calibri"/>
            </a:endParaRPr>
          </a:p>
        </p:txBody>
      </p:sp>
      <p:pic>
        <p:nvPicPr>
          <p:cNvPr descr="Image générée" id="3500" name="Google Shape;3500;p6"/>
          <p:cNvPicPr preferRelativeResize="0"/>
          <p:nvPr/>
        </p:nvPicPr>
        <p:blipFill rotWithShape="1">
          <a:blip r:embed="rId3">
            <a:alphaModFix/>
          </a:blip>
          <a:srcRect b="10678" l="0" r="0" t="11064"/>
          <a:stretch/>
        </p:blipFill>
        <p:spPr>
          <a:xfrm>
            <a:off x="11464185" y="193993"/>
            <a:ext cx="727815" cy="85435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3504" name="Shape 3504"/>
        <p:cNvGrpSpPr/>
        <p:nvPr/>
      </p:nvGrpSpPr>
      <p:grpSpPr>
        <a:xfrm>
          <a:off x="0" y="0"/>
          <a:ext cx="0" cy="0"/>
          <a:chOff x="0" y="0"/>
          <a:chExt cx="0" cy="0"/>
        </a:xfrm>
      </p:grpSpPr>
      <p:pic>
        <p:nvPicPr>
          <p:cNvPr descr="Image générée" id="3505" name="Google Shape;3505;p7"/>
          <p:cNvPicPr preferRelativeResize="0"/>
          <p:nvPr/>
        </p:nvPicPr>
        <p:blipFill rotWithShape="1">
          <a:blip r:embed="rId3">
            <a:alphaModFix/>
          </a:blip>
          <a:srcRect b="4644" l="4008" r="68628" t="77363"/>
          <a:stretch/>
        </p:blipFill>
        <p:spPr>
          <a:xfrm>
            <a:off x="10651674" y="5098769"/>
            <a:ext cx="1197428" cy="1181100"/>
          </a:xfrm>
          <a:prstGeom prst="rect">
            <a:avLst/>
          </a:prstGeom>
          <a:noFill/>
          <a:ln>
            <a:noFill/>
          </a:ln>
        </p:spPr>
      </p:pic>
      <p:pic>
        <p:nvPicPr>
          <p:cNvPr descr="Image générée" id="3506" name="Google Shape;3506;p7"/>
          <p:cNvPicPr preferRelativeResize="0"/>
          <p:nvPr/>
        </p:nvPicPr>
        <p:blipFill rotWithShape="1">
          <a:blip r:embed="rId3">
            <a:alphaModFix/>
          </a:blip>
          <a:srcRect b="60700" l="0" r="71115" t="23546"/>
          <a:stretch/>
        </p:blipFill>
        <p:spPr>
          <a:xfrm>
            <a:off x="10559772" y="1849191"/>
            <a:ext cx="1264016" cy="1034143"/>
          </a:xfrm>
          <a:prstGeom prst="rect">
            <a:avLst/>
          </a:prstGeom>
          <a:noFill/>
          <a:ln>
            <a:noFill/>
          </a:ln>
        </p:spPr>
      </p:pic>
      <p:pic>
        <p:nvPicPr>
          <p:cNvPr descr="Image générée" id="3507" name="Google Shape;3507;p7"/>
          <p:cNvPicPr preferRelativeResize="0"/>
          <p:nvPr/>
        </p:nvPicPr>
        <p:blipFill rotWithShape="1">
          <a:blip r:embed="rId3">
            <a:alphaModFix/>
          </a:blip>
          <a:srcRect b="41629" l="3381" r="70997" t="42118"/>
          <a:stretch/>
        </p:blipFill>
        <p:spPr>
          <a:xfrm>
            <a:off x="10689774" y="3045400"/>
            <a:ext cx="1121228" cy="1066800"/>
          </a:xfrm>
          <a:prstGeom prst="rect">
            <a:avLst/>
          </a:prstGeom>
          <a:noFill/>
          <a:ln>
            <a:noFill/>
          </a:ln>
        </p:spPr>
      </p:pic>
      <p:pic>
        <p:nvPicPr>
          <p:cNvPr descr="Image générée" id="3508" name="Google Shape;3508;p7"/>
          <p:cNvPicPr preferRelativeResize="0"/>
          <p:nvPr/>
        </p:nvPicPr>
        <p:blipFill rotWithShape="1">
          <a:blip r:embed="rId3">
            <a:alphaModFix/>
          </a:blip>
          <a:srcRect b="24461" l="4961" r="71159" t="59121"/>
          <a:stretch/>
        </p:blipFill>
        <p:spPr>
          <a:xfrm>
            <a:off x="10778759" y="4080668"/>
            <a:ext cx="1045029" cy="1077685"/>
          </a:xfrm>
          <a:prstGeom prst="rect">
            <a:avLst/>
          </a:prstGeom>
          <a:noFill/>
          <a:ln>
            <a:noFill/>
          </a:ln>
        </p:spPr>
      </p:pic>
      <p:sp>
        <p:nvSpPr>
          <p:cNvPr id="3509" name="Google Shape;3509;p7"/>
          <p:cNvSpPr txBox="1"/>
          <p:nvPr/>
        </p:nvSpPr>
        <p:spPr>
          <a:xfrm>
            <a:off x="1439162" y="1303131"/>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صفحات خاصة بالأستاذ(ة)</a:t>
            </a:r>
            <a:endParaRPr b="1" i="0" sz="2000" u="none" cap="none" strike="noStrike">
              <a:solidFill>
                <a:srgbClr val="44546A"/>
              </a:solidFill>
              <a:latin typeface="Calibri"/>
              <a:ea typeface="Calibri"/>
              <a:cs typeface="Calibri"/>
              <a:sym typeface="Calibri"/>
            </a:endParaRPr>
          </a:p>
        </p:txBody>
      </p:sp>
      <p:sp>
        <p:nvSpPr>
          <p:cNvPr id="3510" name="Google Shape;3510;p7"/>
          <p:cNvSpPr txBox="1"/>
          <p:nvPr/>
        </p:nvSpPr>
        <p:spPr>
          <a:xfrm>
            <a:off x="1502226" y="2041881"/>
            <a:ext cx="9106684" cy="1015612"/>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 تعليمات وتوضيحات موجهة للتلميذ(ة)</a:t>
            </a:r>
            <a:endParaRPr/>
          </a:p>
          <a:p>
            <a:pPr indent="0" lvl="0" marL="0" marR="0" rtl="0" algn="r">
              <a:lnSpc>
                <a:spcPct val="90000"/>
              </a:lnSpc>
              <a:spcBef>
                <a:spcPts val="80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(يخاطب بها الأستاذ التلاميذ بصوت مسموع)</a:t>
            </a:r>
            <a:endParaRPr b="1" i="0" sz="2000" u="none" cap="none" strike="noStrike">
              <a:solidFill>
                <a:srgbClr val="44546A"/>
              </a:solidFill>
              <a:latin typeface="Calibri"/>
              <a:ea typeface="Calibri"/>
              <a:cs typeface="Calibri"/>
              <a:sym typeface="Calibri"/>
            </a:endParaRPr>
          </a:p>
          <a:p>
            <a:pPr indent="0" lvl="0" marL="0" marR="0" rtl="0" algn="r">
              <a:lnSpc>
                <a:spcPct val="90000"/>
              </a:lnSpc>
              <a:spcBef>
                <a:spcPts val="800"/>
              </a:spcBef>
              <a:spcAft>
                <a:spcPts val="0"/>
              </a:spcAft>
              <a:buClr>
                <a:srgbClr val="44546A"/>
              </a:buClr>
              <a:buSzPts val="2000"/>
              <a:buFont typeface="Calibri"/>
              <a:buNone/>
            </a:pPr>
            <a:r>
              <a:t/>
            </a:r>
            <a:endParaRPr b="1" i="0" sz="2000" u="none" cap="none" strike="noStrike">
              <a:solidFill>
                <a:srgbClr val="44546A"/>
              </a:solidFill>
              <a:latin typeface="Calibri"/>
              <a:ea typeface="Calibri"/>
              <a:cs typeface="Calibri"/>
              <a:sym typeface="Calibri"/>
            </a:endParaRPr>
          </a:p>
        </p:txBody>
      </p:sp>
      <p:sp>
        <p:nvSpPr>
          <p:cNvPr id="3511" name="Google Shape;3511;p7"/>
          <p:cNvSpPr txBox="1"/>
          <p:nvPr/>
        </p:nvSpPr>
        <p:spPr>
          <a:xfrm>
            <a:off x="7902048" y="3363873"/>
            <a:ext cx="265772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صفحة في كراسة المتعلم</a:t>
            </a:r>
            <a:endParaRPr b="1" i="0" sz="2000" u="none" cap="none" strike="noStrike">
              <a:solidFill>
                <a:srgbClr val="44546A"/>
              </a:solidFill>
              <a:latin typeface="Calibri"/>
              <a:ea typeface="Calibri"/>
              <a:cs typeface="Calibri"/>
              <a:sym typeface="Calibri"/>
            </a:endParaRPr>
          </a:p>
        </p:txBody>
      </p:sp>
      <p:sp>
        <p:nvSpPr>
          <p:cNvPr id="3512" name="Google Shape;3512;p7"/>
          <p:cNvSpPr txBox="1"/>
          <p:nvPr/>
        </p:nvSpPr>
        <p:spPr>
          <a:xfrm>
            <a:off x="7252138" y="4484538"/>
            <a:ext cx="3356772"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نشاط ذو أولوية ينجز في القسم</a:t>
            </a:r>
            <a:endParaRPr b="1" i="0" sz="2000" u="none" cap="none" strike="noStrike">
              <a:solidFill>
                <a:srgbClr val="44546A"/>
              </a:solidFill>
              <a:latin typeface="Calibri"/>
              <a:ea typeface="Calibri"/>
              <a:cs typeface="Calibri"/>
              <a:sym typeface="Calibri"/>
            </a:endParaRPr>
          </a:p>
        </p:txBody>
      </p:sp>
      <p:sp>
        <p:nvSpPr>
          <p:cNvPr id="3513" name="Google Shape;3513;p7"/>
          <p:cNvSpPr txBox="1"/>
          <p:nvPr/>
        </p:nvSpPr>
        <p:spPr>
          <a:xfrm>
            <a:off x="1502226" y="5504678"/>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MA" sz="2000" u="none" cap="none" strike="noStrike">
                <a:solidFill>
                  <a:srgbClr val="44546A"/>
                </a:solidFill>
                <a:latin typeface="Calibri"/>
                <a:ea typeface="Calibri"/>
                <a:cs typeface="Calibri"/>
                <a:sym typeface="Calibri"/>
              </a:rPr>
              <a:t>نشاط اختياري يُستغنى عنه عند عدم توفر الوقت. </a:t>
            </a:r>
            <a:endParaRPr b="1" i="0" sz="2000" u="none" cap="none" strike="noStrike">
              <a:solidFill>
                <a:srgbClr val="44546A"/>
              </a:solidFill>
              <a:latin typeface="Calibri"/>
              <a:ea typeface="Calibri"/>
              <a:cs typeface="Calibri"/>
              <a:sym typeface="Calibri"/>
            </a:endParaRPr>
          </a:p>
        </p:txBody>
      </p:sp>
      <p:pic>
        <p:nvPicPr>
          <p:cNvPr descr="Image générée" id="3514" name="Google Shape;3514;p7"/>
          <p:cNvPicPr preferRelativeResize="0"/>
          <p:nvPr/>
        </p:nvPicPr>
        <p:blipFill rotWithShape="1">
          <a:blip r:embed="rId4">
            <a:alphaModFix/>
          </a:blip>
          <a:srcRect b="10678" l="0" r="0" t="11064"/>
          <a:stretch/>
        </p:blipFill>
        <p:spPr>
          <a:xfrm>
            <a:off x="10808880" y="934195"/>
            <a:ext cx="765800" cy="898948"/>
          </a:xfrm>
          <a:prstGeom prst="rect">
            <a:avLst/>
          </a:prstGeom>
          <a:noFill/>
          <a:ln>
            <a:noFill/>
          </a:ln>
        </p:spPr>
      </p:pic>
      <p:sp>
        <p:nvSpPr>
          <p:cNvPr id="3515" name="Google Shape;3515;p7"/>
          <p:cNvSpPr/>
          <p:nvPr/>
        </p:nvSpPr>
        <p:spPr>
          <a:xfrm>
            <a:off x="4615543" y="116366"/>
            <a:ext cx="6576237" cy="726481"/>
          </a:xfrm>
          <a:prstGeom prst="rect">
            <a:avLst/>
          </a:prstGeom>
          <a:noFill/>
          <a:ln>
            <a:noFill/>
          </a:ln>
        </p:spPr>
        <p:txBody>
          <a:bodyPr anchorCtr="0" anchor="t" bIns="45700" lIns="91425" spcFirstLastPara="1" rIns="91425" wrap="square" tIns="45700">
            <a:spAutoFit/>
          </a:bodyPr>
          <a:lstStyle/>
          <a:p>
            <a:pPr indent="0" lvl="0" marL="0" marR="0" rtl="1" algn="r">
              <a:lnSpc>
                <a:spcPct val="171406"/>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دلالة الأيقونات  الخاصة بالأستاذ(ة) :</a:t>
            </a:r>
            <a:endParaRPr/>
          </a:p>
        </p:txBody>
      </p:sp>
      <p:pic>
        <p:nvPicPr>
          <p:cNvPr descr="Image générée" id="3516" name="Google Shape;3516;p7"/>
          <p:cNvPicPr preferRelativeResize="0"/>
          <p:nvPr/>
        </p:nvPicPr>
        <p:blipFill rotWithShape="1">
          <a:blip r:embed="rId5">
            <a:alphaModFix/>
          </a:blip>
          <a:srcRect b="10678" l="0" r="0" t="11064"/>
          <a:stretch/>
        </p:blipFill>
        <p:spPr>
          <a:xfrm>
            <a:off x="11177521" y="81831"/>
            <a:ext cx="727815" cy="85435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3520" name="Shape 3520"/>
        <p:cNvGrpSpPr/>
        <p:nvPr/>
      </p:nvGrpSpPr>
      <p:grpSpPr>
        <a:xfrm>
          <a:off x="0" y="0"/>
          <a:ext cx="0" cy="0"/>
          <a:chOff x="0" y="0"/>
          <a:chExt cx="0" cy="0"/>
        </a:xfrm>
      </p:grpSpPr>
      <p:sp>
        <p:nvSpPr>
          <p:cNvPr id="3521" name="Google Shape;3521;p8"/>
          <p:cNvSpPr/>
          <p:nvPr/>
        </p:nvSpPr>
        <p:spPr>
          <a:xfrm>
            <a:off x="172899" y="61516"/>
            <a:ext cx="11310803" cy="602723"/>
          </a:xfrm>
          <a:prstGeom prst="rect">
            <a:avLst/>
          </a:prstGeom>
          <a:noFill/>
          <a:ln>
            <a:noFill/>
          </a:ln>
        </p:spPr>
        <p:txBody>
          <a:bodyPr anchorCtr="0" anchor="t" bIns="45675" lIns="91425" spcFirstLastPara="1" rIns="91425" wrap="square" tIns="45675">
            <a:noAutofit/>
          </a:bodyPr>
          <a:lstStyle/>
          <a:p>
            <a:pPr indent="0" lvl="0" marL="0" marR="0" rtl="1" algn="r">
              <a:lnSpc>
                <a:spcPct val="171406"/>
              </a:lnSpc>
              <a:spcBef>
                <a:spcPts val="0"/>
              </a:spcBef>
              <a:spcAft>
                <a:spcPts val="0"/>
              </a:spcAft>
              <a:buNone/>
            </a:pPr>
            <a:r>
              <a:rPr b="1" i="0" lang="ar-MA" sz="3200" u="none" cap="none" strike="noStrike">
                <a:solidFill>
                  <a:srgbClr val="44546A"/>
                </a:solidFill>
                <a:latin typeface="Calibri"/>
                <a:ea typeface="Calibri"/>
                <a:cs typeface="Calibri"/>
                <a:sym typeface="Calibri"/>
              </a:rPr>
              <a:t>دلالة الأيقونات  الخاصة بالمتعلم</a:t>
            </a:r>
            <a:r>
              <a:rPr b="0" i="0" lang="ar-MA" sz="3200" u="none" cap="none" strike="noStrike">
                <a:solidFill>
                  <a:srgbClr val="000000"/>
                </a:solidFill>
                <a:latin typeface="Calibri"/>
                <a:ea typeface="Calibri"/>
                <a:cs typeface="Calibri"/>
                <a:sym typeface="Calibri"/>
              </a:rPr>
              <a:t> </a:t>
            </a:r>
            <a:r>
              <a:rPr b="1" i="0" lang="ar-MA" sz="3200" u="none" cap="none" strike="noStrike">
                <a:solidFill>
                  <a:srgbClr val="44546A"/>
                </a:solidFill>
                <a:latin typeface="Calibri"/>
                <a:ea typeface="Calibri"/>
                <a:cs typeface="Calibri"/>
                <a:sym typeface="Calibri"/>
              </a:rPr>
              <a:t>:</a:t>
            </a:r>
            <a:endParaRPr/>
          </a:p>
        </p:txBody>
      </p:sp>
      <p:sp>
        <p:nvSpPr>
          <p:cNvPr id="3522" name="Google Shape;3522;p8"/>
          <p:cNvSpPr txBox="1"/>
          <p:nvPr/>
        </p:nvSpPr>
        <p:spPr>
          <a:xfrm>
            <a:off x="608022" y="1536628"/>
            <a:ext cx="10062183"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ضوابط القسم</a:t>
            </a:r>
            <a:endParaRPr b="1" i="0" sz="2000" u="none" cap="none" strike="noStrike">
              <a:solidFill>
                <a:srgbClr val="44546A"/>
              </a:solidFill>
              <a:latin typeface="Calibri"/>
              <a:ea typeface="Calibri"/>
              <a:cs typeface="Calibri"/>
              <a:sym typeface="Calibri"/>
            </a:endParaRPr>
          </a:p>
        </p:txBody>
      </p:sp>
      <p:sp>
        <p:nvSpPr>
          <p:cNvPr id="3523" name="Google Shape;3523;p8"/>
          <p:cNvSpPr txBox="1"/>
          <p:nvPr/>
        </p:nvSpPr>
        <p:spPr>
          <a:xfrm>
            <a:off x="797206" y="2629655"/>
            <a:ext cx="10062183" cy="420514"/>
          </a:xfrm>
          <a:prstGeom prst="rect">
            <a:avLst/>
          </a:prstGeom>
          <a:noFill/>
          <a:ln>
            <a:noFill/>
          </a:ln>
        </p:spPr>
        <p:txBody>
          <a:bodyPr anchorCtr="0" anchor="t" bIns="45675" lIns="91425" spcFirstLastPara="1" rIns="91425" wrap="square" tIns="45675">
            <a:spAutoFit/>
          </a:bodyPr>
          <a:lstStyle/>
          <a:p>
            <a:pPr indent="0" lvl="0" marL="0" marR="0" rtl="0" algn="r">
              <a:spcBef>
                <a:spcPts val="0"/>
              </a:spcBef>
              <a:spcAft>
                <a:spcPts val="0"/>
              </a:spcAft>
              <a:buNone/>
            </a:pPr>
            <a:r>
              <a:rPr b="1" i="0" lang="ar-MA" sz="2133" u="none" cap="none" strike="noStrike">
                <a:solidFill>
                  <a:srgbClr val="44546A"/>
                </a:solidFill>
                <a:latin typeface="Calibri"/>
                <a:ea typeface="Calibri"/>
                <a:cs typeface="Calibri"/>
                <a:sym typeface="Calibri"/>
              </a:rPr>
              <a:t>استعمال الألواح للإجابة</a:t>
            </a:r>
            <a:endParaRPr b="1" i="0" sz="2133" u="none" cap="none" strike="noStrike">
              <a:solidFill>
                <a:srgbClr val="44546A"/>
              </a:solidFill>
              <a:latin typeface="Calibri"/>
              <a:ea typeface="Calibri"/>
              <a:cs typeface="Calibri"/>
              <a:sym typeface="Calibri"/>
            </a:endParaRPr>
          </a:p>
        </p:txBody>
      </p:sp>
      <p:sp>
        <p:nvSpPr>
          <p:cNvPr id="3524" name="Google Shape;3524;p8"/>
          <p:cNvSpPr txBox="1"/>
          <p:nvPr/>
        </p:nvSpPr>
        <p:spPr>
          <a:xfrm>
            <a:off x="797208" y="3958205"/>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الممارسة المستقلة</a:t>
            </a:r>
            <a:endParaRPr/>
          </a:p>
        </p:txBody>
      </p:sp>
      <p:sp>
        <p:nvSpPr>
          <p:cNvPr id="3525" name="Google Shape;3525;p8"/>
          <p:cNvSpPr txBox="1"/>
          <p:nvPr/>
        </p:nvSpPr>
        <p:spPr>
          <a:xfrm>
            <a:off x="797206" y="5159833"/>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الممارسة الموجهة الثنائية</a:t>
            </a:r>
            <a:endParaRPr/>
          </a:p>
        </p:txBody>
      </p:sp>
      <p:pic>
        <p:nvPicPr>
          <p:cNvPr id="3526" name="Google Shape;3526;p8"/>
          <p:cNvPicPr preferRelativeResize="0"/>
          <p:nvPr/>
        </p:nvPicPr>
        <p:blipFill rotWithShape="1">
          <a:blip r:embed="rId3">
            <a:alphaModFix/>
          </a:blip>
          <a:srcRect b="0" l="0" r="0" t="0"/>
          <a:stretch/>
        </p:blipFill>
        <p:spPr>
          <a:xfrm>
            <a:off x="11017502" y="1181507"/>
            <a:ext cx="875940" cy="875940"/>
          </a:xfrm>
          <a:prstGeom prst="rect">
            <a:avLst/>
          </a:prstGeom>
          <a:noFill/>
          <a:ln>
            <a:noFill/>
          </a:ln>
        </p:spPr>
      </p:pic>
      <p:pic>
        <p:nvPicPr>
          <p:cNvPr descr="Une image contenant Dessin animé, clipart, Animation, illustration&#10;&#10;Description générée automatiquement" id="3527" name="Google Shape;3527;p8"/>
          <p:cNvPicPr preferRelativeResize="0"/>
          <p:nvPr/>
        </p:nvPicPr>
        <p:blipFill rotWithShape="1">
          <a:blip r:embed="rId4">
            <a:alphaModFix/>
          </a:blip>
          <a:srcRect b="23864" l="18242" r="18458" t="9344"/>
          <a:stretch/>
        </p:blipFill>
        <p:spPr>
          <a:xfrm>
            <a:off x="10988052" y="2151545"/>
            <a:ext cx="991300" cy="1045913"/>
          </a:xfrm>
          <a:prstGeom prst="rect">
            <a:avLst/>
          </a:prstGeom>
          <a:noFill/>
          <a:ln>
            <a:noFill/>
          </a:ln>
        </p:spPr>
      </p:pic>
      <p:pic>
        <p:nvPicPr>
          <p:cNvPr id="3528" name="Google Shape;3528;p8"/>
          <p:cNvPicPr preferRelativeResize="0"/>
          <p:nvPr/>
        </p:nvPicPr>
        <p:blipFill rotWithShape="1">
          <a:blip r:embed="rId5">
            <a:alphaModFix/>
          </a:blip>
          <a:srcRect b="0" l="0" r="0" t="0"/>
          <a:stretch/>
        </p:blipFill>
        <p:spPr>
          <a:xfrm>
            <a:off x="10988052" y="3385655"/>
            <a:ext cx="991299" cy="991299"/>
          </a:xfrm>
          <a:prstGeom prst="rect">
            <a:avLst/>
          </a:prstGeom>
          <a:noFill/>
          <a:ln>
            <a:noFill/>
          </a:ln>
        </p:spPr>
      </p:pic>
      <p:pic>
        <p:nvPicPr>
          <p:cNvPr id="3529" name="Google Shape;3529;p8"/>
          <p:cNvPicPr preferRelativeResize="0"/>
          <p:nvPr/>
        </p:nvPicPr>
        <p:blipFill rotWithShape="1">
          <a:blip r:embed="rId6">
            <a:alphaModFix/>
          </a:blip>
          <a:srcRect b="0" l="0" r="0" t="0"/>
          <a:stretch/>
        </p:blipFill>
        <p:spPr>
          <a:xfrm>
            <a:off x="10988052" y="4684764"/>
            <a:ext cx="991299" cy="92546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3533" name="Shape 3533"/>
        <p:cNvGrpSpPr/>
        <p:nvPr/>
      </p:nvGrpSpPr>
      <p:grpSpPr>
        <a:xfrm>
          <a:off x="0" y="0"/>
          <a:ext cx="0" cy="0"/>
          <a:chOff x="0" y="0"/>
          <a:chExt cx="0" cy="0"/>
        </a:xfrm>
      </p:grpSpPr>
      <p:sp>
        <p:nvSpPr>
          <p:cNvPr id="3534" name="Google Shape;3534;p9"/>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3535" name="Google Shape;3535;p9"/>
          <p:cNvSpPr/>
          <p:nvPr/>
        </p:nvSpPr>
        <p:spPr>
          <a:xfrm>
            <a:off x="4683940" y="216280"/>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M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pic>
        <p:nvPicPr>
          <p:cNvPr descr="Lever la main - Icônes mains et gestes gratuites" id="3536" name="Google Shape;3536;p9"/>
          <p:cNvPicPr preferRelativeResize="0"/>
          <p:nvPr/>
        </p:nvPicPr>
        <p:blipFill rotWithShape="1">
          <a:blip r:embed="rId3">
            <a:alphaModFix/>
          </a:blip>
          <a:srcRect b="0" l="0" r="0" t="0"/>
          <a:stretch/>
        </p:blipFill>
        <p:spPr>
          <a:xfrm>
            <a:off x="10024889" y="2097044"/>
            <a:ext cx="702636" cy="702636"/>
          </a:xfrm>
          <a:prstGeom prst="rect">
            <a:avLst/>
          </a:prstGeom>
          <a:noFill/>
          <a:ln>
            <a:noFill/>
          </a:ln>
        </p:spPr>
      </p:pic>
      <p:pic>
        <p:nvPicPr>
          <p:cNvPr id="3537" name="Google Shape;3537;p9"/>
          <p:cNvPicPr preferRelativeResize="0"/>
          <p:nvPr/>
        </p:nvPicPr>
        <p:blipFill rotWithShape="1">
          <a:blip r:embed="rId4">
            <a:alphaModFix/>
          </a:blip>
          <a:srcRect b="0" l="0" r="0" t="0"/>
          <a:stretch/>
        </p:blipFill>
        <p:spPr>
          <a:xfrm>
            <a:off x="10024889" y="3036459"/>
            <a:ext cx="699052" cy="699052"/>
          </a:xfrm>
          <a:prstGeom prst="rect">
            <a:avLst/>
          </a:prstGeom>
          <a:noFill/>
          <a:ln>
            <a:noFill/>
          </a:ln>
        </p:spPr>
      </p:pic>
      <p:pic>
        <p:nvPicPr>
          <p:cNvPr id="3538" name="Google Shape;3538;p9"/>
          <p:cNvPicPr preferRelativeResize="0"/>
          <p:nvPr/>
        </p:nvPicPr>
        <p:blipFill rotWithShape="1">
          <a:blip r:embed="rId5">
            <a:alphaModFix/>
          </a:blip>
          <a:srcRect b="0" l="0" r="0" t="0"/>
          <a:stretch/>
        </p:blipFill>
        <p:spPr>
          <a:xfrm>
            <a:off x="10091018" y="4157075"/>
            <a:ext cx="636507" cy="636507"/>
          </a:xfrm>
          <a:prstGeom prst="rect">
            <a:avLst/>
          </a:prstGeom>
          <a:noFill/>
          <a:ln>
            <a:noFill/>
          </a:ln>
        </p:spPr>
      </p:pic>
      <p:pic>
        <p:nvPicPr>
          <p:cNvPr id="3539" name="Google Shape;3539;p9"/>
          <p:cNvPicPr preferRelativeResize="0"/>
          <p:nvPr/>
        </p:nvPicPr>
        <p:blipFill rotWithShape="1">
          <a:blip r:embed="rId6">
            <a:alphaModFix/>
          </a:blip>
          <a:srcRect b="0" l="0" r="0" t="0"/>
          <a:stretch/>
        </p:blipFill>
        <p:spPr>
          <a:xfrm>
            <a:off x="10147783" y="5229760"/>
            <a:ext cx="605088" cy="605088"/>
          </a:xfrm>
          <a:prstGeom prst="rect">
            <a:avLst/>
          </a:prstGeom>
          <a:noFill/>
          <a:ln>
            <a:noFill/>
          </a:ln>
        </p:spPr>
      </p:pic>
      <p:sp>
        <p:nvSpPr>
          <p:cNvPr id="3540" name="Google Shape;3540;p9"/>
          <p:cNvSpPr txBox="1"/>
          <p:nvPr>
            <p:ph type="title"/>
          </p:nvPr>
        </p:nvSpPr>
        <p:spPr>
          <a:xfrm>
            <a:off x="1699640" y="1229905"/>
            <a:ext cx="9491773" cy="470793"/>
          </a:xfrm>
          <a:prstGeom prst="rect">
            <a:avLst/>
          </a:prstGeom>
          <a:noFill/>
          <a:ln>
            <a:noFill/>
          </a:ln>
        </p:spPr>
        <p:txBody>
          <a:bodyPr anchorCtr="0" anchor="ctr" bIns="68550" lIns="68550" spcFirstLastPara="1" rIns="68550" wrap="square" tIns="68550">
            <a:noAutofit/>
          </a:bodyPr>
          <a:lstStyle/>
          <a:p>
            <a:pPr indent="0" lvl="0" marL="0" rtl="0" algn="r">
              <a:lnSpc>
                <a:spcPct val="90000"/>
              </a:lnSpc>
              <a:spcBef>
                <a:spcPts val="0"/>
              </a:spcBef>
              <a:spcAft>
                <a:spcPts val="0"/>
              </a:spcAft>
              <a:buClr>
                <a:srgbClr val="000000"/>
              </a:buClr>
              <a:buSzPts val="2400"/>
              <a:buFont typeface="Calibri"/>
              <a:buNone/>
            </a:pPr>
            <a:r>
              <a:rPr lang="ar-MA" sz="2400">
                <a:latin typeface="Calibri"/>
                <a:ea typeface="Calibri"/>
                <a:cs typeface="Calibri"/>
                <a:sym typeface="Calibri"/>
              </a:rPr>
              <a:t>من يذكرنا بالضوابط التي ينبغي الالتزام بها داخل الفصل؟</a:t>
            </a:r>
            <a:endParaRPr sz="2400"/>
          </a:p>
        </p:txBody>
      </p:sp>
      <p:sp>
        <p:nvSpPr>
          <p:cNvPr id="3541" name="Google Shape;3541;p9"/>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بضوابط العمل داخل الفصل,</a:t>
            </a:r>
            <a:endParaRPr b="0" i="1" sz="1600" u="none" cap="none" strike="noStrike">
              <a:solidFill>
                <a:srgbClr val="AFABAB"/>
              </a:solidFill>
              <a:latin typeface="Calibri"/>
              <a:ea typeface="Calibri"/>
              <a:cs typeface="Calibri"/>
              <a:sym typeface="Calibri"/>
            </a:endParaRPr>
          </a:p>
        </p:txBody>
      </p:sp>
      <p:pic>
        <p:nvPicPr>
          <p:cNvPr id="3542" name="Google Shape;3542;p9"/>
          <p:cNvPicPr preferRelativeResize="0"/>
          <p:nvPr/>
        </p:nvPicPr>
        <p:blipFill rotWithShape="1">
          <a:blip r:embed="rId7">
            <a:alphaModFix/>
          </a:blip>
          <a:srcRect b="0" l="0" r="0" t="0"/>
          <a:stretch/>
        </p:blipFill>
        <p:spPr>
          <a:xfrm>
            <a:off x="11191413" y="183649"/>
            <a:ext cx="602723" cy="60272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46" name="Shape 3546"/>
        <p:cNvGrpSpPr/>
        <p:nvPr/>
      </p:nvGrpSpPr>
      <p:grpSpPr>
        <a:xfrm>
          <a:off x="0" y="0"/>
          <a:ext cx="0" cy="0"/>
          <a:chOff x="0" y="0"/>
          <a:chExt cx="0" cy="0"/>
        </a:xfrm>
      </p:grpSpPr>
      <p:sp>
        <p:nvSpPr>
          <p:cNvPr id="3547" name="Google Shape;3547;p10"/>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3548" name="Google Shape;3548;p10"/>
          <p:cNvSpPr/>
          <p:nvPr/>
        </p:nvSpPr>
        <p:spPr>
          <a:xfrm>
            <a:off x="4731236" y="219008"/>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M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pic>
        <p:nvPicPr>
          <p:cNvPr descr="Lever la main - Icônes mains et gestes gratuites" id="3549" name="Google Shape;3549;p10"/>
          <p:cNvPicPr preferRelativeResize="0"/>
          <p:nvPr/>
        </p:nvPicPr>
        <p:blipFill rotWithShape="1">
          <a:blip r:embed="rId3">
            <a:alphaModFix/>
          </a:blip>
          <a:srcRect b="0" l="0" r="0" t="0"/>
          <a:stretch/>
        </p:blipFill>
        <p:spPr>
          <a:xfrm>
            <a:off x="10024889" y="2097044"/>
            <a:ext cx="702636" cy="702636"/>
          </a:xfrm>
          <a:prstGeom prst="rect">
            <a:avLst/>
          </a:prstGeom>
          <a:noFill/>
          <a:ln>
            <a:noFill/>
          </a:ln>
        </p:spPr>
      </p:pic>
      <p:pic>
        <p:nvPicPr>
          <p:cNvPr id="3550" name="Google Shape;3550;p10"/>
          <p:cNvPicPr preferRelativeResize="0"/>
          <p:nvPr/>
        </p:nvPicPr>
        <p:blipFill rotWithShape="1">
          <a:blip r:embed="rId4">
            <a:alphaModFix/>
          </a:blip>
          <a:srcRect b="0" l="0" r="0" t="0"/>
          <a:stretch/>
        </p:blipFill>
        <p:spPr>
          <a:xfrm>
            <a:off x="10024889" y="3036459"/>
            <a:ext cx="699052" cy="699052"/>
          </a:xfrm>
          <a:prstGeom prst="rect">
            <a:avLst/>
          </a:prstGeom>
          <a:noFill/>
          <a:ln>
            <a:noFill/>
          </a:ln>
        </p:spPr>
      </p:pic>
      <p:pic>
        <p:nvPicPr>
          <p:cNvPr id="3551" name="Google Shape;3551;p10"/>
          <p:cNvPicPr preferRelativeResize="0"/>
          <p:nvPr/>
        </p:nvPicPr>
        <p:blipFill rotWithShape="1">
          <a:blip r:embed="rId5">
            <a:alphaModFix/>
          </a:blip>
          <a:srcRect b="0" l="0" r="0" t="0"/>
          <a:stretch/>
        </p:blipFill>
        <p:spPr>
          <a:xfrm>
            <a:off x="10091018" y="4157075"/>
            <a:ext cx="636507" cy="636507"/>
          </a:xfrm>
          <a:prstGeom prst="rect">
            <a:avLst/>
          </a:prstGeom>
          <a:noFill/>
          <a:ln>
            <a:noFill/>
          </a:ln>
        </p:spPr>
      </p:pic>
      <p:pic>
        <p:nvPicPr>
          <p:cNvPr id="3552" name="Google Shape;3552;p10"/>
          <p:cNvPicPr preferRelativeResize="0"/>
          <p:nvPr/>
        </p:nvPicPr>
        <p:blipFill rotWithShape="1">
          <a:blip r:embed="rId6">
            <a:alphaModFix/>
          </a:blip>
          <a:srcRect b="0" l="0" r="0" t="0"/>
          <a:stretch/>
        </p:blipFill>
        <p:spPr>
          <a:xfrm>
            <a:off x="10147783" y="5229760"/>
            <a:ext cx="605088" cy="605088"/>
          </a:xfrm>
          <a:prstGeom prst="rect">
            <a:avLst/>
          </a:prstGeom>
          <a:noFill/>
          <a:ln>
            <a:noFill/>
          </a:ln>
        </p:spPr>
      </p:pic>
      <p:sp>
        <p:nvSpPr>
          <p:cNvPr id="3553" name="Google Shape;3553;p10"/>
          <p:cNvSpPr txBox="1"/>
          <p:nvPr>
            <p:ph type="title"/>
          </p:nvPr>
        </p:nvSpPr>
        <p:spPr>
          <a:xfrm>
            <a:off x="1699640" y="1229905"/>
            <a:ext cx="9491773" cy="470793"/>
          </a:xfrm>
          <a:prstGeom prst="rect">
            <a:avLst/>
          </a:prstGeom>
          <a:noFill/>
          <a:ln>
            <a:noFill/>
          </a:ln>
        </p:spPr>
        <p:txBody>
          <a:bodyPr anchorCtr="0" anchor="ctr" bIns="68550" lIns="68550" spcFirstLastPara="1" rIns="68550" wrap="square" tIns="68550">
            <a:noAutofit/>
          </a:bodyPr>
          <a:lstStyle/>
          <a:p>
            <a:pPr indent="0" lvl="0" marL="0" rtl="0" algn="r">
              <a:lnSpc>
                <a:spcPct val="90000"/>
              </a:lnSpc>
              <a:spcBef>
                <a:spcPts val="0"/>
              </a:spcBef>
              <a:spcAft>
                <a:spcPts val="0"/>
              </a:spcAft>
              <a:buClr>
                <a:srgbClr val="000000"/>
              </a:buClr>
              <a:buSzPts val="2400"/>
              <a:buFont typeface="Calibri"/>
              <a:buNone/>
            </a:pPr>
            <a:r>
              <a:rPr lang="ar-MA" sz="2400">
                <a:latin typeface="Calibri"/>
                <a:ea typeface="Calibri"/>
                <a:cs typeface="Calibri"/>
                <a:sym typeface="Calibri"/>
              </a:rPr>
              <a:t>من يذكرنا بالضوابط التي ينبغي الالتزام بها داخل الفصل؟</a:t>
            </a:r>
            <a:endParaRPr sz="2400"/>
          </a:p>
        </p:txBody>
      </p:sp>
      <p:sp>
        <p:nvSpPr>
          <p:cNvPr id="3554" name="Google Shape;3554;p10"/>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بضوابط العمل داخل الفصل,</a:t>
            </a:r>
            <a:endParaRPr b="0" i="1" sz="1600" u="none" cap="none" strike="noStrike">
              <a:solidFill>
                <a:srgbClr val="AFABAB"/>
              </a:solidFill>
              <a:latin typeface="Calibri"/>
              <a:ea typeface="Calibri"/>
              <a:cs typeface="Calibri"/>
              <a:sym typeface="Calibri"/>
            </a:endParaRPr>
          </a:p>
        </p:txBody>
      </p:sp>
      <p:pic>
        <p:nvPicPr>
          <p:cNvPr id="3555" name="Google Shape;3555;p10"/>
          <p:cNvPicPr preferRelativeResize="0"/>
          <p:nvPr/>
        </p:nvPicPr>
        <p:blipFill rotWithShape="1">
          <a:blip r:embed="rId7">
            <a:alphaModFix/>
          </a:blip>
          <a:srcRect b="0" l="0" r="0" t="0"/>
          <a:stretch/>
        </p:blipFill>
        <p:spPr>
          <a:xfrm>
            <a:off x="11191413" y="183649"/>
            <a:ext cx="602723" cy="602723"/>
          </a:xfrm>
          <a:prstGeom prst="rect">
            <a:avLst/>
          </a:prstGeom>
          <a:noFill/>
          <a:ln>
            <a:noFill/>
          </a:ln>
        </p:spPr>
      </p:pic>
      <p:sp>
        <p:nvSpPr>
          <p:cNvPr id="3556" name="Google Shape;3556;p10"/>
          <p:cNvSpPr txBox="1"/>
          <p:nvPr/>
        </p:nvSpPr>
        <p:spPr>
          <a:xfrm>
            <a:off x="903374" y="2407898"/>
            <a:ext cx="8950266"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أشارك بفعالية</a:t>
            </a:r>
            <a:r>
              <a:rPr b="1" i="0" lang="ar-MA" sz="2400" u="none" cap="none" strike="noStrike">
                <a:solidFill>
                  <a:srgbClr val="002060"/>
                </a:solidFill>
                <a:latin typeface="Calibri"/>
                <a:ea typeface="Calibri"/>
                <a:cs typeface="Calibri"/>
                <a:sym typeface="Calibri"/>
              </a:rPr>
              <a:t>،  وأطلب الإذن عند المشاركة</a:t>
            </a:r>
            <a:endParaRPr b="1" i="0" sz="2400" u="none" cap="none" strike="noStrike">
              <a:solidFill>
                <a:srgbClr val="002060"/>
              </a:solidFill>
              <a:latin typeface="Calibri"/>
              <a:ea typeface="Calibri"/>
              <a:cs typeface="Calibri"/>
              <a:sym typeface="Calibri"/>
            </a:endParaRPr>
          </a:p>
        </p:txBody>
      </p:sp>
      <p:sp>
        <p:nvSpPr>
          <p:cNvPr id="3557" name="Google Shape;3557;p10"/>
          <p:cNvSpPr txBox="1"/>
          <p:nvPr/>
        </p:nvSpPr>
        <p:spPr>
          <a:xfrm>
            <a:off x="2094591" y="3243125"/>
            <a:ext cx="7824785"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أنتبه عندما يتحدث </a:t>
            </a:r>
            <a:r>
              <a:rPr b="1" i="0" lang="ar-MA" sz="2400" u="none" cap="none" strike="noStrike">
                <a:solidFill>
                  <a:srgbClr val="002060"/>
                </a:solidFill>
                <a:latin typeface="Calibri"/>
                <a:ea typeface="Calibri"/>
                <a:cs typeface="Calibri"/>
                <a:sym typeface="Calibri"/>
              </a:rPr>
              <a:t>أستاذي، وأصغي بعناية لحديث زملائي وزميلاتي</a:t>
            </a:r>
            <a:endParaRPr b="1" i="0" sz="2400" u="none" cap="none" strike="noStrike">
              <a:solidFill>
                <a:srgbClr val="002060"/>
              </a:solidFill>
              <a:latin typeface="Calibri"/>
              <a:ea typeface="Calibri"/>
              <a:cs typeface="Calibri"/>
              <a:sym typeface="Calibri"/>
            </a:endParaRPr>
          </a:p>
        </p:txBody>
      </p:sp>
      <p:sp>
        <p:nvSpPr>
          <p:cNvPr id="3558" name="Google Shape;3558;p10"/>
          <p:cNvSpPr txBox="1"/>
          <p:nvPr/>
        </p:nvSpPr>
        <p:spPr>
          <a:xfrm>
            <a:off x="3414874" y="4301196"/>
            <a:ext cx="6504502"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أطرح أسئلتي </a:t>
            </a:r>
            <a:r>
              <a:rPr b="1" i="0" lang="ar-MA" sz="2400" u="none" cap="none" strike="noStrike">
                <a:solidFill>
                  <a:srgbClr val="002060"/>
                </a:solidFill>
                <a:latin typeface="Calibri"/>
                <a:ea typeface="Calibri"/>
                <a:cs typeface="Calibri"/>
                <a:sym typeface="Calibri"/>
              </a:rPr>
              <a:t>كلما كان أمر ما غير واضح بالنسبة إلي</a:t>
            </a:r>
            <a:endParaRPr b="1" i="0" sz="2400" u="none" cap="none" strike="noStrike">
              <a:solidFill>
                <a:srgbClr val="002060"/>
              </a:solidFill>
              <a:latin typeface="Calibri"/>
              <a:ea typeface="Calibri"/>
              <a:cs typeface="Calibri"/>
              <a:sym typeface="Calibri"/>
            </a:endParaRPr>
          </a:p>
        </p:txBody>
      </p:sp>
      <p:sp>
        <p:nvSpPr>
          <p:cNvPr id="3559" name="Google Shape;3559;p10"/>
          <p:cNvSpPr txBox="1"/>
          <p:nvPr/>
        </p:nvSpPr>
        <p:spPr>
          <a:xfrm>
            <a:off x="913040" y="5279453"/>
            <a:ext cx="9111849"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MA" sz="2400" u="none" cap="none" strike="noStrike">
                <a:solidFill>
                  <a:srgbClr val="FFC000"/>
                </a:solidFill>
                <a:latin typeface="Calibri"/>
                <a:ea typeface="Calibri"/>
                <a:cs typeface="Calibri"/>
                <a:sym typeface="Calibri"/>
              </a:rPr>
              <a:t>أنجز واجباتي وأنشطتي </a:t>
            </a:r>
            <a:r>
              <a:rPr b="1" i="0" lang="ar-MA" sz="2400" u="none" cap="none" strike="noStrike">
                <a:solidFill>
                  <a:srgbClr val="002060"/>
                </a:solidFill>
                <a:latin typeface="Calibri"/>
                <a:ea typeface="Calibri"/>
                <a:cs typeface="Calibri"/>
                <a:sym typeface="Calibri"/>
              </a:rPr>
              <a:t>الصفية  والمنزلية بجدية</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4" name="Shape 3564"/>
        <p:cNvGrpSpPr/>
        <p:nvPr/>
      </p:nvGrpSpPr>
      <p:grpSpPr>
        <a:xfrm>
          <a:off x="0" y="0"/>
          <a:ext cx="0" cy="0"/>
          <a:chOff x="0" y="0"/>
          <a:chExt cx="0" cy="0"/>
        </a:xfrm>
      </p:grpSpPr>
      <p:grpSp>
        <p:nvGrpSpPr>
          <p:cNvPr id="3565" name="Google Shape;3565;p11"/>
          <p:cNvGrpSpPr/>
          <p:nvPr/>
        </p:nvGrpSpPr>
        <p:grpSpPr>
          <a:xfrm>
            <a:off x="1154739" y="1028725"/>
            <a:ext cx="9864245" cy="5485899"/>
            <a:chOff x="2159302" y="1382561"/>
            <a:chExt cx="8127697" cy="5072667"/>
          </a:xfrm>
        </p:grpSpPr>
        <p:sp>
          <p:nvSpPr>
            <p:cNvPr id="3566" name="Google Shape;3566;p11"/>
            <p:cNvSpPr/>
            <p:nvPr/>
          </p:nvSpPr>
          <p:spPr>
            <a:xfrm>
              <a:off x="2159302" y="1382561"/>
              <a:ext cx="8127697" cy="5072667"/>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3567" name="Google Shape;3567;p11"/>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sp>
        <p:nvSpPr>
          <p:cNvPr id="3568" name="Google Shape;3568;p11"/>
          <p:cNvSpPr/>
          <p:nvPr/>
        </p:nvSpPr>
        <p:spPr>
          <a:xfrm>
            <a:off x="9561957" y="160834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
        <p:nvSpPr>
          <p:cNvPr id="3569" name="Google Shape;3569;p11"/>
          <p:cNvSpPr/>
          <p:nvPr/>
        </p:nvSpPr>
        <p:spPr>
          <a:xfrm>
            <a:off x="9561956" y="223777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sp>
        <p:nvSpPr>
          <p:cNvPr id="3570" name="Google Shape;3570;p11"/>
          <p:cNvSpPr/>
          <p:nvPr/>
        </p:nvSpPr>
        <p:spPr>
          <a:xfrm>
            <a:off x="9578437" y="2906743"/>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sp>
        <p:nvSpPr>
          <p:cNvPr id="3571" name="Google Shape;3571;p11"/>
          <p:cNvSpPr/>
          <p:nvPr/>
        </p:nvSpPr>
        <p:spPr>
          <a:xfrm>
            <a:off x="9595208" y="351815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sp>
        <p:nvSpPr>
          <p:cNvPr id="3572" name="Google Shape;3572;p11"/>
          <p:cNvSpPr/>
          <p:nvPr/>
        </p:nvSpPr>
        <p:spPr>
          <a:xfrm>
            <a:off x="9553358" y="416125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sp>
        <p:nvSpPr>
          <p:cNvPr id="3573" name="Google Shape;3573;p11"/>
          <p:cNvSpPr/>
          <p:nvPr/>
        </p:nvSpPr>
        <p:spPr>
          <a:xfrm>
            <a:off x="4501904" y="177459"/>
            <a:ext cx="5817654" cy="584735"/>
          </a:xfrm>
          <a:prstGeom prst="rect">
            <a:avLst/>
          </a:prstGeom>
          <a:noFill/>
          <a:ln>
            <a:noFill/>
          </a:ln>
        </p:spPr>
        <p:txBody>
          <a:bodyPr anchorCtr="0" anchor="t" bIns="45700" lIns="91425" spcFirstLastPara="1" rIns="91425" wrap="square" tIns="45700">
            <a:spAutoFit/>
          </a:bodyPr>
          <a:lstStyle/>
          <a:p>
            <a:pPr indent="0" lvl="0" marL="0" marR="0" rtl="1" algn="just">
              <a:spcBef>
                <a:spcPts val="0"/>
              </a:spcBef>
              <a:spcAft>
                <a:spcPts val="0"/>
              </a:spcAft>
              <a:buNone/>
            </a:pPr>
            <a:r>
              <a:rPr b="1" i="0" lang="ar-MA" sz="3200" u="none" cap="none" strike="noStrike">
                <a:solidFill>
                  <a:srgbClr val="0E2841"/>
                </a:solidFill>
                <a:latin typeface="Calibri"/>
                <a:ea typeface="Calibri"/>
                <a:cs typeface="Calibri"/>
                <a:sym typeface="Calibri"/>
              </a:rPr>
              <a:t>هيكلة حصة أقرأ بطلاقة وأفهم</a:t>
            </a:r>
            <a:endParaRPr b="1" i="0" sz="3200" u="none" cap="none" strike="noStrike">
              <a:solidFill>
                <a:srgbClr val="0E2841"/>
              </a:solidFill>
              <a:latin typeface="Calibri"/>
              <a:ea typeface="Calibri"/>
              <a:cs typeface="Calibri"/>
              <a:sym typeface="Calibri"/>
            </a:endParaRPr>
          </a:p>
        </p:txBody>
      </p:sp>
      <p:sp>
        <p:nvSpPr>
          <p:cNvPr id="3574" name="Google Shape;3574;p11"/>
          <p:cNvSpPr txBox="1"/>
          <p:nvPr/>
        </p:nvSpPr>
        <p:spPr>
          <a:xfrm>
            <a:off x="1440875" y="1604571"/>
            <a:ext cx="8112483"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0F4861"/>
                </a:solidFill>
                <a:latin typeface="Calibri"/>
                <a:ea typeface="Calibri"/>
                <a:cs typeface="Calibri"/>
                <a:sym typeface="Calibri"/>
              </a:rPr>
              <a:t> افتتاح الحصة </a:t>
            </a:r>
            <a:r>
              <a:rPr b="1" i="0" lang="ar-MA" sz="2000" u="none" cap="none" strike="noStrike">
                <a:solidFill>
                  <a:srgbClr val="0E2841"/>
                </a:solidFill>
                <a:latin typeface="Calibri"/>
                <a:ea typeface="Calibri"/>
                <a:cs typeface="Calibri"/>
                <a:sym typeface="Calibri"/>
              </a:rPr>
              <a:t>(</a:t>
            </a:r>
            <a:r>
              <a:rPr b="1" i="0" lang="ar-MA" sz="2000" u="none" cap="none" strike="noStrike">
                <a:solidFill>
                  <a:srgbClr val="106585"/>
                </a:solidFill>
                <a:latin typeface="Calibri"/>
                <a:ea typeface="Calibri"/>
                <a:cs typeface="Calibri"/>
                <a:sym typeface="Calibri"/>
              </a:rPr>
              <a:t>النشاط الاعتيادي- مراقبة الانجاز القبلي-  التصريح بالأهداف(</a:t>
            </a:r>
            <a:r>
              <a:rPr b="1" i="0" lang="ar-MA" sz="2000" u="none" cap="none" strike="noStrike">
                <a:solidFill>
                  <a:srgbClr val="0F4861"/>
                </a:solidFill>
                <a:latin typeface="Calibri"/>
                <a:ea typeface="Calibri"/>
                <a:cs typeface="Calibri"/>
                <a:sym typeface="Calibri"/>
              </a:rPr>
              <a:t>	</a:t>
            </a:r>
            <a:endParaRPr b="1" i="0" sz="2000" u="none" cap="none" strike="noStrike">
              <a:solidFill>
                <a:srgbClr val="0F4861"/>
              </a:solidFill>
              <a:latin typeface="Calibri"/>
              <a:ea typeface="Calibri"/>
              <a:cs typeface="Calibri"/>
              <a:sym typeface="Calibri"/>
            </a:endParaRPr>
          </a:p>
        </p:txBody>
      </p:sp>
      <p:sp>
        <p:nvSpPr>
          <p:cNvPr id="3575" name="Google Shape;3575;p11"/>
          <p:cNvSpPr/>
          <p:nvPr/>
        </p:nvSpPr>
        <p:spPr>
          <a:xfrm>
            <a:off x="1894216" y="1641538"/>
            <a:ext cx="1483741" cy="33973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10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3576" name="Google Shape;3576;p11"/>
          <p:cNvSpPr/>
          <p:nvPr/>
        </p:nvSpPr>
        <p:spPr>
          <a:xfrm>
            <a:off x="1394807" y="1550419"/>
            <a:ext cx="519608" cy="519608"/>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577" name="Google Shape;3577;p11"/>
          <p:cNvSpPr txBox="1"/>
          <p:nvPr/>
        </p:nvSpPr>
        <p:spPr>
          <a:xfrm>
            <a:off x="1440875" y="2222477"/>
            <a:ext cx="8059833"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أقرأ بطلاقة (أ- أقرأ العبارات بطلاقة/ ب- أقرأ الجمل بطلاقة)</a:t>
            </a:r>
            <a:endParaRPr/>
          </a:p>
        </p:txBody>
      </p:sp>
      <p:sp>
        <p:nvSpPr>
          <p:cNvPr id="3578" name="Google Shape;3578;p11"/>
          <p:cNvSpPr/>
          <p:nvPr/>
        </p:nvSpPr>
        <p:spPr>
          <a:xfrm>
            <a:off x="1852469" y="2259444"/>
            <a:ext cx="1483741" cy="33973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15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3579" name="Google Shape;3579;p11"/>
          <p:cNvSpPr/>
          <p:nvPr/>
        </p:nvSpPr>
        <p:spPr>
          <a:xfrm>
            <a:off x="1409086" y="2168325"/>
            <a:ext cx="519608" cy="519608"/>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580" name="Google Shape;3580;p11"/>
          <p:cNvSpPr txBox="1"/>
          <p:nvPr/>
        </p:nvSpPr>
        <p:spPr>
          <a:xfrm>
            <a:off x="1440875" y="2840385"/>
            <a:ext cx="8079234"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أغني رصيدي في الحجاج</a:t>
            </a:r>
            <a:endParaRPr b="1" i="0" sz="2000" u="none" cap="none" strike="noStrike">
              <a:solidFill>
                <a:srgbClr val="2F5496"/>
              </a:solidFill>
              <a:latin typeface="Calibri"/>
              <a:ea typeface="Calibri"/>
              <a:cs typeface="Calibri"/>
              <a:sym typeface="Calibri"/>
            </a:endParaRPr>
          </a:p>
        </p:txBody>
      </p:sp>
      <p:sp>
        <p:nvSpPr>
          <p:cNvPr id="3581" name="Google Shape;3581;p11"/>
          <p:cNvSpPr/>
          <p:nvPr/>
        </p:nvSpPr>
        <p:spPr>
          <a:xfrm>
            <a:off x="1894215" y="2906946"/>
            <a:ext cx="1483741" cy="33973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3582" name="Google Shape;3582;p11"/>
          <p:cNvSpPr/>
          <p:nvPr/>
        </p:nvSpPr>
        <p:spPr>
          <a:xfrm>
            <a:off x="1445111" y="2852733"/>
            <a:ext cx="519608" cy="519608"/>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583" name="Google Shape;3583;p11"/>
          <p:cNvSpPr txBox="1"/>
          <p:nvPr/>
        </p:nvSpPr>
        <p:spPr>
          <a:xfrm>
            <a:off x="1440874" y="3540843"/>
            <a:ext cx="8062609"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 أفهم المقروء </a:t>
            </a:r>
            <a:endParaRPr b="0" i="0" sz="2000" u="none" cap="none" strike="noStrike">
              <a:solidFill>
                <a:srgbClr val="000000"/>
              </a:solidFill>
              <a:latin typeface="Calibri"/>
              <a:ea typeface="Calibri"/>
              <a:cs typeface="Calibri"/>
              <a:sym typeface="Calibri"/>
            </a:endParaRPr>
          </a:p>
        </p:txBody>
      </p:sp>
      <p:sp>
        <p:nvSpPr>
          <p:cNvPr id="3584" name="Google Shape;3584;p11"/>
          <p:cNvSpPr txBox="1"/>
          <p:nvPr/>
        </p:nvSpPr>
        <p:spPr>
          <a:xfrm>
            <a:off x="1939502" y="3620700"/>
            <a:ext cx="1396708" cy="334488"/>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15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3585" name="Google Shape;3585;p11"/>
          <p:cNvSpPr/>
          <p:nvPr/>
        </p:nvSpPr>
        <p:spPr>
          <a:xfrm>
            <a:off x="1427901" y="3538629"/>
            <a:ext cx="519608" cy="519608"/>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586" name="Google Shape;3586;p11"/>
          <p:cNvSpPr txBox="1"/>
          <p:nvPr/>
        </p:nvSpPr>
        <p:spPr>
          <a:xfrm>
            <a:off x="1440874" y="4178896"/>
            <a:ext cx="8050436"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  أوظف وأستثمر          </a:t>
            </a:r>
            <a:endParaRPr b="0" i="0" sz="2000" u="none" cap="none" strike="noStrike">
              <a:solidFill>
                <a:srgbClr val="000000"/>
              </a:solidFill>
              <a:latin typeface="Calibri"/>
              <a:ea typeface="Calibri"/>
              <a:cs typeface="Calibri"/>
              <a:sym typeface="Calibri"/>
            </a:endParaRPr>
          </a:p>
        </p:txBody>
      </p:sp>
      <p:sp>
        <p:nvSpPr>
          <p:cNvPr id="3587" name="Google Shape;3587;p11"/>
          <p:cNvSpPr txBox="1"/>
          <p:nvPr/>
        </p:nvSpPr>
        <p:spPr>
          <a:xfrm>
            <a:off x="1964719" y="4284042"/>
            <a:ext cx="1329922" cy="331507"/>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3588" name="Google Shape;3588;p11"/>
          <p:cNvSpPr/>
          <p:nvPr/>
        </p:nvSpPr>
        <p:spPr>
          <a:xfrm>
            <a:off x="1450851" y="4195986"/>
            <a:ext cx="519608" cy="465747"/>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589" name="Google Shape;3589;p11"/>
          <p:cNvSpPr txBox="1"/>
          <p:nvPr/>
        </p:nvSpPr>
        <p:spPr>
          <a:xfrm>
            <a:off x="1440876" y="4816317"/>
            <a:ext cx="8054126"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 اختتام الحصة</a:t>
            </a:r>
            <a:endParaRPr b="0" i="0" sz="2000" u="none" cap="none" strike="noStrike">
              <a:solidFill>
                <a:srgbClr val="000000"/>
              </a:solidFill>
              <a:latin typeface="Calibri"/>
              <a:ea typeface="Calibri"/>
              <a:cs typeface="Calibri"/>
              <a:sym typeface="Calibri"/>
            </a:endParaRPr>
          </a:p>
        </p:txBody>
      </p:sp>
      <p:sp>
        <p:nvSpPr>
          <p:cNvPr id="3590" name="Google Shape;3590;p11"/>
          <p:cNvSpPr/>
          <p:nvPr/>
        </p:nvSpPr>
        <p:spPr>
          <a:xfrm>
            <a:off x="9556133" y="482903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p:txBody>
      </p:sp>
      <p:sp>
        <p:nvSpPr>
          <p:cNvPr id="3591" name="Google Shape;3591;p11"/>
          <p:cNvSpPr/>
          <p:nvPr/>
        </p:nvSpPr>
        <p:spPr>
          <a:xfrm>
            <a:off x="1446798" y="4766879"/>
            <a:ext cx="519608" cy="519608"/>
          </a:xfrm>
          <a:prstGeom prst="ellipse">
            <a:avLst/>
          </a:prstGeom>
          <a:blipFill rotWithShape="1">
            <a:blip r:embed="rId3">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3592" name="Google Shape;3592;p11"/>
          <p:cNvSpPr/>
          <p:nvPr/>
        </p:nvSpPr>
        <p:spPr>
          <a:xfrm>
            <a:off x="1947509" y="4904299"/>
            <a:ext cx="1188309" cy="244767"/>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5  دقائق</a:t>
            </a:r>
            <a:endParaRPr b="1" i="0" sz="1867" u="none" cap="none" strike="noStrike">
              <a:solidFill>
                <a:srgbClr val="156082"/>
              </a:solidFill>
              <a:latin typeface="Poppins ExtraBold"/>
              <a:ea typeface="Poppins ExtraBold"/>
              <a:cs typeface="Poppins ExtraBold"/>
              <a:sym typeface="Poppins ExtraBold"/>
            </a:endParaRPr>
          </a:p>
        </p:txBody>
      </p:sp>
      <p:pic>
        <p:nvPicPr>
          <p:cNvPr descr="Image générée" id="3593" name="Google Shape;3593;p11"/>
          <p:cNvPicPr preferRelativeResize="0"/>
          <p:nvPr/>
        </p:nvPicPr>
        <p:blipFill rotWithShape="1">
          <a:blip r:embed="rId4">
            <a:alphaModFix/>
          </a:blip>
          <a:srcRect b="10678" l="0" r="0" t="11064"/>
          <a:stretch/>
        </p:blipFill>
        <p:spPr>
          <a:xfrm>
            <a:off x="10391458" y="-1387"/>
            <a:ext cx="727815" cy="85435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7" name="Shape 3597"/>
        <p:cNvGrpSpPr/>
        <p:nvPr/>
      </p:nvGrpSpPr>
      <p:grpSpPr>
        <a:xfrm>
          <a:off x="0" y="0"/>
          <a:ext cx="0" cy="0"/>
          <a:chOff x="0" y="0"/>
          <a:chExt cx="0" cy="0"/>
        </a:xfrm>
      </p:grpSpPr>
      <p:grpSp>
        <p:nvGrpSpPr>
          <p:cNvPr id="3598" name="Google Shape;3598;p12"/>
          <p:cNvGrpSpPr/>
          <p:nvPr/>
        </p:nvGrpSpPr>
        <p:grpSpPr>
          <a:xfrm>
            <a:off x="5130955" y="1706886"/>
            <a:ext cx="6054377" cy="3711725"/>
            <a:chOff x="1715066" y="1103461"/>
            <a:chExt cx="5717724" cy="3124203"/>
          </a:xfrm>
        </p:grpSpPr>
        <p:sp>
          <p:nvSpPr>
            <p:cNvPr id="3599" name="Google Shape;3599;p12"/>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600" name="Google Shape;3600;p12"/>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601" name="Google Shape;3601;p12"/>
          <p:cNvSpPr txBox="1"/>
          <p:nvPr/>
        </p:nvSpPr>
        <p:spPr>
          <a:xfrm>
            <a:off x="5877453" y="2008346"/>
            <a:ext cx="4754879" cy="303743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chemeClr val="accent2"/>
                </a:solidFill>
                <a:latin typeface="Calibri"/>
                <a:ea typeface="Calibri"/>
                <a:cs typeface="Calibri"/>
                <a:sym typeface="Calibri"/>
              </a:rPr>
              <a:t>أ- نشاط اعتيادي</a:t>
            </a:r>
            <a:endParaRPr b="1" i="0" sz="4800" u="none" cap="none" strike="noStrike">
              <a:solidFill>
                <a:schemeClr val="accent2"/>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4 دقائق </a:t>
            </a:r>
            <a:endParaRPr b="1" i="0" sz="4800" u="none" cap="none" strike="noStrike">
              <a:solidFill>
                <a:srgbClr val="44546A"/>
              </a:solidFill>
              <a:latin typeface="Calibri"/>
              <a:ea typeface="Calibri"/>
              <a:cs typeface="Calibri"/>
              <a:sym typeface="Calibri"/>
            </a:endParaRPr>
          </a:p>
        </p:txBody>
      </p:sp>
      <p:pic>
        <p:nvPicPr>
          <p:cNvPr id="3602" name="Google Shape;3602;p12"/>
          <p:cNvPicPr preferRelativeResize="0"/>
          <p:nvPr/>
        </p:nvPicPr>
        <p:blipFill rotWithShape="1">
          <a:blip r:embed="rId3">
            <a:alphaModFix/>
          </a:blip>
          <a:srcRect b="0" l="0" r="0" t="0"/>
          <a:stretch/>
        </p:blipFill>
        <p:spPr>
          <a:xfrm>
            <a:off x="1425131" y="2026231"/>
            <a:ext cx="1823987" cy="1522857"/>
          </a:xfrm>
          <a:prstGeom prst="rect">
            <a:avLst/>
          </a:prstGeom>
          <a:noFill/>
          <a:ln>
            <a:noFill/>
          </a:ln>
        </p:spPr>
      </p:pic>
      <p:pic>
        <p:nvPicPr>
          <p:cNvPr id="3603" name="Google Shape;3603;p12"/>
          <p:cNvPicPr preferRelativeResize="0"/>
          <p:nvPr/>
        </p:nvPicPr>
        <p:blipFill rotWithShape="1">
          <a:blip r:embed="rId4">
            <a:alphaModFix/>
          </a:blip>
          <a:srcRect b="0" l="0" r="0" t="0"/>
          <a:stretch/>
        </p:blipFill>
        <p:spPr>
          <a:xfrm>
            <a:off x="352483" y="2211483"/>
            <a:ext cx="2006407" cy="267520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7" name="Shape 3607"/>
        <p:cNvGrpSpPr/>
        <p:nvPr/>
      </p:nvGrpSpPr>
      <p:grpSpPr>
        <a:xfrm>
          <a:off x="0" y="0"/>
          <a:ext cx="0" cy="0"/>
          <a:chOff x="0" y="0"/>
          <a:chExt cx="0" cy="0"/>
        </a:xfrm>
      </p:grpSpPr>
      <p:pic>
        <p:nvPicPr>
          <p:cNvPr descr="Lever la main - Icônes mains et gestes gratuites" id="3608" name="Google Shape;3608;p13"/>
          <p:cNvPicPr preferRelativeResize="0"/>
          <p:nvPr/>
        </p:nvPicPr>
        <p:blipFill rotWithShape="1">
          <a:blip r:embed="rId3">
            <a:alphaModFix/>
          </a:blip>
          <a:srcRect b="0" l="0" r="0" t="0"/>
          <a:stretch/>
        </p:blipFill>
        <p:spPr>
          <a:xfrm>
            <a:off x="-52464" y="30199"/>
            <a:ext cx="735012" cy="733425"/>
          </a:xfrm>
          <a:prstGeom prst="rect">
            <a:avLst/>
          </a:prstGeom>
          <a:noFill/>
          <a:ln>
            <a:noFill/>
          </a:ln>
        </p:spPr>
      </p:pic>
      <p:pic>
        <p:nvPicPr>
          <p:cNvPr descr="Image générée" id="3609" name="Google Shape;3609;p13"/>
          <p:cNvPicPr preferRelativeResize="0"/>
          <p:nvPr/>
        </p:nvPicPr>
        <p:blipFill rotWithShape="1">
          <a:blip r:embed="rId4">
            <a:alphaModFix/>
          </a:blip>
          <a:srcRect b="61971" l="3539" r="75793" t="24327"/>
          <a:stretch/>
        </p:blipFill>
        <p:spPr>
          <a:xfrm>
            <a:off x="11253763" y="9878"/>
            <a:ext cx="784989" cy="783654"/>
          </a:xfrm>
          <a:prstGeom prst="rect">
            <a:avLst/>
          </a:prstGeom>
          <a:noFill/>
          <a:ln>
            <a:noFill/>
          </a:ln>
        </p:spPr>
      </p:pic>
      <p:sp>
        <p:nvSpPr>
          <p:cNvPr id="3610" name="Google Shape;3610;p1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611" name="Google Shape;3611;p13"/>
          <p:cNvSpPr txBox="1"/>
          <p:nvPr/>
        </p:nvSpPr>
        <p:spPr>
          <a:xfrm>
            <a:off x="1193800" y="201149"/>
            <a:ext cx="10091819" cy="348388"/>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1600" u="none" cap="none" strike="noStrike">
                <a:solidFill>
                  <a:srgbClr val="757070"/>
                </a:solidFill>
                <a:latin typeface="Calibri"/>
                <a:ea typeface="Calibri"/>
                <a:cs typeface="Calibri"/>
                <a:sym typeface="Calibri"/>
              </a:rPr>
              <a:t>النشاط الاعتيادي : سنبدأ حصتنا لعبة "صائد الأخطاء"، ومن توصل منك إلى الحل في أقل من دقيقتين  يلقب بصائد الأخطاء </a:t>
            </a:r>
            <a:endParaRPr b="1" i="0" sz="1600" u="none" cap="none" strike="noStrike">
              <a:solidFill>
                <a:srgbClr val="757070"/>
              </a:solidFill>
              <a:latin typeface="Calibri"/>
              <a:ea typeface="Calibri"/>
              <a:cs typeface="Calibri"/>
              <a:sym typeface="Calibri"/>
            </a:endParaRPr>
          </a:p>
        </p:txBody>
      </p:sp>
      <p:sp>
        <p:nvSpPr>
          <p:cNvPr id="3612" name="Google Shape;3612;p13"/>
          <p:cNvSpPr txBox="1"/>
          <p:nvPr/>
        </p:nvSpPr>
        <p:spPr>
          <a:xfrm>
            <a:off x="1462331" y="571933"/>
            <a:ext cx="9601200" cy="2215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AEABAB"/>
              </a:buClr>
              <a:buSzPts val="1400"/>
              <a:buFont typeface="Arial"/>
              <a:buNone/>
            </a:pPr>
            <a:r>
              <a:rPr b="0" i="1" lang="ar-MA" sz="1600" u="none" cap="none" strike="noStrike">
                <a:solidFill>
                  <a:srgbClr val="AEABAB"/>
                </a:solidFill>
                <a:latin typeface="Calibri"/>
                <a:ea typeface="Calibri"/>
                <a:cs typeface="Calibri"/>
                <a:sym typeface="Calibri"/>
              </a:rPr>
              <a:t>يقرأ المدرس اللعبة ، وبعدها يدعو المتعلمين إلى البحث عن الحل له في أقل من دقيقتين  و يستمع  بعد ذلك إلى إجابات بغض المتعلمين.</a:t>
            </a:r>
            <a:endParaRPr b="0" i="0" sz="2000" u="none" cap="none" strike="noStrike">
              <a:solidFill>
                <a:srgbClr val="000000"/>
              </a:solidFill>
              <a:latin typeface="Calibri"/>
              <a:ea typeface="Calibri"/>
              <a:cs typeface="Calibri"/>
              <a:sym typeface="Calibri"/>
            </a:endParaRPr>
          </a:p>
        </p:txBody>
      </p:sp>
      <p:pic>
        <p:nvPicPr>
          <p:cNvPr descr="C:\Users\HP\Desktop\طارل 2025-2026\الوثائق المنجزة\حصص  ppt  2025-2026\1اع\الحصص المنجزة\الاسبوع الأول\—Pngtree—horizontal line stripe retro scrapbook_6188770.png" id="3613" name="Google Shape;3613;p13"/>
          <p:cNvPicPr preferRelativeResize="0"/>
          <p:nvPr/>
        </p:nvPicPr>
        <p:blipFill rotWithShape="1">
          <a:blip r:embed="rId5">
            <a:alphaModFix/>
          </a:blip>
          <a:srcRect b="0" l="0" r="0" t="0"/>
          <a:stretch/>
        </p:blipFill>
        <p:spPr>
          <a:xfrm>
            <a:off x="-2894" y="939114"/>
            <a:ext cx="12038752" cy="5745891"/>
          </a:xfrm>
          <a:prstGeom prst="rect">
            <a:avLst/>
          </a:prstGeom>
          <a:noFill/>
          <a:ln>
            <a:noFill/>
          </a:ln>
        </p:spPr>
      </p:pic>
      <p:sp>
        <p:nvSpPr>
          <p:cNvPr id="3614" name="Google Shape;3614;p13"/>
          <p:cNvSpPr/>
          <p:nvPr/>
        </p:nvSpPr>
        <p:spPr>
          <a:xfrm>
            <a:off x="2202550" y="3277926"/>
            <a:ext cx="9260869" cy="2934137"/>
          </a:xfrm>
          <a:prstGeom prst="rect">
            <a:avLst/>
          </a:prstGeom>
          <a:noFill/>
          <a:ln>
            <a:noFill/>
          </a:ln>
        </p:spPr>
        <p:txBody>
          <a:bodyPr anchorCtr="0" anchor="t" bIns="45700" lIns="91425" spcFirstLastPara="1" rIns="91425" wrap="square" tIns="45700">
            <a:spAutoFit/>
          </a:bodyPr>
          <a:lstStyle/>
          <a:p>
            <a:pPr indent="0" lvl="0" marL="0" marR="0" rtl="1" algn="r">
              <a:lnSpc>
                <a:spcPct val="200000"/>
              </a:lnSpc>
              <a:spcBef>
                <a:spcPts val="0"/>
              </a:spcBef>
              <a:spcAft>
                <a:spcPts val="0"/>
              </a:spcAft>
              <a:buNone/>
            </a:pPr>
            <a:r>
              <a:rPr b="1" i="0" lang="ar-MA" sz="2800" u="none" cap="none" strike="noStrike">
                <a:solidFill>
                  <a:schemeClr val="dk1"/>
                </a:solidFill>
                <a:latin typeface="Calibri"/>
                <a:ea typeface="Calibri"/>
                <a:cs typeface="Calibri"/>
                <a:sym typeface="Calibri"/>
              </a:rPr>
              <a:t>1- كمَا نُعلّم أبناؤنا عبورَ الطّريقِ بأمانٍ، علينا أن نُعلّمَهم عبورَ الإنترنت بوَعي.</a:t>
            </a:r>
            <a:endParaRPr/>
          </a:p>
          <a:p>
            <a:pPr indent="0" lvl="0" marL="0" marR="0" rtl="1" algn="r">
              <a:lnSpc>
                <a:spcPct val="200000"/>
              </a:lnSpc>
              <a:spcBef>
                <a:spcPts val="1000"/>
              </a:spcBef>
              <a:spcAft>
                <a:spcPts val="0"/>
              </a:spcAft>
              <a:buNone/>
            </a:pPr>
            <a:r>
              <a:rPr b="1" i="0" lang="ar-MA" sz="2800" u="none" cap="none" strike="noStrike">
                <a:solidFill>
                  <a:schemeClr val="dk1"/>
                </a:solidFill>
                <a:latin typeface="Calibri"/>
                <a:ea typeface="Calibri"/>
                <a:cs typeface="Calibri"/>
                <a:sym typeface="Calibri"/>
              </a:rPr>
              <a:t>2- الأمانُ الرَّقميُّ يبدأ منْ وَعي المُستخدِم، لا منْ تعْقيد كلِماة المرورِ فقط.</a:t>
            </a:r>
            <a:endParaRPr/>
          </a:p>
          <a:p>
            <a:pPr indent="0" lvl="0" marL="0" marR="0" rtl="1" algn="r">
              <a:lnSpc>
                <a:spcPct val="200000"/>
              </a:lnSpc>
              <a:spcBef>
                <a:spcPts val="1000"/>
              </a:spcBef>
              <a:spcAft>
                <a:spcPts val="0"/>
              </a:spcAft>
              <a:buNone/>
            </a:pPr>
            <a:r>
              <a:rPr b="1" i="0" lang="ar-MA" sz="2800" u="none" cap="none" strike="noStrike">
                <a:solidFill>
                  <a:schemeClr val="dk1"/>
                </a:solidFill>
                <a:latin typeface="Calibri"/>
                <a:ea typeface="Calibri"/>
                <a:cs typeface="Calibri"/>
                <a:sym typeface="Calibri"/>
              </a:rPr>
              <a:t>3- كلُّ نقرةٍ على الإنترنِت تتركُ أثرًا، فكُنْ وعيًا بِما تترُكه وراءَك</a:t>
            </a:r>
            <a:r>
              <a:rPr b="0" i="0" lang="ar-MA" sz="2800" u="none" cap="none" strike="noStrike">
                <a:solidFill>
                  <a:schemeClr val="dk1"/>
                </a:solidFill>
                <a:latin typeface="Calibri"/>
                <a:ea typeface="Calibri"/>
                <a:cs typeface="Calibri"/>
                <a:sym typeface="Calibri"/>
              </a:rPr>
              <a:t>.</a:t>
            </a:r>
            <a:endParaRPr/>
          </a:p>
        </p:txBody>
      </p:sp>
      <p:pic>
        <p:nvPicPr>
          <p:cNvPr id="3615" name="Google Shape;3615;p13"/>
          <p:cNvPicPr preferRelativeResize="0"/>
          <p:nvPr/>
        </p:nvPicPr>
        <p:blipFill rotWithShape="1">
          <a:blip r:embed="rId6">
            <a:alphaModFix/>
          </a:blip>
          <a:srcRect b="0" l="0" r="0" t="0"/>
          <a:stretch/>
        </p:blipFill>
        <p:spPr>
          <a:xfrm>
            <a:off x="315042" y="4744995"/>
            <a:ext cx="2059858" cy="1828800"/>
          </a:xfrm>
          <a:prstGeom prst="rect">
            <a:avLst/>
          </a:prstGeom>
          <a:noFill/>
          <a:ln>
            <a:noFill/>
          </a:ln>
        </p:spPr>
      </p:pic>
      <p:sp>
        <p:nvSpPr>
          <p:cNvPr id="3616" name="Google Shape;3616;p13"/>
          <p:cNvSpPr/>
          <p:nvPr/>
        </p:nvSpPr>
        <p:spPr>
          <a:xfrm>
            <a:off x="495301" y="1583948"/>
            <a:ext cx="11150956" cy="1077218"/>
          </a:xfrm>
          <a:prstGeom prst="rect">
            <a:avLst/>
          </a:prstGeom>
          <a:noFill/>
          <a:ln cap="flat" cmpd="sng" w="9525">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3600" u="none" cap="none" strike="noStrike">
                <a:solidFill>
                  <a:srgbClr val="FF0000"/>
                </a:solidFill>
                <a:latin typeface="Calibri"/>
                <a:ea typeface="Calibri"/>
                <a:cs typeface="Calibri"/>
                <a:sym typeface="Calibri"/>
              </a:rPr>
              <a:t>لعبة "صائد الأخطاء" </a:t>
            </a:r>
            <a:endParaRPr/>
          </a:p>
          <a:p>
            <a:pPr indent="0" lvl="0" marL="0" marR="0" rtl="1" algn="ctr">
              <a:spcBef>
                <a:spcPts val="0"/>
              </a:spcBef>
              <a:spcAft>
                <a:spcPts val="0"/>
              </a:spcAft>
              <a:buNone/>
            </a:pPr>
            <a:r>
              <a:rPr b="1" i="0" lang="ar-MA" sz="2800" u="none" cap="none" strike="noStrike">
                <a:solidFill>
                  <a:schemeClr val="dk1"/>
                </a:solidFill>
                <a:latin typeface="Calibri"/>
                <a:ea typeface="Calibri"/>
                <a:cs typeface="Calibri"/>
                <a:sym typeface="Calibri"/>
              </a:rPr>
              <a:t>في كل جملة من الجمل الآتية يوجد خطأ واحد ، اسخرجه، وصححه مع ذكر التعليل</a:t>
            </a:r>
            <a:r>
              <a:rPr b="1" i="0" lang="ar-MA" sz="2800" u="none" cap="none" strike="noStrike">
                <a:solidFill>
                  <a:srgbClr val="FF0000"/>
                </a:solidFill>
                <a:latin typeface="Calibri"/>
                <a:ea typeface="Calibri"/>
                <a:cs typeface="Calibri"/>
                <a:sym typeface="Calibri"/>
              </a:rPr>
              <a:t>. </a:t>
            </a:r>
            <a:endParaRPr b="0" i="0" sz="2800" u="none" cap="none" strike="noStrike">
              <a:solidFill>
                <a:srgbClr val="FF00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0" name="Shape 3620"/>
        <p:cNvGrpSpPr/>
        <p:nvPr/>
      </p:nvGrpSpPr>
      <p:grpSpPr>
        <a:xfrm>
          <a:off x="0" y="0"/>
          <a:ext cx="0" cy="0"/>
          <a:chOff x="0" y="0"/>
          <a:chExt cx="0" cy="0"/>
        </a:xfrm>
      </p:grpSpPr>
      <p:pic>
        <p:nvPicPr>
          <p:cNvPr descr="Image générée" id="3621" name="Google Shape;3621;p14"/>
          <p:cNvPicPr preferRelativeResize="0"/>
          <p:nvPr/>
        </p:nvPicPr>
        <p:blipFill rotWithShape="1">
          <a:blip r:embed="rId3">
            <a:alphaModFix/>
          </a:blip>
          <a:srcRect b="61971" l="3539" r="75793" t="24327"/>
          <a:stretch/>
        </p:blipFill>
        <p:spPr>
          <a:xfrm>
            <a:off x="11272992" y="9878"/>
            <a:ext cx="765760" cy="764458"/>
          </a:xfrm>
          <a:prstGeom prst="rect">
            <a:avLst/>
          </a:prstGeom>
          <a:noFill/>
          <a:ln>
            <a:noFill/>
          </a:ln>
        </p:spPr>
      </p:pic>
      <p:pic>
        <p:nvPicPr>
          <p:cNvPr id="3622" name="Google Shape;3622;p14"/>
          <p:cNvPicPr preferRelativeResize="0"/>
          <p:nvPr/>
        </p:nvPicPr>
        <p:blipFill rotWithShape="1">
          <a:blip r:embed="rId4">
            <a:alphaModFix/>
          </a:blip>
          <a:srcRect b="0" l="0" r="0" t="0"/>
          <a:stretch/>
        </p:blipFill>
        <p:spPr>
          <a:xfrm>
            <a:off x="-18717" y="20937"/>
            <a:ext cx="730250" cy="730250"/>
          </a:xfrm>
          <a:prstGeom prst="rect">
            <a:avLst/>
          </a:prstGeom>
          <a:noFill/>
          <a:ln>
            <a:noFill/>
          </a:ln>
        </p:spPr>
      </p:pic>
      <p:sp>
        <p:nvSpPr>
          <p:cNvPr id="3623" name="Google Shape;3623;p1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624" name="Google Shape;3624;p14"/>
          <p:cNvSpPr txBox="1"/>
          <p:nvPr/>
        </p:nvSpPr>
        <p:spPr>
          <a:xfrm>
            <a:off x="2534393" y="128772"/>
            <a:ext cx="8645525" cy="380385"/>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1800" u="none" cap="none" strike="noStrike">
                <a:solidFill>
                  <a:srgbClr val="757070"/>
                </a:solidFill>
                <a:latin typeface="Calibri"/>
                <a:ea typeface="Calibri"/>
                <a:cs typeface="Calibri"/>
                <a:sym typeface="Calibri"/>
              </a:rPr>
              <a:t>بعد سماع إجاباتكم، الحل هو:</a:t>
            </a:r>
            <a:endParaRPr b="1" i="0" sz="1800" u="none" cap="none" strike="noStrike">
              <a:solidFill>
                <a:srgbClr val="757070"/>
              </a:solidFill>
              <a:latin typeface="Calibri"/>
              <a:ea typeface="Calibri"/>
              <a:cs typeface="Calibri"/>
              <a:sym typeface="Calibri"/>
            </a:endParaRPr>
          </a:p>
        </p:txBody>
      </p:sp>
      <p:sp>
        <p:nvSpPr>
          <p:cNvPr id="3625" name="Google Shape;3625;p14"/>
          <p:cNvSpPr txBox="1"/>
          <p:nvPr/>
        </p:nvSpPr>
        <p:spPr>
          <a:xfrm>
            <a:off x="498764" y="493908"/>
            <a:ext cx="10943936" cy="492443"/>
          </a:xfrm>
          <a:prstGeom prst="rect">
            <a:avLst/>
          </a:prstGeom>
          <a:noFill/>
          <a:ln>
            <a:noFill/>
          </a:ln>
        </p:spPr>
        <p:txBody>
          <a:bodyPr anchorCtr="0" anchor="t" bIns="0" lIns="0" spcFirstLastPara="1" rIns="0" wrap="square" tIns="0">
            <a:spAutoFit/>
          </a:bodyPr>
          <a:lstStyle/>
          <a:p>
            <a:pPr indent="0" lvl="0" marL="0" marR="0" rtl="1" algn="r">
              <a:spcBef>
                <a:spcPts val="0"/>
              </a:spcBef>
              <a:spcAft>
                <a:spcPts val="0"/>
              </a:spcAft>
              <a:buNone/>
            </a:pPr>
            <a:r>
              <a:rPr b="0" i="1" lang="ar-MA" sz="1600" u="none" cap="none" strike="noStrike">
                <a:solidFill>
                  <a:srgbClr val="AEABAB"/>
                </a:solidFill>
                <a:latin typeface="Calibri"/>
                <a:ea typeface="Calibri"/>
                <a:cs typeface="Calibri"/>
                <a:sym typeface="Calibri"/>
              </a:rPr>
              <a:t>ينوه المدرس بعمل المتعلمين، ويقدم لقب «صائد الأخطاء " للمتعلم الذي توصل إلى الحل. وقدم التعليل المناسب  ويطلب منه أن يشرح  للتلاميذ سيرورة تفكيره وكيف توصل للجواب ، </a:t>
            </a:r>
            <a:r>
              <a:rPr b="1" i="1" lang="ar-MA" sz="1600" u="none" cap="none" strike="noStrike">
                <a:solidFill>
                  <a:srgbClr val="AEABAB"/>
                </a:solidFill>
                <a:latin typeface="Calibri"/>
                <a:ea typeface="Calibri"/>
                <a:cs typeface="Calibri"/>
                <a:sym typeface="Calibri"/>
              </a:rPr>
              <a:t>ويطلب الأستاذ من بعض  التلاميذ غير المشاركين إعادة قراءة الجمل الصحيحة قراءة سليمة </a:t>
            </a:r>
            <a:endParaRPr b="1" i="0" sz="2000" u="none" cap="none" strike="noStrike">
              <a:solidFill>
                <a:srgbClr val="000000"/>
              </a:solidFill>
              <a:latin typeface="Calibri"/>
              <a:ea typeface="Calibri"/>
              <a:cs typeface="Calibri"/>
              <a:sym typeface="Calibri"/>
            </a:endParaRPr>
          </a:p>
        </p:txBody>
      </p:sp>
      <p:pic>
        <p:nvPicPr>
          <p:cNvPr descr="C:\Users\HP\Desktop\طارل 2025-2026\الوثائق المنجزة\حصص  ppt  2025-2026\1اع\الحصص المنجزة\الاسبوع الأول\—Pngtree—horizontal line stripe retro scrapbook_6188770.png" id="3626" name="Google Shape;3626;p14"/>
          <p:cNvPicPr preferRelativeResize="0"/>
          <p:nvPr/>
        </p:nvPicPr>
        <p:blipFill rotWithShape="1">
          <a:blip r:embed="rId5">
            <a:alphaModFix/>
          </a:blip>
          <a:srcRect b="0" l="0" r="0" t="0"/>
          <a:stretch/>
        </p:blipFill>
        <p:spPr>
          <a:xfrm>
            <a:off x="0" y="1124463"/>
            <a:ext cx="12038752" cy="5572899"/>
          </a:xfrm>
          <a:prstGeom prst="rect">
            <a:avLst/>
          </a:prstGeom>
          <a:noFill/>
          <a:ln>
            <a:noFill/>
          </a:ln>
        </p:spPr>
      </p:pic>
      <p:sp>
        <p:nvSpPr>
          <p:cNvPr id="3627" name="Google Shape;3627;p1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628" name="Google Shape;3628;p14"/>
          <p:cNvSpPr/>
          <p:nvPr/>
        </p:nvSpPr>
        <p:spPr>
          <a:xfrm>
            <a:off x="989099" y="3277925"/>
            <a:ext cx="10163360" cy="2934137"/>
          </a:xfrm>
          <a:prstGeom prst="rect">
            <a:avLst/>
          </a:prstGeom>
          <a:noFill/>
          <a:ln cap="flat" cmpd="sng" w="9525">
            <a:solidFill>
              <a:srgbClr val="156082"/>
            </a:solidFill>
            <a:prstDash val="solid"/>
            <a:round/>
            <a:headEnd len="sm" w="sm" type="none"/>
            <a:tailEnd len="sm" w="sm" type="none"/>
          </a:ln>
        </p:spPr>
        <p:txBody>
          <a:bodyPr anchorCtr="0" anchor="t" bIns="45700" lIns="91425" spcFirstLastPara="1" rIns="91425" wrap="square" tIns="45700">
            <a:spAutoFit/>
          </a:bodyPr>
          <a:lstStyle/>
          <a:p>
            <a:pPr indent="0" lvl="0" marL="0" marR="0" rtl="1" algn="r">
              <a:lnSpc>
                <a:spcPct val="200000"/>
              </a:lnSpc>
              <a:spcBef>
                <a:spcPts val="0"/>
              </a:spcBef>
              <a:spcAft>
                <a:spcPts val="0"/>
              </a:spcAft>
              <a:buNone/>
            </a:pPr>
            <a:r>
              <a:rPr b="1" i="0" lang="ar-MA" sz="2800" u="none" cap="none" strike="noStrike">
                <a:solidFill>
                  <a:schemeClr val="dk1"/>
                </a:solidFill>
                <a:latin typeface="Calibri"/>
                <a:ea typeface="Calibri"/>
                <a:cs typeface="Calibri"/>
                <a:sym typeface="Calibri"/>
              </a:rPr>
              <a:t>1- كمَا نُعلّم </a:t>
            </a:r>
            <a:r>
              <a:rPr b="1" i="0" lang="ar-MA" sz="2800" u="none" cap="none" strike="sngStrike">
                <a:solidFill>
                  <a:srgbClr val="FF0000"/>
                </a:solidFill>
                <a:latin typeface="Calibri"/>
                <a:ea typeface="Calibri"/>
                <a:cs typeface="Calibri"/>
                <a:sym typeface="Calibri"/>
              </a:rPr>
              <a:t>أبناؤنا</a:t>
            </a:r>
            <a:r>
              <a:rPr b="1" i="0" lang="ar-MA" sz="2800" u="none" cap="none" strike="noStrike">
                <a:solidFill>
                  <a:schemeClr val="dk1"/>
                </a:solidFill>
                <a:latin typeface="Calibri"/>
                <a:ea typeface="Calibri"/>
                <a:cs typeface="Calibri"/>
                <a:sym typeface="Calibri"/>
              </a:rPr>
              <a:t>  أبناءَنا عبورَ الطّريقِ بأمانٍ، علينا أن نُعلّمَهم عبورَ الإنترنت بوَعي.</a:t>
            </a:r>
            <a:endParaRPr/>
          </a:p>
          <a:p>
            <a:pPr indent="0" lvl="0" marL="0" marR="0" rtl="1" algn="r">
              <a:lnSpc>
                <a:spcPct val="200000"/>
              </a:lnSpc>
              <a:spcBef>
                <a:spcPts val="1000"/>
              </a:spcBef>
              <a:spcAft>
                <a:spcPts val="0"/>
              </a:spcAft>
              <a:buNone/>
            </a:pPr>
            <a:r>
              <a:rPr b="1" i="0" lang="ar-MA" sz="2800" u="none" cap="none" strike="noStrike">
                <a:solidFill>
                  <a:schemeClr val="dk1"/>
                </a:solidFill>
                <a:latin typeface="Calibri"/>
                <a:ea typeface="Calibri"/>
                <a:cs typeface="Calibri"/>
                <a:sym typeface="Calibri"/>
              </a:rPr>
              <a:t>2- الأمانُ الرَّقميُّ يبدأ منْ وَعي المُستخدِم، لا منْ تعْقيد </a:t>
            </a:r>
            <a:r>
              <a:rPr b="1" i="0" lang="ar-MA" sz="2800" u="none" cap="none" strike="sngStrike">
                <a:solidFill>
                  <a:srgbClr val="FF0000"/>
                </a:solidFill>
                <a:latin typeface="Calibri"/>
                <a:ea typeface="Calibri"/>
                <a:cs typeface="Calibri"/>
                <a:sym typeface="Calibri"/>
              </a:rPr>
              <a:t>كلِماة</a:t>
            </a:r>
            <a:r>
              <a:rPr b="1" i="0" lang="ar-MA" sz="2800" u="none" cap="none" strike="noStrike">
                <a:solidFill>
                  <a:srgbClr val="FF0000"/>
                </a:solidFill>
                <a:latin typeface="Calibri"/>
                <a:ea typeface="Calibri"/>
                <a:cs typeface="Calibri"/>
                <a:sym typeface="Calibri"/>
              </a:rPr>
              <a:t>  </a:t>
            </a:r>
            <a:r>
              <a:rPr b="1" i="0" lang="ar-MA" sz="2800" u="none" cap="none" strike="noStrike">
                <a:solidFill>
                  <a:schemeClr val="dk1"/>
                </a:solidFill>
                <a:latin typeface="Calibri"/>
                <a:ea typeface="Calibri"/>
                <a:cs typeface="Calibri"/>
                <a:sym typeface="Calibri"/>
              </a:rPr>
              <a:t>كلماتِ</a:t>
            </a:r>
            <a:r>
              <a:rPr b="1" i="0" lang="ar-MA" sz="2800" u="none" cap="none" strike="noStrike">
                <a:solidFill>
                  <a:srgbClr val="FF0000"/>
                </a:solidFill>
                <a:latin typeface="Calibri"/>
                <a:ea typeface="Calibri"/>
                <a:cs typeface="Calibri"/>
                <a:sym typeface="Calibri"/>
              </a:rPr>
              <a:t> </a:t>
            </a:r>
            <a:r>
              <a:rPr b="1" i="0" lang="ar-MA" sz="2800" u="none" cap="none" strike="noStrike">
                <a:solidFill>
                  <a:schemeClr val="dk1"/>
                </a:solidFill>
                <a:latin typeface="Calibri"/>
                <a:ea typeface="Calibri"/>
                <a:cs typeface="Calibri"/>
                <a:sym typeface="Calibri"/>
              </a:rPr>
              <a:t>المرورِ فقط.</a:t>
            </a:r>
            <a:endParaRPr/>
          </a:p>
          <a:p>
            <a:pPr indent="0" lvl="0" marL="0" marR="0" rtl="1" algn="r">
              <a:lnSpc>
                <a:spcPct val="200000"/>
              </a:lnSpc>
              <a:spcBef>
                <a:spcPts val="1000"/>
              </a:spcBef>
              <a:spcAft>
                <a:spcPts val="0"/>
              </a:spcAft>
              <a:buNone/>
            </a:pPr>
            <a:r>
              <a:rPr b="1" i="0" lang="ar-MA" sz="2800" u="none" cap="none" strike="noStrike">
                <a:solidFill>
                  <a:schemeClr val="dk1"/>
                </a:solidFill>
                <a:latin typeface="Calibri"/>
                <a:ea typeface="Calibri"/>
                <a:cs typeface="Calibri"/>
                <a:sym typeface="Calibri"/>
              </a:rPr>
              <a:t>3- كلُّ نقرةٍ على الإنترنِت تتركُ أثرًا، فكُنْ </a:t>
            </a:r>
            <a:r>
              <a:rPr b="1" i="0" lang="ar-MA" sz="2800" u="none" cap="none" strike="sngStrike">
                <a:solidFill>
                  <a:srgbClr val="FF0000"/>
                </a:solidFill>
                <a:latin typeface="Calibri"/>
                <a:ea typeface="Calibri"/>
                <a:cs typeface="Calibri"/>
                <a:sym typeface="Calibri"/>
              </a:rPr>
              <a:t>وعيًا</a:t>
            </a:r>
            <a:r>
              <a:rPr b="1" i="0" lang="ar-MA" sz="2800" u="none" cap="none" strike="noStrike">
                <a:solidFill>
                  <a:schemeClr val="dk1"/>
                </a:solidFill>
                <a:latin typeface="Calibri"/>
                <a:ea typeface="Calibri"/>
                <a:cs typeface="Calibri"/>
                <a:sym typeface="Calibri"/>
              </a:rPr>
              <a:t>  واعيا بِما تترُكه وراءَك</a:t>
            </a:r>
            <a:r>
              <a:rPr b="0" i="0" lang="ar-MA" sz="2800" u="none" cap="none" strike="noStrike">
                <a:solidFill>
                  <a:schemeClr val="dk1"/>
                </a:solidFill>
                <a:latin typeface="Calibri"/>
                <a:ea typeface="Calibri"/>
                <a:cs typeface="Calibri"/>
                <a:sym typeface="Calibri"/>
              </a:rPr>
              <a:t>.</a:t>
            </a:r>
            <a:endParaRPr/>
          </a:p>
        </p:txBody>
      </p:sp>
      <p:sp>
        <p:nvSpPr>
          <p:cNvPr id="3629" name="Google Shape;3629;p14"/>
          <p:cNvSpPr/>
          <p:nvPr/>
        </p:nvSpPr>
        <p:spPr>
          <a:xfrm>
            <a:off x="504916" y="1736348"/>
            <a:ext cx="11150956" cy="1077218"/>
          </a:xfrm>
          <a:prstGeom prst="rect">
            <a:avLst/>
          </a:prstGeom>
          <a:noFill/>
          <a:ln cap="flat" cmpd="sng" w="9525">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3600" u="none" cap="none" strike="noStrike">
                <a:solidFill>
                  <a:srgbClr val="FF0000"/>
                </a:solidFill>
                <a:latin typeface="Calibri"/>
                <a:ea typeface="Calibri"/>
                <a:cs typeface="Calibri"/>
                <a:sym typeface="Calibri"/>
              </a:rPr>
              <a:t>لعبة "صائد الأخطاء" </a:t>
            </a:r>
            <a:endParaRPr/>
          </a:p>
          <a:p>
            <a:pPr indent="0" lvl="0" marL="0" marR="0" rtl="1" algn="ctr">
              <a:spcBef>
                <a:spcPts val="0"/>
              </a:spcBef>
              <a:spcAft>
                <a:spcPts val="0"/>
              </a:spcAft>
              <a:buNone/>
            </a:pPr>
            <a:r>
              <a:rPr b="1" i="0" lang="ar-MA" sz="2800" u="none" cap="none" strike="noStrike">
                <a:solidFill>
                  <a:schemeClr val="dk1"/>
                </a:solidFill>
                <a:latin typeface="Calibri"/>
                <a:ea typeface="Calibri"/>
                <a:cs typeface="Calibri"/>
                <a:sym typeface="Calibri"/>
              </a:rPr>
              <a:t>في كل جملة من الجمل الآتية يوجد خطأ واحد ، اسخرجه، وصححه مع ذكر التعليل</a:t>
            </a:r>
            <a:r>
              <a:rPr b="1" i="0" lang="ar-MA" sz="2800" u="none" cap="none" strike="noStrike">
                <a:solidFill>
                  <a:srgbClr val="FF0000"/>
                </a:solidFill>
                <a:latin typeface="Calibri"/>
                <a:ea typeface="Calibri"/>
                <a:cs typeface="Calibri"/>
                <a:sym typeface="Calibri"/>
              </a:rPr>
              <a:t>. </a:t>
            </a:r>
            <a:endParaRPr b="0" i="0" sz="2800" u="none" cap="none" strike="noStrike">
              <a:solidFill>
                <a:srgbClr val="FF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3" name="Shape 3633"/>
        <p:cNvGrpSpPr/>
        <p:nvPr/>
      </p:nvGrpSpPr>
      <p:grpSpPr>
        <a:xfrm>
          <a:off x="0" y="0"/>
          <a:ext cx="0" cy="0"/>
          <a:chOff x="0" y="0"/>
          <a:chExt cx="0" cy="0"/>
        </a:xfrm>
      </p:grpSpPr>
      <p:grpSp>
        <p:nvGrpSpPr>
          <p:cNvPr id="3634" name="Google Shape;3634;p15"/>
          <p:cNvGrpSpPr/>
          <p:nvPr/>
        </p:nvGrpSpPr>
        <p:grpSpPr>
          <a:xfrm>
            <a:off x="3145745" y="1836358"/>
            <a:ext cx="6054377" cy="3711725"/>
            <a:chOff x="1715066" y="1103461"/>
            <a:chExt cx="5717724" cy="3124203"/>
          </a:xfrm>
        </p:grpSpPr>
        <p:sp>
          <p:nvSpPr>
            <p:cNvPr id="3635" name="Google Shape;3635;p15"/>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636" name="Google Shape;3636;p15"/>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637" name="Google Shape;3637;p15"/>
          <p:cNvSpPr txBox="1"/>
          <p:nvPr/>
        </p:nvSpPr>
        <p:spPr>
          <a:xfrm>
            <a:off x="3238329" y="2864510"/>
            <a:ext cx="5312187" cy="1609158"/>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3600" u="none" cap="none" strike="noStrike">
                <a:solidFill>
                  <a:srgbClr val="ED7D31"/>
                </a:solidFill>
                <a:latin typeface="Calibri"/>
                <a:ea typeface="Calibri"/>
                <a:cs typeface="Calibri"/>
                <a:sym typeface="Calibri"/>
              </a:rPr>
              <a:t>ب- مراقبة إنجاز الواجبات المنزلية</a:t>
            </a:r>
            <a:endParaRPr b="1" i="0" sz="3600" u="none" cap="none" strike="noStrike">
              <a:solidFill>
                <a:srgbClr val="ED7D31"/>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Arial"/>
                <a:ea typeface="Arial"/>
                <a:cs typeface="Arial"/>
                <a:sym typeface="Arial"/>
              </a:rPr>
              <a:t>4 دقائق</a:t>
            </a:r>
            <a:endParaRPr b="1" i="0" sz="4800" u="none" cap="none" strike="noStrike">
              <a:solidFill>
                <a:srgbClr val="44546A"/>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3641" name="Shape 3641"/>
        <p:cNvGrpSpPr/>
        <p:nvPr/>
      </p:nvGrpSpPr>
      <p:grpSpPr>
        <a:xfrm>
          <a:off x="0" y="0"/>
          <a:ext cx="0" cy="0"/>
          <a:chOff x="0" y="0"/>
          <a:chExt cx="0" cy="0"/>
        </a:xfrm>
      </p:grpSpPr>
      <p:sp>
        <p:nvSpPr>
          <p:cNvPr id="3642" name="Google Shape;3642;p16"/>
          <p:cNvSpPr/>
          <p:nvPr/>
        </p:nvSpPr>
        <p:spPr>
          <a:xfrm>
            <a:off x="4683940" y="70080"/>
            <a:ext cx="6224235" cy="52098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MA" sz="1800" u="none" cap="none" strike="noStrike">
                <a:solidFill>
                  <a:srgbClr val="757070"/>
                </a:solidFill>
                <a:latin typeface="Calibri"/>
                <a:ea typeface="Calibri"/>
                <a:cs typeface="Calibri"/>
                <a:sym typeface="Calibri"/>
              </a:rPr>
              <a:t>مراقبة إنجاز التلاميذ الواجبات المنزلية</a:t>
            </a:r>
            <a:endParaRPr b="1" i="0" sz="1800" u="none" cap="none" strike="noStrike">
              <a:solidFill>
                <a:srgbClr val="757070"/>
              </a:solidFill>
              <a:latin typeface="Calibri"/>
              <a:ea typeface="Calibri"/>
              <a:cs typeface="Calibri"/>
              <a:sym typeface="Calibri"/>
            </a:endParaRPr>
          </a:p>
        </p:txBody>
      </p:sp>
      <p:sp>
        <p:nvSpPr>
          <p:cNvPr id="3643" name="Google Shape;3643;p16"/>
          <p:cNvSpPr txBox="1"/>
          <p:nvPr/>
        </p:nvSpPr>
        <p:spPr>
          <a:xfrm>
            <a:off x="1416402" y="444861"/>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0" lang="ar-MA" sz="1600" u="none" cap="none" strike="noStrike">
                <a:solidFill>
                  <a:srgbClr val="AFABAB"/>
                </a:solidFill>
                <a:latin typeface="Calibri"/>
                <a:ea typeface="Calibri"/>
                <a:cs typeface="Calibri"/>
                <a:sym typeface="Calibri"/>
              </a:rPr>
              <a:t>يراقب  المدرس مدى إنجاز التلاميذ الواجبات المنزلية مع تقديم التغذية الراجعة الفورية لهم ( يكفي الاستاذ بعينة من التلاميذ في كل حصة).</a:t>
            </a:r>
            <a:endParaRPr b="0" i="0" sz="1600" u="none" cap="none" strike="noStrike">
              <a:solidFill>
                <a:srgbClr val="AFABAB"/>
              </a:solidFill>
              <a:latin typeface="Calibri"/>
              <a:ea typeface="Calibri"/>
              <a:cs typeface="Calibri"/>
              <a:sym typeface="Calibri"/>
            </a:endParaRPr>
          </a:p>
        </p:txBody>
      </p:sp>
      <p:pic>
        <p:nvPicPr>
          <p:cNvPr descr="Image générée" id="3644" name="Google Shape;3644;p16"/>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pic>
        <p:nvPicPr>
          <p:cNvPr descr="يتعاون التلاميذ والمعلمون في ممارسة العمل الجماعي في المدرسة الابتدائية صورة  الخلفية والصورة للتنزيل المجاني - Pngtree" id="3645" name="Google Shape;3645;p16"/>
          <p:cNvPicPr preferRelativeResize="0"/>
          <p:nvPr/>
        </p:nvPicPr>
        <p:blipFill rotWithShape="1">
          <a:blip r:embed="rId4">
            <a:alphaModFix/>
          </a:blip>
          <a:srcRect b="0" l="0" r="0" t="0"/>
          <a:stretch/>
        </p:blipFill>
        <p:spPr>
          <a:xfrm>
            <a:off x="1971304" y="1394100"/>
            <a:ext cx="8081158" cy="47132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9" name="Shape 3649"/>
        <p:cNvGrpSpPr/>
        <p:nvPr/>
      </p:nvGrpSpPr>
      <p:grpSpPr>
        <a:xfrm>
          <a:off x="0" y="0"/>
          <a:ext cx="0" cy="0"/>
          <a:chOff x="0" y="0"/>
          <a:chExt cx="0" cy="0"/>
        </a:xfrm>
      </p:grpSpPr>
      <p:grpSp>
        <p:nvGrpSpPr>
          <p:cNvPr id="3650" name="Google Shape;3650;p17"/>
          <p:cNvGrpSpPr/>
          <p:nvPr/>
        </p:nvGrpSpPr>
        <p:grpSpPr>
          <a:xfrm>
            <a:off x="5130955" y="1706886"/>
            <a:ext cx="6054377" cy="3711725"/>
            <a:chOff x="1715066" y="1103461"/>
            <a:chExt cx="5717724" cy="3124203"/>
          </a:xfrm>
        </p:grpSpPr>
        <p:sp>
          <p:nvSpPr>
            <p:cNvPr id="3651" name="Google Shape;3651;p17"/>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652" name="Google Shape;3652;p17"/>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653" name="Google Shape;3653;p17"/>
          <p:cNvSpPr txBox="1"/>
          <p:nvPr/>
        </p:nvSpPr>
        <p:spPr>
          <a:xfrm>
            <a:off x="5877453" y="2008346"/>
            <a:ext cx="4754879" cy="2823530"/>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t/>
            </a:r>
            <a:endParaRPr b="1" i="0" sz="4800" u="none" cap="none" strike="noStrike">
              <a:solidFill>
                <a:srgbClr val="ED7D31"/>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rgbClr val="ED7D31"/>
                </a:solidFill>
                <a:latin typeface="Calibri"/>
                <a:ea typeface="Calibri"/>
                <a:cs typeface="Calibri"/>
                <a:sym typeface="Calibri"/>
              </a:rPr>
              <a:t>ب- التصريح بالأهداف </a:t>
            </a:r>
            <a:r>
              <a:rPr b="1" i="0" lang="ar-MA" sz="4800" u="none" cap="none" strike="noStrike">
                <a:solidFill>
                  <a:srgbClr val="44546A"/>
                </a:solidFill>
                <a:latin typeface="Calibri"/>
                <a:ea typeface="Calibri"/>
                <a:cs typeface="Calibri"/>
                <a:sym typeface="Calibri"/>
              </a:rPr>
              <a:t>دقيقتان ( 02)</a:t>
            </a:r>
            <a:endParaRPr b="1" i="0" sz="4800" u="none" cap="none" strike="noStrike">
              <a:solidFill>
                <a:srgbClr val="44546A"/>
              </a:solidFill>
              <a:latin typeface="Calibri"/>
              <a:ea typeface="Calibri"/>
              <a:cs typeface="Calibri"/>
              <a:sym typeface="Calibri"/>
            </a:endParaRPr>
          </a:p>
        </p:txBody>
      </p:sp>
      <p:pic>
        <p:nvPicPr>
          <p:cNvPr id="3654" name="Google Shape;3654;p17"/>
          <p:cNvPicPr preferRelativeResize="0"/>
          <p:nvPr/>
        </p:nvPicPr>
        <p:blipFill rotWithShape="1">
          <a:blip r:embed="rId3">
            <a:alphaModFix/>
          </a:blip>
          <a:srcRect b="0" l="0" r="0" t="0"/>
          <a:stretch/>
        </p:blipFill>
        <p:spPr>
          <a:xfrm>
            <a:off x="1646778" y="2211483"/>
            <a:ext cx="1173691" cy="1173691"/>
          </a:xfrm>
          <a:prstGeom prst="rect">
            <a:avLst/>
          </a:prstGeom>
          <a:noFill/>
          <a:ln>
            <a:noFill/>
          </a:ln>
        </p:spPr>
      </p:pic>
      <p:pic>
        <p:nvPicPr>
          <p:cNvPr id="3655" name="Google Shape;3655;p17"/>
          <p:cNvPicPr preferRelativeResize="0"/>
          <p:nvPr/>
        </p:nvPicPr>
        <p:blipFill rotWithShape="1">
          <a:blip r:embed="rId4">
            <a:alphaModFix/>
          </a:blip>
          <a:srcRect b="0" l="0" r="0" t="0"/>
          <a:stretch/>
        </p:blipFill>
        <p:spPr>
          <a:xfrm>
            <a:off x="352483" y="2211483"/>
            <a:ext cx="2006407" cy="267520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4"/>
                                        </p:tgtEl>
                                        <p:attrNameLst>
                                          <p:attrName>style.visibility</p:attrName>
                                        </p:attrNameLst>
                                      </p:cBhvr>
                                      <p:to>
                                        <p:strVal val="visible"/>
                                      </p:to>
                                    </p:set>
                                    <p:animEffect filter="fade" transition="in">
                                      <p:cBhvr>
                                        <p:cTn dur="2000"/>
                                        <p:tgtEl>
                                          <p:spTgt spid="36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9" name="Shape 3659"/>
        <p:cNvGrpSpPr/>
        <p:nvPr/>
      </p:nvGrpSpPr>
      <p:grpSpPr>
        <a:xfrm>
          <a:off x="0" y="0"/>
          <a:ext cx="0" cy="0"/>
          <a:chOff x="0" y="0"/>
          <a:chExt cx="0" cy="0"/>
        </a:xfrm>
      </p:grpSpPr>
      <p:sp>
        <p:nvSpPr>
          <p:cNvPr id="3660" name="Google Shape;3660;p18"/>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3661" name="Google Shape;3661;p18"/>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3662" name="Google Shape;3662;p18"/>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3663" name="Google Shape;3663;p18"/>
          <p:cNvPicPr preferRelativeResize="0"/>
          <p:nvPr/>
        </p:nvPicPr>
        <p:blipFill rotWithShape="1">
          <a:blip r:embed="rId3">
            <a:alphaModFix/>
          </a:blip>
          <a:srcRect b="0" l="0" r="0" t="0"/>
          <a:stretch/>
        </p:blipFill>
        <p:spPr>
          <a:xfrm>
            <a:off x="0" y="40134"/>
            <a:ext cx="744881" cy="744881"/>
          </a:xfrm>
          <a:prstGeom prst="rect">
            <a:avLst/>
          </a:prstGeom>
          <a:noFill/>
          <a:ln>
            <a:noFill/>
          </a:ln>
        </p:spPr>
      </p:pic>
      <p:pic>
        <p:nvPicPr>
          <p:cNvPr descr="Image générée" id="3664" name="Google Shape;3664;p18"/>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pic>
        <p:nvPicPr>
          <p:cNvPr id="3665" name="Google Shape;3665;p18"/>
          <p:cNvPicPr preferRelativeResize="0"/>
          <p:nvPr/>
        </p:nvPicPr>
        <p:blipFill rotWithShape="1">
          <a:blip r:embed="rId5">
            <a:alphaModFix/>
          </a:blip>
          <a:srcRect b="0" l="0" r="0" t="0"/>
          <a:stretch/>
        </p:blipFill>
        <p:spPr>
          <a:xfrm>
            <a:off x="10548227" y="2378781"/>
            <a:ext cx="707602" cy="707602"/>
          </a:xfrm>
          <a:prstGeom prst="rect">
            <a:avLst/>
          </a:prstGeom>
          <a:noFill/>
          <a:ln>
            <a:noFill/>
          </a:ln>
        </p:spPr>
      </p:pic>
      <p:sp>
        <p:nvSpPr>
          <p:cNvPr id="3666" name="Google Shape;3666;p18"/>
          <p:cNvSpPr txBox="1"/>
          <p:nvPr/>
        </p:nvSpPr>
        <p:spPr>
          <a:xfrm>
            <a:off x="1696538" y="-4850"/>
            <a:ext cx="9643500" cy="400200"/>
          </a:xfrm>
          <a:prstGeom prst="rect">
            <a:avLst/>
          </a:prstGeom>
          <a:noFill/>
          <a:ln>
            <a:noFill/>
          </a:ln>
        </p:spPr>
        <p:txBody>
          <a:bodyPr anchorCtr="0" anchor="t" bIns="45700" lIns="91425" spcFirstLastPara="1" rIns="91425" wrap="square" tIns="45700">
            <a:spAutoFit/>
          </a:bodyPr>
          <a:lstStyle/>
          <a:p>
            <a:pPr indent="0" lvl="0" marL="0" marR="0" rtl="0" algn="r">
              <a:lnSpc>
                <a:spcPct val="27440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عِندَ نِهَايَةِ هذِهِ الحِصَّةِ، سَتَكُونُونَ قَادِرِينَ عَلَى:</a:t>
            </a:r>
            <a:endParaRPr b="1" i="0" sz="1800" u="none" cap="none" strike="noStrike">
              <a:solidFill>
                <a:srgbClr val="002060"/>
              </a:solidFill>
              <a:latin typeface="Calibri"/>
              <a:ea typeface="Calibri"/>
              <a:cs typeface="Calibri"/>
              <a:sym typeface="Calibri"/>
            </a:endParaRPr>
          </a:p>
        </p:txBody>
      </p:sp>
      <p:sp>
        <p:nvSpPr>
          <p:cNvPr id="3667" name="Google Shape;3667;p18"/>
          <p:cNvSpPr/>
          <p:nvPr/>
        </p:nvSpPr>
        <p:spPr>
          <a:xfrm>
            <a:off x="2522669" y="2378781"/>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قِرَاءَةِ نص متوسط الطول بِطَلَاقَةٍ.</a:t>
            </a:r>
            <a:endParaRPr b="1" i="0" sz="3200" u="none" cap="none" strike="noStrike">
              <a:solidFill>
                <a:srgbClr val="106585"/>
              </a:solidFill>
              <a:latin typeface="Calibri"/>
              <a:ea typeface="Calibri"/>
              <a:cs typeface="Calibri"/>
              <a:sym typeface="Calibri"/>
            </a:endParaRPr>
          </a:p>
        </p:txBody>
      </p:sp>
      <p:pic>
        <p:nvPicPr>
          <p:cNvPr id="3668" name="Google Shape;3668;p18"/>
          <p:cNvPicPr preferRelativeResize="0"/>
          <p:nvPr/>
        </p:nvPicPr>
        <p:blipFill rotWithShape="1">
          <a:blip r:embed="rId5">
            <a:alphaModFix/>
          </a:blip>
          <a:srcRect b="0" l="0" r="0" t="0"/>
          <a:stretch/>
        </p:blipFill>
        <p:spPr>
          <a:xfrm>
            <a:off x="10548227" y="3914380"/>
            <a:ext cx="707602" cy="707602"/>
          </a:xfrm>
          <a:prstGeom prst="rect">
            <a:avLst/>
          </a:prstGeom>
          <a:noFill/>
          <a:ln>
            <a:noFill/>
          </a:ln>
        </p:spPr>
      </p:pic>
      <p:sp>
        <p:nvSpPr>
          <p:cNvPr id="3669" name="Google Shape;3669;p18"/>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فَهْمِ المعاني المباشرة والضمنية لنص متوسط الطول.</a:t>
            </a:r>
            <a:endParaRPr b="1" i="0" sz="3200" u="none" cap="none" strike="noStrike">
              <a:solidFill>
                <a:srgbClr val="106585"/>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65"/>
                                        </p:tgtEl>
                                        <p:attrNameLst>
                                          <p:attrName>style.visibility</p:attrName>
                                        </p:attrNameLst>
                                      </p:cBhvr>
                                      <p:to>
                                        <p:strVal val="visible"/>
                                      </p:to>
                                    </p:set>
                                    <p:animEffect filter="fade" transition="in">
                                      <p:cBhvr>
                                        <p:cTn dur="2000"/>
                                        <p:tgtEl>
                                          <p:spTgt spid="36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67"/>
                                        </p:tgtEl>
                                        <p:attrNameLst>
                                          <p:attrName>style.visibility</p:attrName>
                                        </p:attrNameLst>
                                      </p:cBhvr>
                                      <p:to>
                                        <p:strVal val="visible"/>
                                      </p:to>
                                    </p:set>
                                    <p:animEffect filter="fade" transition="in">
                                      <p:cBhvr>
                                        <p:cTn dur="500"/>
                                        <p:tgtEl>
                                          <p:spTgt spid="36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68"/>
                                        </p:tgtEl>
                                        <p:attrNameLst>
                                          <p:attrName>style.visibility</p:attrName>
                                        </p:attrNameLst>
                                      </p:cBhvr>
                                      <p:to>
                                        <p:strVal val="visible"/>
                                      </p:to>
                                    </p:set>
                                    <p:animEffect filter="fade" transition="in">
                                      <p:cBhvr>
                                        <p:cTn dur="2000"/>
                                        <p:tgtEl>
                                          <p:spTgt spid="36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69"/>
                                        </p:tgtEl>
                                        <p:attrNameLst>
                                          <p:attrName>style.visibility</p:attrName>
                                        </p:attrNameLst>
                                      </p:cBhvr>
                                      <p:to>
                                        <p:strVal val="visible"/>
                                      </p:to>
                                    </p:set>
                                    <p:animEffect filter="fade" transition="in">
                                      <p:cBhvr>
                                        <p:cTn dur="500"/>
                                        <p:tgtEl>
                                          <p:spTgt spid="36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3" name="Shape 3673"/>
        <p:cNvGrpSpPr/>
        <p:nvPr/>
      </p:nvGrpSpPr>
      <p:grpSpPr>
        <a:xfrm>
          <a:off x="0" y="0"/>
          <a:ext cx="0" cy="0"/>
          <a:chOff x="0" y="0"/>
          <a:chExt cx="0" cy="0"/>
        </a:xfrm>
      </p:grpSpPr>
      <p:grpSp>
        <p:nvGrpSpPr>
          <p:cNvPr id="3674" name="Google Shape;3674;p19"/>
          <p:cNvGrpSpPr/>
          <p:nvPr/>
        </p:nvGrpSpPr>
        <p:grpSpPr>
          <a:xfrm>
            <a:off x="5130955" y="1017344"/>
            <a:ext cx="6054377" cy="3711725"/>
            <a:chOff x="1715066" y="1103461"/>
            <a:chExt cx="5717724" cy="3124203"/>
          </a:xfrm>
        </p:grpSpPr>
        <p:sp>
          <p:nvSpPr>
            <p:cNvPr id="3675" name="Google Shape;3675;p1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676" name="Google Shape;3676;p1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677" name="Google Shape;3677;p19"/>
          <p:cNvSpPr txBox="1"/>
          <p:nvPr/>
        </p:nvSpPr>
        <p:spPr>
          <a:xfrm>
            <a:off x="5743654" y="1551203"/>
            <a:ext cx="4754879" cy="3023905"/>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الأول </a:t>
            </a:r>
            <a:endParaRPr/>
          </a:p>
          <a:p>
            <a:pPr indent="0" lvl="0" marL="0" marR="0" rtl="1" algn="ctr">
              <a:lnSpc>
                <a:spcPct val="131218"/>
              </a:lnSpc>
              <a:spcBef>
                <a:spcPts val="0"/>
              </a:spcBef>
              <a:spcAft>
                <a:spcPts val="0"/>
              </a:spcAft>
              <a:buNone/>
            </a:pPr>
            <a:r>
              <a:rPr b="1" i="0" lang="ar-MA" sz="4800" u="none" cap="none" strike="noStrike">
                <a:solidFill>
                  <a:srgbClr val="FFC000"/>
                </a:solidFill>
                <a:latin typeface="Calibri"/>
                <a:ea typeface="Calibri"/>
                <a:cs typeface="Calibri"/>
                <a:sym typeface="Calibri"/>
              </a:rPr>
              <a:t>القراءة بطلاقة</a:t>
            </a:r>
            <a:endParaRPr b="1" i="0" sz="3733" u="none" cap="none" strike="noStrike">
              <a:solidFill>
                <a:srgbClr val="FFC000"/>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15  دقيقة</a:t>
            </a:r>
            <a:endParaRPr b="1" i="0" sz="4800" u="none" cap="none" strike="noStrike">
              <a:solidFill>
                <a:srgbClr val="44546A"/>
              </a:solidFill>
              <a:latin typeface="Calibri"/>
              <a:ea typeface="Calibri"/>
              <a:cs typeface="Calibri"/>
              <a:sym typeface="Calibri"/>
            </a:endParaRPr>
          </a:p>
        </p:txBody>
      </p:sp>
      <p:pic>
        <p:nvPicPr>
          <p:cNvPr id="3678" name="Google Shape;3678;p19"/>
          <p:cNvPicPr preferRelativeResize="0"/>
          <p:nvPr/>
        </p:nvPicPr>
        <p:blipFill rotWithShape="1">
          <a:blip r:embed="rId3">
            <a:alphaModFix/>
          </a:blip>
          <a:srcRect b="0" l="0" r="0" t="0"/>
          <a:stretch/>
        </p:blipFill>
        <p:spPr>
          <a:xfrm>
            <a:off x="941903" y="993046"/>
            <a:ext cx="3736023" cy="3736023"/>
          </a:xfrm>
          <a:prstGeom prst="rect">
            <a:avLst/>
          </a:prstGeom>
          <a:noFill/>
          <a:ln>
            <a:noFill/>
          </a:ln>
        </p:spPr>
      </p:pic>
      <p:sp>
        <p:nvSpPr>
          <p:cNvPr id="3679" name="Google Shape;3679;p19"/>
          <p:cNvSpPr/>
          <p:nvPr/>
        </p:nvSpPr>
        <p:spPr>
          <a:xfrm>
            <a:off x="9232222" y="3827414"/>
            <a:ext cx="519608" cy="519608"/>
          </a:xfrm>
          <a:prstGeom prst="ellipse">
            <a:avLst/>
          </a:prstGeom>
          <a:blipFill rotWithShape="1">
            <a:blip r:embed="rId4">
              <a:alphaModFix/>
            </a:blip>
            <a:stretch>
              <a:fillRect b="0" l="0" r="0" t="0"/>
            </a:stretch>
          </a:blipFill>
          <a:ln cap="flat" cmpd="sng" w="1905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rgbClr val="44546A"/>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3" name="Shape 3683"/>
        <p:cNvGrpSpPr/>
        <p:nvPr/>
      </p:nvGrpSpPr>
      <p:grpSpPr>
        <a:xfrm>
          <a:off x="0" y="0"/>
          <a:ext cx="0" cy="0"/>
          <a:chOff x="0" y="0"/>
          <a:chExt cx="0" cy="0"/>
        </a:xfrm>
      </p:grpSpPr>
      <p:grpSp>
        <p:nvGrpSpPr>
          <p:cNvPr id="3684" name="Google Shape;3684;p20"/>
          <p:cNvGrpSpPr/>
          <p:nvPr/>
        </p:nvGrpSpPr>
        <p:grpSpPr>
          <a:xfrm>
            <a:off x="5130955" y="1706886"/>
            <a:ext cx="6054377" cy="3711725"/>
            <a:chOff x="1715066" y="1103461"/>
            <a:chExt cx="5717724" cy="3124203"/>
          </a:xfrm>
        </p:grpSpPr>
        <p:sp>
          <p:nvSpPr>
            <p:cNvPr id="3685" name="Google Shape;3685;p20"/>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686" name="Google Shape;3686;p20"/>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687" name="Google Shape;3687;p20"/>
          <p:cNvSpPr txBox="1"/>
          <p:nvPr/>
        </p:nvSpPr>
        <p:spPr>
          <a:xfrm>
            <a:off x="5877453" y="2008346"/>
            <a:ext cx="4754879" cy="2902911"/>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br>
              <a:rPr b="1" i="0" lang="ar-MA" sz="4800" u="none" cap="none" strike="noStrike">
                <a:solidFill>
                  <a:srgbClr val="44546A"/>
                </a:solidFill>
                <a:latin typeface="Calibri"/>
                <a:ea typeface="Calibri"/>
                <a:cs typeface="Calibri"/>
                <a:sym typeface="Calibri"/>
              </a:rPr>
            </a:br>
            <a:r>
              <a:rPr b="1" i="0" lang="ar-MA" sz="4800" u="none" cap="none" strike="noStrike">
                <a:solidFill>
                  <a:srgbClr val="ED7D31"/>
                </a:solidFill>
                <a:latin typeface="Calibri"/>
                <a:ea typeface="Calibri"/>
                <a:cs typeface="Calibri"/>
                <a:sym typeface="Calibri"/>
              </a:rPr>
              <a:t>أ- أَقْرَأُ العبارات بِطَلَاقَةٍ </a:t>
            </a:r>
            <a:r>
              <a:rPr b="1" i="0" lang="ar-MA" sz="48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pic>
        <p:nvPicPr>
          <p:cNvPr id="3688" name="Google Shape;3688;p20"/>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2" name="Shape 3692"/>
        <p:cNvGrpSpPr/>
        <p:nvPr/>
      </p:nvGrpSpPr>
      <p:grpSpPr>
        <a:xfrm>
          <a:off x="0" y="0"/>
          <a:ext cx="0" cy="0"/>
          <a:chOff x="0" y="0"/>
          <a:chExt cx="0" cy="0"/>
        </a:xfrm>
      </p:grpSpPr>
      <p:pic>
        <p:nvPicPr>
          <p:cNvPr descr="Image générée" id="3693" name="Google Shape;3693;p2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3694" name="Google Shape;3694;p21"/>
          <p:cNvSpPr txBox="1"/>
          <p:nvPr/>
        </p:nvSpPr>
        <p:spPr>
          <a:xfrm>
            <a:off x="288587" y="61552"/>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MA" sz="1600" u="none" cap="none" strike="noStrike">
                <a:solidFill>
                  <a:srgbClr val="7F7F7F"/>
                </a:solidFill>
                <a:latin typeface="Calibri"/>
                <a:ea typeface="Calibri"/>
                <a:cs typeface="Calibri"/>
                <a:sym typeface="Calibri"/>
              </a:rPr>
              <a:t>1- النمذجة: انتبهوا، سأقرأ العبارات بطلاقة، ثم ستتناوبون على قراءتها من بعدي مع احترام معايير الطلاقة: الدقة والسرعة.</a:t>
            </a:r>
            <a:endParaRPr/>
          </a:p>
        </p:txBody>
      </p:sp>
      <p:sp>
        <p:nvSpPr>
          <p:cNvPr id="3695" name="Google Shape;3695;p21"/>
          <p:cNvSpPr txBox="1"/>
          <p:nvPr/>
        </p:nvSpPr>
        <p:spPr>
          <a:xfrm>
            <a:off x="1459425" y="495264"/>
            <a:ext cx="9717757" cy="338554"/>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1600" u="none" cap="none" strike="noStrike">
                <a:solidFill>
                  <a:srgbClr val="A5A5A5"/>
                </a:solidFill>
                <a:latin typeface="Calibri"/>
                <a:ea typeface="Calibri"/>
                <a:cs typeface="Calibri"/>
                <a:sym typeface="Calibri"/>
              </a:rPr>
              <a:t>يطلب الأستاذ)ة( انتباه التلاميذ، ثم يقرأ العبارات بطلاقة.</a:t>
            </a:r>
            <a:endParaRPr b="0" i="0" sz="1600" u="none" cap="none" strike="noStrike">
              <a:solidFill>
                <a:srgbClr val="A5A5A5"/>
              </a:solidFill>
              <a:latin typeface="Calibri"/>
              <a:ea typeface="Calibri"/>
              <a:cs typeface="Calibri"/>
              <a:sym typeface="Calibri"/>
            </a:endParaRPr>
          </a:p>
        </p:txBody>
      </p:sp>
      <p:pic>
        <p:nvPicPr>
          <p:cNvPr id="3696" name="Google Shape;3696;p21"/>
          <p:cNvPicPr preferRelativeResize="0"/>
          <p:nvPr/>
        </p:nvPicPr>
        <p:blipFill rotWithShape="1">
          <a:blip r:embed="rId4">
            <a:alphaModFix/>
          </a:blip>
          <a:srcRect b="0" l="0" r="0" t="0"/>
          <a:stretch/>
        </p:blipFill>
        <p:spPr>
          <a:xfrm>
            <a:off x="153248" y="44086"/>
            <a:ext cx="730250" cy="730250"/>
          </a:xfrm>
          <a:prstGeom prst="rect">
            <a:avLst/>
          </a:prstGeom>
          <a:noFill/>
          <a:ln>
            <a:noFill/>
          </a:ln>
        </p:spPr>
      </p:pic>
      <p:sp>
        <p:nvSpPr>
          <p:cNvPr id="3697" name="Google Shape;3697;p21"/>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graphicFrame>
        <p:nvGraphicFramePr>
          <p:cNvPr id="3698" name="Google Shape;3698;p21"/>
          <p:cNvGraphicFramePr/>
          <p:nvPr/>
        </p:nvGraphicFramePr>
        <p:xfrm>
          <a:off x="7825839" y="1103387"/>
          <a:ext cx="3000000" cy="3000000"/>
        </p:xfrm>
        <a:graphic>
          <a:graphicData uri="http://schemas.openxmlformats.org/drawingml/2006/table">
            <a:tbl>
              <a:tblPr>
                <a:noFill/>
                <a:tableStyleId>{A34DDA48-63B9-4FDB-8003-E75ED160395B}</a:tableStyleId>
              </a:tblPr>
              <a:tblGrid>
                <a:gridCol w="3760050"/>
              </a:tblGrid>
              <a:tr h="201450">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1- الْحَصَانَةُ الرَّقْمِيَّةُ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2- انْتِهَاكُ الْخُصُوصِيَّةِ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699" name="Google Shape;3699;p21"/>
          <p:cNvGraphicFramePr/>
          <p:nvPr/>
        </p:nvGraphicFramePr>
        <p:xfrm>
          <a:off x="7837715" y="4699659"/>
          <a:ext cx="3000000" cy="3000000"/>
        </p:xfrm>
        <a:graphic>
          <a:graphicData uri="http://schemas.openxmlformats.org/drawingml/2006/table">
            <a:tbl>
              <a:tblPr>
                <a:noFill/>
                <a:tableStyleId>{A34DDA48-63B9-4FDB-8003-E75ED160395B}</a:tableStyleId>
              </a:tblPr>
              <a:tblGrid>
                <a:gridCol w="3878800"/>
              </a:tblGrid>
              <a:tr h="2579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7- التَّرْبِيَةُ الرَّقْمِيَّةُ</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5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8- الْوَعْيُ النَّقْدِيُّ</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00" name="Google Shape;3700;p21"/>
          <p:cNvGraphicFramePr/>
          <p:nvPr/>
        </p:nvGraphicFramePr>
        <p:xfrm>
          <a:off x="384620" y="4735285"/>
          <a:ext cx="3000000" cy="3000000"/>
        </p:xfrm>
        <a:graphic>
          <a:graphicData uri="http://schemas.openxmlformats.org/drawingml/2006/table">
            <a:tbl>
              <a:tblPr>
                <a:noFill/>
                <a:tableStyleId>{A34DDA48-63B9-4FDB-8003-E75ED160395B}</a:tableStyleId>
              </a:tblPr>
              <a:tblGrid>
                <a:gridCol w="3664875"/>
              </a:tblGrid>
              <a:tr h="800100">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9- السُّلُوكُ الْوَاعِي</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00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10- الْحِسُّ النَّقْدِيُّ</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01" name="Google Shape;3701;p21"/>
          <p:cNvGraphicFramePr/>
          <p:nvPr/>
        </p:nvGraphicFramePr>
        <p:xfrm>
          <a:off x="4334493" y="2968830"/>
          <a:ext cx="3000000" cy="3000000"/>
        </p:xfrm>
        <a:graphic>
          <a:graphicData uri="http://schemas.openxmlformats.org/drawingml/2006/table">
            <a:tbl>
              <a:tblPr>
                <a:noFill/>
                <a:tableStyleId>{A34DDA48-63B9-4FDB-8003-E75ED160395B}</a:tableStyleId>
              </a:tblPr>
              <a:tblGrid>
                <a:gridCol w="3248700"/>
              </a:tblGrid>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5- الِابْتِزَازُ الإِلِكْتُرُونِيُّ</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6- السَّلَامَةُ الرَّقْمِيَّةُ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02" name="Google Shape;3702;p21"/>
          <p:cNvGraphicFramePr/>
          <p:nvPr/>
        </p:nvGraphicFramePr>
        <p:xfrm>
          <a:off x="384621" y="1103387"/>
          <a:ext cx="3000000" cy="3000000"/>
        </p:xfrm>
        <a:graphic>
          <a:graphicData uri="http://schemas.openxmlformats.org/drawingml/2006/table">
            <a:tbl>
              <a:tblPr>
                <a:noFill/>
                <a:tableStyleId>{A34DDA48-63B9-4FDB-8003-E75ED160395B}</a:tableStyleId>
              </a:tblPr>
              <a:tblGrid>
                <a:gridCol w="3748000"/>
              </a:tblGrid>
              <a:tr h="20145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3- الِاحْتِيَالُ الإِلِكْتُرُونِيُّ</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3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4- التَّنَمُّرُ الإِلِكْتُرُونِيُّ</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6" name="Shape 3706"/>
        <p:cNvGrpSpPr/>
        <p:nvPr/>
      </p:nvGrpSpPr>
      <p:grpSpPr>
        <a:xfrm>
          <a:off x="0" y="0"/>
          <a:ext cx="0" cy="0"/>
          <a:chOff x="0" y="0"/>
          <a:chExt cx="0" cy="0"/>
        </a:xfrm>
      </p:grpSpPr>
      <p:pic>
        <p:nvPicPr>
          <p:cNvPr descr="Image générée" id="3707" name="Google Shape;3707;p2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3708" name="Google Shape;3708;p22"/>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709" name="Google Shape;3709;p22"/>
          <p:cNvSpPr txBox="1"/>
          <p:nvPr/>
        </p:nvSpPr>
        <p:spPr>
          <a:xfrm>
            <a:off x="288587" y="8166"/>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MA" sz="1600" u="none" cap="none" strike="noStrike">
                <a:solidFill>
                  <a:srgbClr val="7F7F7F"/>
                </a:solidFill>
                <a:latin typeface="Calibri"/>
                <a:ea typeface="Calibri"/>
                <a:cs typeface="Calibri"/>
                <a:sym typeface="Calibri"/>
              </a:rPr>
              <a:t>2- الممارسة الموجهة: معايير الطلاقة: الدقة والسرعة.</a:t>
            </a:r>
            <a:endParaRPr/>
          </a:p>
        </p:txBody>
      </p:sp>
      <p:sp>
        <p:nvSpPr>
          <p:cNvPr id="3710" name="Google Shape;3710;p22"/>
          <p:cNvSpPr txBox="1"/>
          <p:nvPr/>
        </p:nvSpPr>
        <p:spPr>
          <a:xfrm>
            <a:off x="777255" y="341806"/>
            <a:ext cx="10559840" cy="58477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1600" u="none" cap="none" strike="noStrike">
                <a:solidFill>
                  <a:srgbClr val="A5A5A5"/>
                </a:solidFill>
                <a:latin typeface="Calibri"/>
                <a:ea typeface="Calibri"/>
                <a:cs typeface="Calibri"/>
                <a:sym typeface="Calibri"/>
              </a:rPr>
              <a:t>يطلب الأستاذ)ة( من بعض التلاميذ المرور إلى السبورة وقراءة بعض العبارات بطلاقة، ويحرص على التصحيح الفوري لقراءة كل تلميذ بإشراك وملائه، ويطلب منهم إبداء رأيهم، ويختم بتقديم تغذية راجعة.</a:t>
            </a:r>
            <a:endParaRPr b="0" i="0" sz="1600" u="none" cap="none" strike="noStrike">
              <a:solidFill>
                <a:srgbClr val="A5A5A5"/>
              </a:solidFill>
              <a:latin typeface="Calibri"/>
              <a:ea typeface="Calibri"/>
              <a:cs typeface="Calibri"/>
              <a:sym typeface="Calibri"/>
            </a:endParaRPr>
          </a:p>
        </p:txBody>
      </p:sp>
      <p:pic>
        <p:nvPicPr>
          <p:cNvPr descr="Lever la main - Icônes mains et gestes gratuites" id="3711" name="Google Shape;3711;p22"/>
          <p:cNvPicPr preferRelativeResize="0"/>
          <p:nvPr/>
        </p:nvPicPr>
        <p:blipFill rotWithShape="1">
          <a:blip r:embed="rId4">
            <a:alphaModFix/>
          </a:blip>
          <a:srcRect b="0" l="0" r="0" t="0"/>
          <a:stretch/>
        </p:blipFill>
        <p:spPr>
          <a:xfrm>
            <a:off x="74613" y="85751"/>
            <a:ext cx="702642" cy="702642"/>
          </a:xfrm>
          <a:prstGeom prst="rect">
            <a:avLst/>
          </a:prstGeom>
          <a:noFill/>
          <a:ln>
            <a:noFill/>
          </a:ln>
        </p:spPr>
      </p:pic>
      <p:graphicFrame>
        <p:nvGraphicFramePr>
          <p:cNvPr id="3712" name="Google Shape;3712;p22"/>
          <p:cNvGraphicFramePr/>
          <p:nvPr/>
        </p:nvGraphicFramePr>
        <p:xfrm>
          <a:off x="7825839" y="1103387"/>
          <a:ext cx="3000000" cy="3000000"/>
        </p:xfrm>
        <a:graphic>
          <a:graphicData uri="http://schemas.openxmlformats.org/drawingml/2006/table">
            <a:tbl>
              <a:tblPr>
                <a:noFill/>
                <a:tableStyleId>{A34DDA48-63B9-4FDB-8003-E75ED160395B}</a:tableStyleId>
              </a:tblPr>
              <a:tblGrid>
                <a:gridCol w="3760050"/>
              </a:tblGrid>
              <a:tr h="201450">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1- الْحَصَانَةُ الرَّقْمِيَّةُ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2- انْتِهَاكُ الْخُصُوصِيَّةِ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13" name="Google Shape;3713;p22"/>
          <p:cNvGraphicFramePr/>
          <p:nvPr/>
        </p:nvGraphicFramePr>
        <p:xfrm>
          <a:off x="7837715" y="4699659"/>
          <a:ext cx="3000000" cy="3000000"/>
        </p:xfrm>
        <a:graphic>
          <a:graphicData uri="http://schemas.openxmlformats.org/drawingml/2006/table">
            <a:tbl>
              <a:tblPr>
                <a:noFill/>
                <a:tableStyleId>{A34DDA48-63B9-4FDB-8003-E75ED160395B}</a:tableStyleId>
              </a:tblPr>
              <a:tblGrid>
                <a:gridCol w="3878800"/>
              </a:tblGrid>
              <a:tr h="2579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7- التَّرْبِيَةُ الرَّقْمِيَّةُ</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5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8- الْوَعْيُ النَّقْدِيُّ</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14" name="Google Shape;3714;p22"/>
          <p:cNvGraphicFramePr/>
          <p:nvPr/>
        </p:nvGraphicFramePr>
        <p:xfrm>
          <a:off x="384620" y="4735285"/>
          <a:ext cx="3000000" cy="3000000"/>
        </p:xfrm>
        <a:graphic>
          <a:graphicData uri="http://schemas.openxmlformats.org/drawingml/2006/table">
            <a:tbl>
              <a:tblPr>
                <a:noFill/>
                <a:tableStyleId>{A34DDA48-63B9-4FDB-8003-E75ED160395B}</a:tableStyleId>
              </a:tblPr>
              <a:tblGrid>
                <a:gridCol w="3664875"/>
              </a:tblGrid>
              <a:tr h="800100">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9- السُّلُوكُ الْوَاعِي</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00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10- الْحِسُّ النَّقْدِيُّ</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15" name="Google Shape;3715;p22"/>
          <p:cNvGraphicFramePr/>
          <p:nvPr/>
        </p:nvGraphicFramePr>
        <p:xfrm>
          <a:off x="4334493" y="2968830"/>
          <a:ext cx="3000000" cy="3000000"/>
        </p:xfrm>
        <a:graphic>
          <a:graphicData uri="http://schemas.openxmlformats.org/drawingml/2006/table">
            <a:tbl>
              <a:tblPr>
                <a:noFill/>
                <a:tableStyleId>{A34DDA48-63B9-4FDB-8003-E75ED160395B}</a:tableStyleId>
              </a:tblPr>
              <a:tblGrid>
                <a:gridCol w="3248700"/>
              </a:tblGrid>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5- الِابْتِزَازُ الإِلِكْتُرُونِيُّ</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6- السَّلَامَةُ الرَّقْمِيَّةُ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16" name="Google Shape;3716;p22"/>
          <p:cNvGraphicFramePr/>
          <p:nvPr/>
        </p:nvGraphicFramePr>
        <p:xfrm>
          <a:off x="384621" y="1103387"/>
          <a:ext cx="3000000" cy="3000000"/>
        </p:xfrm>
        <a:graphic>
          <a:graphicData uri="http://schemas.openxmlformats.org/drawingml/2006/table">
            <a:tbl>
              <a:tblPr>
                <a:noFill/>
                <a:tableStyleId>{A34DDA48-63B9-4FDB-8003-E75ED160395B}</a:tableStyleId>
              </a:tblPr>
              <a:tblGrid>
                <a:gridCol w="3748000"/>
              </a:tblGrid>
              <a:tr h="20145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3- الِاحْتِيَالُ الإِلِكْتُرُونِيُّ</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3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4- التَّنَمُّرُ الإِلِكْتُرُونِيُّ</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0" name="Shape 3720"/>
        <p:cNvGrpSpPr/>
        <p:nvPr/>
      </p:nvGrpSpPr>
      <p:grpSpPr>
        <a:xfrm>
          <a:off x="0" y="0"/>
          <a:ext cx="0" cy="0"/>
          <a:chOff x="0" y="0"/>
          <a:chExt cx="0" cy="0"/>
        </a:xfrm>
      </p:grpSpPr>
      <p:pic>
        <p:nvPicPr>
          <p:cNvPr descr="Image générée" id="3721" name="Google Shape;3721;p2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3722" name="Google Shape;3722;p23"/>
          <p:cNvSpPr txBox="1"/>
          <p:nvPr/>
        </p:nvSpPr>
        <p:spPr>
          <a:xfrm>
            <a:off x="153248" y="6680"/>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MA" sz="1600" u="none" cap="none" strike="noStrike">
                <a:solidFill>
                  <a:srgbClr val="7F7F7F"/>
                </a:solidFill>
                <a:latin typeface="Calibri"/>
                <a:ea typeface="Calibri"/>
                <a:cs typeface="Calibri"/>
                <a:sym typeface="Calibri"/>
              </a:rPr>
              <a:t>3- الممارسة المستقلة: معايير الطلاقة: الدقة والسرعة.</a:t>
            </a:r>
            <a:endParaRPr/>
          </a:p>
        </p:txBody>
      </p:sp>
      <p:sp>
        <p:nvSpPr>
          <p:cNvPr id="3723" name="Google Shape;3723;p23"/>
          <p:cNvSpPr txBox="1"/>
          <p:nvPr/>
        </p:nvSpPr>
        <p:spPr>
          <a:xfrm>
            <a:off x="732999" y="356871"/>
            <a:ext cx="10473912" cy="58477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1600" u="none" cap="none" strike="noStrike">
                <a:solidFill>
                  <a:srgbClr val="A5A5A5"/>
                </a:solidFill>
                <a:latin typeface="Calibri"/>
                <a:ea typeface="Calibri"/>
                <a:cs typeface="Calibri"/>
                <a:sym typeface="Calibri"/>
              </a:rPr>
              <a:t>يختار الأستاذ)ة( من بين التلاميذ عينة عشوائية، ويقرأ كل واحد منهم خمس عبارات بطلاقة دون تدخل فوري، ثم يقدم تغذية راجعة بعد انتهاء التلميذ من قراءة العبارات المطلوبة.</a:t>
            </a:r>
            <a:endParaRPr b="0" i="0" sz="1600" u="none" cap="none" strike="noStrike">
              <a:solidFill>
                <a:srgbClr val="A5A5A5"/>
              </a:solidFill>
              <a:latin typeface="Calibri"/>
              <a:ea typeface="Calibri"/>
              <a:cs typeface="Calibri"/>
              <a:sym typeface="Calibri"/>
            </a:endParaRPr>
          </a:p>
        </p:txBody>
      </p:sp>
      <p:pic>
        <p:nvPicPr>
          <p:cNvPr descr="Lever la main - Icônes mains et gestes gratuites" id="3724" name="Google Shape;3724;p23"/>
          <p:cNvPicPr preferRelativeResize="0"/>
          <p:nvPr/>
        </p:nvPicPr>
        <p:blipFill rotWithShape="1">
          <a:blip r:embed="rId4">
            <a:alphaModFix/>
          </a:blip>
          <a:srcRect b="0" l="0" r="0" t="0"/>
          <a:stretch/>
        </p:blipFill>
        <p:spPr>
          <a:xfrm>
            <a:off x="116809" y="71470"/>
            <a:ext cx="702642" cy="702642"/>
          </a:xfrm>
          <a:prstGeom prst="rect">
            <a:avLst/>
          </a:prstGeom>
          <a:noFill/>
          <a:ln>
            <a:noFill/>
          </a:ln>
        </p:spPr>
      </p:pic>
      <p:sp>
        <p:nvSpPr>
          <p:cNvPr id="3725" name="Google Shape;3725;p23"/>
          <p:cNvSpPr/>
          <p:nvPr/>
        </p:nvSpPr>
        <p:spPr>
          <a:xfrm>
            <a:off x="0" y="-6642"/>
            <a:ext cx="12192000"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graphicFrame>
        <p:nvGraphicFramePr>
          <p:cNvPr id="3726" name="Google Shape;3726;p23"/>
          <p:cNvGraphicFramePr/>
          <p:nvPr/>
        </p:nvGraphicFramePr>
        <p:xfrm>
          <a:off x="7825839" y="1103387"/>
          <a:ext cx="3000000" cy="3000000"/>
        </p:xfrm>
        <a:graphic>
          <a:graphicData uri="http://schemas.openxmlformats.org/drawingml/2006/table">
            <a:tbl>
              <a:tblPr>
                <a:noFill/>
                <a:tableStyleId>{A34DDA48-63B9-4FDB-8003-E75ED160395B}</a:tableStyleId>
              </a:tblPr>
              <a:tblGrid>
                <a:gridCol w="3760050"/>
              </a:tblGrid>
              <a:tr h="201450">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1- الْحَصَانَةُ الرَّقْمِيَّةُ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2- انْتِهَاكُ الْخُصُوصِيَّةِ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27" name="Google Shape;3727;p23"/>
          <p:cNvGraphicFramePr/>
          <p:nvPr/>
        </p:nvGraphicFramePr>
        <p:xfrm>
          <a:off x="7837715" y="4699659"/>
          <a:ext cx="3000000" cy="3000000"/>
        </p:xfrm>
        <a:graphic>
          <a:graphicData uri="http://schemas.openxmlformats.org/drawingml/2006/table">
            <a:tbl>
              <a:tblPr>
                <a:noFill/>
                <a:tableStyleId>{A34DDA48-63B9-4FDB-8003-E75ED160395B}</a:tableStyleId>
              </a:tblPr>
              <a:tblGrid>
                <a:gridCol w="3878800"/>
              </a:tblGrid>
              <a:tr h="2579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7- التَّرْبِيَةُ الرَّقْمِيَّةُ</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5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8- الْوَعْيُ النَّقْدِيُّ</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28" name="Google Shape;3728;p23"/>
          <p:cNvGraphicFramePr/>
          <p:nvPr/>
        </p:nvGraphicFramePr>
        <p:xfrm>
          <a:off x="384620" y="4735285"/>
          <a:ext cx="3000000" cy="3000000"/>
        </p:xfrm>
        <a:graphic>
          <a:graphicData uri="http://schemas.openxmlformats.org/drawingml/2006/table">
            <a:tbl>
              <a:tblPr>
                <a:noFill/>
                <a:tableStyleId>{A34DDA48-63B9-4FDB-8003-E75ED160395B}</a:tableStyleId>
              </a:tblPr>
              <a:tblGrid>
                <a:gridCol w="3664875"/>
              </a:tblGrid>
              <a:tr h="800100">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9- السُّلُوكُ الْوَاعِي</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00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10- الْحِسُّ النَّقْدِيُّ</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29" name="Google Shape;3729;p23"/>
          <p:cNvGraphicFramePr/>
          <p:nvPr/>
        </p:nvGraphicFramePr>
        <p:xfrm>
          <a:off x="4334493" y="2968830"/>
          <a:ext cx="3000000" cy="3000000"/>
        </p:xfrm>
        <a:graphic>
          <a:graphicData uri="http://schemas.openxmlformats.org/drawingml/2006/table">
            <a:tbl>
              <a:tblPr>
                <a:noFill/>
                <a:tableStyleId>{A34DDA48-63B9-4FDB-8003-E75ED160395B}</a:tableStyleId>
              </a:tblPr>
              <a:tblGrid>
                <a:gridCol w="3248700"/>
              </a:tblGrid>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5- الِابْتِزَازُ الإِلِكْتُرُونِيُّ</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6- السَّلَامَةُ الرَّقْمِيَّةُ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730" name="Google Shape;3730;p23"/>
          <p:cNvGraphicFramePr/>
          <p:nvPr/>
        </p:nvGraphicFramePr>
        <p:xfrm>
          <a:off x="384621" y="1103387"/>
          <a:ext cx="3000000" cy="3000000"/>
        </p:xfrm>
        <a:graphic>
          <a:graphicData uri="http://schemas.openxmlformats.org/drawingml/2006/table">
            <a:tbl>
              <a:tblPr>
                <a:noFill/>
                <a:tableStyleId>{A34DDA48-63B9-4FDB-8003-E75ED160395B}</a:tableStyleId>
              </a:tblPr>
              <a:tblGrid>
                <a:gridCol w="3748000"/>
              </a:tblGrid>
              <a:tr h="20145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3- الِاحْتِيَالُ الإِلِكْتُرُونِيُّ</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3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4- التَّنَمُّرُ الإِلِكْتُرُونِيُّ</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4" name="Shape 3734"/>
        <p:cNvGrpSpPr/>
        <p:nvPr/>
      </p:nvGrpSpPr>
      <p:grpSpPr>
        <a:xfrm>
          <a:off x="0" y="0"/>
          <a:ext cx="0" cy="0"/>
          <a:chOff x="0" y="0"/>
          <a:chExt cx="0" cy="0"/>
        </a:xfrm>
      </p:grpSpPr>
      <p:grpSp>
        <p:nvGrpSpPr>
          <p:cNvPr id="3735" name="Google Shape;3735;p24"/>
          <p:cNvGrpSpPr/>
          <p:nvPr/>
        </p:nvGrpSpPr>
        <p:grpSpPr>
          <a:xfrm>
            <a:off x="5130955" y="1706886"/>
            <a:ext cx="6054377" cy="3711725"/>
            <a:chOff x="1715066" y="1103461"/>
            <a:chExt cx="5717724" cy="3124203"/>
          </a:xfrm>
        </p:grpSpPr>
        <p:sp>
          <p:nvSpPr>
            <p:cNvPr id="3736" name="Google Shape;3736;p24"/>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737" name="Google Shape;3737;p24"/>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738" name="Google Shape;3738;p24"/>
          <p:cNvSpPr txBox="1"/>
          <p:nvPr/>
        </p:nvSpPr>
        <p:spPr>
          <a:xfrm>
            <a:off x="5877453" y="2008346"/>
            <a:ext cx="4754879" cy="2902911"/>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br>
              <a:rPr b="1" i="0" lang="ar-MA" sz="4800" u="none" cap="none" strike="noStrike">
                <a:solidFill>
                  <a:srgbClr val="44546A"/>
                </a:solidFill>
                <a:latin typeface="Calibri"/>
                <a:ea typeface="Calibri"/>
                <a:cs typeface="Calibri"/>
                <a:sym typeface="Calibri"/>
              </a:rPr>
            </a:br>
            <a:r>
              <a:rPr b="1" i="0" lang="ar-MA" sz="4800" u="none" cap="none" strike="noStrike">
                <a:solidFill>
                  <a:srgbClr val="ED7D31"/>
                </a:solidFill>
                <a:latin typeface="Calibri"/>
                <a:ea typeface="Calibri"/>
                <a:cs typeface="Calibri"/>
                <a:sym typeface="Calibri"/>
              </a:rPr>
              <a:t>ب- أَقْرَأُ النص بِطَلَاقَةٍ </a:t>
            </a:r>
            <a:r>
              <a:rPr b="1" i="0" lang="ar-MA" sz="4800" u="none" cap="none" strike="noStrike">
                <a:solidFill>
                  <a:srgbClr val="44546A"/>
                </a:solidFill>
                <a:latin typeface="Calibri"/>
                <a:ea typeface="Calibri"/>
                <a:cs typeface="Calibri"/>
                <a:sym typeface="Calibri"/>
              </a:rPr>
              <a:t>10 دقائق</a:t>
            </a:r>
            <a:endParaRPr b="1" i="0" sz="4800" u="none" cap="none" strike="noStrike">
              <a:solidFill>
                <a:srgbClr val="44546A"/>
              </a:solidFill>
              <a:latin typeface="Calibri"/>
              <a:ea typeface="Calibri"/>
              <a:cs typeface="Calibri"/>
              <a:sym typeface="Calibri"/>
            </a:endParaRPr>
          </a:p>
        </p:txBody>
      </p:sp>
      <p:pic>
        <p:nvPicPr>
          <p:cNvPr id="3739" name="Google Shape;3739;p24"/>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3" name="Shape 3743"/>
        <p:cNvGrpSpPr/>
        <p:nvPr/>
      </p:nvGrpSpPr>
      <p:grpSpPr>
        <a:xfrm>
          <a:off x="0" y="0"/>
          <a:ext cx="0" cy="0"/>
          <a:chOff x="0" y="0"/>
          <a:chExt cx="0" cy="0"/>
        </a:xfrm>
      </p:grpSpPr>
      <p:sp>
        <p:nvSpPr>
          <p:cNvPr id="3744" name="Google Shape;3744;p25"/>
          <p:cNvSpPr txBox="1"/>
          <p:nvPr>
            <p:ph idx="2" type="body"/>
          </p:nvPr>
        </p:nvSpPr>
        <p:spPr>
          <a:xfrm>
            <a:off x="0" y="1075731"/>
            <a:ext cx="11951060" cy="5632271"/>
          </a:xfrm>
          <a:prstGeom prst="rect">
            <a:avLst/>
          </a:prstGeom>
          <a:noFill/>
          <a:ln>
            <a:noFill/>
          </a:ln>
        </p:spPr>
        <p:txBody>
          <a:bodyPr anchorCtr="0" anchor="t" bIns="45700" lIns="91425" spcFirstLastPara="1" rIns="91425" wrap="square" tIns="45700">
            <a:spAutoFit/>
          </a:bodyPr>
          <a:lstStyle/>
          <a:p>
            <a:pPr indent="0" lvl="0" marL="0" rtl="1" algn="r">
              <a:lnSpc>
                <a:spcPct val="150000"/>
              </a:lnSpc>
              <a:spcBef>
                <a:spcPts val="0"/>
              </a:spcBef>
              <a:spcAft>
                <a:spcPts val="0"/>
              </a:spcAft>
              <a:buClr>
                <a:srgbClr val="FF0000"/>
              </a:buClr>
              <a:buSzPts val="800"/>
              <a:buNone/>
            </a:pPr>
            <a:r>
              <a:rPr b="1" lang="ar-MA" sz="2400">
                <a:solidFill>
                  <a:srgbClr val="FF0000"/>
                </a:solidFill>
                <a:latin typeface="Calibri"/>
                <a:ea typeface="Calibri"/>
                <a:cs typeface="Calibri"/>
                <a:sym typeface="Calibri"/>
              </a:rPr>
              <a:t>يَرَى الْبَعْضُ </a:t>
            </a:r>
            <a:r>
              <a:rPr b="1" lang="ar-MA" sz="2400">
                <a:solidFill>
                  <a:srgbClr val="000000"/>
                </a:solidFill>
                <a:latin typeface="Calibri"/>
                <a:ea typeface="Calibri"/>
                <a:cs typeface="Calibri"/>
                <a:sym typeface="Calibri"/>
              </a:rPr>
              <a:t>أَنَّ اسْتِخْدَامَ وَسَائِلِ التَّوَاصُلِ الِاجْتِمَاعِيِّ أَمْرٌ بَسِيطٌ لَا يَسْتَدْعِي الْحَذَرَ، </a:t>
            </a:r>
            <a:r>
              <a:rPr b="1" lang="ar-MA" sz="2400">
                <a:solidFill>
                  <a:srgbClr val="FF0000"/>
                </a:solidFill>
                <a:latin typeface="Calibri"/>
                <a:ea typeface="Calibri"/>
                <a:cs typeface="Calibri"/>
                <a:sym typeface="Calibri"/>
              </a:rPr>
              <a:t>لَكِنَّ هَذَا الِاعْتِقَادَ</a:t>
            </a:r>
            <a:r>
              <a:rPr b="1" lang="ar-MA" sz="2400">
                <a:solidFill>
                  <a:srgbClr val="000000"/>
                </a:solidFill>
                <a:latin typeface="Calibri"/>
                <a:ea typeface="Calibri"/>
                <a:cs typeface="Calibri"/>
                <a:sym typeface="Calibri"/>
              </a:rPr>
              <a:t> يُعَرِّضُ الْأَفْرَادَ لِمَخَاطِرَ مُتَعَدِّدَةٍ كَانْتِهَاكِ الْخُصُوصِيَّةِ وَقَرْصَنَةِ الْمَعْلُومَاتِ والجرِيمَةِ الإِلِكْتِرُونِيَّةِ. </a:t>
            </a:r>
            <a:r>
              <a:rPr b="1" lang="ar-MA" sz="2400">
                <a:solidFill>
                  <a:srgbClr val="FF0000"/>
                </a:solidFill>
                <a:latin typeface="Calibri"/>
                <a:ea typeface="Calibri"/>
                <a:cs typeface="Calibri"/>
                <a:sym typeface="Calibri"/>
              </a:rPr>
              <a:t>لِذَلِكَ أَعْتَقِدُ بِأَنَّ </a:t>
            </a:r>
            <a:r>
              <a:rPr b="1" lang="ar-MA" sz="2400">
                <a:solidFill>
                  <a:srgbClr val="000000"/>
                </a:solidFill>
                <a:latin typeface="Calibri"/>
                <a:ea typeface="Calibri"/>
                <a:cs typeface="Calibri"/>
                <a:sym typeface="Calibri"/>
              </a:rPr>
              <a:t>الْحَصَانَةَ الرَّقْمِيَّةَ أَصْبَحَتْ ضَرُورَةً لَا يُمْكِنُ تَجَاهُلُهَا لِتَفَادِيَ مِثْل هَذِهِ الْمَخَاطِرِ فِي زَمَنٍ أَصْبَحَتْ فِيهِ التِّكْنُولُوجْيَا جُزْءًا لَا يَتَجَزَّأُ مِنْ حَيَاتِنَا الْيَوْمِيَّةِ.</a:t>
            </a:r>
            <a:endParaRPr sz="2400">
              <a:solidFill>
                <a:srgbClr val="000000"/>
              </a:solidFill>
            </a:endParaRPr>
          </a:p>
          <a:p>
            <a:pPr indent="0" lvl="0" marL="0" rtl="1" algn="r">
              <a:lnSpc>
                <a:spcPct val="150000"/>
              </a:lnSpc>
              <a:spcBef>
                <a:spcPts val="0"/>
              </a:spcBef>
              <a:spcAft>
                <a:spcPts val="0"/>
              </a:spcAft>
              <a:buClr>
                <a:srgbClr val="FF0000"/>
              </a:buClr>
              <a:buSzPts val="800"/>
              <a:buNone/>
            </a:pPr>
            <a:r>
              <a:rPr b="1" lang="ar-MA" sz="2400">
                <a:solidFill>
                  <a:srgbClr val="FF0000"/>
                </a:solidFill>
                <a:latin typeface="Calibri"/>
                <a:ea typeface="Calibri"/>
                <a:cs typeface="Calibri"/>
                <a:sym typeface="Calibri"/>
              </a:rPr>
              <a:t>  وَتَعْنِي الْحَصَانَةُ </a:t>
            </a:r>
            <a:r>
              <a:rPr b="1" lang="ar-MA" sz="2400">
                <a:solidFill>
                  <a:srgbClr val="000000"/>
                </a:solidFill>
                <a:latin typeface="Calibri"/>
                <a:ea typeface="Calibri"/>
                <a:cs typeface="Calibri"/>
                <a:sym typeface="Calibri"/>
              </a:rPr>
              <a:t>الرَّقْمِيَّةُ الِاسْتِخْدَامَ الْوَاعِيَ وَالْمَسْؤُولَ وَالآمِنَ لِلْإِنْتِرْنَتِ، </a:t>
            </a:r>
            <a:r>
              <a:rPr b="1" lang="ar-MA" sz="2400">
                <a:solidFill>
                  <a:srgbClr val="FF0000"/>
                </a:solidFill>
                <a:latin typeface="Calibri"/>
                <a:ea typeface="Calibri"/>
                <a:cs typeface="Calibri"/>
                <a:sym typeface="Calibri"/>
              </a:rPr>
              <a:t>وَذَلِكَ مِنْ خِلَالِ </a:t>
            </a:r>
            <a:r>
              <a:rPr b="1" lang="ar-MA" sz="2400">
                <a:solidFill>
                  <a:srgbClr val="000000"/>
                </a:solidFill>
                <a:latin typeface="Calibri"/>
                <a:ea typeface="Calibri"/>
                <a:cs typeface="Calibri"/>
                <a:sym typeface="Calibri"/>
              </a:rPr>
              <a:t>التَّسَلُّحِ بِالْوَعْيِ الْقَانُونِيِّ وَالسُّلُوكِ الْأَخْلَاقِيِّ وَالتَّصَرُّفِ الْمَسْؤُولِ. </a:t>
            </a:r>
            <a:r>
              <a:rPr b="1" lang="ar-MA" sz="2400">
                <a:solidFill>
                  <a:srgbClr val="FF0000"/>
                </a:solidFill>
                <a:latin typeface="Calibri"/>
                <a:ea typeface="Calibri"/>
                <a:cs typeface="Calibri"/>
                <a:sym typeface="Calibri"/>
              </a:rPr>
              <a:t>فَالْفَرْدُ الْمُتَمَتِّعُ </a:t>
            </a:r>
            <a:r>
              <a:rPr b="1" lang="ar-MA" sz="2400">
                <a:solidFill>
                  <a:srgbClr val="000000"/>
                </a:solidFill>
                <a:latin typeface="Calibri"/>
                <a:ea typeface="Calibri"/>
                <a:cs typeface="Calibri"/>
                <a:sym typeface="Calibri"/>
              </a:rPr>
              <a:t>بِالْحَصَانَةِ الرَّقْمِيَّةِ يَكُونُ مُمتَلِّكًا لِثَقَافَةٍ رَقْمِيَّةٍ وَوَعْيٍ نَقْدِيٍّ يُكْسِبُهُ مَنَاعَةً رَقْمِيَّةً تَجْعَلُهُ قَادِرًا عَلَى التَّعَامُلِ مَعَ الْعَالَمِ الرَّقْمِيِّ بِحِسٍّ نَقْدِيٍّ، مِنْ خِلَالِ التَّمْيِيزِ بَيْنَ الْمُحْتَوَى الْمُفِيدِ وَالْمُحْتَوَى الضَّارِّ. </a:t>
            </a:r>
            <a:r>
              <a:rPr b="1" lang="ar-MA" sz="2400">
                <a:solidFill>
                  <a:srgbClr val="FF0000"/>
                </a:solidFill>
                <a:latin typeface="Calibri"/>
                <a:ea typeface="Calibri"/>
                <a:cs typeface="Calibri"/>
                <a:sym typeface="Calibri"/>
              </a:rPr>
              <a:t>فِي حِينِ  إنَّ غِيَابَ هَذَا </a:t>
            </a:r>
            <a:r>
              <a:rPr b="1" lang="ar-MA" sz="2400">
                <a:solidFill>
                  <a:srgbClr val="000000"/>
                </a:solidFill>
                <a:latin typeface="Calibri"/>
                <a:ea typeface="Calibri"/>
                <a:cs typeface="Calibri"/>
                <a:sym typeface="Calibri"/>
              </a:rPr>
              <a:t>الْوَعْيِ يُؤَدِّي إِلَى مَخَاطِرَ كَثِيرَةٍ. </a:t>
            </a:r>
            <a:r>
              <a:rPr b="1" lang="ar-MA" sz="2400">
                <a:solidFill>
                  <a:srgbClr val="FF0000"/>
                </a:solidFill>
                <a:latin typeface="Calibri"/>
                <a:ea typeface="Calibri"/>
                <a:cs typeface="Calibri"/>
                <a:sym typeface="Calibri"/>
              </a:rPr>
              <a:t>فَكَمْ مِنْ شَابٍّ </a:t>
            </a:r>
            <a:r>
              <a:rPr b="1" lang="ar-MA" sz="2400">
                <a:solidFill>
                  <a:srgbClr val="000000"/>
                </a:solidFill>
                <a:latin typeface="Calibri"/>
                <a:ea typeface="Calibri"/>
                <a:cs typeface="Calibri"/>
                <a:sym typeface="Calibri"/>
              </a:rPr>
              <a:t>فَقَدَ مُسْتَقْبَلَهُ بِسَبَبِ نَشْرِ مَعْلُومَةٍ خَاطِئَةٍ، أَوْ مُشَارَكَةِ مُحْتَوى غَيْرِ لَائِقٍ.</a:t>
            </a:r>
            <a:endParaRPr sz="2400">
              <a:solidFill>
                <a:srgbClr val="000000"/>
              </a:solidFill>
            </a:endParaRPr>
          </a:p>
          <a:p>
            <a:pPr indent="0" lvl="0" marL="0" rtl="1" algn="r">
              <a:lnSpc>
                <a:spcPct val="150000"/>
              </a:lnSpc>
              <a:spcBef>
                <a:spcPts val="0"/>
              </a:spcBef>
              <a:spcAft>
                <a:spcPts val="0"/>
              </a:spcAft>
              <a:buClr>
                <a:srgbClr val="FF0000"/>
              </a:buClr>
              <a:buSzPts val="800"/>
              <a:buNone/>
            </a:pPr>
            <a:r>
              <a:rPr b="1" lang="ar-MA" sz="2400">
                <a:solidFill>
                  <a:srgbClr val="FF0000"/>
                </a:solidFill>
                <a:latin typeface="Calibri"/>
                <a:ea typeface="Calibri"/>
                <a:cs typeface="Calibri"/>
                <a:sym typeface="Calibri"/>
              </a:rPr>
              <a:t>  لِذَلِكَ، لَا بُدَّ في نَظَري </a:t>
            </a:r>
            <a:r>
              <a:rPr b="1" lang="ar-MA" sz="2400">
                <a:solidFill>
                  <a:srgbClr val="000000"/>
                </a:solidFill>
                <a:latin typeface="Calibri"/>
                <a:ea typeface="Calibri"/>
                <a:cs typeface="Calibri"/>
                <a:sym typeface="Calibri"/>
              </a:rPr>
              <a:t>من</a:t>
            </a:r>
            <a:r>
              <a:rPr b="1" lang="ar-MA" sz="2400">
                <a:solidFill>
                  <a:srgbClr val="FF0000"/>
                </a:solidFill>
                <a:latin typeface="Calibri"/>
                <a:ea typeface="Calibri"/>
                <a:cs typeface="Calibri"/>
                <a:sym typeface="Calibri"/>
              </a:rPr>
              <a:t> </a:t>
            </a:r>
            <a:r>
              <a:rPr b="1" lang="ar-MA" sz="2400">
                <a:solidFill>
                  <a:srgbClr val="000000"/>
                </a:solidFill>
                <a:latin typeface="Calibri"/>
                <a:ea typeface="Calibri"/>
                <a:cs typeface="Calibri"/>
                <a:sym typeface="Calibri"/>
              </a:rPr>
              <a:t>تَعْزِيزِ التَّرْبِيَةِ الرَّقْمِيَّةِ فِي الْمَدَارِسِ. </a:t>
            </a:r>
            <a:r>
              <a:rPr b="1" lang="ar-MA" sz="2400">
                <a:solidFill>
                  <a:srgbClr val="FF0000"/>
                </a:solidFill>
                <a:latin typeface="Calibri"/>
                <a:ea typeface="Calibri"/>
                <a:cs typeface="Calibri"/>
                <a:sym typeface="Calibri"/>
              </a:rPr>
              <a:t>فَالْحَصَانَةُ</a:t>
            </a:r>
            <a:r>
              <a:rPr b="1" lang="ar-MA" sz="2400">
                <a:solidFill>
                  <a:srgbClr val="000000"/>
                </a:solidFill>
                <a:latin typeface="Calibri"/>
                <a:ea typeface="Calibri"/>
                <a:cs typeface="Calibri"/>
                <a:sym typeface="Calibri"/>
              </a:rPr>
              <a:t> الرَّقْمِيَّةُ الْيَوْمَ لَيْسَتْ خِيَارًا، </a:t>
            </a:r>
            <a:r>
              <a:rPr b="1" lang="ar-MA" sz="2400">
                <a:solidFill>
                  <a:srgbClr val="FF0000"/>
                </a:solidFill>
                <a:latin typeface="Calibri"/>
                <a:ea typeface="Calibri"/>
                <a:cs typeface="Calibri"/>
                <a:sym typeface="Calibri"/>
              </a:rPr>
              <a:t>بَلْ ضَرُورَة </a:t>
            </a:r>
            <a:r>
              <a:rPr b="1" lang="ar-MA" sz="2400">
                <a:solidFill>
                  <a:srgbClr val="000000"/>
                </a:solidFill>
                <a:latin typeface="Calibri"/>
                <a:ea typeface="Calibri"/>
                <a:cs typeface="Calibri"/>
                <a:sym typeface="Calibri"/>
              </a:rPr>
              <a:t>لِضَمَانِ سَلَامَتِنَا الرَّقْمِيَّةِ. فَسَلَامَتُنَا فِي الْعَالَمِ الرَّقْمِيِّ مَسْؤُولِيَّةٌ جَمَاعِيَّةٌ، تَبْدَأُ مِنَ الْمَعْرِفَةِ وَتَنْتَهِي بِالسُّلُوكِ الْوَاعِي. </a:t>
            </a:r>
            <a:endParaRPr b="1" sz="2400">
              <a:solidFill>
                <a:srgbClr val="000000"/>
              </a:solidFill>
              <a:latin typeface="Calibri"/>
              <a:ea typeface="Calibri"/>
              <a:cs typeface="Calibri"/>
              <a:sym typeface="Calibri"/>
            </a:endParaRPr>
          </a:p>
        </p:txBody>
      </p:sp>
      <p:sp>
        <p:nvSpPr>
          <p:cNvPr id="3745" name="Google Shape;3745;p25"/>
          <p:cNvSpPr/>
          <p:nvPr/>
        </p:nvSpPr>
        <p:spPr>
          <a:xfrm>
            <a:off x="8945208" y="0"/>
            <a:ext cx="3216767" cy="888174"/>
          </a:xfrm>
          <a:prstGeom prst="roundRect">
            <a:avLst>
              <a:gd fmla="val 16667" name="adj"/>
            </a:avLst>
          </a:prstGeom>
          <a:solidFill>
            <a:srgbClr val="ED7D31"/>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Clr>
                <a:srgbClr val="000000"/>
              </a:buClr>
              <a:buSzPts val="2800"/>
              <a:buFont typeface="Arial"/>
              <a:buNone/>
            </a:pPr>
            <a:r>
              <a:rPr b="1" i="0" lang="ar-MA" sz="2800" u="none" cap="none" strike="noStrike">
                <a:solidFill>
                  <a:srgbClr val="FFFFFF"/>
                </a:solidFill>
                <a:latin typeface="Calibri"/>
                <a:ea typeface="Calibri"/>
                <a:cs typeface="Calibri"/>
                <a:sym typeface="Calibri"/>
              </a:rPr>
              <a:t>أَقْرَأُ النص بِطَلاقَةٍ</a:t>
            </a:r>
            <a:endParaRPr b="0" i="0" sz="1400" u="none" cap="none" strike="noStrike">
              <a:solidFill>
                <a:srgbClr val="000000"/>
              </a:solidFill>
              <a:latin typeface="Arial"/>
              <a:ea typeface="Arial"/>
              <a:cs typeface="Arial"/>
              <a:sym typeface="Arial"/>
            </a:endParaRPr>
          </a:p>
        </p:txBody>
      </p:sp>
      <p:sp>
        <p:nvSpPr>
          <p:cNvPr id="3746" name="Google Shape;3746;p25"/>
          <p:cNvSpPr/>
          <p:nvPr/>
        </p:nvSpPr>
        <p:spPr>
          <a:xfrm>
            <a:off x="4500208" y="0"/>
            <a:ext cx="3216767" cy="888174"/>
          </a:xfrm>
          <a:prstGeom prst="roundRect">
            <a:avLst>
              <a:gd fmla="val 16667" name="adj"/>
            </a:avLst>
          </a:prstGeom>
          <a:solidFill>
            <a:schemeClr val="accent4"/>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1" algn="r">
              <a:spcBef>
                <a:spcPts val="0"/>
              </a:spcBef>
              <a:spcAft>
                <a:spcPts val="0"/>
              </a:spcAft>
              <a:buClr>
                <a:srgbClr val="000000"/>
              </a:buClr>
              <a:buSzPts val="2800"/>
              <a:buFont typeface="Arial"/>
              <a:buNone/>
            </a:pPr>
            <a:r>
              <a:rPr b="1" i="0" lang="ar-MA" sz="2800" u="none" cap="none" strike="noStrike">
                <a:solidFill>
                  <a:schemeClr val="dk1"/>
                </a:solidFill>
                <a:latin typeface="Calibri"/>
                <a:ea typeface="Calibri"/>
                <a:cs typeface="Calibri"/>
                <a:sym typeface="Calibri"/>
              </a:rPr>
              <a:t>الْحَصَانَةُ الرَّقْمِيَّةُ </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0" name="Shape 3750"/>
        <p:cNvGrpSpPr/>
        <p:nvPr/>
      </p:nvGrpSpPr>
      <p:grpSpPr>
        <a:xfrm>
          <a:off x="0" y="0"/>
          <a:ext cx="0" cy="0"/>
          <a:chOff x="0" y="0"/>
          <a:chExt cx="0" cy="0"/>
        </a:xfrm>
      </p:grpSpPr>
      <p:sp>
        <p:nvSpPr>
          <p:cNvPr id="3751" name="Google Shape;3751;p2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752" name="Google Shape;3752;p26"/>
          <p:cNvSpPr txBox="1"/>
          <p:nvPr/>
        </p:nvSpPr>
        <p:spPr>
          <a:xfrm>
            <a:off x="323689" y="0"/>
            <a:ext cx="11040563" cy="413654"/>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1" i="0" lang="ar-MA" sz="2000" u="none" cap="none" strike="noStrike">
                <a:solidFill>
                  <a:srgbClr val="A5A5A5"/>
                </a:solidFill>
                <a:latin typeface="Calibri"/>
                <a:ea typeface="Calibri"/>
                <a:cs typeface="Calibri"/>
                <a:sym typeface="Calibri"/>
              </a:rPr>
              <a:t>1- النمذجة</a:t>
            </a:r>
            <a:r>
              <a:rPr b="1" i="0" lang="ar-MA" sz="2000" u="none" cap="none" strike="noStrike">
                <a:solidFill>
                  <a:srgbClr val="757070"/>
                </a:solidFill>
                <a:latin typeface="Calibri"/>
                <a:ea typeface="Calibri"/>
                <a:cs typeface="Calibri"/>
                <a:sym typeface="Calibri"/>
              </a:rPr>
              <a:t>: </a:t>
            </a:r>
            <a:r>
              <a:rPr b="1" i="0" lang="ar-MA" sz="2000" u="none" cap="none" strike="noStrike">
                <a:solidFill>
                  <a:srgbClr val="44546A"/>
                </a:solidFill>
                <a:latin typeface="Calibri"/>
                <a:ea typeface="Calibri"/>
                <a:cs typeface="Calibri"/>
                <a:sym typeface="Calibri"/>
              </a:rPr>
              <a:t>أقرأ النص بطلاقة. </a:t>
            </a:r>
            <a:endParaRPr b="1" i="0" sz="2000" u="none" cap="none" strike="noStrike">
              <a:solidFill>
                <a:srgbClr val="44546A"/>
              </a:solidFill>
              <a:latin typeface="Calibri"/>
              <a:ea typeface="Calibri"/>
              <a:cs typeface="Calibri"/>
              <a:sym typeface="Calibri"/>
            </a:endParaRPr>
          </a:p>
        </p:txBody>
      </p:sp>
      <p:sp>
        <p:nvSpPr>
          <p:cNvPr id="3753" name="Google Shape;3753;p26"/>
          <p:cNvSpPr txBox="1"/>
          <p:nvPr/>
        </p:nvSpPr>
        <p:spPr>
          <a:xfrm>
            <a:off x="0" y="413654"/>
            <a:ext cx="11334501" cy="255744"/>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A5A5A5"/>
                </a:solidFill>
                <a:latin typeface="Calibri"/>
                <a:ea typeface="Calibri"/>
                <a:cs typeface="Calibri"/>
                <a:sym typeface="Calibri"/>
              </a:rPr>
              <a:t>يحرص  الأستاذ)ة( قراءة النص المثبت في الكراسة قراءة اقتدائية  وفق معايير الطلاقة: الدقة- السرعة والاسترسال- تمثل المعنى. ويطلب من التلاميذ استعمال الإشارة بالأصبع أو قلم الرصاص في تتبع الكلمات المقروءة </a:t>
            </a:r>
            <a:r>
              <a:rPr b="0" i="1" lang="ar-MA" sz="1400" u="none" cap="none" strike="noStrike">
                <a:solidFill>
                  <a:srgbClr val="AEABAB"/>
                </a:solidFill>
                <a:latin typeface="Calibri"/>
                <a:ea typeface="Calibri"/>
                <a:cs typeface="Calibri"/>
                <a:sym typeface="Calibri"/>
              </a:rPr>
              <a:t>.</a:t>
            </a:r>
            <a:endParaRPr/>
          </a:p>
        </p:txBody>
      </p:sp>
      <p:pic>
        <p:nvPicPr>
          <p:cNvPr id="3754" name="Google Shape;3754;p26"/>
          <p:cNvPicPr preferRelativeResize="0"/>
          <p:nvPr/>
        </p:nvPicPr>
        <p:blipFill rotWithShape="1">
          <a:blip r:embed="rId3">
            <a:alphaModFix/>
          </a:blip>
          <a:srcRect b="0" l="0" r="0" t="0"/>
          <a:stretch/>
        </p:blipFill>
        <p:spPr>
          <a:xfrm>
            <a:off x="3809972" y="2408958"/>
            <a:ext cx="4068000" cy="2772000"/>
          </a:xfrm>
          <a:prstGeom prst="rect">
            <a:avLst/>
          </a:prstGeom>
          <a:noFill/>
          <a:ln>
            <a:noFill/>
          </a:ln>
        </p:spPr>
      </p:pic>
      <p:pic>
        <p:nvPicPr>
          <p:cNvPr descr="Image générée" id="3755" name="Google Shape;3755;p26"/>
          <p:cNvPicPr preferRelativeResize="0"/>
          <p:nvPr/>
        </p:nvPicPr>
        <p:blipFill rotWithShape="1">
          <a:blip r:embed="rId4">
            <a:alphaModFix/>
          </a:blip>
          <a:srcRect b="61971" l="3539" r="75793" t="24327"/>
          <a:stretch/>
        </p:blipFill>
        <p:spPr>
          <a:xfrm>
            <a:off x="11334501" y="-11895"/>
            <a:ext cx="792431" cy="79108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9" name="Shape 3759"/>
        <p:cNvGrpSpPr/>
        <p:nvPr/>
      </p:nvGrpSpPr>
      <p:grpSpPr>
        <a:xfrm>
          <a:off x="0" y="0"/>
          <a:ext cx="0" cy="0"/>
          <a:chOff x="0" y="0"/>
          <a:chExt cx="0" cy="0"/>
        </a:xfrm>
      </p:grpSpPr>
      <p:sp>
        <p:nvSpPr>
          <p:cNvPr id="3760" name="Google Shape;3760;p27"/>
          <p:cNvSpPr/>
          <p:nvPr/>
        </p:nvSpPr>
        <p:spPr>
          <a:xfrm>
            <a:off x="-2894" y="-1270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761" name="Google Shape;3761;p27"/>
          <p:cNvSpPr txBox="1"/>
          <p:nvPr/>
        </p:nvSpPr>
        <p:spPr>
          <a:xfrm>
            <a:off x="486297" y="79279"/>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2- الممارسة الموجهة</a:t>
            </a:r>
            <a:r>
              <a:rPr b="1" i="0" lang="ar-MA" sz="2000" u="none" cap="none" strike="noStrike">
                <a:solidFill>
                  <a:srgbClr val="757070"/>
                </a:solidFill>
                <a:latin typeface="Calibri"/>
                <a:ea typeface="Calibri"/>
                <a:cs typeface="Calibri"/>
                <a:sym typeface="Calibri"/>
              </a:rPr>
              <a:t>: نقرأ الآن النص قِرَاءَة صامتة، ونضع سطرا أسفل الكلمات التي نجد صعوبة في قراءتها بدقة.</a:t>
            </a:r>
            <a:endParaRPr b="1" i="0" sz="2000" u="none" cap="none" strike="noStrike">
              <a:solidFill>
                <a:srgbClr val="757070"/>
              </a:solidFill>
              <a:latin typeface="Calibri"/>
              <a:ea typeface="Calibri"/>
              <a:cs typeface="Calibri"/>
              <a:sym typeface="Calibri"/>
            </a:endParaRPr>
          </a:p>
        </p:txBody>
      </p:sp>
      <p:pic>
        <p:nvPicPr>
          <p:cNvPr id="3762" name="Google Shape;3762;p27"/>
          <p:cNvPicPr preferRelativeResize="0"/>
          <p:nvPr/>
        </p:nvPicPr>
        <p:blipFill rotWithShape="1">
          <a:blip r:embed="rId3">
            <a:alphaModFix/>
          </a:blip>
          <a:srcRect b="0" l="0" r="0" t="0"/>
          <a:stretch/>
        </p:blipFill>
        <p:spPr>
          <a:xfrm>
            <a:off x="-29004" y="33640"/>
            <a:ext cx="730250" cy="730250"/>
          </a:xfrm>
          <a:prstGeom prst="rect">
            <a:avLst/>
          </a:prstGeom>
          <a:noFill/>
          <a:ln>
            <a:noFill/>
          </a:ln>
        </p:spPr>
      </p:pic>
      <p:sp>
        <p:nvSpPr>
          <p:cNvPr id="3763" name="Google Shape;3763;p27"/>
          <p:cNvSpPr txBox="1"/>
          <p:nvPr/>
        </p:nvSpPr>
        <p:spPr>
          <a:xfrm>
            <a:off x="486296" y="460140"/>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200" u="none" cap="none" strike="noStrike">
                <a:solidFill>
                  <a:srgbClr val="A5A5A5"/>
                </a:solidFill>
                <a:latin typeface="Calibri"/>
                <a:ea typeface="Calibri"/>
                <a:cs typeface="Calibri"/>
                <a:sym typeface="Calibri"/>
              </a:rPr>
              <a:t>يحرص  الأستاذ)ة( قراءة النص المثبت في الكراسة قراءة اقتدائية  وفق معايير الطلاقة: الدقة- السرعة والاسترسال- تمثل المعنى. ويطلب من التلاميذ استعمال الإشارة بالأصبع أو قلم الرصاص في تتبع الكلمات المقروءة </a:t>
            </a:r>
            <a:r>
              <a:rPr b="0" i="1" lang="ar-MA" sz="1100" u="none" cap="none" strike="noStrike">
                <a:solidFill>
                  <a:srgbClr val="AEABAB"/>
                </a:solidFill>
                <a:latin typeface="Calibri"/>
                <a:ea typeface="Calibri"/>
                <a:cs typeface="Calibri"/>
                <a:sym typeface="Calibri"/>
              </a:rPr>
              <a:t>.</a:t>
            </a:r>
            <a:endParaRPr/>
          </a:p>
        </p:txBody>
      </p:sp>
      <p:pic>
        <p:nvPicPr>
          <p:cNvPr id="3764" name="Google Shape;3764;p27"/>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pic>
        <p:nvPicPr>
          <p:cNvPr descr="Image générée" id="3765" name="Google Shape;3765;p27"/>
          <p:cNvPicPr preferRelativeResize="0"/>
          <p:nvPr/>
        </p:nvPicPr>
        <p:blipFill rotWithShape="1">
          <a:blip r:embed="rId5">
            <a:alphaModFix/>
          </a:blip>
          <a:srcRect b="61971" l="3539" r="75793" t="24327"/>
          <a:stretch/>
        </p:blipFill>
        <p:spPr>
          <a:xfrm>
            <a:off x="11416832" y="0"/>
            <a:ext cx="731494" cy="7302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9" name="Shape 3769"/>
        <p:cNvGrpSpPr/>
        <p:nvPr/>
      </p:nvGrpSpPr>
      <p:grpSpPr>
        <a:xfrm>
          <a:off x="0" y="0"/>
          <a:ext cx="0" cy="0"/>
          <a:chOff x="0" y="0"/>
          <a:chExt cx="0" cy="0"/>
        </a:xfrm>
      </p:grpSpPr>
      <p:sp>
        <p:nvSpPr>
          <p:cNvPr id="3770" name="Google Shape;3770;p2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771" name="Google Shape;3771;p28"/>
          <p:cNvSpPr txBox="1"/>
          <p:nvPr/>
        </p:nvSpPr>
        <p:spPr>
          <a:xfrm>
            <a:off x="384620" y="3163"/>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2- الممارسة الموجهة</a:t>
            </a:r>
            <a:r>
              <a:rPr b="1" i="0" lang="ar-MA" sz="2000" u="none" cap="none" strike="noStrike">
                <a:solidFill>
                  <a:srgbClr val="757070"/>
                </a:solidFill>
                <a:latin typeface="Calibri"/>
                <a:ea typeface="Calibri"/>
                <a:cs typeface="Calibri"/>
                <a:sym typeface="Calibri"/>
              </a:rPr>
              <a:t>: نقرأ الآن النص بطلاقة.</a:t>
            </a:r>
            <a:endParaRPr b="1" i="0" sz="2000" u="none" cap="none" strike="noStrike">
              <a:solidFill>
                <a:srgbClr val="757070"/>
              </a:solidFill>
              <a:latin typeface="Calibri"/>
              <a:ea typeface="Calibri"/>
              <a:cs typeface="Calibri"/>
              <a:sym typeface="Calibri"/>
            </a:endParaRPr>
          </a:p>
        </p:txBody>
      </p:sp>
      <p:pic>
        <p:nvPicPr>
          <p:cNvPr id="3772" name="Google Shape;3772;p28"/>
          <p:cNvPicPr preferRelativeResize="0"/>
          <p:nvPr/>
        </p:nvPicPr>
        <p:blipFill rotWithShape="1">
          <a:blip r:embed="rId3">
            <a:alphaModFix/>
          </a:blip>
          <a:srcRect b="0" l="0" r="0" t="0"/>
          <a:stretch/>
        </p:blipFill>
        <p:spPr>
          <a:xfrm>
            <a:off x="19495" y="0"/>
            <a:ext cx="730250" cy="730250"/>
          </a:xfrm>
          <a:prstGeom prst="rect">
            <a:avLst/>
          </a:prstGeom>
          <a:noFill/>
          <a:ln>
            <a:noFill/>
          </a:ln>
        </p:spPr>
      </p:pic>
      <p:sp>
        <p:nvSpPr>
          <p:cNvPr id="3773" name="Google Shape;3773;p28"/>
          <p:cNvSpPr txBox="1"/>
          <p:nvPr/>
        </p:nvSpPr>
        <p:spPr>
          <a:xfrm>
            <a:off x="384620" y="448350"/>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MA" sz="1400" u="none" cap="none" strike="noStrike">
                <a:solidFill>
                  <a:srgbClr val="AEABAB"/>
                </a:solidFill>
                <a:latin typeface="Calibri"/>
                <a:ea typeface="Calibri"/>
                <a:cs typeface="Calibri"/>
                <a:sym typeface="Calibri"/>
              </a:rPr>
              <a:t> </a:t>
            </a:r>
            <a:r>
              <a:rPr b="0" i="0" lang="ar-MA" sz="1400" u="none" cap="none" strike="noStrike">
                <a:solidFill>
                  <a:srgbClr val="A5A5A5"/>
                </a:solidFill>
                <a:latin typeface="Calibri"/>
                <a:ea typeface="Calibri"/>
                <a:cs typeface="Calibri"/>
                <a:sym typeface="Calibri"/>
              </a:rPr>
              <a:t>يطلب الأستاذ)ة( من بعض التلاميذ المرور إلى السبورة وقراءة جمل  من النص  بطلاقة، ويحرص على التصحيح الفوري لقراءة كل تلميذ بإشراك زملائه، ويطلب منهم إبداء رأيهم، ويختم بتقديم تغذية راجعة.</a:t>
            </a:r>
            <a:endParaRPr b="0" i="0" sz="1400" u="none" cap="none" strike="noStrike">
              <a:solidFill>
                <a:srgbClr val="A5A5A5"/>
              </a:solidFill>
              <a:latin typeface="Calibri"/>
              <a:ea typeface="Calibri"/>
              <a:cs typeface="Calibri"/>
              <a:sym typeface="Calibri"/>
            </a:endParaRPr>
          </a:p>
        </p:txBody>
      </p:sp>
      <p:pic>
        <p:nvPicPr>
          <p:cNvPr id="3774" name="Google Shape;3774;p28"/>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pic>
        <p:nvPicPr>
          <p:cNvPr descr="Image générée" id="3775" name="Google Shape;3775;p28"/>
          <p:cNvPicPr preferRelativeResize="0"/>
          <p:nvPr/>
        </p:nvPicPr>
        <p:blipFill rotWithShape="1">
          <a:blip r:embed="rId5">
            <a:alphaModFix/>
          </a:blip>
          <a:srcRect b="61971" l="3539" r="75793" t="24327"/>
          <a:stretch/>
        </p:blipFill>
        <p:spPr>
          <a:xfrm>
            <a:off x="11307258" y="9878"/>
            <a:ext cx="731494" cy="7302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9" name="Shape 3779"/>
        <p:cNvGrpSpPr/>
        <p:nvPr/>
      </p:nvGrpSpPr>
      <p:grpSpPr>
        <a:xfrm>
          <a:off x="0" y="0"/>
          <a:ext cx="0" cy="0"/>
          <a:chOff x="0" y="0"/>
          <a:chExt cx="0" cy="0"/>
        </a:xfrm>
      </p:grpSpPr>
      <p:sp>
        <p:nvSpPr>
          <p:cNvPr id="3780" name="Google Shape;3780;p29"/>
          <p:cNvSpPr txBox="1"/>
          <p:nvPr/>
        </p:nvSpPr>
        <p:spPr>
          <a:xfrm>
            <a:off x="452412" y="41404"/>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3- الممارسة المستقلة</a:t>
            </a:r>
            <a:r>
              <a:rPr b="1" i="0" lang="ar-MA" sz="2000" u="none" cap="none" strike="noStrike">
                <a:solidFill>
                  <a:srgbClr val="757070"/>
                </a:solidFill>
                <a:latin typeface="Calibri"/>
                <a:ea typeface="Calibri"/>
                <a:cs typeface="Calibri"/>
                <a:sym typeface="Calibri"/>
              </a:rPr>
              <a:t>: أقرأ الآن النص بطلاقة.</a:t>
            </a:r>
            <a:endParaRPr b="1" i="0" sz="2000" u="none" cap="none" strike="noStrike">
              <a:solidFill>
                <a:srgbClr val="757070"/>
              </a:solidFill>
              <a:latin typeface="Calibri"/>
              <a:ea typeface="Calibri"/>
              <a:cs typeface="Calibri"/>
              <a:sym typeface="Calibri"/>
            </a:endParaRPr>
          </a:p>
        </p:txBody>
      </p:sp>
      <p:pic>
        <p:nvPicPr>
          <p:cNvPr id="3781" name="Google Shape;3781;p29"/>
          <p:cNvPicPr preferRelativeResize="0"/>
          <p:nvPr/>
        </p:nvPicPr>
        <p:blipFill rotWithShape="1">
          <a:blip r:embed="rId3">
            <a:alphaModFix/>
          </a:blip>
          <a:srcRect b="0" l="0" r="0" t="0"/>
          <a:stretch/>
        </p:blipFill>
        <p:spPr>
          <a:xfrm>
            <a:off x="87287" y="46239"/>
            <a:ext cx="730250" cy="730250"/>
          </a:xfrm>
          <a:prstGeom prst="rect">
            <a:avLst/>
          </a:prstGeom>
          <a:noFill/>
          <a:ln>
            <a:noFill/>
          </a:ln>
        </p:spPr>
      </p:pic>
      <p:sp>
        <p:nvSpPr>
          <p:cNvPr id="3782" name="Google Shape;3782;p29"/>
          <p:cNvSpPr txBox="1"/>
          <p:nvPr/>
        </p:nvSpPr>
        <p:spPr>
          <a:xfrm>
            <a:off x="547585" y="409211"/>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MA" sz="1400" u="none" cap="none" strike="noStrike">
                <a:solidFill>
                  <a:srgbClr val="AEABAB"/>
                </a:solidFill>
                <a:latin typeface="Calibri"/>
                <a:ea typeface="Calibri"/>
                <a:cs typeface="Calibri"/>
                <a:sym typeface="Calibri"/>
              </a:rPr>
              <a:t> </a:t>
            </a:r>
            <a:r>
              <a:rPr b="0" i="0" lang="ar-MA" sz="1400" u="none" cap="none" strike="noStrike">
                <a:solidFill>
                  <a:srgbClr val="A5A5A5"/>
                </a:solidFill>
                <a:latin typeface="Calibri"/>
                <a:ea typeface="Calibri"/>
                <a:cs typeface="Calibri"/>
                <a:sym typeface="Calibri"/>
              </a:rPr>
              <a:t>يتناوب التلاميذ على قراءة جمل من النص بطلاقة دون تدخل فوري من الأستاذ)ة(، ثم يقدم الأستاذ)ة( تغذية راجعة بعد انتهاء كل تلميذ من قراءة الجملة المطلوبة، بناء على معايير القراءة السليمة: السلامة من الأخطاء- الاسترسال- تمثل المعنى.</a:t>
            </a:r>
            <a:endParaRPr b="0" i="0" sz="1400" u="none" cap="none" strike="noStrike">
              <a:solidFill>
                <a:srgbClr val="A5A5A5"/>
              </a:solidFill>
              <a:latin typeface="Calibri"/>
              <a:ea typeface="Calibri"/>
              <a:cs typeface="Calibri"/>
              <a:sym typeface="Calibri"/>
            </a:endParaRPr>
          </a:p>
        </p:txBody>
      </p:sp>
      <p:pic>
        <p:nvPicPr>
          <p:cNvPr id="3783" name="Google Shape;3783;p29"/>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sp>
        <p:nvSpPr>
          <p:cNvPr id="3784" name="Google Shape;3784;p29"/>
          <p:cNvSpPr/>
          <p:nvPr/>
        </p:nvSpPr>
        <p:spPr>
          <a:xfrm>
            <a:off x="0" y="0"/>
            <a:ext cx="12191999"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pic>
        <p:nvPicPr>
          <p:cNvPr descr="Image générée" id="3785" name="Google Shape;3785;p29"/>
          <p:cNvPicPr preferRelativeResize="0"/>
          <p:nvPr/>
        </p:nvPicPr>
        <p:blipFill rotWithShape="1">
          <a:blip r:embed="rId5">
            <a:alphaModFix/>
          </a:blip>
          <a:srcRect b="61971" l="3539" r="75793" t="24327"/>
          <a:stretch/>
        </p:blipFill>
        <p:spPr>
          <a:xfrm>
            <a:off x="11307258" y="9878"/>
            <a:ext cx="731494" cy="7302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9" name="Shape 3789"/>
        <p:cNvGrpSpPr/>
        <p:nvPr/>
      </p:nvGrpSpPr>
      <p:grpSpPr>
        <a:xfrm>
          <a:off x="0" y="0"/>
          <a:ext cx="0" cy="0"/>
          <a:chOff x="0" y="0"/>
          <a:chExt cx="0" cy="0"/>
        </a:xfrm>
      </p:grpSpPr>
      <p:sp>
        <p:nvSpPr>
          <p:cNvPr id="3790" name="Google Shape;3790;p3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791" name="Google Shape;3791;p30"/>
          <p:cNvSpPr txBox="1"/>
          <p:nvPr/>
        </p:nvSpPr>
        <p:spPr>
          <a:xfrm>
            <a:off x="381880" y="9360"/>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4- التغذية الراجعة</a:t>
            </a:r>
            <a:r>
              <a:rPr b="1" i="0" lang="ar-MA" sz="2000" u="none" cap="none" strike="noStrike">
                <a:solidFill>
                  <a:srgbClr val="757070"/>
                </a:solidFill>
                <a:latin typeface="Calibri"/>
                <a:ea typeface="Calibri"/>
                <a:cs typeface="Calibri"/>
                <a:sym typeface="Calibri"/>
              </a:rPr>
              <a:t>: أقرأُ الكلمات التي كنتُ أجد صعوبة في قراءتها بطلاقة </a:t>
            </a:r>
            <a:r>
              <a:rPr b="1" i="0" lang="ar-MA" sz="1600" u="none" cap="none" strike="noStrike">
                <a:solidFill>
                  <a:srgbClr val="757070"/>
                </a:solidFill>
                <a:latin typeface="Calibri"/>
                <a:ea typeface="Calibri"/>
                <a:cs typeface="Calibri"/>
                <a:sym typeface="Calibri"/>
              </a:rPr>
              <a:t>( المسطر تحتها أثناء القراءة الصامتة)</a:t>
            </a:r>
            <a:r>
              <a:rPr b="1" i="0" lang="ar-MA" sz="2000" u="none" cap="none" strike="noStrike">
                <a:solidFill>
                  <a:srgbClr val="757070"/>
                </a:solidFill>
                <a:latin typeface="Calibri"/>
                <a:ea typeface="Calibri"/>
                <a:cs typeface="Calibri"/>
                <a:sym typeface="Calibri"/>
              </a:rPr>
              <a:t>.</a:t>
            </a:r>
            <a:endParaRPr b="1" i="0" sz="2000" u="none" cap="none" strike="noStrike">
              <a:solidFill>
                <a:srgbClr val="757070"/>
              </a:solidFill>
              <a:latin typeface="Calibri"/>
              <a:ea typeface="Calibri"/>
              <a:cs typeface="Calibri"/>
              <a:sym typeface="Calibri"/>
            </a:endParaRPr>
          </a:p>
        </p:txBody>
      </p:sp>
      <p:sp>
        <p:nvSpPr>
          <p:cNvPr id="3792" name="Google Shape;3792;p30"/>
          <p:cNvSpPr txBox="1"/>
          <p:nvPr/>
        </p:nvSpPr>
        <p:spPr>
          <a:xfrm>
            <a:off x="381880" y="409211"/>
            <a:ext cx="11017224" cy="44400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MA" sz="1400" u="none" cap="none" strike="noStrike">
                <a:solidFill>
                  <a:srgbClr val="AEABAB"/>
                </a:solidFill>
                <a:latin typeface="Calibri"/>
                <a:ea typeface="Calibri"/>
                <a:cs typeface="Calibri"/>
                <a:sym typeface="Calibri"/>
              </a:rPr>
              <a:t> </a:t>
            </a:r>
            <a:r>
              <a:rPr b="0" i="0" lang="ar-MA" sz="1400" u="none" cap="none" strike="noStrike">
                <a:solidFill>
                  <a:srgbClr val="A5A5A5"/>
                </a:solidFill>
                <a:latin typeface="Calibri"/>
                <a:ea typeface="Calibri"/>
                <a:cs typeface="Calibri"/>
                <a:sym typeface="Calibri"/>
              </a:rPr>
              <a:t>يختار الأستاذ عينة من التلاميذ الذين وجدوا صعوبة في قراءة بعض الكلمات أثناء مرحلة القراءة الصامتة، ويطلب منهم إعادة قراءتها بطلاقة وبصوت مرتفع، قصد تتبع تطور أدائهم القرائي.</a:t>
            </a:r>
            <a:endParaRPr b="0" i="0" sz="1400" u="none" cap="none" strike="noStrike">
              <a:solidFill>
                <a:srgbClr val="A5A5A5"/>
              </a:solidFill>
              <a:latin typeface="Calibri"/>
              <a:ea typeface="Calibri"/>
              <a:cs typeface="Calibri"/>
              <a:sym typeface="Calibri"/>
            </a:endParaRPr>
          </a:p>
        </p:txBody>
      </p:sp>
      <p:pic>
        <p:nvPicPr>
          <p:cNvPr id="3793" name="Google Shape;3793;p30"/>
          <p:cNvPicPr preferRelativeResize="0"/>
          <p:nvPr/>
        </p:nvPicPr>
        <p:blipFill rotWithShape="1">
          <a:blip r:embed="rId3">
            <a:alphaModFix/>
          </a:blip>
          <a:srcRect b="0" l="0" r="0" t="0"/>
          <a:stretch/>
        </p:blipFill>
        <p:spPr>
          <a:xfrm>
            <a:off x="3616008" y="2341668"/>
            <a:ext cx="4068000" cy="2772000"/>
          </a:xfrm>
          <a:prstGeom prst="rect">
            <a:avLst/>
          </a:prstGeom>
          <a:noFill/>
          <a:ln>
            <a:noFill/>
          </a:ln>
        </p:spPr>
      </p:pic>
      <p:pic>
        <p:nvPicPr>
          <p:cNvPr descr="Lever la main - Icônes mains et gestes gratuites" id="3794" name="Google Shape;3794;p30"/>
          <p:cNvPicPr preferRelativeResize="0"/>
          <p:nvPr/>
        </p:nvPicPr>
        <p:blipFill rotWithShape="1">
          <a:blip r:embed="rId4">
            <a:alphaModFix/>
          </a:blip>
          <a:srcRect b="0" l="0" r="0" t="0"/>
          <a:stretch/>
        </p:blipFill>
        <p:spPr>
          <a:xfrm>
            <a:off x="30559" y="45528"/>
            <a:ext cx="702642" cy="702642"/>
          </a:xfrm>
          <a:prstGeom prst="rect">
            <a:avLst/>
          </a:prstGeom>
          <a:noFill/>
          <a:ln>
            <a:noFill/>
          </a:ln>
        </p:spPr>
      </p:pic>
      <p:pic>
        <p:nvPicPr>
          <p:cNvPr descr="Image générée" id="3795" name="Google Shape;3795;p30"/>
          <p:cNvPicPr preferRelativeResize="0"/>
          <p:nvPr/>
        </p:nvPicPr>
        <p:blipFill rotWithShape="1">
          <a:blip r:embed="rId5">
            <a:alphaModFix/>
          </a:blip>
          <a:srcRect b="61971" l="3539" r="75793" t="24327"/>
          <a:stretch/>
        </p:blipFill>
        <p:spPr>
          <a:xfrm>
            <a:off x="11307258" y="9878"/>
            <a:ext cx="731494" cy="7302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9" name="Shape 3799"/>
        <p:cNvGrpSpPr/>
        <p:nvPr/>
      </p:nvGrpSpPr>
      <p:grpSpPr>
        <a:xfrm>
          <a:off x="0" y="0"/>
          <a:ext cx="0" cy="0"/>
          <a:chOff x="0" y="0"/>
          <a:chExt cx="0" cy="0"/>
        </a:xfrm>
      </p:grpSpPr>
      <p:pic>
        <p:nvPicPr>
          <p:cNvPr descr="Image générée" id="3800" name="Google Shape;3800;p3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3801" name="Google Shape;3801;p31"/>
          <p:cNvSpPr txBox="1"/>
          <p:nvPr>
            <p:ph idx="4294967295" type="title"/>
          </p:nvPr>
        </p:nvSpPr>
        <p:spPr>
          <a:xfrm>
            <a:off x="335360" y="6754"/>
            <a:ext cx="11017224" cy="470617"/>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rgbClr val="7F7F7F"/>
              </a:buClr>
              <a:buSzPts val="1800"/>
              <a:buFont typeface="Calibri"/>
              <a:buNone/>
            </a:pPr>
            <a:r>
              <a:rPr b="1" lang="ar-MA" sz="1800">
                <a:solidFill>
                  <a:srgbClr val="7F7F7F"/>
                </a:solidFill>
              </a:rPr>
              <a:t>5- التقويم الذاتي: أقوم أدائي القرائي ذاتيا.</a:t>
            </a:r>
            <a:endParaRPr b="1" sz="1800">
              <a:solidFill>
                <a:srgbClr val="7F7F7F"/>
              </a:solidFill>
            </a:endParaRPr>
          </a:p>
        </p:txBody>
      </p:sp>
      <p:sp>
        <p:nvSpPr>
          <p:cNvPr id="3802" name="Google Shape;3802;p31"/>
          <p:cNvSpPr txBox="1"/>
          <p:nvPr/>
        </p:nvSpPr>
        <p:spPr>
          <a:xfrm>
            <a:off x="765613" y="338777"/>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600" u="none" cap="none" strike="noStrike">
                <a:solidFill>
                  <a:srgbClr val="7F7F7F"/>
                </a:solidFill>
                <a:latin typeface="Calibri"/>
                <a:ea typeface="Calibri"/>
                <a:cs typeface="Calibri"/>
                <a:sym typeface="Calibri"/>
              </a:rPr>
              <a:t> يطلب الأستاذ من التلاميذ أن يقوموا أداءهم القرائي ذاتيا بوضع دائرة أمام الرمز الموافق لإنجازهم القرائي في الجهة الخاصة بذلك على الكراسة.  </a:t>
            </a:r>
            <a:endParaRPr b="0" i="0" sz="1600" u="none" cap="none" strike="noStrike">
              <a:solidFill>
                <a:srgbClr val="7F7F7F"/>
              </a:solidFill>
              <a:latin typeface="Calibri"/>
              <a:ea typeface="Calibri"/>
              <a:cs typeface="Calibri"/>
              <a:sym typeface="Calibri"/>
            </a:endParaRPr>
          </a:p>
        </p:txBody>
      </p:sp>
      <p:sp>
        <p:nvSpPr>
          <p:cNvPr id="3803" name="Google Shape;3803;p3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804" name="Google Shape;3804;p31"/>
          <p:cNvSpPr/>
          <p:nvPr/>
        </p:nvSpPr>
        <p:spPr>
          <a:xfrm>
            <a:off x="440267" y="981372"/>
            <a:ext cx="11598485" cy="615142"/>
          </a:xfrm>
          <a:prstGeom prst="roundRect">
            <a:avLst>
              <a:gd fmla="val 16667" name="adj"/>
            </a:avLst>
          </a:prstGeom>
          <a:solidFill>
            <a:srgbClr val="548135"/>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1" algn="r">
              <a:spcBef>
                <a:spcPts val="0"/>
              </a:spcBef>
              <a:spcAft>
                <a:spcPts val="0"/>
              </a:spcAft>
              <a:buClr>
                <a:srgbClr val="FFFFFF"/>
              </a:buClr>
              <a:buSzPts val="2800"/>
              <a:buFont typeface="Arial"/>
              <a:buChar char="•"/>
            </a:pPr>
            <a:r>
              <a:rPr b="1" i="0" lang="ar-MA" sz="2800" u="none" cap="none" strike="noStrike">
                <a:solidFill>
                  <a:srgbClr val="FFFFFF"/>
                </a:solidFill>
                <a:latin typeface="Calibri"/>
                <a:ea typeface="Calibri"/>
                <a:cs typeface="Calibri"/>
                <a:sym typeface="Calibri"/>
              </a:rPr>
              <a:t>أحرص على التقويم الذاتي المنتظم لأدائي القرائي وفق المعايير المثبتة بالكراسة ص 74</a:t>
            </a:r>
            <a:endParaRPr b="1" i="0" sz="2800" u="none" cap="none" strike="noStrike">
              <a:solidFill>
                <a:srgbClr val="FFFFFF"/>
              </a:solidFill>
              <a:latin typeface="Calibri"/>
              <a:ea typeface="Calibri"/>
              <a:cs typeface="Calibri"/>
              <a:sym typeface="Calibri"/>
            </a:endParaRPr>
          </a:p>
        </p:txBody>
      </p:sp>
      <p:pic>
        <p:nvPicPr>
          <p:cNvPr descr="C:\Users\HP\Desktop\طارل 2025-2026\الوثائق المنجزة\الكراسات\الفراءة اللبنة 4.png" id="3805" name="Google Shape;3805;p31"/>
          <p:cNvPicPr preferRelativeResize="0"/>
          <p:nvPr/>
        </p:nvPicPr>
        <p:blipFill rotWithShape="1">
          <a:blip r:embed="rId4">
            <a:alphaModFix/>
          </a:blip>
          <a:srcRect b="0" l="0" r="0" t="0"/>
          <a:stretch/>
        </p:blipFill>
        <p:spPr>
          <a:xfrm>
            <a:off x="742512" y="2314486"/>
            <a:ext cx="10397066" cy="439649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9" name="Shape 3809"/>
        <p:cNvGrpSpPr/>
        <p:nvPr/>
      </p:nvGrpSpPr>
      <p:grpSpPr>
        <a:xfrm>
          <a:off x="0" y="0"/>
          <a:ext cx="0" cy="0"/>
          <a:chOff x="0" y="0"/>
          <a:chExt cx="0" cy="0"/>
        </a:xfrm>
      </p:grpSpPr>
      <p:grpSp>
        <p:nvGrpSpPr>
          <p:cNvPr id="3810" name="Google Shape;3810;p32"/>
          <p:cNvGrpSpPr/>
          <p:nvPr/>
        </p:nvGrpSpPr>
        <p:grpSpPr>
          <a:xfrm>
            <a:off x="4655833" y="1706886"/>
            <a:ext cx="6523251" cy="3711725"/>
            <a:chOff x="1715066" y="1103461"/>
            <a:chExt cx="5717724" cy="3124203"/>
          </a:xfrm>
        </p:grpSpPr>
        <p:sp>
          <p:nvSpPr>
            <p:cNvPr id="3811" name="Google Shape;3811;p32"/>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812" name="Google Shape;3812;p32"/>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813" name="Google Shape;3813;p32"/>
          <p:cNvSpPr txBox="1"/>
          <p:nvPr/>
        </p:nvSpPr>
        <p:spPr>
          <a:xfrm>
            <a:off x="5231567" y="2008346"/>
            <a:ext cx="5400765" cy="302390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الثاني</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E97132"/>
                </a:solidFill>
                <a:latin typeface="Calibri"/>
                <a:ea typeface="Calibri"/>
                <a:cs typeface="Calibri"/>
                <a:sym typeface="Calibri"/>
              </a:rPr>
              <a:t>أُغْنِي رَصِيدِي فِي التفسير</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pic>
        <p:nvPicPr>
          <p:cNvPr id="3814" name="Google Shape;3814;p32"/>
          <p:cNvPicPr preferRelativeResize="0"/>
          <p:nvPr/>
        </p:nvPicPr>
        <p:blipFill rotWithShape="1">
          <a:blip r:embed="rId3">
            <a:alphaModFix/>
          </a:blip>
          <a:srcRect b="0" l="0" r="0" t="0"/>
          <a:stretch/>
        </p:blipFill>
        <p:spPr>
          <a:xfrm>
            <a:off x="834510" y="2008346"/>
            <a:ext cx="2161891" cy="288252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8" name="Shape 3818"/>
        <p:cNvGrpSpPr/>
        <p:nvPr/>
      </p:nvGrpSpPr>
      <p:grpSpPr>
        <a:xfrm>
          <a:off x="0" y="0"/>
          <a:ext cx="0" cy="0"/>
          <a:chOff x="0" y="0"/>
          <a:chExt cx="0" cy="0"/>
        </a:xfrm>
      </p:grpSpPr>
      <p:sp>
        <p:nvSpPr>
          <p:cNvPr id="3819" name="Google Shape;3819;p3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820" name="Google Shape;3820;p33"/>
          <p:cNvSpPr txBox="1"/>
          <p:nvPr/>
        </p:nvSpPr>
        <p:spPr>
          <a:xfrm>
            <a:off x="314721" y="13183"/>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الآن سنتعرف بعض العبارات التي تساعدنا في إغناء رصيدنا في الحجاج.</a:t>
            </a:r>
            <a:endParaRPr b="1" i="0" sz="2000" u="none" cap="none" strike="noStrike">
              <a:solidFill>
                <a:srgbClr val="757070"/>
              </a:solidFill>
              <a:latin typeface="Calibri"/>
              <a:ea typeface="Calibri"/>
              <a:cs typeface="Calibri"/>
              <a:sym typeface="Calibri"/>
            </a:endParaRPr>
          </a:p>
        </p:txBody>
      </p:sp>
      <p:sp>
        <p:nvSpPr>
          <p:cNvPr id="3821" name="Google Shape;3821;p33"/>
          <p:cNvSpPr txBox="1"/>
          <p:nvPr/>
        </p:nvSpPr>
        <p:spPr>
          <a:xfrm>
            <a:off x="429491" y="409211"/>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MA" sz="1400" u="none" cap="none" strike="noStrike">
                <a:solidFill>
                  <a:srgbClr val="A5A5A5"/>
                </a:solidFill>
                <a:latin typeface="Calibri"/>
                <a:ea typeface="Calibri"/>
                <a:cs typeface="Calibri"/>
                <a:sym typeface="Calibri"/>
              </a:rPr>
              <a:t>يدعو الأستاذ)ة( التلاميذ إلى </a:t>
            </a:r>
            <a:r>
              <a:rPr b="0" i="0" lang="ar-MA" sz="1400" u="sng" cap="none" strike="noStrike">
                <a:solidFill>
                  <a:srgbClr val="A5A5A5"/>
                </a:solidFill>
                <a:latin typeface="Calibri"/>
                <a:ea typeface="Calibri"/>
                <a:cs typeface="Calibri"/>
                <a:sym typeface="Calibri"/>
              </a:rPr>
              <a:t>قراءة العبارات الحجاجية المثبتة في الكراسة قراءة سليمة</a:t>
            </a:r>
            <a:r>
              <a:rPr b="0" i="0" lang="ar-MA" sz="1400" u="none" cap="none" strike="noStrike">
                <a:solidFill>
                  <a:srgbClr val="A5A5A5"/>
                </a:solidFill>
                <a:latin typeface="Calibri"/>
                <a:ea typeface="Calibri"/>
                <a:cs typeface="Calibri"/>
                <a:sym typeface="Calibri"/>
              </a:rPr>
              <a:t>، وينبه إلى أنها ستفيد في فهم النص المقروء، وفي إنتاج الجمل والفقرات الحجاجية.</a:t>
            </a:r>
            <a:endParaRPr b="0" i="0" sz="1400" u="none" cap="none" strike="noStrike">
              <a:solidFill>
                <a:srgbClr val="A5A5A5"/>
              </a:solidFill>
              <a:latin typeface="Calibri"/>
              <a:ea typeface="Calibri"/>
              <a:cs typeface="Calibri"/>
              <a:sym typeface="Calibri"/>
            </a:endParaRPr>
          </a:p>
        </p:txBody>
      </p:sp>
      <p:pic>
        <p:nvPicPr>
          <p:cNvPr descr="Lever la main - Icônes mains et gestes gratuites" id="3822" name="Google Shape;3822;p33"/>
          <p:cNvPicPr preferRelativeResize="0"/>
          <p:nvPr/>
        </p:nvPicPr>
        <p:blipFill rotWithShape="1">
          <a:blip r:embed="rId3">
            <a:alphaModFix/>
          </a:blip>
          <a:srcRect b="0" l="0" r="0" t="0"/>
          <a:stretch/>
        </p:blipFill>
        <p:spPr>
          <a:xfrm>
            <a:off x="78170" y="71395"/>
            <a:ext cx="702642" cy="702642"/>
          </a:xfrm>
          <a:prstGeom prst="rect">
            <a:avLst/>
          </a:prstGeom>
          <a:noFill/>
          <a:ln>
            <a:noFill/>
          </a:ln>
        </p:spPr>
      </p:pic>
      <p:graphicFrame>
        <p:nvGraphicFramePr>
          <p:cNvPr id="3823" name="Google Shape;3823;p33"/>
          <p:cNvGraphicFramePr/>
          <p:nvPr/>
        </p:nvGraphicFramePr>
        <p:xfrm>
          <a:off x="180109" y="1125793"/>
          <a:ext cx="3000000" cy="3000000"/>
        </p:xfrm>
        <a:graphic>
          <a:graphicData uri="http://schemas.openxmlformats.org/drawingml/2006/table">
            <a:tbl>
              <a:tblPr>
                <a:noFill/>
                <a:tableStyleId>{A34DDA48-63B9-4FDB-8003-E75ED160395B}</a:tableStyleId>
              </a:tblPr>
              <a:tblGrid>
                <a:gridCol w="6289975"/>
                <a:gridCol w="2563100"/>
                <a:gridCol w="2978725"/>
              </a:tblGrid>
              <a:tr h="1020600">
                <a:tc>
                  <a:txBody>
                    <a:bodyPr/>
                    <a:lstStyle/>
                    <a:p>
                      <a:pPr indent="0" lvl="0" marL="0" marR="0" rtl="1" algn="ctr">
                        <a:lnSpc>
                          <a:spcPct val="150000"/>
                        </a:lnSpc>
                        <a:spcBef>
                          <a:spcPts val="0"/>
                        </a:spcBef>
                        <a:spcAft>
                          <a:spcPts val="0"/>
                        </a:spcAft>
                        <a:buNone/>
                      </a:pPr>
                      <a:r>
                        <a:rPr b="1" i="0" lang="ar-MA" sz="2400" u="none" cap="none" strike="noStrike">
                          <a:solidFill>
                            <a:srgbClr val="000000"/>
                          </a:solidFill>
                          <a:latin typeface="Calibri"/>
                          <a:ea typeface="Calibri"/>
                          <a:cs typeface="Calibri"/>
                          <a:sym typeface="Calibri"/>
                        </a:rPr>
                        <a:t>الأسَاليبُ والحُجَجُ  للتَّعْليل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150000"/>
                        </a:lnSpc>
                        <a:spcBef>
                          <a:spcPts val="0"/>
                        </a:spcBef>
                        <a:spcAft>
                          <a:spcPts val="0"/>
                        </a:spcAft>
                        <a:buNone/>
                      </a:pPr>
                      <a:r>
                        <a:rPr b="1" i="0" lang="ar-MA" sz="2400" u="none" cap="none" strike="noStrike">
                          <a:solidFill>
                            <a:srgbClr val="000000"/>
                          </a:solidFill>
                          <a:latin typeface="Calibri"/>
                          <a:ea typeface="Calibri"/>
                          <a:cs typeface="Calibri"/>
                          <a:sym typeface="Calibri"/>
                        </a:rPr>
                        <a:t>الضّميرُ المُستعمَلُ</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150000"/>
                        </a:lnSpc>
                        <a:spcBef>
                          <a:spcPts val="0"/>
                        </a:spcBef>
                        <a:spcAft>
                          <a:spcPts val="0"/>
                        </a:spcAft>
                        <a:buNone/>
                      </a:pPr>
                      <a:r>
                        <a:rPr b="1" i="0" lang="ar-MA" sz="2400" u="none" cap="none" strike="noStrike">
                          <a:solidFill>
                            <a:srgbClr val="000000"/>
                          </a:solidFill>
                          <a:latin typeface="Calibri"/>
                          <a:ea typeface="Calibri"/>
                          <a:cs typeface="Calibri"/>
                          <a:sym typeface="Calibri"/>
                        </a:rPr>
                        <a:t>المَوقِفُ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88150">
                <a:tc>
                  <a:txBody>
                    <a:bodyPr/>
                    <a:lstStyle/>
                    <a:p>
                      <a:pPr indent="0" lvl="0" marL="0" marR="0" rtl="1" algn="r">
                        <a:lnSpc>
                          <a:spcPct val="200000"/>
                        </a:lnSpc>
                        <a:spcBef>
                          <a:spcPts val="0"/>
                        </a:spcBef>
                        <a:spcAft>
                          <a:spcPts val="0"/>
                        </a:spcAft>
                        <a:buNone/>
                      </a:pPr>
                      <a:r>
                        <a:rPr b="0" i="0" lang="ar-MA" sz="2400" u="none" cap="none" strike="noStrike">
                          <a:solidFill>
                            <a:srgbClr val="000000"/>
                          </a:solidFill>
                          <a:latin typeface="Calibri"/>
                          <a:ea typeface="Calibri"/>
                          <a:cs typeface="Calibri"/>
                          <a:sym typeface="Calibri"/>
                        </a:rPr>
                        <a:t>في اعتقَادي،  أظنُّ،  أرَى،</a:t>
                      </a:r>
                      <a:endParaRPr/>
                    </a:p>
                    <a:p>
                      <a:pPr indent="0" lvl="0" marL="0" marR="0" rtl="1" algn="r">
                        <a:lnSpc>
                          <a:spcPct val="200000"/>
                        </a:lnSpc>
                        <a:spcBef>
                          <a:spcPts val="0"/>
                        </a:spcBef>
                        <a:spcAft>
                          <a:spcPts val="0"/>
                        </a:spcAft>
                        <a:buNone/>
                      </a:pPr>
                      <a:r>
                        <a:rPr b="0" i="0" lang="ar-MA" sz="2400" u="none" cap="none" strike="noStrike">
                          <a:solidFill>
                            <a:srgbClr val="000000"/>
                          </a:solidFill>
                          <a:latin typeface="Calibri"/>
                          <a:ea typeface="Calibri"/>
                          <a:cs typeface="Calibri"/>
                          <a:sym typeface="Calibri"/>
                        </a:rPr>
                        <a:t> بالإضافة إلى، فمثلا: ...وذلك من خلال،  </a:t>
                      </a:r>
                      <a:endParaRPr/>
                    </a:p>
                    <a:p>
                      <a:pPr indent="0" lvl="0" marL="0" marR="0" rtl="1" algn="r">
                        <a:lnSpc>
                          <a:spcPct val="200000"/>
                        </a:lnSpc>
                        <a:spcBef>
                          <a:spcPts val="0"/>
                        </a:spcBef>
                        <a:spcAft>
                          <a:spcPts val="0"/>
                        </a:spcAft>
                        <a:buNone/>
                      </a:pPr>
                      <a:r>
                        <a:rPr b="0" i="0" lang="ar-MA" sz="2400" u="none" cap="none" strike="noStrike">
                          <a:solidFill>
                            <a:srgbClr val="000000"/>
                          </a:solidFill>
                          <a:latin typeface="Calibri"/>
                          <a:ea typeface="Calibri"/>
                          <a:cs typeface="Calibri"/>
                          <a:sym typeface="Calibri"/>
                        </a:rPr>
                        <a:t>لكن هذا الرأي، ومن المؤكد، </a:t>
                      </a:r>
                      <a:endParaRPr/>
                    </a:p>
                    <a:p>
                      <a:pPr indent="0" lvl="0" marL="0" marR="0" rtl="1" algn="r">
                        <a:lnSpc>
                          <a:spcPct val="200000"/>
                        </a:lnSpc>
                        <a:spcBef>
                          <a:spcPts val="0"/>
                        </a:spcBef>
                        <a:spcAft>
                          <a:spcPts val="0"/>
                        </a:spcAft>
                        <a:buNone/>
                      </a:pPr>
                      <a:r>
                        <a:rPr b="0" i="0" lang="ar-MA" sz="2400" u="none" cap="none" strike="noStrike">
                          <a:solidFill>
                            <a:srgbClr val="000000"/>
                          </a:solidFill>
                          <a:latin typeface="Calibri"/>
                          <a:ea typeface="Calibri"/>
                          <a:cs typeface="Calibri"/>
                          <a:sym typeface="Calibri"/>
                        </a:rPr>
                        <a:t>وَبِنَاءً عَلَى ذَلِكَ فَأَنَا. وَلِذَلِكَ، لَا بُدَّ مِن، ومن وجهة نظري..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200000"/>
                        </a:lnSpc>
                        <a:spcBef>
                          <a:spcPts val="0"/>
                        </a:spcBef>
                        <a:spcAft>
                          <a:spcPts val="0"/>
                        </a:spcAft>
                        <a:buNone/>
                      </a:pPr>
                      <a:r>
                        <a:t/>
                      </a:r>
                      <a:endParaRPr b="0" i="0" sz="2400" u="none" cap="none" strike="noStrike">
                        <a:solidFill>
                          <a:srgbClr val="000000"/>
                        </a:solidFill>
                        <a:latin typeface="Calibri"/>
                        <a:ea typeface="Calibri"/>
                        <a:cs typeface="Calibri"/>
                        <a:sym typeface="Calibri"/>
                      </a:endParaRPr>
                    </a:p>
                    <a:p>
                      <a:pPr indent="0" lvl="0" marL="0" marR="0" rtl="1" algn="ctr">
                        <a:lnSpc>
                          <a:spcPct val="200000"/>
                        </a:lnSpc>
                        <a:spcBef>
                          <a:spcPts val="0"/>
                        </a:spcBef>
                        <a:spcAft>
                          <a:spcPts val="0"/>
                        </a:spcAft>
                        <a:buNone/>
                      </a:pPr>
                      <a:r>
                        <a:rPr b="0" i="0" lang="ar-MA" sz="2400" u="none" cap="none" strike="noStrike">
                          <a:solidFill>
                            <a:srgbClr val="000000"/>
                          </a:solidFill>
                          <a:latin typeface="Calibri"/>
                          <a:ea typeface="Calibri"/>
                          <a:cs typeface="Calibri"/>
                          <a:sym typeface="Calibri"/>
                        </a:rPr>
                        <a:t>ضَميرُ المُتَكَلِّمِ» أنا»</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200000"/>
                        </a:lnSpc>
                        <a:spcBef>
                          <a:spcPts val="0"/>
                        </a:spcBef>
                        <a:spcAft>
                          <a:spcPts val="0"/>
                        </a:spcAft>
                        <a:buNone/>
                      </a:pPr>
                      <a:r>
                        <a:t/>
                      </a:r>
                      <a:endParaRPr b="0" i="0" sz="2400" u="none" cap="none" strike="noStrike">
                        <a:solidFill>
                          <a:srgbClr val="000000"/>
                        </a:solidFill>
                        <a:latin typeface="Calibri"/>
                        <a:ea typeface="Calibri"/>
                        <a:cs typeface="Calibri"/>
                        <a:sym typeface="Calibri"/>
                      </a:endParaRPr>
                    </a:p>
                    <a:p>
                      <a:pPr indent="0" lvl="0" marL="0" marR="0" rtl="1" algn="ctr">
                        <a:lnSpc>
                          <a:spcPct val="200000"/>
                        </a:lnSpc>
                        <a:spcBef>
                          <a:spcPts val="0"/>
                        </a:spcBef>
                        <a:spcAft>
                          <a:spcPts val="0"/>
                        </a:spcAft>
                        <a:buNone/>
                      </a:pPr>
                      <a:r>
                        <a:rPr b="0" i="0" lang="ar-MA" sz="2400" u="none" cap="none" strike="noStrike">
                          <a:solidFill>
                            <a:srgbClr val="000000"/>
                          </a:solidFill>
                          <a:latin typeface="Calibri"/>
                          <a:ea typeface="Calibri"/>
                          <a:cs typeface="Calibri"/>
                          <a:sym typeface="Calibri"/>
                        </a:rPr>
                        <a:t>أَهَمِّيَّةُ الَّتربيّةُ</a:t>
                      </a:r>
                      <a:endParaRPr/>
                    </a:p>
                    <a:p>
                      <a:pPr indent="0" lvl="0" marL="0" marR="0" rtl="1" algn="ctr">
                        <a:lnSpc>
                          <a:spcPct val="200000"/>
                        </a:lnSpc>
                        <a:spcBef>
                          <a:spcPts val="0"/>
                        </a:spcBef>
                        <a:spcAft>
                          <a:spcPts val="0"/>
                        </a:spcAft>
                        <a:buNone/>
                      </a:pPr>
                      <a:r>
                        <a:rPr b="0" i="0" lang="ar-MA" sz="2400" u="none" cap="none" strike="noStrike">
                          <a:solidFill>
                            <a:srgbClr val="000000"/>
                          </a:solidFill>
                          <a:latin typeface="Calibri"/>
                          <a:ea typeface="Calibri"/>
                          <a:cs typeface="Calibri"/>
                          <a:sym typeface="Calibri"/>
                        </a:rPr>
                        <a:t> الرَّقميّةُ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descr="Image générée" id="3824" name="Google Shape;3824;p33"/>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8" name="Shape 3828"/>
        <p:cNvGrpSpPr/>
        <p:nvPr/>
      </p:nvGrpSpPr>
      <p:grpSpPr>
        <a:xfrm>
          <a:off x="0" y="0"/>
          <a:ext cx="0" cy="0"/>
          <a:chOff x="0" y="0"/>
          <a:chExt cx="0" cy="0"/>
        </a:xfrm>
      </p:grpSpPr>
      <p:grpSp>
        <p:nvGrpSpPr>
          <p:cNvPr id="3829" name="Google Shape;3829;p34"/>
          <p:cNvGrpSpPr/>
          <p:nvPr/>
        </p:nvGrpSpPr>
        <p:grpSpPr>
          <a:xfrm>
            <a:off x="4655833" y="1706886"/>
            <a:ext cx="6523251" cy="3711725"/>
            <a:chOff x="1715066" y="1103461"/>
            <a:chExt cx="5717724" cy="3124203"/>
          </a:xfrm>
        </p:grpSpPr>
        <p:sp>
          <p:nvSpPr>
            <p:cNvPr id="3830" name="Google Shape;3830;p34"/>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831" name="Google Shape;3831;p34"/>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832" name="Google Shape;3832;p34"/>
          <p:cNvSpPr txBox="1"/>
          <p:nvPr/>
        </p:nvSpPr>
        <p:spPr>
          <a:xfrm>
            <a:off x="5231567" y="2008346"/>
            <a:ext cx="5400765" cy="3158429"/>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الثالث</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E97132"/>
                </a:solidFill>
                <a:latin typeface="Calibri"/>
                <a:ea typeface="Calibri"/>
                <a:cs typeface="Calibri"/>
                <a:sym typeface="Calibri"/>
              </a:rPr>
              <a:t>أُجِيبُ عَنْ أَسْئِلَةِ الفَهْمِ</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44546A"/>
                </a:solidFill>
                <a:latin typeface="Calibri"/>
                <a:ea typeface="Calibri"/>
                <a:cs typeface="Calibri"/>
                <a:sym typeface="Calibri"/>
              </a:rPr>
              <a:t>دقيقة</a:t>
            </a:r>
            <a:r>
              <a:rPr b="1" i="0" lang="ar-MA" sz="5467" u="none" cap="none" strike="noStrike">
                <a:solidFill>
                  <a:srgbClr val="44546A"/>
                </a:solidFill>
                <a:latin typeface="Calibri"/>
                <a:ea typeface="Calibri"/>
                <a:cs typeface="Calibri"/>
                <a:sym typeface="Calibri"/>
              </a:rPr>
              <a:t>  </a:t>
            </a:r>
            <a:r>
              <a:rPr b="1" i="0" lang="ar-MA" sz="4800" u="none" cap="none" strike="noStrike">
                <a:solidFill>
                  <a:srgbClr val="44546A"/>
                </a:solidFill>
                <a:latin typeface="Arial"/>
                <a:ea typeface="Arial"/>
                <a:cs typeface="Arial"/>
                <a:sym typeface="Arial"/>
              </a:rPr>
              <a:t>15</a:t>
            </a:r>
            <a:endParaRPr b="1" i="0" sz="4800" u="none" cap="none" strike="noStrike">
              <a:solidFill>
                <a:srgbClr val="44546A"/>
              </a:solidFill>
              <a:latin typeface="Calibri"/>
              <a:ea typeface="Calibri"/>
              <a:cs typeface="Calibri"/>
              <a:sym typeface="Calibri"/>
            </a:endParaRPr>
          </a:p>
        </p:txBody>
      </p:sp>
      <p:pic>
        <p:nvPicPr>
          <p:cNvPr id="3833" name="Google Shape;3833;p34"/>
          <p:cNvPicPr preferRelativeResize="0"/>
          <p:nvPr/>
        </p:nvPicPr>
        <p:blipFill rotWithShape="1">
          <a:blip r:embed="rId3">
            <a:alphaModFix/>
          </a:blip>
          <a:srcRect b="0" l="0" r="0" t="0"/>
          <a:stretch/>
        </p:blipFill>
        <p:spPr>
          <a:xfrm>
            <a:off x="834510" y="2078404"/>
            <a:ext cx="2784990" cy="270119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7" name="Shape 3837"/>
        <p:cNvGrpSpPr/>
        <p:nvPr/>
      </p:nvGrpSpPr>
      <p:grpSpPr>
        <a:xfrm>
          <a:off x="0" y="0"/>
          <a:ext cx="0" cy="0"/>
          <a:chOff x="0" y="0"/>
          <a:chExt cx="0" cy="0"/>
        </a:xfrm>
      </p:grpSpPr>
      <p:sp>
        <p:nvSpPr>
          <p:cNvPr id="3838" name="Google Shape;3838;p3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839" name="Google Shape;3839;p35"/>
          <p:cNvSpPr txBox="1"/>
          <p:nvPr/>
        </p:nvSpPr>
        <p:spPr>
          <a:xfrm>
            <a:off x="913101" y="15511"/>
            <a:ext cx="10161104" cy="370111"/>
          </a:xfrm>
          <a:prstGeom prst="rect">
            <a:avLst/>
          </a:prstGeom>
          <a:noFill/>
          <a:ln>
            <a:noFill/>
          </a:ln>
        </p:spPr>
        <p:txBody>
          <a:bodyPr anchorCtr="0" anchor="ctr" bIns="45700" lIns="91425" spcFirstLastPara="1" rIns="91425" wrap="square" tIns="45700">
            <a:normAutofit/>
          </a:bodyPr>
          <a:lstStyle/>
          <a:p>
            <a:pPr indent="0" lvl="0" marL="0" marR="0" rtl="1" algn="r">
              <a:lnSpc>
                <a:spcPct val="100000"/>
              </a:lnSpc>
              <a:spcBef>
                <a:spcPts val="0"/>
              </a:spcBef>
              <a:spcAft>
                <a:spcPts val="0"/>
              </a:spcAft>
              <a:buClr>
                <a:srgbClr val="757070"/>
              </a:buClr>
              <a:buSzPts val="2000"/>
              <a:buFont typeface="Calibri"/>
              <a:buNone/>
            </a:pPr>
            <a:r>
              <a:rPr b="1" i="0" lang="ar-MA" sz="1600" u="none" cap="none" strike="noStrike">
                <a:solidFill>
                  <a:srgbClr val="7F7F7F"/>
                </a:solidFill>
                <a:latin typeface="Calibri"/>
                <a:ea typeface="Calibri"/>
                <a:cs typeface="Calibri"/>
                <a:sym typeface="Calibri"/>
              </a:rPr>
              <a:t>الآن، سننتقل إلى الفهم المباشرة والضمنية لنص المقروءة، من خلال الأسئلة المثبتة في الكراسة ص: 87</a:t>
            </a:r>
            <a:endParaRPr b="1" i="0" sz="1600" u="none" cap="none" strike="noStrike">
              <a:solidFill>
                <a:srgbClr val="7F7F7F"/>
              </a:solidFill>
              <a:latin typeface="Calibri"/>
              <a:ea typeface="Calibri"/>
              <a:cs typeface="Calibri"/>
              <a:sym typeface="Calibri"/>
            </a:endParaRPr>
          </a:p>
        </p:txBody>
      </p:sp>
      <p:sp>
        <p:nvSpPr>
          <p:cNvPr id="3840" name="Google Shape;3840;p35"/>
          <p:cNvSpPr txBox="1"/>
          <p:nvPr/>
        </p:nvSpPr>
        <p:spPr>
          <a:xfrm>
            <a:off x="334108" y="306960"/>
            <a:ext cx="10787683" cy="41585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7F7F7F"/>
                </a:solidFill>
                <a:latin typeface="Calibri"/>
                <a:ea typeface="Calibri"/>
                <a:cs typeface="Calibri"/>
                <a:sym typeface="Calibri"/>
              </a:rPr>
              <a:t>-يدعو الأستاذ)ة(  بعض التلاميذ إلى </a:t>
            </a:r>
            <a:r>
              <a:rPr b="0" i="0" lang="ar-MA" sz="1400" u="sng" cap="none" strike="noStrike">
                <a:solidFill>
                  <a:srgbClr val="7F7F7F"/>
                </a:solidFill>
                <a:latin typeface="Calibri"/>
                <a:ea typeface="Calibri"/>
                <a:cs typeface="Calibri"/>
                <a:sym typeface="Calibri"/>
              </a:rPr>
              <a:t>قراءة الأسئلة المثبتة في الكراسة  بطلاقة</a:t>
            </a:r>
            <a:r>
              <a:rPr b="0" i="0" lang="ar-MA" sz="1400" u="none" cap="none" strike="noStrike">
                <a:solidFill>
                  <a:srgbClr val="7F7F7F"/>
                </a:solidFill>
                <a:latin typeface="Calibri"/>
                <a:ea typeface="Calibri"/>
                <a:cs typeface="Calibri"/>
                <a:sym typeface="Calibri"/>
              </a:rPr>
              <a:t>،  وبعد ذلك يكلفهم جميعا بالاجابة عنها.</a:t>
            </a:r>
            <a:endParaRPr/>
          </a:p>
          <a:p>
            <a:pPr indent="0" lvl="0" marL="0" marR="0" rtl="1" algn="r">
              <a:lnSpc>
                <a:spcPct val="90000"/>
              </a:lnSpc>
              <a:spcBef>
                <a:spcPts val="0"/>
              </a:spcBef>
              <a:spcAft>
                <a:spcPts val="0"/>
              </a:spcAft>
              <a:buNone/>
            </a:pPr>
            <a:r>
              <a:rPr b="0" i="0" lang="ar-MA" sz="1400" u="none" cap="none" strike="noStrike">
                <a:solidFill>
                  <a:srgbClr val="7F7F7F"/>
                </a:solidFill>
                <a:latin typeface="Calibri"/>
                <a:ea typeface="Calibri"/>
                <a:cs typeface="Calibri"/>
                <a:sym typeface="Calibri"/>
              </a:rPr>
              <a:t>- تنتهي أنشطة»  أُجِيبُ عَنْ أَسْئِلَةِ الفَهْمِ»  بتقييم ذاتي محددة معاييره في الكراسة، ويحرص الأستاذ على إنجاز التلاميذ له بشكل سليم</a:t>
            </a:r>
            <a:endParaRPr b="0" i="0" sz="1400" u="none" cap="none" strike="noStrike">
              <a:solidFill>
                <a:srgbClr val="7F7F7F"/>
              </a:solidFill>
              <a:latin typeface="Calibri"/>
              <a:ea typeface="Calibri"/>
              <a:cs typeface="Calibri"/>
              <a:sym typeface="Calibri"/>
            </a:endParaRPr>
          </a:p>
        </p:txBody>
      </p:sp>
      <p:pic>
        <p:nvPicPr>
          <p:cNvPr id="3841" name="Google Shape;3841;p35"/>
          <p:cNvPicPr preferRelativeResize="0"/>
          <p:nvPr/>
        </p:nvPicPr>
        <p:blipFill rotWithShape="1">
          <a:blip r:embed="rId3">
            <a:alphaModFix/>
          </a:blip>
          <a:srcRect b="0" l="0" r="0" t="0"/>
          <a:stretch/>
        </p:blipFill>
        <p:spPr>
          <a:xfrm>
            <a:off x="-31017" y="-52738"/>
            <a:ext cx="730250" cy="730250"/>
          </a:xfrm>
          <a:prstGeom prst="rect">
            <a:avLst/>
          </a:prstGeom>
          <a:noFill/>
          <a:ln>
            <a:noFill/>
          </a:ln>
        </p:spPr>
      </p:pic>
      <p:sp>
        <p:nvSpPr>
          <p:cNvPr id="3842" name="Google Shape;3842;p35"/>
          <p:cNvSpPr txBox="1"/>
          <p:nvPr/>
        </p:nvSpPr>
        <p:spPr>
          <a:xfrm>
            <a:off x="540328" y="955210"/>
            <a:ext cx="11377932" cy="593222"/>
          </a:xfrm>
          <a:prstGeom prst="rect">
            <a:avLst/>
          </a:prstGeom>
          <a:solidFill>
            <a:srgbClr val="F9D7A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400" u="none" cap="none" strike="noStrike">
                <a:solidFill>
                  <a:srgbClr val="000000"/>
                </a:solidFill>
                <a:latin typeface="Calibri"/>
                <a:ea typeface="Calibri"/>
                <a:cs typeface="Calibri"/>
                <a:sym typeface="Calibri"/>
              </a:rPr>
              <a:t>1- في النَّصِّ رَأْيانِ مُخْتَلِفانِ حَوْلَ مَوْضوعِ كَيْفِيَّةِ اسْتِخْدامِ وَسائِلِ التَّواصُلِ الاجْتِماعِيِّ، اسْتَخْرِجْهُما</a:t>
            </a:r>
            <a:r>
              <a:rPr b="1" i="0" lang="ar-MA" sz="2400" u="none" cap="none" strike="noStrike">
                <a:solidFill>
                  <a:srgbClr val="000000"/>
                </a:solidFill>
                <a:latin typeface="Calibri"/>
                <a:ea typeface="Calibri"/>
                <a:cs typeface="Calibri"/>
                <a:sym typeface="Calibri"/>
              </a:rPr>
              <a:t>؟</a:t>
            </a:r>
            <a:endParaRPr/>
          </a:p>
        </p:txBody>
      </p:sp>
      <p:sp>
        <p:nvSpPr>
          <p:cNvPr id="3843" name="Google Shape;3843;p35"/>
          <p:cNvSpPr txBox="1"/>
          <p:nvPr/>
        </p:nvSpPr>
        <p:spPr>
          <a:xfrm>
            <a:off x="540329" y="2787287"/>
            <a:ext cx="11377932" cy="593222"/>
          </a:xfrm>
          <a:prstGeom prst="rect">
            <a:avLst/>
          </a:prstGeom>
          <a:solidFill>
            <a:srgbClr val="F9D7A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400" u="none" cap="none" strike="noStrike">
                <a:solidFill>
                  <a:srgbClr val="000000"/>
                </a:solidFill>
                <a:latin typeface="Calibri"/>
                <a:ea typeface="Calibri"/>
                <a:cs typeface="Calibri"/>
                <a:sym typeface="Calibri"/>
              </a:rPr>
              <a:t>3- مَاذَا تَعْنِي الْحَصَانَةُ الرَّقْمِيَّةُ  حسبَ النَّصِّ</a:t>
            </a:r>
            <a:r>
              <a:rPr b="1" i="0" lang="ar-MA" sz="3200" u="none" cap="none" strike="noStrike">
                <a:solidFill>
                  <a:srgbClr val="000000"/>
                </a:solidFill>
                <a:latin typeface="Calibri"/>
                <a:ea typeface="Calibri"/>
                <a:cs typeface="Calibri"/>
                <a:sym typeface="Calibri"/>
              </a:rPr>
              <a:t>؟ </a:t>
            </a:r>
            <a:endParaRPr/>
          </a:p>
        </p:txBody>
      </p:sp>
      <p:sp>
        <p:nvSpPr>
          <p:cNvPr id="3844" name="Google Shape;3844;p35"/>
          <p:cNvSpPr txBox="1"/>
          <p:nvPr/>
        </p:nvSpPr>
        <p:spPr>
          <a:xfrm>
            <a:off x="540329" y="3723999"/>
            <a:ext cx="11377932" cy="593222"/>
          </a:xfrm>
          <a:prstGeom prst="rect">
            <a:avLst/>
          </a:prstGeom>
          <a:solidFill>
            <a:srgbClr val="FFC000"/>
          </a:solidFill>
          <a:ln>
            <a:noFill/>
          </a:ln>
        </p:spPr>
        <p:txBody>
          <a:bodyPr anchorCtr="0" anchor="ctr" bIns="45700" lIns="91425" spcFirstLastPara="1" rIns="91425" wrap="square" tIns="45700">
            <a:normAutofit fontScale="85000" lnSpcReduction="10000"/>
          </a:bodyPr>
          <a:lstStyle/>
          <a:p>
            <a:pPr indent="0" lvl="0" marL="0" marR="0" rtl="0" algn="r">
              <a:lnSpc>
                <a:spcPct val="90000"/>
              </a:lnSpc>
              <a:spcBef>
                <a:spcPts val="0"/>
              </a:spcBef>
              <a:spcAft>
                <a:spcPts val="0"/>
              </a:spcAft>
              <a:buClr>
                <a:srgbClr val="000000"/>
              </a:buClr>
              <a:buSzPct val="91081"/>
              <a:buFont typeface="Arial"/>
              <a:buNone/>
            </a:pPr>
            <a:r>
              <a:rPr b="0" i="0" lang="ar-MA" sz="3100" u="none" cap="none" strike="noStrike">
                <a:solidFill>
                  <a:srgbClr val="000000"/>
                </a:solidFill>
                <a:latin typeface="Calibri"/>
                <a:ea typeface="Calibri"/>
                <a:cs typeface="Calibri"/>
                <a:sym typeface="Calibri"/>
              </a:rPr>
              <a:t>4- اسْتخرجْ مِنَ النَّصِّ صفَاتِ الفَرْدِ المُتَمَتِّعِ بِالْحَصَانَةِ الرَّقْمِيَّةِ وصِفَاتِ الفَرْدِ غَيْرِ المُتَمَتِّعِ بِالْحَصَانَةِ الرَّقْمِيَّةِ</a:t>
            </a:r>
            <a:r>
              <a:rPr b="1" i="0" lang="ar-MA" sz="3200" u="none" cap="none" strike="noStrike">
                <a:solidFill>
                  <a:srgbClr val="000000"/>
                </a:solidFill>
                <a:latin typeface="Calibri"/>
                <a:ea typeface="Calibri"/>
                <a:cs typeface="Calibri"/>
                <a:sym typeface="Calibri"/>
              </a:rPr>
              <a:t>.</a:t>
            </a:r>
            <a:endParaRPr/>
          </a:p>
        </p:txBody>
      </p:sp>
      <p:sp>
        <p:nvSpPr>
          <p:cNvPr id="3845" name="Google Shape;3845;p35"/>
          <p:cNvSpPr txBox="1"/>
          <p:nvPr/>
        </p:nvSpPr>
        <p:spPr>
          <a:xfrm>
            <a:off x="540328" y="4656311"/>
            <a:ext cx="11377932" cy="593222"/>
          </a:xfrm>
          <a:prstGeom prst="rect">
            <a:avLst/>
          </a:prstGeom>
          <a:solidFill>
            <a:srgbClr val="F9D7A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600" u="none" cap="none" strike="noStrike">
                <a:solidFill>
                  <a:srgbClr val="000000"/>
                </a:solidFill>
                <a:latin typeface="Calibri"/>
                <a:ea typeface="Calibri"/>
                <a:cs typeface="Calibri"/>
                <a:sym typeface="Calibri"/>
              </a:rPr>
              <a:t>5-مَا الحُلُولُ الَّتِي يُقَدِّمُهَا الكَاتِبُ لِتَعْزِيزِ الحَصَانَةِ الرَّقْمِيَّةِ</a:t>
            </a:r>
            <a:r>
              <a:rPr b="1" i="0" lang="ar-MA" sz="2400" u="none" cap="none" strike="noStrike">
                <a:solidFill>
                  <a:srgbClr val="000000"/>
                </a:solidFill>
                <a:latin typeface="Calibri"/>
                <a:ea typeface="Calibri"/>
                <a:cs typeface="Calibri"/>
                <a:sym typeface="Calibri"/>
              </a:rPr>
              <a:t>؟</a:t>
            </a:r>
            <a:endParaRPr/>
          </a:p>
        </p:txBody>
      </p:sp>
      <p:sp>
        <p:nvSpPr>
          <p:cNvPr id="3846" name="Google Shape;3846;p35"/>
          <p:cNvSpPr txBox="1"/>
          <p:nvPr/>
        </p:nvSpPr>
        <p:spPr>
          <a:xfrm>
            <a:off x="540329" y="1755767"/>
            <a:ext cx="11377932"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a:t>
            </a:r>
            <a:r>
              <a:rPr b="0" i="0" lang="ar-MA" sz="2400" u="none" cap="none" strike="noStrike">
                <a:solidFill>
                  <a:srgbClr val="000000"/>
                </a:solidFill>
                <a:latin typeface="Calibri"/>
                <a:ea typeface="Calibri"/>
                <a:cs typeface="Calibri"/>
                <a:sym typeface="Calibri"/>
              </a:rPr>
              <a:t>2- ما هيَ الأَمْثِلَةُ الَّتي اِسْتَخْدَمَها الكاتِبُ لِتَعْزِيزِ رَأْيهِ فِي ضَرُورَةِ الاسْتِخْدَامِ الوَاعِي لِوَسَائِلِ التَّوَاصُلِ الِاجْتِمَاعِيِّ</a:t>
            </a:r>
            <a:r>
              <a:rPr b="1" i="0" lang="ar-MA" sz="2400" u="none" cap="none" strike="noStrike">
                <a:solidFill>
                  <a:srgbClr val="000000"/>
                </a:solidFill>
                <a:latin typeface="Calibri"/>
                <a:ea typeface="Calibri"/>
                <a:cs typeface="Calibri"/>
                <a:sym typeface="Calibri"/>
              </a:rPr>
              <a:t>؟</a:t>
            </a:r>
            <a:endParaRPr/>
          </a:p>
        </p:txBody>
      </p:sp>
      <p:sp>
        <p:nvSpPr>
          <p:cNvPr id="3847" name="Google Shape;3847;p35"/>
          <p:cNvSpPr txBox="1"/>
          <p:nvPr/>
        </p:nvSpPr>
        <p:spPr>
          <a:xfrm>
            <a:off x="540329" y="5497381"/>
            <a:ext cx="11377932"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0" i="0" lang="ar-MA" sz="2600" u="none" cap="none" strike="noStrike">
                <a:solidFill>
                  <a:srgbClr val="000000"/>
                </a:solidFill>
                <a:latin typeface="Calibri"/>
                <a:ea typeface="Calibri"/>
                <a:cs typeface="Calibri"/>
                <a:sym typeface="Calibri"/>
              </a:rPr>
              <a:t>6-كَيْفَ يُمْكِنُ التَّعَامُلُ مَعَ العَالَمِ الرَّقْمِيِّ بِحِسٍّ نَقْدِيٍّ</a:t>
            </a:r>
            <a:r>
              <a:rPr b="1" i="0" lang="ar-MA" sz="2400" u="none" cap="none" strike="noStrike">
                <a:solidFill>
                  <a:srgbClr val="000000"/>
                </a:solidFill>
                <a:latin typeface="Calibri"/>
                <a:ea typeface="Calibri"/>
                <a:cs typeface="Calibri"/>
                <a:sym typeface="Calibri"/>
              </a:rPr>
              <a:t>؟</a:t>
            </a:r>
            <a:endParaRPr/>
          </a:p>
        </p:txBody>
      </p:sp>
      <p:pic>
        <p:nvPicPr>
          <p:cNvPr descr="Image générée" id="3848" name="Google Shape;3848;p35"/>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3" name="Shape 3853"/>
        <p:cNvGrpSpPr/>
        <p:nvPr/>
      </p:nvGrpSpPr>
      <p:grpSpPr>
        <a:xfrm>
          <a:off x="0" y="0"/>
          <a:ext cx="0" cy="0"/>
          <a:chOff x="0" y="0"/>
          <a:chExt cx="0" cy="0"/>
        </a:xfrm>
      </p:grpSpPr>
      <p:sp>
        <p:nvSpPr>
          <p:cNvPr id="3854" name="Google Shape;3854;p3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855" name="Google Shape;3855;p36"/>
          <p:cNvSpPr txBox="1"/>
          <p:nvPr/>
        </p:nvSpPr>
        <p:spPr>
          <a:xfrm>
            <a:off x="-263971" y="416419"/>
            <a:ext cx="11444332" cy="334801"/>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7F7F7F"/>
              </a:buClr>
              <a:buSzPts val="1400"/>
              <a:buFont typeface="Arial"/>
              <a:buNone/>
            </a:pPr>
            <a:r>
              <a:rPr b="0" i="1" lang="ar-MA" sz="1400" u="none" cap="none" strike="noStrike">
                <a:solidFill>
                  <a:srgbClr val="7F7F7F"/>
                </a:solidFill>
                <a:latin typeface="Calibri"/>
                <a:ea typeface="Calibri"/>
                <a:cs typeface="Calibri"/>
                <a:sym typeface="Calibri"/>
              </a:rPr>
              <a:t>    - </a:t>
            </a:r>
            <a:r>
              <a:rPr b="0" i="0" lang="ar-MA" sz="1400" u="none" cap="none" strike="noStrike">
                <a:solidFill>
                  <a:srgbClr val="7F7F7F"/>
                </a:solidFill>
                <a:latin typeface="Calibri"/>
                <a:ea typeface="Calibri"/>
                <a:cs typeface="Calibri"/>
                <a:sym typeface="Calibri"/>
              </a:rPr>
              <a:t>يوجه الأستاذ التلاميذ إلى ملاحظة السؤال الأول، ويشرح لهم معنى « الرأي» </a:t>
            </a:r>
            <a:r>
              <a:rPr b="0" i="0" lang="ar-MA" sz="1400" u="sng" cap="none" strike="noStrike">
                <a:solidFill>
                  <a:srgbClr val="7F7F7F"/>
                </a:solidFill>
                <a:latin typeface="Calibri"/>
                <a:ea typeface="Calibri"/>
                <a:cs typeface="Calibri"/>
                <a:sym typeface="Calibri"/>
              </a:rPr>
              <a:t>ويوضح  لهم ذلك من خلال أمثلة إضافية،</a:t>
            </a:r>
            <a:r>
              <a:rPr b="0" i="0" lang="ar-MA" sz="1400" u="none" cap="none" strike="noStrike">
                <a:solidFill>
                  <a:srgbClr val="7F7F7F"/>
                </a:solidFill>
                <a:latin typeface="Calibri"/>
                <a:ea typeface="Calibri"/>
                <a:cs typeface="Calibri"/>
                <a:sym typeface="Calibri"/>
              </a:rPr>
              <a:t>   كما يوضح لهم سيرورة توصله للجواب.</a:t>
            </a:r>
            <a:endParaRPr/>
          </a:p>
          <a:p>
            <a:pPr indent="0" lvl="0" marL="0" marR="0" rtl="1" algn="r">
              <a:lnSpc>
                <a:spcPct val="100000"/>
              </a:lnSpc>
              <a:spcBef>
                <a:spcPts val="0"/>
              </a:spcBef>
              <a:spcAft>
                <a:spcPts val="0"/>
              </a:spcAft>
              <a:buClr>
                <a:srgbClr val="7F7F7F"/>
              </a:buClr>
              <a:buSzPts val="1400"/>
              <a:buFont typeface="Arial"/>
              <a:buNone/>
            </a:pPr>
            <a:r>
              <a:rPr b="0" i="0" lang="ar-MA" sz="1400" u="none" cap="none" strike="noStrike">
                <a:solidFill>
                  <a:srgbClr val="7F7F7F"/>
                </a:solidFill>
                <a:latin typeface="Calibri"/>
                <a:ea typeface="Calibri"/>
                <a:cs typeface="Calibri"/>
                <a:sym typeface="Calibri"/>
              </a:rPr>
              <a:t>   - يقوم الأستاذ بنمذجة فورية لكل سؤال من باقي الأسئلة إذا  تبين له عدم توصل جل التلاميذ للإجابة.</a:t>
            </a:r>
            <a:endParaRPr b="0" i="1" sz="1400" u="none" cap="none" strike="noStrike">
              <a:solidFill>
                <a:srgbClr val="7F7F7F"/>
              </a:solidFill>
              <a:latin typeface="Calibri"/>
              <a:ea typeface="Calibri"/>
              <a:cs typeface="Calibri"/>
              <a:sym typeface="Calibri"/>
            </a:endParaRPr>
          </a:p>
          <a:p>
            <a:pPr indent="0" lvl="0" marL="0" marR="0" rtl="0" algn="r">
              <a:lnSpc>
                <a:spcPct val="90000"/>
              </a:lnSpc>
              <a:spcBef>
                <a:spcPts val="0"/>
              </a:spcBef>
              <a:spcAft>
                <a:spcPts val="0"/>
              </a:spcAft>
              <a:buClr>
                <a:srgbClr val="AEABAB"/>
              </a:buClr>
              <a:buSzPts val="1400"/>
              <a:buFont typeface="Arial"/>
              <a:buNone/>
            </a:pPr>
            <a:r>
              <a:t/>
            </a:r>
            <a:endParaRPr b="0" i="1" sz="1400" u="none" cap="none" strike="noStrike">
              <a:solidFill>
                <a:srgbClr val="7F7F7F"/>
              </a:solidFill>
              <a:latin typeface="Calibri"/>
              <a:ea typeface="Calibri"/>
              <a:cs typeface="Calibri"/>
              <a:sym typeface="Calibri"/>
            </a:endParaRPr>
          </a:p>
        </p:txBody>
      </p:sp>
      <p:sp>
        <p:nvSpPr>
          <p:cNvPr id="3856" name="Google Shape;3856;p36"/>
          <p:cNvSpPr txBox="1"/>
          <p:nvPr/>
        </p:nvSpPr>
        <p:spPr>
          <a:xfrm>
            <a:off x="437326" y="1124743"/>
            <a:ext cx="11253325" cy="470617"/>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400" u="none" cap="none" strike="noStrike">
                <a:solidFill>
                  <a:srgbClr val="000000"/>
                </a:solidFill>
                <a:latin typeface="Calibri"/>
                <a:ea typeface="Calibri"/>
                <a:cs typeface="Calibri"/>
                <a:sym typeface="Calibri"/>
              </a:rPr>
              <a:t>1- في النَّصِّ رَأْيانِ مُخْتَلِفانِ حَوْلَ مَوْضوعِ كَيْفِيَّةِ اسْتِخْدامِ وَسائِلِ التَّواصُلِ الاجْتِماعِيِّ، اسْتَخْرِجْهُما</a:t>
            </a:r>
            <a:r>
              <a:rPr b="1" i="0" lang="ar-MA" sz="2400" u="none" cap="none" strike="noStrike">
                <a:solidFill>
                  <a:srgbClr val="000000"/>
                </a:solidFill>
                <a:latin typeface="Calibri"/>
                <a:ea typeface="Calibri"/>
                <a:cs typeface="Calibri"/>
                <a:sym typeface="Calibri"/>
              </a:rPr>
              <a:t>؟</a:t>
            </a:r>
            <a:endParaRPr/>
          </a:p>
        </p:txBody>
      </p:sp>
      <p:sp>
        <p:nvSpPr>
          <p:cNvPr id="3857" name="Google Shape;3857;p36"/>
          <p:cNvSpPr txBox="1"/>
          <p:nvPr/>
        </p:nvSpPr>
        <p:spPr>
          <a:xfrm>
            <a:off x="829818" y="249188"/>
            <a:ext cx="10468339" cy="292443"/>
          </a:xfrm>
          <a:prstGeom prst="rect">
            <a:avLst/>
          </a:prstGeom>
          <a:noFill/>
          <a:ln>
            <a:noFill/>
          </a:ln>
        </p:spPr>
        <p:txBody>
          <a:bodyPr anchorCtr="0" anchor="ctr" bIns="45700" lIns="91425" spcFirstLastPara="1" rIns="91425" wrap="square" tIns="45700">
            <a:normAutofit fontScale="25000" lnSpcReduction="20000"/>
          </a:bodyPr>
          <a:lstStyle/>
          <a:p>
            <a:pPr indent="0" lvl="0" marL="0" marR="0" rtl="1" algn="r">
              <a:lnSpc>
                <a:spcPct val="90000"/>
              </a:lnSpc>
              <a:spcBef>
                <a:spcPts val="0"/>
              </a:spcBef>
              <a:spcAft>
                <a:spcPts val="0"/>
              </a:spcAft>
              <a:buClr>
                <a:srgbClr val="757070"/>
              </a:buClr>
              <a:buSzPct val="111111"/>
              <a:buFont typeface="Calibri"/>
              <a:buNone/>
            </a:pPr>
            <a:r>
              <a:rPr b="1" i="0" lang="ar-MA" sz="6400" u="none" cap="none" strike="noStrike">
                <a:solidFill>
                  <a:srgbClr val="7F7F7F"/>
                </a:solidFill>
                <a:latin typeface="Calibri"/>
                <a:ea typeface="Calibri"/>
                <a:cs typeface="Calibri"/>
                <a:sym typeface="Calibri"/>
              </a:rPr>
              <a:t>1- النمذجة:  لاحظوا معي السؤال الأول:1- في النَّصِّ رَأْيانِ مُخْتَلِفانِ حَوْلَ مَوْضوعِ كَيْفِيَّةِ اسْتِخْدامِ وَسائِلِ التَّواصُلِ الاجْتِماعِيِّ، اسْتَخْرِجْهُما؟</a:t>
            </a:r>
            <a:endParaRPr/>
          </a:p>
          <a:p>
            <a:pPr indent="0" lvl="0" marL="0" marR="0" rtl="1" algn="r">
              <a:lnSpc>
                <a:spcPct val="90000"/>
              </a:lnSpc>
              <a:spcBef>
                <a:spcPts val="0"/>
              </a:spcBef>
              <a:spcAft>
                <a:spcPts val="0"/>
              </a:spcAft>
              <a:buClr>
                <a:srgbClr val="757070"/>
              </a:buClr>
              <a:buSzPct val="111111"/>
              <a:buFont typeface="Calibri"/>
              <a:buNone/>
            </a:pPr>
            <a:r>
              <a:t/>
            </a:r>
            <a:endParaRPr b="1" i="0" sz="6400" u="none" cap="none" strike="noStrike">
              <a:solidFill>
                <a:srgbClr val="7F7F7F"/>
              </a:solidFill>
              <a:latin typeface="Calibri"/>
              <a:ea typeface="Calibri"/>
              <a:cs typeface="Calibri"/>
              <a:sym typeface="Calibri"/>
            </a:endParaRPr>
          </a:p>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57070"/>
                </a:solidFill>
                <a:latin typeface="Calibri"/>
                <a:ea typeface="Calibri"/>
                <a:cs typeface="Calibri"/>
                <a:sym typeface="Calibri"/>
              </a:rPr>
              <a:t>؟</a:t>
            </a:r>
            <a:endParaRPr b="1" i="0" sz="1800" u="none" cap="none" strike="noStrike">
              <a:solidFill>
                <a:srgbClr val="757070"/>
              </a:solidFill>
              <a:latin typeface="Calibri"/>
              <a:ea typeface="Calibri"/>
              <a:cs typeface="Calibri"/>
              <a:sym typeface="Calibri"/>
            </a:endParaRPr>
          </a:p>
        </p:txBody>
      </p:sp>
      <p:graphicFrame>
        <p:nvGraphicFramePr>
          <p:cNvPr id="3858" name="Google Shape;3858;p36"/>
          <p:cNvGraphicFramePr/>
          <p:nvPr/>
        </p:nvGraphicFramePr>
        <p:xfrm>
          <a:off x="9679985" y="5615242"/>
          <a:ext cx="3000000" cy="3000000"/>
        </p:xfrm>
        <a:graphic>
          <a:graphicData uri="http://schemas.openxmlformats.org/drawingml/2006/table">
            <a:tbl>
              <a:tblPr>
                <a:noFill/>
                <a:tableStyleId>{A34DDA48-63B9-4FDB-8003-E75ED160395B}</a:tableStyleId>
              </a:tblPr>
              <a:tblGrid>
                <a:gridCol w="2339825"/>
              </a:tblGrid>
              <a:tr h="381725">
                <a:tc>
                  <a:txBody>
                    <a:bodyPr/>
                    <a:lstStyle/>
                    <a:p>
                      <a:pPr indent="0" lvl="0" marL="0" marR="0" rtl="1" algn="ctr">
                        <a:lnSpc>
                          <a:spcPct val="100000"/>
                        </a:lnSpc>
                        <a:spcBef>
                          <a:spcPts val="0"/>
                        </a:spcBef>
                        <a:spcAft>
                          <a:spcPts val="0"/>
                        </a:spcAft>
                        <a:buClr>
                          <a:srgbClr val="000000"/>
                        </a:buClr>
                        <a:buSzPts val="2400"/>
                        <a:buFont typeface="Arial"/>
                        <a:buNone/>
                      </a:pPr>
                      <a:r>
                        <a:rPr b="1" i="0" lang="ar-MA" sz="3200" u="none" cap="none" strike="noStrike">
                          <a:solidFill>
                            <a:schemeClr val="dk1"/>
                          </a:solidFill>
                          <a:latin typeface="Calibri"/>
                          <a:ea typeface="Calibri"/>
                          <a:cs typeface="Calibri"/>
                          <a:sym typeface="Calibri"/>
                        </a:rPr>
                        <a:t>❺</a:t>
                      </a:r>
                      <a:r>
                        <a:rPr lang="ar-MA" sz="2400" u="none" cap="none" strike="noStrike">
                          <a:solidFill>
                            <a:srgbClr val="FF0000"/>
                          </a:solidFill>
                          <a:latin typeface="Calibri"/>
                          <a:ea typeface="Calibri"/>
                          <a:cs typeface="Calibri"/>
                          <a:sym typeface="Calibri"/>
                        </a:rPr>
                        <a:t>الجواب الصحيح</a:t>
                      </a:r>
                      <a:endParaRPr sz="2400" u="none" cap="none" strike="noStrike">
                        <a:solidFill>
                          <a:srgbClr val="FF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bl>
          </a:graphicData>
        </a:graphic>
      </p:graphicFrame>
      <p:graphicFrame>
        <p:nvGraphicFramePr>
          <p:cNvPr id="3859" name="Google Shape;3859;p36"/>
          <p:cNvGraphicFramePr/>
          <p:nvPr/>
        </p:nvGraphicFramePr>
        <p:xfrm>
          <a:off x="334107" y="5747082"/>
          <a:ext cx="3000000" cy="3000000"/>
        </p:xfrm>
        <a:graphic>
          <a:graphicData uri="http://schemas.openxmlformats.org/drawingml/2006/table">
            <a:tbl>
              <a:tblPr>
                <a:noFill/>
                <a:tableStyleId>{A34DDA48-63B9-4FDB-8003-E75ED160395B}</a:tableStyleId>
              </a:tblPr>
              <a:tblGrid>
                <a:gridCol w="6041300"/>
                <a:gridCol w="2983175"/>
              </a:tblGrid>
              <a:tr h="367325">
                <a:tc>
                  <a:txBody>
                    <a:bodyPr/>
                    <a:lstStyle/>
                    <a:p>
                      <a:pPr indent="0" lvl="0" marL="0" marR="0" rtl="1" algn="r">
                        <a:lnSpc>
                          <a:spcPct val="100000"/>
                        </a:lnSpc>
                        <a:spcBef>
                          <a:spcPts val="0"/>
                        </a:spcBef>
                        <a:spcAft>
                          <a:spcPts val="0"/>
                        </a:spcAft>
                        <a:buNone/>
                      </a:pPr>
                      <a:r>
                        <a:rPr lang="ar-MA" sz="2000" u="none" cap="none" strike="noStrike">
                          <a:solidFill>
                            <a:srgbClr val="0C0C0C"/>
                          </a:solidFill>
                          <a:latin typeface="Calibri"/>
                          <a:ea typeface="Calibri"/>
                          <a:cs typeface="Calibri"/>
                          <a:sym typeface="Calibri"/>
                        </a:rPr>
                        <a:t>رأي يُقَلِّل من أهمية الحيطة  والحذر في التعامل مع الفضاء الرقمي</a:t>
                      </a:r>
                      <a:endParaRPr sz="2000" u="none" cap="none" strike="noStrike">
                        <a:solidFill>
                          <a:srgbClr val="0C0C0C"/>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c>
                  <a:txBody>
                    <a:bodyPr/>
                    <a:lstStyle/>
                    <a:p>
                      <a:pPr indent="0" lvl="0" marL="0" marR="0" rtl="1" algn="r">
                        <a:lnSpc>
                          <a:spcPct val="100000"/>
                        </a:lnSpc>
                        <a:spcBef>
                          <a:spcPts val="0"/>
                        </a:spcBef>
                        <a:spcAft>
                          <a:spcPts val="0"/>
                        </a:spcAft>
                        <a:buClr>
                          <a:srgbClr val="0C0C0C"/>
                        </a:buClr>
                        <a:buSzPts val="2000"/>
                        <a:buFont typeface="Calibri"/>
                        <a:buNone/>
                      </a:pPr>
                      <a:r>
                        <a:rPr lang="ar-MA" sz="2000" u="none" cap="none" strike="noStrike">
                          <a:solidFill>
                            <a:srgbClr val="0C0C0C"/>
                          </a:solidFill>
                          <a:latin typeface="Calibri"/>
                          <a:ea typeface="Calibri"/>
                          <a:cs typeface="Calibri"/>
                          <a:sym typeface="Calibri"/>
                        </a:rPr>
                        <a:t>الرأي الأول ( رأي بعض الناس) </a:t>
                      </a:r>
                      <a:endParaRPr sz="2000" u="none" cap="none" strike="noStrike">
                        <a:solidFill>
                          <a:srgbClr val="0C0C0C"/>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bl>
          </a:graphicData>
        </a:graphic>
      </p:graphicFrame>
      <p:pic>
        <p:nvPicPr>
          <p:cNvPr id="3860" name="Google Shape;3860;p36"/>
          <p:cNvPicPr preferRelativeResize="0"/>
          <p:nvPr/>
        </p:nvPicPr>
        <p:blipFill rotWithShape="1">
          <a:blip r:embed="rId3">
            <a:alphaModFix/>
          </a:blip>
          <a:srcRect b="0" l="0" r="0" t="0"/>
          <a:stretch/>
        </p:blipFill>
        <p:spPr>
          <a:xfrm>
            <a:off x="-31017" y="-52738"/>
            <a:ext cx="730250" cy="730250"/>
          </a:xfrm>
          <a:prstGeom prst="rect">
            <a:avLst/>
          </a:prstGeom>
          <a:noFill/>
          <a:ln>
            <a:noFill/>
          </a:ln>
        </p:spPr>
      </p:pic>
      <p:graphicFrame>
        <p:nvGraphicFramePr>
          <p:cNvPr id="3861" name="Google Shape;3861;p36"/>
          <p:cNvGraphicFramePr/>
          <p:nvPr/>
        </p:nvGraphicFramePr>
        <p:xfrm>
          <a:off x="6791736" y="1885700"/>
          <a:ext cx="3000000" cy="3000000"/>
        </p:xfrm>
        <a:graphic>
          <a:graphicData uri="http://schemas.openxmlformats.org/drawingml/2006/table">
            <a:tbl>
              <a:tblPr>
                <a:noFill/>
                <a:tableStyleId>{A34DDA48-63B9-4FDB-8003-E75ED160395B}</a:tableStyleId>
              </a:tblPr>
              <a:tblGrid>
                <a:gridCol w="5104500"/>
              </a:tblGrid>
              <a:tr h="1334700">
                <a:tc>
                  <a:txBody>
                    <a:bodyPr/>
                    <a:lstStyle/>
                    <a:p>
                      <a:pPr indent="0" lvl="0" marL="0" marR="0" rtl="1" algn="r">
                        <a:lnSpc>
                          <a:spcPct val="100000"/>
                        </a:lnSpc>
                        <a:spcBef>
                          <a:spcPts val="0"/>
                        </a:spcBef>
                        <a:spcAft>
                          <a:spcPts val="0"/>
                        </a:spcAft>
                        <a:buClr>
                          <a:srgbClr val="000000"/>
                        </a:buClr>
                        <a:buSzPts val="2800"/>
                        <a:buFont typeface="Arial"/>
                        <a:buNone/>
                      </a:pPr>
                      <a:r>
                        <a:rPr b="0" i="0" lang="ar-MA" sz="2000" u="none" cap="none" strike="noStrike">
                          <a:solidFill>
                            <a:schemeClr val="dk1"/>
                          </a:solidFill>
                          <a:latin typeface="Calibri"/>
                          <a:ea typeface="Calibri"/>
                          <a:cs typeface="Calibri"/>
                          <a:sym typeface="Calibri"/>
                        </a:rPr>
                        <a:t>....</a:t>
                      </a:r>
                      <a:endParaRPr b="0" i="0" sz="1600" u="none" cap="none" strike="noStrike">
                        <a:solidFill>
                          <a:srgbClr val="FF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9D7A2"/>
                    </a:solidFill>
                  </a:tcPr>
                </a:tc>
              </a:tr>
            </a:tbl>
          </a:graphicData>
        </a:graphic>
      </p:graphicFrame>
      <p:sp>
        <p:nvSpPr>
          <p:cNvPr id="3862" name="Google Shape;3862;p36"/>
          <p:cNvSpPr/>
          <p:nvPr/>
        </p:nvSpPr>
        <p:spPr>
          <a:xfrm>
            <a:off x="149742" y="2587443"/>
            <a:ext cx="6102775" cy="1881990"/>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0" i="0" lang="ar-MA" sz="2000" u="none" cap="none" strike="noStrike">
                <a:solidFill>
                  <a:srgbClr val="FF0000"/>
                </a:solidFill>
                <a:latin typeface="Arial"/>
                <a:ea typeface="Arial"/>
                <a:cs typeface="Arial"/>
                <a:sym typeface="Arial"/>
              </a:rPr>
              <a:t>يرَى الْبَعْضُ </a:t>
            </a:r>
            <a:r>
              <a:rPr b="0" i="0" lang="ar-MA" sz="2000" u="none" cap="none" strike="noStrike">
                <a:solidFill>
                  <a:srgbClr val="000000"/>
                </a:solidFill>
                <a:latin typeface="Arial"/>
                <a:ea typeface="Arial"/>
                <a:cs typeface="Arial"/>
                <a:sym typeface="Arial"/>
              </a:rPr>
              <a:t>أَنَّ اسْتِخْدَامَ وَسَائِلِ التَّوَاصُلِ الِاجْتِمَاعِيِّ أَمْرٌ بَسِيطٌ لَا يَسْتَدْعِي الْحَذَرَ... لِذَلِكَ </a:t>
            </a:r>
            <a:r>
              <a:rPr b="0" i="0" lang="ar-MA" sz="2000" u="none" cap="none" strike="noStrike">
                <a:solidFill>
                  <a:srgbClr val="FF0000"/>
                </a:solidFill>
                <a:latin typeface="Arial"/>
                <a:ea typeface="Arial"/>
                <a:cs typeface="Arial"/>
                <a:sym typeface="Arial"/>
              </a:rPr>
              <a:t>أَعْتَقِدُ بِأَنَّ</a:t>
            </a:r>
            <a:r>
              <a:rPr b="0" i="0" lang="ar-MA" sz="2000" u="none" cap="none" strike="noStrike">
                <a:solidFill>
                  <a:srgbClr val="000000"/>
                </a:solidFill>
                <a:latin typeface="Arial"/>
                <a:ea typeface="Arial"/>
                <a:cs typeface="Arial"/>
                <a:sym typeface="Arial"/>
              </a:rPr>
              <a:t> الْحَصَانَةَ الرَّقْمِيَّةَ أَصْبَحَتْ ضَرُورَةً لَا يُمْكِنُ تَجَاهُلُهَا لِتَفَادِيَ مِثْل هَذِهِ الْمَخَاطِرِ فِي زَمَنٍ أَصْبَحَتْ فِيهِ التِّكْنُولُوجْيَا جُزْءًا لَا يَتَجَزَّأُ مِنْ حَيَاتِنَا الْيَوْمِيَّةِ</a:t>
            </a:r>
            <a:endParaRPr b="0" i="0" sz="5400" u="none" cap="none" strike="noStrike">
              <a:solidFill>
                <a:srgbClr val="000000"/>
              </a:solidFill>
              <a:latin typeface="Arial"/>
              <a:ea typeface="Arial"/>
              <a:cs typeface="Arial"/>
              <a:sym typeface="Arial"/>
            </a:endParaRPr>
          </a:p>
        </p:txBody>
      </p:sp>
      <p:sp>
        <p:nvSpPr>
          <p:cNvPr id="3863" name="Google Shape;3863;p36"/>
          <p:cNvSpPr/>
          <p:nvPr/>
        </p:nvSpPr>
        <p:spPr>
          <a:xfrm>
            <a:off x="2079844" y="1595360"/>
            <a:ext cx="3078865" cy="580681"/>
          </a:xfrm>
          <a:prstGeom prst="wedgeEllipseCallout">
            <a:avLst>
              <a:gd fmla="val -20833" name="adj1"/>
              <a:gd fmla="val 62500" name="adj2"/>
            </a:avLst>
          </a:prstGeom>
          <a:gradFill>
            <a:gsLst>
              <a:gs pos="0">
                <a:srgbClr val="B4D4A5"/>
              </a:gs>
              <a:gs pos="50000">
                <a:srgbClr val="A8CD97"/>
              </a:gs>
              <a:gs pos="100000">
                <a:srgbClr val="9BC985"/>
              </a:gs>
            </a:gsLst>
            <a:lin ang="5400000" scaled="0"/>
          </a:gradFill>
          <a:ln cap="flat" cmpd="sng" w="9525">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rgbClr val="000000"/>
                </a:solidFill>
                <a:latin typeface="Calibri"/>
                <a:ea typeface="Calibri"/>
                <a:cs typeface="Calibri"/>
                <a:sym typeface="Calibri"/>
              </a:rPr>
              <a:t>الجملة من النص </a:t>
            </a:r>
            <a:endParaRPr b="1" i="0" sz="2400" u="none" cap="none" strike="noStrike">
              <a:solidFill>
                <a:srgbClr val="000000"/>
              </a:solidFill>
              <a:latin typeface="Calibri"/>
              <a:ea typeface="Calibri"/>
              <a:cs typeface="Calibri"/>
              <a:sym typeface="Calibri"/>
            </a:endParaRPr>
          </a:p>
        </p:txBody>
      </p:sp>
      <p:sp>
        <p:nvSpPr>
          <p:cNvPr id="3864" name="Google Shape;3864;p36"/>
          <p:cNvSpPr/>
          <p:nvPr/>
        </p:nvSpPr>
        <p:spPr>
          <a:xfrm>
            <a:off x="6820930" y="3400198"/>
            <a:ext cx="5075306" cy="1754326"/>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000000"/>
                </a:solidFill>
                <a:latin typeface="Calibri"/>
                <a:ea typeface="Calibri"/>
                <a:cs typeface="Calibri"/>
                <a:sym typeface="Calibri"/>
              </a:rPr>
              <a:t>العمليات الميتامعرفية التي أمر بها للوصول الى الجواب:</a:t>
            </a:r>
            <a:endParaRPr/>
          </a:p>
          <a:p>
            <a:pPr indent="-285750" lvl="0" marL="285750" marR="0" rtl="1" algn="r">
              <a:spcBef>
                <a:spcPts val="0"/>
              </a:spcBef>
              <a:spcAft>
                <a:spcPts val="0"/>
              </a:spcAft>
              <a:buClr>
                <a:srgbClr val="000000"/>
              </a:buClr>
              <a:buSzPts val="1800"/>
              <a:buFont typeface="Calibri"/>
              <a:buChar char="-"/>
            </a:pPr>
            <a:r>
              <a:rPr b="0" i="0" lang="ar-MA" sz="1800" u="none" cap="none" strike="noStrike">
                <a:solidFill>
                  <a:srgbClr val="000000"/>
                </a:solidFill>
                <a:latin typeface="Calibri"/>
                <a:ea typeface="Calibri"/>
                <a:cs typeface="Calibri"/>
                <a:sym typeface="Calibri"/>
              </a:rPr>
              <a:t>الوعي بالمهمة المطلوبة.</a:t>
            </a:r>
            <a:endParaRPr/>
          </a:p>
          <a:p>
            <a:pPr indent="-285750" lvl="0" marL="285750" marR="0" rtl="1" algn="r">
              <a:spcBef>
                <a:spcPts val="0"/>
              </a:spcBef>
              <a:spcAft>
                <a:spcPts val="0"/>
              </a:spcAft>
              <a:buClr>
                <a:srgbClr val="000000"/>
              </a:buClr>
              <a:buSzPts val="1800"/>
              <a:buFont typeface="Calibri"/>
              <a:buChar char="-"/>
            </a:pPr>
            <a:r>
              <a:rPr b="0" i="0" lang="ar-MA" sz="1800" u="none" cap="none" strike="noStrike">
                <a:solidFill>
                  <a:srgbClr val="000000"/>
                </a:solidFill>
                <a:latin typeface="Calibri"/>
                <a:ea typeface="Calibri"/>
                <a:cs typeface="Calibri"/>
                <a:sym typeface="Calibri"/>
              </a:rPr>
              <a:t>المراقبة الذاتية: مراقبة سير تفكيري وأنا أقدم الحل.</a:t>
            </a:r>
            <a:endParaRPr b="0" i="0" sz="1800" u="none" cap="none" strike="noStrike">
              <a:solidFill>
                <a:srgbClr val="000000"/>
              </a:solidFill>
              <a:latin typeface="Calibri"/>
              <a:ea typeface="Calibri"/>
              <a:cs typeface="Calibri"/>
              <a:sym typeface="Calibri"/>
            </a:endParaRPr>
          </a:p>
          <a:p>
            <a:pPr indent="-285750" lvl="0" marL="285750" marR="0" rtl="1" algn="r">
              <a:spcBef>
                <a:spcPts val="0"/>
              </a:spcBef>
              <a:spcAft>
                <a:spcPts val="0"/>
              </a:spcAft>
              <a:buClr>
                <a:srgbClr val="000000"/>
              </a:buClr>
              <a:buSzPts val="1800"/>
              <a:buFont typeface="Calibri"/>
              <a:buChar char="-"/>
            </a:pPr>
            <a:r>
              <a:rPr b="0" i="0" lang="ar-MA" sz="1800" u="none" cap="none" strike="noStrike">
                <a:solidFill>
                  <a:srgbClr val="000000"/>
                </a:solidFill>
                <a:latin typeface="Calibri"/>
                <a:ea typeface="Calibri"/>
                <a:cs typeface="Calibri"/>
                <a:sym typeface="Calibri"/>
              </a:rPr>
              <a:t>الوعي بالمعرفة الذاتية: أسترجع معرفتي بالموضوع المطروح.</a:t>
            </a:r>
            <a:endParaRPr b="0" i="0" sz="1800" u="none" cap="none" strike="noStrike">
              <a:solidFill>
                <a:srgbClr val="000000"/>
              </a:solidFill>
              <a:latin typeface="Calibri"/>
              <a:ea typeface="Calibri"/>
              <a:cs typeface="Calibri"/>
              <a:sym typeface="Calibri"/>
            </a:endParaRPr>
          </a:p>
          <a:p>
            <a:pPr indent="-285750" lvl="0" marL="285750" marR="0" rtl="1" algn="r">
              <a:spcBef>
                <a:spcPts val="0"/>
              </a:spcBef>
              <a:spcAft>
                <a:spcPts val="0"/>
              </a:spcAft>
              <a:buClr>
                <a:srgbClr val="000000"/>
              </a:buClr>
              <a:buSzPts val="1800"/>
              <a:buFont typeface="Calibri"/>
              <a:buChar char="-"/>
            </a:pPr>
            <a:r>
              <a:rPr b="0" i="0" lang="ar-MA" sz="1800" u="none" cap="none" strike="noStrike">
                <a:solidFill>
                  <a:srgbClr val="000000"/>
                </a:solidFill>
                <a:latin typeface="Calibri"/>
                <a:ea typeface="Calibri"/>
                <a:cs typeface="Calibri"/>
                <a:sym typeface="Calibri"/>
              </a:rPr>
              <a:t>تقييم جوابي..</a:t>
            </a:r>
            <a:endParaRPr b="0" i="0" sz="1800" u="none" cap="none" strike="noStrike">
              <a:solidFill>
                <a:srgbClr val="000000"/>
              </a:solidFill>
              <a:latin typeface="Calibri"/>
              <a:ea typeface="Calibri"/>
              <a:cs typeface="Calibri"/>
              <a:sym typeface="Calibri"/>
            </a:endParaRPr>
          </a:p>
          <a:p>
            <a:pPr indent="-285750" lvl="0" marL="285750" marR="0" rtl="1" algn="r">
              <a:spcBef>
                <a:spcPts val="0"/>
              </a:spcBef>
              <a:spcAft>
                <a:spcPts val="0"/>
              </a:spcAft>
              <a:buClr>
                <a:srgbClr val="000000"/>
              </a:buClr>
              <a:buSzPts val="1800"/>
              <a:buFont typeface="Calibri"/>
              <a:buChar char="-"/>
            </a:pPr>
            <a:r>
              <a:rPr b="0" i="0" lang="ar-MA" sz="1800" u="none" cap="none" strike="noStrike">
                <a:solidFill>
                  <a:srgbClr val="000000"/>
                </a:solidFill>
                <a:latin typeface="Calibri"/>
                <a:ea typeface="Calibri"/>
                <a:cs typeface="Calibri"/>
                <a:sym typeface="Calibri"/>
              </a:rPr>
              <a:t>اتخاذ القرار:  الجواب هو............</a:t>
            </a:r>
            <a:endParaRPr b="0" i="0" sz="1800" u="none" cap="none" strike="noStrike">
              <a:solidFill>
                <a:srgbClr val="000000"/>
              </a:solidFill>
              <a:latin typeface="Calibri"/>
              <a:ea typeface="Calibri"/>
              <a:cs typeface="Calibri"/>
              <a:sym typeface="Calibri"/>
            </a:endParaRPr>
          </a:p>
        </p:txBody>
      </p:sp>
      <p:pic>
        <p:nvPicPr>
          <p:cNvPr descr="Image générée" id="3865" name="Google Shape;3865;p36"/>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9" name="Shape 3869"/>
        <p:cNvGrpSpPr/>
        <p:nvPr/>
      </p:nvGrpSpPr>
      <p:grpSpPr>
        <a:xfrm>
          <a:off x="0" y="0"/>
          <a:ext cx="0" cy="0"/>
          <a:chOff x="0" y="0"/>
          <a:chExt cx="0" cy="0"/>
        </a:xfrm>
      </p:grpSpPr>
      <p:sp>
        <p:nvSpPr>
          <p:cNvPr id="3870" name="Google Shape;3870;p3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871" name="Google Shape;3871;p37"/>
          <p:cNvSpPr txBox="1"/>
          <p:nvPr/>
        </p:nvSpPr>
        <p:spPr>
          <a:xfrm>
            <a:off x="74425" y="443335"/>
            <a:ext cx="11252849" cy="48296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 يوجه الأستاذ التلاميذ إلى الاشتغال في ثنائيات للجواب عن  السؤالين 2 و3، حيث يتناقش كل ثنائي حول إجابة كل منها عن كل سؤال، مع توضيح سيرورة الجواب المتوصل إليه.</a:t>
            </a:r>
            <a:endParaRPr/>
          </a:p>
          <a:p>
            <a:pPr indent="0" lvl="0" marL="0" marR="0" rtl="1"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 يراقب الأستاذ تفاعل الثنائيات، عبر التجول بين الصفوف، وتقديم التوجيهات والتغذية الراجعة عند الحاجة.</a:t>
            </a:r>
            <a:endParaRPr b="0" i="0" sz="1400" u="none" cap="none" strike="noStrike">
              <a:solidFill>
                <a:srgbClr val="AEABAB"/>
              </a:solidFill>
              <a:latin typeface="Calibri"/>
              <a:ea typeface="Calibri"/>
              <a:cs typeface="Calibri"/>
              <a:sym typeface="Calibri"/>
            </a:endParaRPr>
          </a:p>
        </p:txBody>
      </p:sp>
      <p:sp>
        <p:nvSpPr>
          <p:cNvPr id="3872" name="Google Shape;3872;p37"/>
          <p:cNvSpPr txBox="1"/>
          <p:nvPr/>
        </p:nvSpPr>
        <p:spPr>
          <a:xfrm>
            <a:off x="858935" y="150892"/>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2- الممارسة الموجهة:  ننتقل الآن، إلى الجواب عن السؤالين 2 و3 بشكل ثنائي</a:t>
            </a:r>
            <a:endParaRPr b="1" i="0" sz="2000" u="none" cap="none" strike="noStrike">
              <a:solidFill>
                <a:srgbClr val="757070"/>
              </a:solidFill>
              <a:latin typeface="Calibri"/>
              <a:ea typeface="Calibri"/>
              <a:cs typeface="Calibri"/>
              <a:sym typeface="Calibri"/>
            </a:endParaRPr>
          </a:p>
        </p:txBody>
      </p:sp>
      <p:pic>
        <p:nvPicPr>
          <p:cNvPr descr="Lever la main - Icônes mains et gestes gratuites" id="3873" name="Google Shape;3873;p37"/>
          <p:cNvPicPr preferRelativeResize="0"/>
          <p:nvPr/>
        </p:nvPicPr>
        <p:blipFill rotWithShape="1">
          <a:blip r:embed="rId3">
            <a:alphaModFix/>
          </a:blip>
          <a:srcRect b="0" l="0" r="0" t="0"/>
          <a:stretch/>
        </p:blipFill>
        <p:spPr>
          <a:xfrm>
            <a:off x="78170" y="71395"/>
            <a:ext cx="702642" cy="702642"/>
          </a:xfrm>
          <a:prstGeom prst="rect">
            <a:avLst/>
          </a:prstGeom>
          <a:noFill/>
          <a:ln>
            <a:noFill/>
          </a:ln>
        </p:spPr>
      </p:pic>
      <p:sp>
        <p:nvSpPr>
          <p:cNvPr id="3874" name="Google Shape;3874;p37"/>
          <p:cNvSpPr txBox="1"/>
          <p:nvPr/>
        </p:nvSpPr>
        <p:spPr>
          <a:xfrm>
            <a:off x="364657" y="4575835"/>
            <a:ext cx="11335676"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400" u="none" cap="none" strike="noStrike">
                <a:solidFill>
                  <a:srgbClr val="000000"/>
                </a:solidFill>
                <a:latin typeface="Calibri"/>
                <a:ea typeface="Calibri"/>
                <a:cs typeface="Calibri"/>
                <a:sym typeface="Calibri"/>
              </a:rPr>
              <a:t> 2- ما هيَ الأَمْثِلَةُ الَّتي اِسْتَخْدَمَها الكاتِبُ لِتَعْزِيزِ رَأْيهِ فِي ضَرُورَةِ الاسْتِخْدَامِ الوَاعِي لِوَسَائِلِ التَّوَاصُلِ الِاجْتِمَاعِيِّ</a:t>
            </a:r>
            <a:r>
              <a:rPr b="1" i="0" lang="ar-MA" sz="2400" u="none" cap="none" strike="noStrike">
                <a:solidFill>
                  <a:srgbClr val="000000"/>
                </a:solidFill>
                <a:latin typeface="Calibri"/>
                <a:ea typeface="Calibri"/>
                <a:cs typeface="Calibri"/>
                <a:sym typeface="Calibri"/>
              </a:rPr>
              <a:t>؟</a:t>
            </a:r>
            <a:endParaRPr/>
          </a:p>
        </p:txBody>
      </p:sp>
      <p:sp>
        <p:nvSpPr>
          <p:cNvPr id="3875" name="Google Shape;3875;p37"/>
          <p:cNvSpPr txBox="1"/>
          <p:nvPr/>
        </p:nvSpPr>
        <p:spPr>
          <a:xfrm>
            <a:off x="364657" y="2182164"/>
            <a:ext cx="11335676"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0" i="0" lang="ar-MA" sz="2400" u="none" cap="none" strike="noStrike">
                <a:solidFill>
                  <a:srgbClr val="000000"/>
                </a:solidFill>
                <a:latin typeface="Calibri"/>
                <a:ea typeface="Calibri"/>
                <a:cs typeface="Calibri"/>
                <a:sym typeface="Calibri"/>
              </a:rPr>
              <a:t>1- في النَّصِّ رَأْيانِ مُخْتَلِفانِ حَوْلَ مَوْضوعِ كَيْفِيَّةِ اسْتِخْدامِ وَسائِلِ التَّواصُلِ الاجْتِماعِيِّ، اسْتَخْرِجْهُما</a:t>
            </a:r>
            <a:r>
              <a:rPr b="1" i="0" lang="ar-MA" sz="2400" u="none" cap="none" strike="noStrike">
                <a:solidFill>
                  <a:srgbClr val="000000"/>
                </a:solidFill>
                <a:latin typeface="Calibri"/>
                <a:ea typeface="Calibri"/>
                <a:cs typeface="Calibri"/>
                <a:sym typeface="Calibri"/>
              </a:rPr>
              <a:t>؟</a:t>
            </a:r>
            <a:endParaRPr/>
          </a:p>
        </p:txBody>
      </p:sp>
      <p:pic>
        <p:nvPicPr>
          <p:cNvPr descr="Image générée" id="3876" name="Google Shape;3876;p37"/>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0" name="Shape 3880"/>
        <p:cNvGrpSpPr/>
        <p:nvPr/>
      </p:nvGrpSpPr>
      <p:grpSpPr>
        <a:xfrm>
          <a:off x="0" y="0"/>
          <a:ext cx="0" cy="0"/>
          <a:chOff x="0" y="0"/>
          <a:chExt cx="0" cy="0"/>
        </a:xfrm>
      </p:grpSpPr>
      <p:sp>
        <p:nvSpPr>
          <p:cNvPr id="3881" name="Google Shape;3881;p3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882" name="Google Shape;3882;p38"/>
          <p:cNvSpPr txBox="1"/>
          <p:nvPr/>
        </p:nvSpPr>
        <p:spPr>
          <a:xfrm>
            <a:off x="826280" y="275434"/>
            <a:ext cx="10634128" cy="48296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 يستمع  الأستاذ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b="0" i="1" sz="1400" u="none" cap="none" strike="noStrike">
              <a:solidFill>
                <a:srgbClr val="AEABAB"/>
              </a:solidFill>
              <a:latin typeface="Calibri"/>
              <a:ea typeface="Calibri"/>
              <a:cs typeface="Calibri"/>
              <a:sym typeface="Calibri"/>
            </a:endParaRPr>
          </a:p>
        </p:txBody>
      </p:sp>
      <p:sp>
        <p:nvSpPr>
          <p:cNvPr id="3883" name="Google Shape;3883;p38"/>
          <p:cNvSpPr txBox="1"/>
          <p:nvPr/>
        </p:nvSpPr>
        <p:spPr>
          <a:xfrm>
            <a:off x="992069" y="23947"/>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2- الممارسة الموجهة:  الجواب عن السؤالين 2 و3 بشكل ثنائي</a:t>
            </a:r>
            <a:endParaRPr b="1" i="0" sz="2000" u="none" cap="none" strike="noStrike">
              <a:solidFill>
                <a:srgbClr val="757070"/>
              </a:solidFill>
              <a:latin typeface="Calibri"/>
              <a:ea typeface="Calibri"/>
              <a:cs typeface="Calibri"/>
              <a:sym typeface="Calibri"/>
            </a:endParaRPr>
          </a:p>
        </p:txBody>
      </p:sp>
      <p:pic>
        <p:nvPicPr>
          <p:cNvPr descr="Lever la main - Icônes mains et gestes gratuites" id="3884" name="Google Shape;3884;p38"/>
          <p:cNvPicPr preferRelativeResize="0"/>
          <p:nvPr/>
        </p:nvPicPr>
        <p:blipFill rotWithShape="1">
          <a:blip r:embed="rId3">
            <a:alphaModFix/>
          </a:blip>
          <a:srcRect b="0" l="0" r="0" t="0"/>
          <a:stretch/>
        </p:blipFill>
        <p:spPr>
          <a:xfrm>
            <a:off x="13336" y="68498"/>
            <a:ext cx="702642" cy="702642"/>
          </a:xfrm>
          <a:prstGeom prst="rect">
            <a:avLst/>
          </a:prstGeom>
          <a:noFill/>
          <a:ln>
            <a:noFill/>
          </a:ln>
        </p:spPr>
      </p:pic>
      <p:sp>
        <p:nvSpPr>
          <p:cNvPr id="3885" name="Google Shape;3885;p38"/>
          <p:cNvSpPr txBox="1"/>
          <p:nvPr/>
        </p:nvSpPr>
        <p:spPr>
          <a:xfrm>
            <a:off x="364657" y="1925035"/>
            <a:ext cx="11529420"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a:t>
            </a:r>
            <a:r>
              <a:rPr b="0" i="0" lang="ar-MA" sz="2400" u="none" cap="none" strike="noStrike">
                <a:solidFill>
                  <a:srgbClr val="000000"/>
                </a:solidFill>
                <a:latin typeface="Calibri"/>
                <a:ea typeface="Calibri"/>
                <a:cs typeface="Calibri"/>
                <a:sym typeface="Calibri"/>
              </a:rPr>
              <a:t>الجواب</a:t>
            </a:r>
            <a:r>
              <a:rPr b="1" i="0" lang="ar-MA"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p:txBody>
      </p:sp>
      <p:sp>
        <p:nvSpPr>
          <p:cNvPr id="3886" name="Google Shape;3886;p38"/>
          <p:cNvSpPr txBox="1"/>
          <p:nvPr/>
        </p:nvSpPr>
        <p:spPr>
          <a:xfrm>
            <a:off x="284205" y="4735558"/>
            <a:ext cx="11468125"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a:t>
            </a:r>
            <a:r>
              <a:rPr b="0" i="0" lang="ar-MA" sz="2400" u="none" cap="none" strike="noStrike">
                <a:solidFill>
                  <a:srgbClr val="000000"/>
                </a:solidFill>
                <a:latin typeface="Calibri"/>
                <a:ea typeface="Calibri"/>
                <a:cs typeface="Calibri"/>
                <a:sym typeface="Calibri"/>
              </a:rPr>
              <a:t>الجواب</a:t>
            </a:r>
            <a:r>
              <a:rPr b="1" i="0" lang="ar-MA"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p:txBody>
      </p:sp>
      <p:sp>
        <p:nvSpPr>
          <p:cNvPr id="3887" name="Google Shape;3887;p38"/>
          <p:cNvSpPr txBox="1"/>
          <p:nvPr/>
        </p:nvSpPr>
        <p:spPr>
          <a:xfrm>
            <a:off x="558401" y="3725484"/>
            <a:ext cx="11335676"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rgbClr val="000000"/>
                </a:solidFill>
                <a:latin typeface="Calibri"/>
                <a:ea typeface="Calibri"/>
                <a:cs typeface="Calibri"/>
                <a:sym typeface="Calibri"/>
              </a:rPr>
              <a:t> </a:t>
            </a:r>
            <a:r>
              <a:rPr b="0" i="0" lang="ar-MA" sz="2400" u="none" cap="none" strike="noStrike">
                <a:solidFill>
                  <a:srgbClr val="000000"/>
                </a:solidFill>
                <a:latin typeface="Calibri"/>
                <a:ea typeface="Calibri"/>
                <a:cs typeface="Calibri"/>
                <a:sym typeface="Calibri"/>
              </a:rPr>
              <a:t>2- ما هيَ الأَمْثِلَةُ الَّتي اِسْتَخْدَمَها الكاتِبُ لِتَعْزِيزِ رَأْيهِ فِي ضَرُورَةِ الاسْتِخْدَامِ الوَاعِي لِوَسَائِلِ التَّوَاصُلِ الِاجْتِمَاعِيِّ</a:t>
            </a:r>
            <a:r>
              <a:rPr b="1" i="0" lang="ar-MA" sz="2400" u="none" cap="none" strike="noStrike">
                <a:solidFill>
                  <a:srgbClr val="000000"/>
                </a:solidFill>
                <a:latin typeface="Calibri"/>
                <a:ea typeface="Calibri"/>
                <a:cs typeface="Calibri"/>
                <a:sym typeface="Calibri"/>
              </a:rPr>
              <a:t>؟</a:t>
            </a:r>
            <a:endParaRPr/>
          </a:p>
        </p:txBody>
      </p:sp>
      <p:sp>
        <p:nvSpPr>
          <p:cNvPr id="3888" name="Google Shape;3888;p38"/>
          <p:cNvSpPr txBox="1"/>
          <p:nvPr/>
        </p:nvSpPr>
        <p:spPr>
          <a:xfrm>
            <a:off x="461529" y="1046215"/>
            <a:ext cx="11335676"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0" i="0" lang="ar-MA" sz="2400" u="none" cap="none" strike="noStrike">
                <a:solidFill>
                  <a:srgbClr val="000000"/>
                </a:solidFill>
                <a:latin typeface="Calibri"/>
                <a:ea typeface="Calibri"/>
                <a:cs typeface="Calibri"/>
                <a:sym typeface="Calibri"/>
              </a:rPr>
              <a:t>1- في النَّصِّ رَأْيانِ مُخْتَلِفانِ حَوْلَ مَوْضوعِ كَيْفِيَّةِ اسْتِخْدامِ وَسائِلِ التَّواصُلِ الاجْتِماعِيِّ، اسْتَخْرِجْهُما</a:t>
            </a:r>
            <a:r>
              <a:rPr b="1" i="0" lang="ar-MA" sz="2400" u="none" cap="none" strike="noStrike">
                <a:solidFill>
                  <a:srgbClr val="000000"/>
                </a:solidFill>
                <a:latin typeface="Calibri"/>
                <a:ea typeface="Calibri"/>
                <a:cs typeface="Calibri"/>
                <a:sym typeface="Calibri"/>
              </a:rPr>
              <a:t>؟</a:t>
            </a:r>
            <a:endParaRPr/>
          </a:p>
        </p:txBody>
      </p:sp>
      <p:pic>
        <p:nvPicPr>
          <p:cNvPr descr="Image générée" id="3889" name="Google Shape;3889;p38"/>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3" name="Shape 3893"/>
        <p:cNvGrpSpPr/>
        <p:nvPr/>
      </p:nvGrpSpPr>
      <p:grpSpPr>
        <a:xfrm>
          <a:off x="0" y="0"/>
          <a:ext cx="0" cy="0"/>
          <a:chOff x="0" y="0"/>
          <a:chExt cx="0" cy="0"/>
        </a:xfrm>
      </p:grpSpPr>
      <p:sp>
        <p:nvSpPr>
          <p:cNvPr id="3894" name="Google Shape;3894;p3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895" name="Google Shape;3895;p39"/>
          <p:cNvSpPr txBox="1"/>
          <p:nvPr/>
        </p:nvSpPr>
        <p:spPr>
          <a:xfrm>
            <a:off x="969771" y="67144"/>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2- الممارسة الموجهة:  الجواب عن السؤالين 2 و3 بشكل ثنائي</a:t>
            </a:r>
            <a:endParaRPr b="1" i="0" sz="2000" u="none" cap="none" strike="noStrike">
              <a:solidFill>
                <a:srgbClr val="757070"/>
              </a:solidFill>
              <a:latin typeface="Calibri"/>
              <a:ea typeface="Calibri"/>
              <a:cs typeface="Calibri"/>
              <a:sym typeface="Calibri"/>
            </a:endParaRPr>
          </a:p>
        </p:txBody>
      </p:sp>
      <p:sp>
        <p:nvSpPr>
          <p:cNvPr id="3896" name="Google Shape;3896;p39"/>
          <p:cNvSpPr txBox="1"/>
          <p:nvPr/>
        </p:nvSpPr>
        <p:spPr>
          <a:xfrm>
            <a:off x="808863" y="419693"/>
            <a:ext cx="10629247" cy="482961"/>
          </a:xfrm>
          <a:prstGeom prst="rect">
            <a:avLst/>
          </a:prstGeom>
          <a:noFill/>
          <a:ln>
            <a:noFill/>
          </a:ln>
        </p:spPr>
        <p:txBody>
          <a:bodyPr anchorCtr="0" anchor="t" bIns="45700" lIns="91425" spcFirstLastPara="1" rIns="91425" wrap="square" tIns="45700">
            <a:noAutofit/>
          </a:bodyPr>
          <a:lstStyle/>
          <a:p>
            <a:pPr indent="-285750" lvl="0" marL="285750" marR="0" rtl="1" algn="r">
              <a:lnSpc>
                <a:spcPct val="90000"/>
              </a:lnSpc>
              <a:spcBef>
                <a:spcPts val="0"/>
              </a:spcBef>
              <a:spcAft>
                <a:spcPts val="0"/>
              </a:spcAft>
              <a:buClr>
                <a:srgbClr val="AEABAB"/>
              </a:buClr>
              <a:buSzPts val="1400"/>
              <a:buFont typeface="Arial"/>
              <a:buChar char="-"/>
            </a:pPr>
            <a:r>
              <a:rPr b="0" i="0" lang="ar-MA" sz="1400" u="none" cap="none" strike="noStrike">
                <a:solidFill>
                  <a:srgbClr val="AEABAB"/>
                </a:solidFill>
                <a:latin typeface="Calibri"/>
                <a:ea typeface="Calibri"/>
                <a:cs typeface="Calibri"/>
                <a:sym typeface="Calibri"/>
              </a:rPr>
              <a:t>يستمع  الأستاذ إلى أجوبة بعض الثنائيات ويطلب التعليل أو إعادة الصياغة عند الحاجة، قبل أن يبرز الجواب الصحيح، ويطلب من بعض التلاميذ أعادة قراءته بطلاقة،  </a:t>
            </a:r>
            <a:endParaRPr b="0" i="0" sz="1400" u="none" cap="none" strike="noStrike">
              <a:solidFill>
                <a:srgbClr val="AEABAB"/>
              </a:solidFill>
              <a:latin typeface="Calibri"/>
              <a:ea typeface="Calibri"/>
              <a:cs typeface="Calibri"/>
              <a:sym typeface="Calibri"/>
            </a:endParaRPr>
          </a:p>
          <a:p>
            <a:pPr indent="0" lvl="0" marL="0" marR="0" rtl="1"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مع تقديم تغذية راجعة حول منطق التوصل إلى الجواب الصحيح. </a:t>
            </a:r>
            <a:endParaRPr b="0" i="0" sz="1400" u="none" cap="none" strike="noStrike">
              <a:solidFill>
                <a:srgbClr val="AEABAB"/>
              </a:solidFill>
              <a:latin typeface="Calibri"/>
              <a:ea typeface="Calibri"/>
              <a:cs typeface="Calibri"/>
              <a:sym typeface="Calibri"/>
            </a:endParaRPr>
          </a:p>
        </p:txBody>
      </p:sp>
      <p:pic>
        <p:nvPicPr>
          <p:cNvPr descr="Image générée" id="3897" name="Google Shape;3897;p39"/>
          <p:cNvPicPr preferRelativeResize="0"/>
          <p:nvPr/>
        </p:nvPicPr>
        <p:blipFill rotWithShape="1">
          <a:blip r:embed="rId3">
            <a:alphaModFix/>
          </a:blip>
          <a:srcRect b="41629" l="3381" r="70997" t="42118"/>
          <a:stretch/>
        </p:blipFill>
        <p:spPr>
          <a:xfrm>
            <a:off x="-80667" y="-40113"/>
            <a:ext cx="738225" cy="769583"/>
          </a:xfrm>
          <a:prstGeom prst="rect">
            <a:avLst/>
          </a:prstGeom>
          <a:noFill/>
          <a:ln>
            <a:noFill/>
          </a:ln>
        </p:spPr>
      </p:pic>
      <p:pic>
        <p:nvPicPr>
          <p:cNvPr descr="Lever la main - Icônes mains et gestes gratuites" id="3898" name="Google Shape;3898;p39"/>
          <p:cNvPicPr preferRelativeResize="0"/>
          <p:nvPr/>
        </p:nvPicPr>
        <p:blipFill rotWithShape="1">
          <a:blip r:embed="rId4">
            <a:alphaModFix/>
          </a:blip>
          <a:srcRect b="0" l="0" r="0" t="0"/>
          <a:stretch/>
        </p:blipFill>
        <p:spPr>
          <a:xfrm>
            <a:off x="537996" y="-34577"/>
            <a:ext cx="863550" cy="702642"/>
          </a:xfrm>
          <a:prstGeom prst="rect">
            <a:avLst/>
          </a:prstGeom>
          <a:noFill/>
          <a:ln>
            <a:noFill/>
          </a:ln>
        </p:spPr>
      </p:pic>
      <p:sp>
        <p:nvSpPr>
          <p:cNvPr id="3899" name="Google Shape;3899;p39"/>
          <p:cNvSpPr txBox="1"/>
          <p:nvPr/>
        </p:nvSpPr>
        <p:spPr>
          <a:xfrm>
            <a:off x="388077" y="3539039"/>
            <a:ext cx="11631729" cy="905961"/>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400" u="none" cap="none" strike="noStrike">
                <a:solidFill>
                  <a:srgbClr val="FF0000"/>
                </a:solidFill>
                <a:latin typeface="Calibri"/>
                <a:ea typeface="Calibri"/>
                <a:cs typeface="Calibri"/>
                <a:sym typeface="Calibri"/>
              </a:rPr>
              <a:t>الجواب: اِسْتَخْدَمَ الكاتِبُ عِدَّةَ أَمْثِلَةٍ تُعَزِّزُ رَأْيَهُ في ضَرُورَةِ الاسْتِخْدَامِ الوَاعِي لِوَسَائِلِ التَّوَاصُلِ، ومِن بَيْنِها: انتهاك الخصوصية وقرصنة المعلومات والجريمة الإلكترونية</a:t>
            </a:r>
            <a:r>
              <a:rPr b="1" i="0" lang="ar-MA" sz="2400" u="none" cap="none" strike="noStrike">
                <a:solidFill>
                  <a:srgbClr val="FF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sp>
        <p:nvSpPr>
          <p:cNvPr id="3900" name="Google Shape;3900;p39"/>
          <p:cNvSpPr txBox="1"/>
          <p:nvPr/>
        </p:nvSpPr>
        <p:spPr>
          <a:xfrm>
            <a:off x="388077" y="2945817"/>
            <a:ext cx="11631729"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400" u="none" cap="none" strike="noStrike">
                <a:solidFill>
                  <a:srgbClr val="000000"/>
                </a:solidFill>
                <a:latin typeface="Calibri"/>
                <a:ea typeface="Calibri"/>
                <a:cs typeface="Calibri"/>
                <a:sym typeface="Calibri"/>
              </a:rPr>
              <a:t> 2- ما هيَ الأَمْثِلَةُ الَّتي اِسْتَخْدَمَها الكاتِبُ لِتَعْزِيزِ رَأْيهِ فِي ضَرُورَةِ الاسْتِخْدَامِ الوَاعِي لِوَسَائِلِ التَّوَاصُلِ الِاجْتِمَاعِيِّ</a:t>
            </a:r>
            <a:r>
              <a:rPr b="1" i="0" lang="ar-MA" sz="2400" u="none" cap="none" strike="noStrike">
                <a:solidFill>
                  <a:srgbClr val="000000"/>
                </a:solidFill>
                <a:latin typeface="Calibri"/>
                <a:ea typeface="Calibri"/>
                <a:cs typeface="Calibri"/>
                <a:sym typeface="Calibri"/>
              </a:rPr>
              <a:t>؟</a:t>
            </a:r>
            <a:endParaRPr/>
          </a:p>
        </p:txBody>
      </p:sp>
      <p:sp>
        <p:nvSpPr>
          <p:cNvPr id="3901" name="Google Shape;3901;p39"/>
          <p:cNvSpPr txBox="1"/>
          <p:nvPr/>
        </p:nvSpPr>
        <p:spPr>
          <a:xfrm>
            <a:off x="177800" y="945167"/>
            <a:ext cx="11915066"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0" i="0" lang="ar-MA" sz="2400" u="none" cap="none" strike="noStrike">
                <a:solidFill>
                  <a:srgbClr val="000000"/>
                </a:solidFill>
                <a:latin typeface="Calibri"/>
                <a:ea typeface="Calibri"/>
                <a:cs typeface="Calibri"/>
                <a:sym typeface="Calibri"/>
              </a:rPr>
              <a:t>1- في النَّصِّ رَأْيانِ مُخْتَلِفانِ حَوْلَ مَوْضوعِ كَيْفِيَّةِ اسْتِخْدامِ وَسائِلِ التَّواصُلِ الاجْتِماعِيِّ، اسْتَخْرِجْهُما</a:t>
            </a:r>
            <a:r>
              <a:rPr b="1" i="0" lang="ar-MA" sz="2400" u="none" cap="none" strike="noStrike">
                <a:solidFill>
                  <a:srgbClr val="000000"/>
                </a:solidFill>
                <a:latin typeface="Calibri"/>
                <a:ea typeface="Calibri"/>
                <a:cs typeface="Calibri"/>
                <a:sym typeface="Calibri"/>
              </a:rPr>
              <a:t>؟</a:t>
            </a:r>
            <a:endParaRPr/>
          </a:p>
        </p:txBody>
      </p:sp>
      <p:graphicFrame>
        <p:nvGraphicFramePr>
          <p:cNvPr id="3902" name="Google Shape;3902;p39"/>
          <p:cNvGraphicFramePr/>
          <p:nvPr/>
        </p:nvGraphicFramePr>
        <p:xfrm>
          <a:off x="292101" y="1635760"/>
          <a:ext cx="3000000" cy="3000000"/>
        </p:xfrm>
        <a:graphic>
          <a:graphicData uri="http://schemas.openxmlformats.org/drawingml/2006/table">
            <a:tbl>
              <a:tblPr>
                <a:noFill/>
                <a:tableStyleId>{A34DDA48-63B9-4FDB-8003-E75ED160395B}</a:tableStyleId>
              </a:tblPr>
              <a:tblGrid>
                <a:gridCol w="5076825"/>
                <a:gridCol w="1590875"/>
                <a:gridCol w="2968450"/>
                <a:gridCol w="2091575"/>
              </a:tblGrid>
              <a:tr h="904250">
                <a:tc>
                  <a:txBody>
                    <a:bodyPr/>
                    <a:lstStyle/>
                    <a:p>
                      <a:pPr indent="0" lvl="0" marL="0" marR="0" rtl="1" algn="r">
                        <a:lnSpc>
                          <a:spcPct val="100000"/>
                        </a:lnSpc>
                        <a:spcBef>
                          <a:spcPts val="0"/>
                        </a:spcBef>
                        <a:spcAft>
                          <a:spcPts val="0"/>
                        </a:spcAft>
                        <a:buNone/>
                      </a:pPr>
                      <a:r>
                        <a:rPr lang="ar-MA" sz="2000" u="none" cap="none" strike="noStrike">
                          <a:solidFill>
                            <a:srgbClr val="FF0000"/>
                          </a:solidFill>
                          <a:latin typeface="Calibri"/>
                          <a:ea typeface="Calibri"/>
                          <a:cs typeface="Calibri"/>
                          <a:sym typeface="Calibri"/>
                        </a:rPr>
                        <a:t>رأي يُشَجِّع على الوعي، والتحصين المعرفي، والتربية الرقمية.</a:t>
                      </a:r>
                      <a:endParaRPr sz="2000" u="none" cap="none" strike="noStrike">
                        <a:solidFill>
                          <a:srgbClr val="FF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E2F3"/>
                    </a:solidFill>
                  </a:tcPr>
                </a:tc>
                <a:tc>
                  <a:txBody>
                    <a:bodyPr/>
                    <a:lstStyle/>
                    <a:p>
                      <a:pPr indent="0" lvl="0" marL="0" marR="0" rtl="1" algn="ctr">
                        <a:lnSpc>
                          <a:spcPct val="100000"/>
                        </a:lnSpc>
                        <a:spcBef>
                          <a:spcPts val="0"/>
                        </a:spcBef>
                        <a:spcAft>
                          <a:spcPts val="0"/>
                        </a:spcAft>
                        <a:buNone/>
                      </a:pPr>
                      <a:r>
                        <a:rPr lang="ar-MA" sz="2000" u="none" cap="none" strike="noStrike">
                          <a:solidFill>
                            <a:srgbClr val="FF0000"/>
                          </a:solidFill>
                          <a:latin typeface="Calibri"/>
                          <a:ea typeface="Calibri"/>
                          <a:cs typeface="Calibri"/>
                          <a:sym typeface="Calibri"/>
                        </a:rPr>
                        <a:t>الرأي الثاني</a:t>
                      </a:r>
                      <a:endParaRPr/>
                    </a:p>
                    <a:p>
                      <a:pPr indent="0" lvl="0" marL="0" marR="0" rtl="1" algn="ctr">
                        <a:lnSpc>
                          <a:spcPct val="100000"/>
                        </a:lnSpc>
                        <a:spcBef>
                          <a:spcPts val="0"/>
                        </a:spcBef>
                        <a:spcAft>
                          <a:spcPts val="0"/>
                        </a:spcAft>
                        <a:buNone/>
                      </a:pPr>
                      <a:r>
                        <a:rPr lang="ar-MA" sz="2000" u="none" cap="none" strike="noStrike">
                          <a:solidFill>
                            <a:srgbClr val="FF0000"/>
                          </a:solidFill>
                          <a:latin typeface="Calibri"/>
                          <a:ea typeface="Calibri"/>
                          <a:cs typeface="Calibri"/>
                          <a:sym typeface="Calibri"/>
                        </a:rPr>
                        <a:t>( رأي الكاتب)</a:t>
                      </a:r>
                      <a:endParaRPr sz="2000" u="none" cap="none" strike="noStrike">
                        <a:solidFill>
                          <a:srgbClr val="FF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E2F3"/>
                    </a:solidFill>
                  </a:tcPr>
                </a:tc>
                <a:tc>
                  <a:txBody>
                    <a:bodyPr/>
                    <a:lstStyle/>
                    <a:p>
                      <a:pPr indent="0" lvl="0" marL="0" marR="0" rtl="1" algn="ctr">
                        <a:lnSpc>
                          <a:spcPct val="100000"/>
                        </a:lnSpc>
                        <a:spcBef>
                          <a:spcPts val="0"/>
                        </a:spcBef>
                        <a:spcAft>
                          <a:spcPts val="0"/>
                        </a:spcAft>
                        <a:buNone/>
                      </a:pPr>
                      <a:r>
                        <a:rPr lang="ar-MA" sz="2000" u="none" cap="none" strike="noStrike">
                          <a:solidFill>
                            <a:srgbClr val="FF0000"/>
                          </a:solidFill>
                          <a:latin typeface="Calibri"/>
                          <a:ea typeface="Calibri"/>
                          <a:cs typeface="Calibri"/>
                          <a:sym typeface="Calibri"/>
                        </a:rPr>
                        <a:t>رأي يُقَلِّل من أهمية الحيطة والحذر  في التعامل مع الفضاء الرقمي</a:t>
                      </a:r>
                      <a:endParaRPr sz="2000" u="none" cap="none" strike="noStrike">
                        <a:solidFill>
                          <a:srgbClr val="FF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E2F3"/>
                    </a:solidFill>
                  </a:tcPr>
                </a:tc>
                <a:tc>
                  <a:txBody>
                    <a:bodyPr/>
                    <a:lstStyle/>
                    <a:p>
                      <a:pPr indent="0" lvl="0" marL="0" marR="0" rtl="1" algn="ctr">
                        <a:lnSpc>
                          <a:spcPct val="100000"/>
                        </a:lnSpc>
                        <a:spcBef>
                          <a:spcPts val="0"/>
                        </a:spcBef>
                        <a:spcAft>
                          <a:spcPts val="0"/>
                        </a:spcAft>
                        <a:buClr>
                          <a:srgbClr val="FF0000"/>
                        </a:buClr>
                        <a:buSzPts val="2000"/>
                        <a:buFont typeface="Calibri"/>
                        <a:buNone/>
                      </a:pPr>
                      <a:r>
                        <a:rPr lang="ar-MA" sz="2000" u="none" cap="none" strike="noStrike">
                          <a:solidFill>
                            <a:srgbClr val="FF0000"/>
                          </a:solidFill>
                          <a:latin typeface="Calibri"/>
                          <a:ea typeface="Calibri"/>
                          <a:cs typeface="Calibri"/>
                          <a:sym typeface="Calibri"/>
                        </a:rPr>
                        <a:t>الرأي الأول</a:t>
                      </a:r>
                      <a:endParaRPr/>
                    </a:p>
                    <a:p>
                      <a:pPr indent="0" lvl="0" marL="0" marR="0" rtl="1" algn="ctr">
                        <a:lnSpc>
                          <a:spcPct val="100000"/>
                        </a:lnSpc>
                        <a:spcBef>
                          <a:spcPts val="0"/>
                        </a:spcBef>
                        <a:spcAft>
                          <a:spcPts val="0"/>
                        </a:spcAft>
                        <a:buClr>
                          <a:srgbClr val="FF0000"/>
                        </a:buClr>
                        <a:buSzPts val="2000"/>
                        <a:buFont typeface="Calibri"/>
                        <a:buNone/>
                      </a:pPr>
                      <a:r>
                        <a:rPr lang="ar-MA" sz="2000" u="none" cap="none" strike="noStrike">
                          <a:solidFill>
                            <a:srgbClr val="FF0000"/>
                          </a:solidFill>
                          <a:latin typeface="Calibri"/>
                          <a:ea typeface="Calibri"/>
                          <a:cs typeface="Calibri"/>
                          <a:sym typeface="Calibri"/>
                        </a:rPr>
                        <a:t> ( رأي بعض الناس) </a:t>
                      </a:r>
                      <a:endParaRPr sz="2000" u="none" cap="none" strike="noStrike">
                        <a:solidFill>
                          <a:srgbClr val="FF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E2F3"/>
                    </a:solidFill>
                  </a:tcPr>
                </a:tc>
              </a:tr>
            </a:tbl>
          </a:graphicData>
        </a:graphic>
      </p:graphicFrame>
      <p:sp>
        <p:nvSpPr>
          <p:cNvPr id="3903" name="Google Shape;3903;p39"/>
          <p:cNvSpPr txBox="1"/>
          <p:nvPr/>
        </p:nvSpPr>
        <p:spPr>
          <a:xfrm>
            <a:off x="445216" y="4583454"/>
            <a:ext cx="11517449"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None/>
            </a:pPr>
            <a:r>
              <a:rPr b="0" i="0" lang="ar-MA" sz="2400" u="none" cap="none" strike="noStrike">
                <a:solidFill>
                  <a:srgbClr val="000000"/>
                </a:solidFill>
                <a:latin typeface="Calibri"/>
                <a:ea typeface="Calibri"/>
                <a:cs typeface="Calibri"/>
                <a:sym typeface="Calibri"/>
              </a:rPr>
              <a:t>3- مَاذَا تَعْنِي الْحَصَانَةُ الرَّقْمِيَّةُ  حسبَ النَّصِّ</a:t>
            </a:r>
            <a:r>
              <a:rPr b="1" i="0" lang="ar-MA" sz="2400" u="none" cap="none" strike="noStrike">
                <a:solidFill>
                  <a:srgbClr val="000000"/>
                </a:solidFill>
                <a:latin typeface="Calibri"/>
                <a:ea typeface="Calibri"/>
                <a:cs typeface="Calibri"/>
                <a:sym typeface="Calibri"/>
              </a:rPr>
              <a:t>؟ </a:t>
            </a:r>
            <a:endParaRPr/>
          </a:p>
        </p:txBody>
      </p:sp>
      <p:sp>
        <p:nvSpPr>
          <p:cNvPr id="3904" name="Google Shape;3904;p39"/>
          <p:cNvSpPr txBox="1"/>
          <p:nvPr/>
        </p:nvSpPr>
        <p:spPr>
          <a:xfrm>
            <a:off x="319468" y="5176676"/>
            <a:ext cx="11631729" cy="1109824"/>
          </a:xfrm>
          <a:prstGeom prst="rect">
            <a:avLst/>
          </a:prstGeom>
          <a:solidFill>
            <a:srgbClr val="D8E2F3"/>
          </a:solidFill>
          <a:ln>
            <a:noFill/>
          </a:ln>
        </p:spPr>
        <p:txBody>
          <a:bodyPr anchorCtr="0" anchor="ctr" bIns="45700" lIns="91425" spcFirstLastPara="1" rIns="91425" wrap="square" tIns="45700">
            <a:normAutofit lnSpcReduction="10000"/>
          </a:bodyPr>
          <a:lstStyle/>
          <a:p>
            <a:pPr indent="0" lvl="0" marL="0" marR="0" rtl="1" algn="r">
              <a:lnSpc>
                <a:spcPct val="90000"/>
              </a:lnSpc>
              <a:spcBef>
                <a:spcPts val="0"/>
              </a:spcBef>
              <a:spcAft>
                <a:spcPts val="0"/>
              </a:spcAft>
              <a:buNone/>
            </a:pPr>
            <a:r>
              <a:rPr b="0" i="0" lang="ar-MA" sz="2600" u="none" cap="none" strike="noStrike">
                <a:solidFill>
                  <a:srgbClr val="000000"/>
                </a:solidFill>
                <a:latin typeface="Calibri"/>
                <a:ea typeface="Calibri"/>
                <a:cs typeface="Calibri"/>
                <a:sym typeface="Calibri"/>
              </a:rPr>
              <a:t>الحصانة الرقمية، حسب النص، هي الاستخدام الواعي والمسؤول والآمن للإنترنت، من خلال الوعي القانوني، والسلوك الأخلاقي، والتصرف المسؤول. وهي تمنح الفرد مناعة رقمية تساعده على التمييز بين المحتوى المفيد والضار في العالم الرقمي</a:t>
            </a:r>
            <a:r>
              <a:rPr b="1" i="0" lang="ar-MA" sz="2400" u="none" cap="none" strike="noStrike">
                <a:solidFill>
                  <a:srgbClr val="FF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pic>
        <p:nvPicPr>
          <p:cNvPr descr="Image générée" id="3905" name="Google Shape;3905;p39"/>
          <p:cNvPicPr preferRelativeResize="0"/>
          <p:nvPr/>
        </p:nvPicPr>
        <p:blipFill rotWithShape="1">
          <a:blip r:embed="rId5">
            <a:alphaModFix/>
          </a:blip>
          <a:srcRect b="61971" l="3539" r="75793" t="24327"/>
          <a:stretch/>
        </p:blipFill>
        <p:spPr>
          <a:xfrm>
            <a:off x="11307258" y="9878"/>
            <a:ext cx="731494" cy="7302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9" name="Shape 3909"/>
        <p:cNvGrpSpPr/>
        <p:nvPr/>
      </p:nvGrpSpPr>
      <p:grpSpPr>
        <a:xfrm>
          <a:off x="0" y="0"/>
          <a:ext cx="0" cy="0"/>
          <a:chOff x="0" y="0"/>
          <a:chExt cx="0" cy="0"/>
        </a:xfrm>
      </p:grpSpPr>
      <p:sp>
        <p:nvSpPr>
          <p:cNvPr id="3910" name="Google Shape;3910;p40"/>
          <p:cNvSpPr txBox="1"/>
          <p:nvPr/>
        </p:nvSpPr>
        <p:spPr>
          <a:xfrm>
            <a:off x="979971" y="445366"/>
            <a:ext cx="10468339"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0" lang="ar-MA" sz="1400" u="none" cap="none" strike="noStrike">
                <a:solidFill>
                  <a:srgbClr val="A5A5A5"/>
                </a:solidFill>
                <a:latin typeface="Calibri"/>
                <a:ea typeface="Calibri"/>
                <a:cs typeface="Calibri"/>
                <a:sym typeface="Calibri"/>
              </a:rPr>
              <a:t>يوجه الأستاذ التلاميذ إلى الاشتغال بطريقة  فردية في الإجابة باقي الأسئلة، ويحرص على مراقبة تقدم الإنجاز، ويقدم التغذية الراجعة عند الحاجة</a:t>
            </a:r>
            <a:r>
              <a:rPr b="0" i="1" lang="ar-MA" sz="1400" u="none" cap="none" strike="noStrike">
                <a:solidFill>
                  <a:srgbClr val="AEABAB"/>
                </a:solidFill>
                <a:latin typeface="Calibri"/>
                <a:ea typeface="Calibri"/>
                <a:cs typeface="Calibri"/>
                <a:sym typeface="Calibri"/>
              </a:rPr>
              <a:t>. </a:t>
            </a:r>
            <a:endParaRPr b="0" i="1" sz="1400" u="none" cap="none" strike="noStrike">
              <a:solidFill>
                <a:srgbClr val="AEABAB"/>
              </a:solidFill>
              <a:latin typeface="Calibri"/>
              <a:ea typeface="Calibri"/>
              <a:cs typeface="Calibri"/>
              <a:sym typeface="Calibri"/>
            </a:endParaRPr>
          </a:p>
        </p:txBody>
      </p:sp>
      <p:sp>
        <p:nvSpPr>
          <p:cNvPr id="3911" name="Google Shape;3911;p40"/>
          <p:cNvSpPr txBox="1"/>
          <p:nvPr/>
        </p:nvSpPr>
        <p:spPr>
          <a:xfrm>
            <a:off x="979971" y="130273"/>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3- الممارسة المستقلة:  ننتقل الآن، إلى الجواب عن بقية الأسئلة بشكل فردي</a:t>
            </a:r>
            <a:endParaRPr b="1" i="0" sz="2000" u="none" cap="none" strike="noStrike">
              <a:solidFill>
                <a:srgbClr val="757070"/>
              </a:solidFill>
              <a:latin typeface="Calibri"/>
              <a:ea typeface="Calibri"/>
              <a:cs typeface="Calibri"/>
              <a:sym typeface="Calibri"/>
            </a:endParaRPr>
          </a:p>
        </p:txBody>
      </p:sp>
      <p:pic>
        <p:nvPicPr>
          <p:cNvPr descr="Lever la main - Icônes mains et gestes gratuites" id="3912" name="Google Shape;3912;p40"/>
          <p:cNvPicPr preferRelativeResize="0"/>
          <p:nvPr/>
        </p:nvPicPr>
        <p:blipFill rotWithShape="1">
          <a:blip r:embed="rId3">
            <a:alphaModFix/>
          </a:blip>
          <a:srcRect b="0" l="0" r="0" t="0"/>
          <a:stretch/>
        </p:blipFill>
        <p:spPr>
          <a:xfrm>
            <a:off x="78170" y="71395"/>
            <a:ext cx="702642" cy="702642"/>
          </a:xfrm>
          <a:prstGeom prst="rect">
            <a:avLst/>
          </a:prstGeom>
          <a:noFill/>
          <a:ln>
            <a:noFill/>
          </a:ln>
        </p:spPr>
      </p:pic>
      <p:sp>
        <p:nvSpPr>
          <p:cNvPr id="3913" name="Google Shape;3913;p40"/>
          <p:cNvSpPr/>
          <p:nvPr/>
        </p:nvSpPr>
        <p:spPr>
          <a:xfrm>
            <a:off x="87287" y="0"/>
            <a:ext cx="12017426"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914" name="Google Shape;3914;p40"/>
          <p:cNvSpPr txBox="1"/>
          <p:nvPr/>
        </p:nvSpPr>
        <p:spPr>
          <a:xfrm>
            <a:off x="228600" y="835528"/>
            <a:ext cx="11846623"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600" u="none" cap="none" strike="noStrike">
                <a:solidFill>
                  <a:srgbClr val="000000"/>
                </a:solidFill>
                <a:latin typeface="Calibri"/>
                <a:ea typeface="Calibri"/>
                <a:cs typeface="Calibri"/>
                <a:sym typeface="Calibri"/>
              </a:rPr>
              <a:t>4- اسْتخرجْ مِنَ النَّصِّ صفَاتِ الفَرْدِ المُتَمَتِّعِ بِالْحَصَانَةِ الرَّقْمِيَّةِ وصِفَاتِ الفَرْدِ غَيْرِ المُتَمَتِّعِ بِالْحَصَانَةِ الرَّقْمِيَّةِ</a:t>
            </a:r>
            <a:r>
              <a:rPr b="1" i="0" lang="ar-MA" sz="2400" u="none" cap="none" strike="noStrike">
                <a:solidFill>
                  <a:srgbClr val="000000"/>
                </a:solidFill>
                <a:latin typeface="Calibri"/>
                <a:ea typeface="Calibri"/>
                <a:cs typeface="Calibri"/>
                <a:sym typeface="Calibri"/>
              </a:rPr>
              <a:t>.</a:t>
            </a:r>
            <a:endParaRPr/>
          </a:p>
        </p:txBody>
      </p:sp>
      <p:sp>
        <p:nvSpPr>
          <p:cNvPr id="3915" name="Google Shape;3915;p40"/>
          <p:cNvSpPr txBox="1"/>
          <p:nvPr/>
        </p:nvSpPr>
        <p:spPr>
          <a:xfrm>
            <a:off x="429492" y="2835778"/>
            <a:ext cx="11543374"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600" u="none" cap="none" strike="noStrike">
                <a:solidFill>
                  <a:srgbClr val="000000"/>
                </a:solidFill>
                <a:latin typeface="Calibri"/>
                <a:ea typeface="Calibri"/>
                <a:cs typeface="Calibri"/>
                <a:sym typeface="Calibri"/>
              </a:rPr>
              <a:t>5-مَا الحُلُولُ الَّتِي يُقَدِّمُهَا الكَاتِبُ لِتَعْزِيزِ الحَصَانَةِ الرَّقْمِيَّةِ</a:t>
            </a:r>
            <a:r>
              <a:rPr b="1" i="0" lang="ar-MA" sz="2400" u="none" cap="none" strike="noStrike">
                <a:solidFill>
                  <a:srgbClr val="000000"/>
                </a:solidFill>
                <a:latin typeface="Calibri"/>
                <a:ea typeface="Calibri"/>
                <a:cs typeface="Calibri"/>
                <a:sym typeface="Calibri"/>
              </a:rPr>
              <a:t>؟</a:t>
            </a:r>
            <a:endParaRPr/>
          </a:p>
        </p:txBody>
      </p:sp>
      <p:sp>
        <p:nvSpPr>
          <p:cNvPr id="3916" name="Google Shape;3916;p40"/>
          <p:cNvSpPr txBox="1"/>
          <p:nvPr/>
        </p:nvSpPr>
        <p:spPr>
          <a:xfrm>
            <a:off x="455417" y="4561601"/>
            <a:ext cx="11517448"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0" i="0" lang="ar-MA" sz="2600" u="none" cap="none" strike="noStrike">
                <a:solidFill>
                  <a:srgbClr val="000000"/>
                </a:solidFill>
                <a:latin typeface="Calibri"/>
                <a:ea typeface="Calibri"/>
                <a:cs typeface="Calibri"/>
                <a:sym typeface="Calibri"/>
              </a:rPr>
              <a:t>6-كَيْفَ يُمْكِنُ التَّعَامُلُ مَعَ العَالَمِ الرَّقْمِيِّ بِحِسٍّ نَقْدِيٍّ</a:t>
            </a:r>
            <a:r>
              <a:rPr b="1" i="0" lang="ar-MA" sz="2400" u="none" cap="none" strike="noStrike">
                <a:solidFill>
                  <a:srgbClr val="000000"/>
                </a:solidFill>
                <a:latin typeface="Calibri"/>
                <a:ea typeface="Calibri"/>
                <a:cs typeface="Calibri"/>
                <a:sym typeface="Calibri"/>
              </a:rPr>
              <a:t>؟</a:t>
            </a:r>
            <a:endParaRPr/>
          </a:p>
        </p:txBody>
      </p:sp>
      <p:pic>
        <p:nvPicPr>
          <p:cNvPr descr="Image générée" id="3917" name="Google Shape;3917;p40"/>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1" name="Shape 3921"/>
        <p:cNvGrpSpPr/>
        <p:nvPr/>
      </p:nvGrpSpPr>
      <p:grpSpPr>
        <a:xfrm>
          <a:off x="0" y="0"/>
          <a:ext cx="0" cy="0"/>
          <a:chOff x="0" y="0"/>
          <a:chExt cx="0" cy="0"/>
        </a:xfrm>
      </p:grpSpPr>
      <p:sp>
        <p:nvSpPr>
          <p:cNvPr id="3922" name="Google Shape;3922;p41"/>
          <p:cNvSpPr txBox="1"/>
          <p:nvPr/>
        </p:nvSpPr>
        <p:spPr>
          <a:xfrm>
            <a:off x="998836" y="474390"/>
            <a:ext cx="10468339"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0" lang="ar-MA" sz="1400" u="none" cap="none" strike="noStrike">
                <a:solidFill>
                  <a:srgbClr val="A5A5A5"/>
                </a:solidFill>
                <a:latin typeface="Calibri"/>
                <a:ea typeface="Calibri"/>
                <a:cs typeface="Calibri"/>
                <a:sym typeface="Calibri"/>
              </a:rPr>
              <a:t>يوجه الأستاذ التلاميذ إلى الاشتغال بطريقة  فردية في الإجابة باقي الأسئلة، ويحرص على مراقبة تقدم الإنجاز، ويقدم التغذية الراجعة عند الحاجة</a:t>
            </a:r>
            <a:r>
              <a:rPr b="0" i="0" lang="ar-MA" sz="1400" u="none" cap="none" strike="noStrike">
                <a:solidFill>
                  <a:schemeClr val="dk1"/>
                </a:solidFill>
                <a:latin typeface="Calibri"/>
                <a:ea typeface="Calibri"/>
                <a:cs typeface="Calibri"/>
                <a:sym typeface="Calibri"/>
              </a:rPr>
              <a:t>. </a:t>
            </a:r>
            <a:endParaRPr/>
          </a:p>
        </p:txBody>
      </p:sp>
      <p:sp>
        <p:nvSpPr>
          <p:cNvPr id="3923" name="Google Shape;3923;p41"/>
          <p:cNvSpPr txBox="1"/>
          <p:nvPr/>
        </p:nvSpPr>
        <p:spPr>
          <a:xfrm>
            <a:off x="998837" y="155389"/>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3- الممارسة المستقلة:  ننتقل الآن، إلى الجواب عن بقية الأسئلة بشكل فردي</a:t>
            </a:r>
            <a:endParaRPr b="1" i="0" sz="2000" u="none" cap="none" strike="noStrike">
              <a:solidFill>
                <a:srgbClr val="757070"/>
              </a:solidFill>
              <a:latin typeface="Calibri"/>
              <a:ea typeface="Calibri"/>
              <a:cs typeface="Calibri"/>
              <a:sym typeface="Calibri"/>
            </a:endParaRPr>
          </a:p>
        </p:txBody>
      </p:sp>
      <p:pic>
        <p:nvPicPr>
          <p:cNvPr descr="Lever la main - Icônes mains et gestes gratuites" id="3924" name="Google Shape;3924;p41"/>
          <p:cNvPicPr preferRelativeResize="0"/>
          <p:nvPr/>
        </p:nvPicPr>
        <p:blipFill rotWithShape="1">
          <a:blip r:embed="rId3">
            <a:alphaModFix/>
          </a:blip>
          <a:srcRect b="0" l="0" r="0" t="0"/>
          <a:stretch/>
        </p:blipFill>
        <p:spPr>
          <a:xfrm>
            <a:off x="109999" y="68678"/>
            <a:ext cx="702642" cy="702642"/>
          </a:xfrm>
          <a:prstGeom prst="rect">
            <a:avLst/>
          </a:prstGeom>
          <a:noFill/>
          <a:ln>
            <a:noFill/>
          </a:ln>
        </p:spPr>
      </p:pic>
      <p:sp>
        <p:nvSpPr>
          <p:cNvPr id="3925" name="Google Shape;3925;p41"/>
          <p:cNvSpPr/>
          <p:nvPr/>
        </p:nvSpPr>
        <p:spPr>
          <a:xfrm>
            <a:off x="0" y="0"/>
            <a:ext cx="12192000"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926" name="Google Shape;3926;p41"/>
          <p:cNvSpPr txBox="1"/>
          <p:nvPr/>
        </p:nvSpPr>
        <p:spPr>
          <a:xfrm>
            <a:off x="228600" y="835528"/>
            <a:ext cx="11846623"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600" u="none" cap="none" strike="noStrike">
                <a:solidFill>
                  <a:srgbClr val="000000"/>
                </a:solidFill>
                <a:latin typeface="Calibri"/>
                <a:ea typeface="Calibri"/>
                <a:cs typeface="Calibri"/>
                <a:sym typeface="Calibri"/>
              </a:rPr>
              <a:t>4- اسْتخرجْ مِنَ النَّصِّ صفَاتِ الفَرْدِ المُتَمَتِّعِ بِالْحَصَانَةِ الرَّقْمِيَّةِ وصِفَاتِ الفَرْدِ غَيْرِ المُتَمَتِّعِ بِالْحَصَانَةِ الرَّقْمِيَّةِ</a:t>
            </a:r>
            <a:r>
              <a:rPr b="1" i="0" lang="ar-MA" sz="2400" u="none" cap="none" strike="noStrike">
                <a:solidFill>
                  <a:srgbClr val="000000"/>
                </a:solidFill>
                <a:latin typeface="Calibri"/>
                <a:ea typeface="Calibri"/>
                <a:cs typeface="Calibri"/>
                <a:sym typeface="Calibri"/>
              </a:rPr>
              <a:t>.</a:t>
            </a:r>
            <a:endParaRPr/>
          </a:p>
        </p:txBody>
      </p:sp>
      <p:sp>
        <p:nvSpPr>
          <p:cNvPr id="3927" name="Google Shape;3927;p41"/>
          <p:cNvSpPr txBox="1"/>
          <p:nvPr/>
        </p:nvSpPr>
        <p:spPr>
          <a:xfrm>
            <a:off x="429492" y="2835778"/>
            <a:ext cx="11543374"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600" u="none" cap="none" strike="noStrike">
                <a:solidFill>
                  <a:srgbClr val="000000"/>
                </a:solidFill>
                <a:latin typeface="Calibri"/>
                <a:ea typeface="Calibri"/>
                <a:cs typeface="Calibri"/>
                <a:sym typeface="Calibri"/>
              </a:rPr>
              <a:t>5-مَا الحُلُولُ الَّتِي يُقَدِّمُهَا الكَاتِبُ لِتَعْزِيزِ الحَصَانَةِ الرَّقْمِيَّةِ</a:t>
            </a:r>
            <a:r>
              <a:rPr b="1" i="0" lang="ar-MA" sz="2400" u="none" cap="none" strike="noStrike">
                <a:solidFill>
                  <a:srgbClr val="000000"/>
                </a:solidFill>
                <a:latin typeface="Calibri"/>
                <a:ea typeface="Calibri"/>
                <a:cs typeface="Calibri"/>
                <a:sym typeface="Calibri"/>
              </a:rPr>
              <a:t>؟</a:t>
            </a:r>
            <a:endParaRPr/>
          </a:p>
        </p:txBody>
      </p:sp>
      <p:sp>
        <p:nvSpPr>
          <p:cNvPr id="3928" name="Google Shape;3928;p41"/>
          <p:cNvSpPr txBox="1"/>
          <p:nvPr/>
        </p:nvSpPr>
        <p:spPr>
          <a:xfrm>
            <a:off x="406150" y="5371647"/>
            <a:ext cx="11517448"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0" i="0" lang="ar-MA" sz="2600" u="none" cap="none" strike="noStrike">
                <a:solidFill>
                  <a:srgbClr val="000000"/>
                </a:solidFill>
                <a:latin typeface="Calibri"/>
                <a:ea typeface="Calibri"/>
                <a:cs typeface="Calibri"/>
                <a:sym typeface="Calibri"/>
              </a:rPr>
              <a:t>6-كَيْفَ يُمْكِنُ التَّعَامُلُ مَعَ العَالَمِ الرَّقْمِيِّ بِحِسٍّ نَقْدِيٍّ</a:t>
            </a:r>
            <a:r>
              <a:rPr b="1" i="0" lang="ar-MA" sz="2400" u="none" cap="none" strike="noStrike">
                <a:solidFill>
                  <a:srgbClr val="000000"/>
                </a:solidFill>
                <a:latin typeface="Calibri"/>
                <a:ea typeface="Calibri"/>
                <a:cs typeface="Calibri"/>
                <a:sym typeface="Calibri"/>
              </a:rPr>
              <a:t>؟</a:t>
            </a:r>
            <a:endParaRPr/>
          </a:p>
        </p:txBody>
      </p:sp>
      <p:sp>
        <p:nvSpPr>
          <p:cNvPr id="3929" name="Google Shape;3929;p41"/>
          <p:cNvSpPr txBox="1"/>
          <p:nvPr/>
        </p:nvSpPr>
        <p:spPr>
          <a:xfrm>
            <a:off x="280668" y="1428750"/>
            <a:ext cx="11724025"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600" u="none" cap="none" strike="noStrike">
                <a:solidFill>
                  <a:srgbClr val="000000"/>
                </a:solidFill>
                <a:latin typeface="Calibri"/>
                <a:ea typeface="Calibri"/>
                <a:cs typeface="Calibri"/>
                <a:sym typeface="Calibri"/>
              </a:rPr>
              <a:t>الجواب</a:t>
            </a:r>
            <a:r>
              <a:rPr b="1" i="0" lang="ar-MA" sz="2400" u="none" cap="none" strike="noStrike">
                <a:solidFill>
                  <a:srgbClr val="000000"/>
                </a:solidFill>
                <a:latin typeface="Calibri"/>
                <a:ea typeface="Calibri"/>
                <a:cs typeface="Calibri"/>
                <a:sym typeface="Calibri"/>
              </a:rPr>
              <a:t>: </a:t>
            </a:r>
            <a:endParaRPr b="1" i="0" sz="2400" u="none" cap="none" strike="noStrike">
              <a:solidFill>
                <a:srgbClr val="000000"/>
              </a:solidFill>
              <a:latin typeface="Calibri"/>
              <a:ea typeface="Calibri"/>
              <a:cs typeface="Calibri"/>
              <a:sym typeface="Calibri"/>
            </a:endParaRPr>
          </a:p>
        </p:txBody>
      </p:sp>
      <p:sp>
        <p:nvSpPr>
          <p:cNvPr id="3930" name="Google Shape;3930;p41"/>
          <p:cNvSpPr txBox="1"/>
          <p:nvPr/>
        </p:nvSpPr>
        <p:spPr>
          <a:xfrm>
            <a:off x="406150" y="5964869"/>
            <a:ext cx="11543374"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MA" sz="2400" u="none" cap="none" strike="noStrike">
                <a:solidFill>
                  <a:srgbClr val="000000"/>
                </a:solidFill>
                <a:latin typeface="Calibri"/>
                <a:ea typeface="Calibri"/>
                <a:cs typeface="Calibri"/>
                <a:sym typeface="Calibri"/>
              </a:rPr>
              <a:t>الجواب: </a:t>
            </a:r>
            <a:endParaRPr b="1" i="0" sz="2400" u="none" cap="none" strike="noStrike">
              <a:solidFill>
                <a:srgbClr val="000000"/>
              </a:solidFill>
              <a:latin typeface="Calibri"/>
              <a:ea typeface="Calibri"/>
              <a:cs typeface="Calibri"/>
              <a:sym typeface="Calibri"/>
            </a:endParaRPr>
          </a:p>
        </p:txBody>
      </p:sp>
      <p:sp>
        <p:nvSpPr>
          <p:cNvPr id="3931" name="Google Shape;3931;p41"/>
          <p:cNvSpPr txBox="1"/>
          <p:nvPr/>
        </p:nvSpPr>
        <p:spPr>
          <a:xfrm>
            <a:off x="461320" y="3449889"/>
            <a:ext cx="11543374"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600" u="none" cap="none" strike="noStrike">
                <a:solidFill>
                  <a:srgbClr val="000000"/>
                </a:solidFill>
                <a:latin typeface="Calibri"/>
                <a:ea typeface="Calibri"/>
                <a:cs typeface="Calibri"/>
                <a:sym typeface="Calibri"/>
              </a:rPr>
              <a:t>الجواب</a:t>
            </a:r>
            <a:r>
              <a:rPr b="1" i="0" lang="ar-MA" sz="2400" u="none" cap="none" strike="noStrike">
                <a:solidFill>
                  <a:srgbClr val="000000"/>
                </a:solidFill>
                <a:latin typeface="Calibri"/>
                <a:ea typeface="Calibri"/>
                <a:cs typeface="Calibri"/>
                <a:sym typeface="Calibri"/>
              </a:rPr>
              <a:t>:</a:t>
            </a:r>
            <a:endParaRPr b="1" i="0" sz="2400" u="none" cap="none" strike="noStrike">
              <a:solidFill>
                <a:srgbClr val="000000"/>
              </a:solidFill>
              <a:latin typeface="Calibri"/>
              <a:ea typeface="Calibri"/>
              <a:cs typeface="Calibri"/>
              <a:sym typeface="Calibri"/>
            </a:endParaRPr>
          </a:p>
        </p:txBody>
      </p:sp>
      <p:pic>
        <p:nvPicPr>
          <p:cNvPr descr="Image générée" id="3932" name="Google Shape;3932;p41"/>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6" name="Shape 3936"/>
        <p:cNvGrpSpPr/>
        <p:nvPr/>
      </p:nvGrpSpPr>
      <p:grpSpPr>
        <a:xfrm>
          <a:off x="0" y="0"/>
          <a:ext cx="0" cy="0"/>
          <a:chOff x="0" y="0"/>
          <a:chExt cx="0" cy="0"/>
        </a:xfrm>
      </p:grpSpPr>
      <p:sp>
        <p:nvSpPr>
          <p:cNvPr id="3937" name="Google Shape;3937;p42"/>
          <p:cNvSpPr txBox="1"/>
          <p:nvPr/>
        </p:nvSpPr>
        <p:spPr>
          <a:xfrm>
            <a:off x="780056" y="103346"/>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3- الممارسة المستقلة:  ننتقل الآن، إلى الجواب عن بقية الأسئلة بشكل فردي</a:t>
            </a:r>
            <a:endParaRPr b="1" i="0" sz="2000" u="none" cap="none" strike="noStrike">
              <a:solidFill>
                <a:srgbClr val="757070"/>
              </a:solidFill>
              <a:latin typeface="Calibri"/>
              <a:ea typeface="Calibri"/>
              <a:cs typeface="Calibri"/>
              <a:sym typeface="Calibri"/>
            </a:endParaRPr>
          </a:p>
        </p:txBody>
      </p:sp>
      <p:sp>
        <p:nvSpPr>
          <p:cNvPr id="3938" name="Google Shape;3938;p42"/>
          <p:cNvSpPr txBox="1"/>
          <p:nvPr/>
        </p:nvSpPr>
        <p:spPr>
          <a:xfrm>
            <a:off x="-121403" y="414328"/>
            <a:ext cx="11369799" cy="146221"/>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0" lang="ar-MA" sz="1400" u="none" cap="none" strike="noStrike">
                <a:solidFill>
                  <a:srgbClr val="A5A5A5"/>
                </a:solidFill>
                <a:latin typeface="Calibri"/>
                <a:ea typeface="Calibri"/>
                <a:cs typeface="Calibri"/>
                <a:sym typeface="Calibri"/>
              </a:rPr>
              <a:t>يوجه الأستاذ التلاميذ إلى الاشتغال بطريقة  فردية في الإجابة باقي الأسئلة، ويحرص على مراقبة تقدم الإنجاز، ويقدم التغذية الراجعة عند الحاجة. ويطلب من بعض التلاميذ أعادة قراءة ا</a:t>
            </a:r>
            <a:endParaRPr b="0" i="0" sz="1400" u="none" cap="none" strike="noStrike">
              <a:solidFill>
                <a:srgbClr val="A5A5A5"/>
              </a:solidFill>
              <a:latin typeface="Calibri"/>
              <a:ea typeface="Calibri"/>
              <a:cs typeface="Calibri"/>
              <a:sym typeface="Calibri"/>
            </a:endParaRPr>
          </a:p>
          <a:p>
            <a:pPr indent="0" lvl="0" marL="0" marR="0" rtl="0" algn="r">
              <a:lnSpc>
                <a:spcPct val="90000"/>
              </a:lnSpc>
              <a:spcBef>
                <a:spcPts val="0"/>
              </a:spcBef>
              <a:spcAft>
                <a:spcPts val="0"/>
              </a:spcAft>
              <a:buClr>
                <a:srgbClr val="AEABAB"/>
              </a:buClr>
              <a:buSzPts val="1400"/>
              <a:buFont typeface="Arial"/>
              <a:buNone/>
            </a:pPr>
            <a:r>
              <a:rPr b="0" i="0" lang="ar-MA" sz="1400" u="none" cap="none" strike="noStrike">
                <a:solidFill>
                  <a:srgbClr val="A5A5A5"/>
                </a:solidFill>
                <a:latin typeface="Calibri"/>
                <a:ea typeface="Calibri"/>
                <a:cs typeface="Calibri"/>
                <a:sym typeface="Calibri"/>
              </a:rPr>
              <a:t>لأجوبة المثبتة على الشريحة بطلاقة</a:t>
            </a:r>
            <a:endParaRPr/>
          </a:p>
        </p:txBody>
      </p:sp>
      <p:pic>
        <p:nvPicPr>
          <p:cNvPr descr="Image générée" id="3939" name="Google Shape;3939;p42"/>
          <p:cNvPicPr preferRelativeResize="0"/>
          <p:nvPr/>
        </p:nvPicPr>
        <p:blipFill rotWithShape="1">
          <a:blip r:embed="rId3">
            <a:alphaModFix/>
          </a:blip>
          <a:srcRect b="41629" l="3381" r="70997" t="42118"/>
          <a:stretch/>
        </p:blipFill>
        <p:spPr>
          <a:xfrm>
            <a:off x="-121403" y="-32044"/>
            <a:ext cx="959603" cy="783436"/>
          </a:xfrm>
          <a:prstGeom prst="rect">
            <a:avLst/>
          </a:prstGeom>
          <a:noFill/>
          <a:ln>
            <a:noFill/>
          </a:ln>
        </p:spPr>
      </p:pic>
      <p:sp>
        <p:nvSpPr>
          <p:cNvPr id="3940" name="Google Shape;3940;p42"/>
          <p:cNvSpPr/>
          <p:nvPr/>
        </p:nvSpPr>
        <p:spPr>
          <a:xfrm>
            <a:off x="19996" y="0"/>
            <a:ext cx="12172004"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941" name="Google Shape;3941;p42"/>
          <p:cNvSpPr txBox="1"/>
          <p:nvPr/>
        </p:nvSpPr>
        <p:spPr>
          <a:xfrm>
            <a:off x="228600" y="835528"/>
            <a:ext cx="11846623"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600" u="none" cap="none" strike="noStrike">
                <a:solidFill>
                  <a:srgbClr val="000000"/>
                </a:solidFill>
                <a:latin typeface="Calibri"/>
                <a:ea typeface="Calibri"/>
                <a:cs typeface="Calibri"/>
                <a:sym typeface="Calibri"/>
              </a:rPr>
              <a:t>4- اسْتخرجْ مِنَ النَّصِّ صفَاتِ الفَرْدِ المُتَمَتِّعِ بِالْحَصَانَةِ الرَّقْمِيَّةِ وصِفَاتِ الفَرْدِ غَيْرِ المُتَمَتِّعِ بِالْحَصَانَةِ الرَّقْمِيَّةِ</a:t>
            </a:r>
            <a:r>
              <a:rPr b="1" i="0" lang="ar-MA" sz="2400" u="none" cap="none" strike="noStrike">
                <a:solidFill>
                  <a:srgbClr val="000000"/>
                </a:solidFill>
                <a:latin typeface="Calibri"/>
                <a:ea typeface="Calibri"/>
                <a:cs typeface="Calibri"/>
                <a:sym typeface="Calibri"/>
              </a:rPr>
              <a:t>.</a:t>
            </a:r>
            <a:endParaRPr/>
          </a:p>
        </p:txBody>
      </p:sp>
      <p:sp>
        <p:nvSpPr>
          <p:cNvPr id="3942" name="Google Shape;3942;p42"/>
          <p:cNvSpPr txBox="1"/>
          <p:nvPr/>
        </p:nvSpPr>
        <p:spPr>
          <a:xfrm>
            <a:off x="228600" y="3419978"/>
            <a:ext cx="11731566"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600" u="none" cap="none" strike="noStrike">
                <a:solidFill>
                  <a:srgbClr val="000000"/>
                </a:solidFill>
                <a:latin typeface="Calibri"/>
                <a:ea typeface="Calibri"/>
                <a:cs typeface="Calibri"/>
                <a:sym typeface="Calibri"/>
              </a:rPr>
              <a:t>5-مَا الحُلُولُ الَّتِي يُقَدِّمُهَا الكَاتِبُ لِتَعْزِيزِ الحَصَانَةِ الرَّقْمِيَّةِ</a:t>
            </a:r>
            <a:r>
              <a:rPr b="1" i="0" lang="ar-MA" sz="2400" u="none" cap="none" strike="noStrike">
                <a:solidFill>
                  <a:srgbClr val="000000"/>
                </a:solidFill>
                <a:latin typeface="Calibri"/>
                <a:ea typeface="Calibri"/>
                <a:cs typeface="Calibri"/>
                <a:sym typeface="Calibri"/>
              </a:rPr>
              <a:t>؟</a:t>
            </a:r>
            <a:endParaRPr/>
          </a:p>
        </p:txBody>
      </p:sp>
      <p:sp>
        <p:nvSpPr>
          <p:cNvPr id="3943" name="Google Shape;3943;p42"/>
          <p:cNvSpPr txBox="1"/>
          <p:nvPr/>
        </p:nvSpPr>
        <p:spPr>
          <a:xfrm>
            <a:off x="228600" y="5181147"/>
            <a:ext cx="11744266" cy="593222"/>
          </a:xfrm>
          <a:prstGeom prst="rect">
            <a:avLst/>
          </a:prstGeom>
          <a:solidFill>
            <a:schemeClr val="accent4"/>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0" i="0" lang="ar-MA" sz="2400" u="none" cap="none" strike="noStrike">
                <a:solidFill>
                  <a:srgbClr val="000000"/>
                </a:solidFill>
                <a:latin typeface="Calibri"/>
                <a:ea typeface="Calibri"/>
                <a:cs typeface="Calibri"/>
                <a:sym typeface="Calibri"/>
              </a:rPr>
              <a:t>6-كَيْفَ يُمْكِنُ التَّعَامُلُ مَعَ العَالَمِ الرَّقْمِيِّ بِحِسٍّ نَقْدِيٍّ</a:t>
            </a:r>
            <a:r>
              <a:rPr b="1" i="0" lang="ar-MA" sz="2400" u="none" cap="none" strike="noStrike">
                <a:solidFill>
                  <a:srgbClr val="000000"/>
                </a:solidFill>
                <a:latin typeface="Calibri"/>
                <a:ea typeface="Calibri"/>
                <a:cs typeface="Calibri"/>
                <a:sym typeface="Calibri"/>
              </a:rPr>
              <a:t>؟</a:t>
            </a:r>
            <a:endParaRPr/>
          </a:p>
        </p:txBody>
      </p:sp>
      <p:sp>
        <p:nvSpPr>
          <p:cNvPr id="3944" name="Google Shape;3944;p42"/>
          <p:cNvSpPr txBox="1"/>
          <p:nvPr/>
        </p:nvSpPr>
        <p:spPr>
          <a:xfrm>
            <a:off x="228600" y="5774368"/>
            <a:ext cx="11720924" cy="880431"/>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400" u="none" cap="none" strike="noStrike">
                <a:solidFill>
                  <a:srgbClr val="000000"/>
                </a:solidFill>
                <a:latin typeface="Calibri"/>
                <a:ea typeface="Calibri"/>
                <a:cs typeface="Calibri"/>
                <a:sym typeface="Calibri"/>
              </a:rPr>
              <a:t>الجواب: يُمكن التَّعامُل مع العالَم الرَّقميّ بِحِسٍّ نَقْديٍّ من خلال: امتلاك ثقافة رقمية - القدرة على التمييز بين المحتوى المفيد والمحتوى الضار - عدم تصديق كل ما يُنشر على الإنترنت دون تحقق - التفكير قبل مشاركة أو نشر أي محتوى</a:t>
            </a:r>
            <a:r>
              <a:rPr b="0" i="0" lang="ar-MA" sz="2200" u="none" cap="none" strike="noStrike">
                <a:solidFill>
                  <a:schemeClr val="dk1"/>
                </a:solidFill>
                <a:latin typeface="Calibri"/>
                <a:ea typeface="Calibri"/>
                <a:cs typeface="Calibri"/>
                <a:sym typeface="Calibri"/>
              </a:rPr>
              <a:t>.</a:t>
            </a:r>
            <a:endParaRPr b="0" i="0" sz="2200" u="none" cap="none" strike="noStrike">
              <a:solidFill>
                <a:schemeClr val="dk1"/>
              </a:solidFill>
              <a:latin typeface="Calibri"/>
              <a:ea typeface="Calibri"/>
              <a:cs typeface="Calibri"/>
              <a:sym typeface="Calibri"/>
            </a:endParaRPr>
          </a:p>
        </p:txBody>
      </p:sp>
      <p:sp>
        <p:nvSpPr>
          <p:cNvPr id="3945" name="Google Shape;3945;p42"/>
          <p:cNvSpPr txBox="1"/>
          <p:nvPr/>
        </p:nvSpPr>
        <p:spPr>
          <a:xfrm>
            <a:off x="228600" y="4043110"/>
            <a:ext cx="11744266" cy="935289"/>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400" u="none" cap="none" strike="noStrike">
                <a:solidFill>
                  <a:srgbClr val="000000"/>
                </a:solidFill>
                <a:latin typeface="Calibri"/>
                <a:ea typeface="Calibri"/>
                <a:cs typeface="Calibri"/>
                <a:sym typeface="Calibri"/>
              </a:rPr>
              <a:t>الجواب :  قدَّمَ الكاتِبُ عِدَّةَ حُلُولٍ لِتَعْزِيزِ الحَصَانَةِ الرَّقْمِيَّة، من بينها: التربية الرقمية في المدارس- شر الوعي القانوني -تشجيع الاستخدام الواعي والمسؤول للإنترنت </a:t>
            </a:r>
            <a:endParaRPr/>
          </a:p>
        </p:txBody>
      </p:sp>
      <p:graphicFrame>
        <p:nvGraphicFramePr>
          <p:cNvPr id="3946" name="Google Shape;3946;p42"/>
          <p:cNvGraphicFramePr/>
          <p:nvPr/>
        </p:nvGraphicFramePr>
        <p:xfrm>
          <a:off x="228600" y="1428750"/>
          <a:ext cx="3000000" cy="3000000"/>
        </p:xfrm>
        <a:graphic>
          <a:graphicData uri="http://schemas.openxmlformats.org/drawingml/2006/table">
            <a:tbl>
              <a:tblPr bandRow="1" firstRow="1">
                <a:noFill/>
                <a:tableStyleId>{DE6EE8AC-C86C-4580-A74E-80880F14A15A}</a:tableStyleId>
              </a:tblPr>
              <a:tblGrid>
                <a:gridCol w="5847500"/>
                <a:gridCol w="5847500"/>
              </a:tblGrid>
              <a:tr h="436025">
                <a:tc>
                  <a:txBody>
                    <a:bodyPr/>
                    <a:lstStyle/>
                    <a:p>
                      <a:pPr indent="0" lvl="0" marL="0" marR="0" rtl="0" algn="ctr">
                        <a:spcBef>
                          <a:spcPts val="0"/>
                        </a:spcBef>
                        <a:spcAft>
                          <a:spcPts val="0"/>
                        </a:spcAft>
                        <a:buNone/>
                      </a:pPr>
                      <a:r>
                        <a:rPr b="1" lang="ar-MA" sz="2000" u="none" cap="none" strike="noStrike">
                          <a:solidFill>
                            <a:srgbClr val="000000"/>
                          </a:solidFill>
                          <a:latin typeface="Calibri"/>
                          <a:ea typeface="Calibri"/>
                          <a:cs typeface="Calibri"/>
                          <a:sym typeface="Calibri"/>
                        </a:rPr>
                        <a:t>صِفَات الفَرْدِ غَيْرِ المُتَمَتِّعِ بِالْحَصَانَةِ الرَّقْمِيَّةِ</a:t>
                      </a:r>
                      <a:endParaRPr b="1" sz="2000" u="none" cap="none" strike="noStrike">
                        <a:solidFill>
                          <a:srgbClr val="000000"/>
                        </a:solidFill>
                        <a:latin typeface="Calibri"/>
                        <a:ea typeface="Calibri"/>
                        <a:cs typeface="Calibri"/>
                        <a:sym typeface="Calibri"/>
                      </a:endParaRPr>
                    </a:p>
                  </a:txBody>
                  <a:tcPr marT="45725" marB="45725" marR="91450" marL="91450">
                    <a:solidFill>
                      <a:srgbClr val="D8E2F3"/>
                    </a:solidFill>
                  </a:tcPr>
                </a:tc>
                <a:tc>
                  <a:txBody>
                    <a:bodyPr/>
                    <a:lstStyle/>
                    <a:p>
                      <a:pPr indent="0" lvl="0" marL="0" marR="0" rtl="0" algn="ctr">
                        <a:spcBef>
                          <a:spcPts val="0"/>
                        </a:spcBef>
                        <a:spcAft>
                          <a:spcPts val="0"/>
                        </a:spcAft>
                        <a:buNone/>
                      </a:pPr>
                      <a:r>
                        <a:rPr b="1" lang="ar-MA" sz="2000" u="none" cap="none" strike="noStrike">
                          <a:solidFill>
                            <a:srgbClr val="000000"/>
                          </a:solidFill>
                          <a:latin typeface="Calibri"/>
                          <a:ea typeface="Calibri"/>
                          <a:cs typeface="Calibri"/>
                          <a:sym typeface="Calibri"/>
                        </a:rPr>
                        <a:t>صِفَات الفَرْدِ  المُتَمَتِّعِ بِالْحَصَانَةِ الرَّقْمِيَّةِ</a:t>
                      </a:r>
                      <a:endParaRPr b="1" sz="2000" u="none" cap="none" strike="noStrike">
                        <a:solidFill>
                          <a:srgbClr val="000000"/>
                        </a:solidFill>
                        <a:latin typeface="Calibri"/>
                        <a:ea typeface="Calibri"/>
                        <a:cs typeface="Calibri"/>
                        <a:sym typeface="Calibri"/>
                      </a:endParaRPr>
                    </a:p>
                  </a:txBody>
                  <a:tcPr marT="45725" marB="45725" marR="91450" marL="91450">
                    <a:solidFill>
                      <a:srgbClr val="D8E2F3"/>
                    </a:solidFill>
                  </a:tcPr>
                </a:tc>
              </a:tr>
              <a:tr h="370850">
                <a:tc>
                  <a:txBody>
                    <a:bodyPr/>
                    <a:lstStyle/>
                    <a:p>
                      <a:pPr indent="0" lvl="0" marL="0" marR="0" rtl="1" algn="r">
                        <a:spcBef>
                          <a:spcPts val="0"/>
                        </a:spcBef>
                        <a:spcAft>
                          <a:spcPts val="0"/>
                        </a:spcAft>
                        <a:buNone/>
                      </a:pPr>
                      <a:r>
                        <a:rPr lang="ar-MA" sz="2000" u="none" cap="none" strike="noStrike">
                          <a:solidFill>
                            <a:srgbClr val="000000"/>
                          </a:solidFill>
                          <a:latin typeface="Calibri"/>
                          <a:ea typeface="Calibri"/>
                          <a:cs typeface="Calibri"/>
                          <a:sym typeface="Calibri"/>
                        </a:rPr>
                        <a:t>يفتقر إلى الوعي الرقمي - يَسْتَخْدِم وسائل التواصل بدون حذر - نْشُر معلومات خاطئة أو يشارك محتوى غير لائق- يعرض نفسه للمخاطر ويُهدد مستقبله.</a:t>
                      </a:r>
                      <a:endParaRPr sz="2000" u="none" cap="none" strike="noStrike">
                        <a:solidFill>
                          <a:srgbClr val="000000"/>
                        </a:solidFill>
                        <a:latin typeface="Calibri"/>
                        <a:ea typeface="Calibri"/>
                        <a:cs typeface="Calibri"/>
                        <a:sym typeface="Calibri"/>
                      </a:endParaRPr>
                    </a:p>
                  </a:txBody>
                  <a:tcPr marT="45725" marB="45725" marR="91450" marL="91450">
                    <a:solidFill>
                      <a:srgbClr val="D8E2F3"/>
                    </a:solidFill>
                  </a:tcPr>
                </a:tc>
                <a:tc>
                  <a:txBody>
                    <a:bodyPr/>
                    <a:lstStyle/>
                    <a:p>
                      <a:pPr indent="0" lvl="0" marL="0" marR="0" rtl="1" algn="r">
                        <a:spcBef>
                          <a:spcPts val="0"/>
                        </a:spcBef>
                        <a:spcAft>
                          <a:spcPts val="0"/>
                        </a:spcAft>
                        <a:buNone/>
                      </a:pPr>
                      <a:r>
                        <a:rPr lang="ar-MA" sz="2000" u="none" cap="none" strike="noStrike">
                          <a:solidFill>
                            <a:srgbClr val="000000"/>
                          </a:solidFill>
                          <a:latin typeface="Calibri"/>
                          <a:ea typeface="Calibri"/>
                          <a:cs typeface="Calibri"/>
                          <a:sym typeface="Calibri"/>
                        </a:rPr>
                        <a:t>يَسْتَخْدِم الإنترنت بِوَعْيٍ ومسؤولية وأمان  -   مُتَسَلِّحٌ بالوعي القانوني  -  يَتَحَلّى بالسلوك الأخلاقي -  يمتلك ثقافة رقمية -  لديه وعي نقدي -  قادر على التمييز بين المحتوى المفيد والمحتوى الضار- يتصرف بشكل مسؤول في العالم الرقمي</a:t>
                      </a:r>
                      <a:endParaRPr sz="2000" u="none" cap="none" strike="noStrike">
                        <a:solidFill>
                          <a:srgbClr val="000000"/>
                        </a:solidFill>
                        <a:latin typeface="Calibri"/>
                        <a:ea typeface="Calibri"/>
                        <a:cs typeface="Calibri"/>
                        <a:sym typeface="Calibri"/>
                      </a:endParaRPr>
                    </a:p>
                  </a:txBody>
                  <a:tcPr marT="45725" marB="45725" marR="91450" marL="91450">
                    <a:solidFill>
                      <a:srgbClr val="D8E2F3"/>
                    </a:solidFill>
                  </a:tcPr>
                </a:tc>
              </a:tr>
            </a:tbl>
          </a:graphicData>
        </a:graphic>
      </p:graphicFrame>
      <p:pic>
        <p:nvPicPr>
          <p:cNvPr descr="Image générée" id="3947" name="Google Shape;3947;p42"/>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1" name="Shape 3951"/>
        <p:cNvGrpSpPr/>
        <p:nvPr/>
      </p:nvGrpSpPr>
      <p:grpSpPr>
        <a:xfrm>
          <a:off x="0" y="0"/>
          <a:ext cx="0" cy="0"/>
          <a:chOff x="0" y="0"/>
          <a:chExt cx="0" cy="0"/>
        </a:xfrm>
      </p:grpSpPr>
      <p:sp>
        <p:nvSpPr>
          <p:cNvPr id="3952" name="Google Shape;3952;p43"/>
          <p:cNvSpPr txBox="1"/>
          <p:nvPr/>
        </p:nvSpPr>
        <p:spPr>
          <a:xfrm>
            <a:off x="0" y="6754"/>
            <a:ext cx="12191999" cy="757493"/>
          </a:xfrm>
          <a:prstGeom prst="rect">
            <a:avLst/>
          </a:prstGeom>
          <a:solidFill>
            <a:srgbClr val="F2F2F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F7F7F"/>
              </a:buClr>
              <a:buSzPts val="1800"/>
              <a:buFont typeface="Calibri"/>
              <a:buNone/>
            </a:pPr>
            <a:r>
              <a:rPr b="1" i="0" lang="ar-MA" sz="1800" u="none" cap="none" strike="noStrike">
                <a:solidFill>
                  <a:srgbClr val="7F7F7F"/>
                </a:solidFill>
                <a:latin typeface="Calibri"/>
                <a:ea typeface="Calibri"/>
                <a:cs typeface="Calibri"/>
                <a:sym typeface="Calibri"/>
              </a:rPr>
              <a:t>               التقويم الذاتي: أقوم أدائي في الفهم  القرائي ذاتيا.</a:t>
            </a:r>
            <a:endParaRPr b="1" i="0" sz="1800" u="none" cap="none" strike="noStrike">
              <a:solidFill>
                <a:srgbClr val="7F7F7F"/>
              </a:solidFill>
              <a:latin typeface="Calibri"/>
              <a:ea typeface="Calibri"/>
              <a:cs typeface="Calibri"/>
              <a:sym typeface="Calibri"/>
            </a:endParaRPr>
          </a:p>
        </p:txBody>
      </p:sp>
      <p:sp>
        <p:nvSpPr>
          <p:cNvPr id="3953" name="Google Shape;3953;p43"/>
          <p:cNvSpPr txBox="1"/>
          <p:nvPr/>
        </p:nvSpPr>
        <p:spPr>
          <a:xfrm>
            <a:off x="251518" y="533080"/>
            <a:ext cx="10974331" cy="81560"/>
          </a:xfrm>
          <a:prstGeom prst="rect">
            <a:avLst/>
          </a:prstGeom>
          <a:solidFill>
            <a:srgbClr val="F2F2F2"/>
          </a:solid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7F7F7F"/>
                </a:solidFill>
                <a:latin typeface="Calibri"/>
                <a:ea typeface="Calibri"/>
                <a:cs typeface="Calibri"/>
                <a:sym typeface="Calibri"/>
              </a:rPr>
              <a:t> </a:t>
            </a:r>
            <a:r>
              <a:rPr b="0" i="0" lang="ar-MA" sz="1400" u="none" cap="none" strike="noStrike">
                <a:solidFill>
                  <a:srgbClr val="A5A5A5"/>
                </a:solidFill>
                <a:latin typeface="Calibri"/>
                <a:ea typeface="Calibri"/>
                <a:cs typeface="Calibri"/>
                <a:sym typeface="Calibri"/>
              </a:rPr>
              <a:t>يطلب الأستاذ من التلاميذ أن يقوموا أداءهم  في الفهم القرائي ذاتيا بوضع دائرة أمام الرمز الموافق في الجهة الخاصة بذلك على الكراسة</a:t>
            </a:r>
            <a:r>
              <a:rPr b="0" i="0" lang="ar-MA" sz="1400" u="none" cap="none" strike="noStrike">
                <a:solidFill>
                  <a:srgbClr val="7F7F7F"/>
                </a:solidFill>
                <a:latin typeface="Calibri"/>
                <a:ea typeface="Calibri"/>
                <a:cs typeface="Calibri"/>
                <a:sym typeface="Calibri"/>
              </a:rPr>
              <a:t>.  </a:t>
            </a:r>
            <a:endParaRPr b="0" i="0" sz="1400" u="none" cap="none" strike="noStrike">
              <a:solidFill>
                <a:srgbClr val="7F7F7F"/>
              </a:solidFill>
              <a:latin typeface="Calibri"/>
              <a:ea typeface="Calibri"/>
              <a:cs typeface="Calibri"/>
              <a:sym typeface="Calibri"/>
            </a:endParaRPr>
          </a:p>
        </p:txBody>
      </p:sp>
      <p:sp>
        <p:nvSpPr>
          <p:cNvPr id="3954" name="Google Shape;3954;p43"/>
          <p:cNvSpPr/>
          <p:nvPr/>
        </p:nvSpPr>
        <p:spPr>
          <a:xfrm>
            <a:off x="208016" y="986668"/>
            <a:ext cx="11663389" cy="891559"/>
          </a:xfrm>
          <a:prstGeom prst="roundRect">
            <a:avLst>
              <a:gd fmla="val 16667" name="adj"/>
            </a:avLst>
          </a:prstGeom>
          <a:solidFill>
            <a:srgbClr val="548135"/>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ar-MA" sz="2800" u="none" cap="none" strike="noStrike">
                <a:solidFill>
                  <a:schemeClr val="lt1"/>
                </a:solidFill>
                <a:latin typeface="Calibri"/>
                <a:ea typeface="Calibri"/>
                <a:cs typeface="Calibri"/>
                <a:sym typeface="Calibri"/>
              </a:rPr>
              <a:t>أحرص على التقويم الذاتي المنتظم لأدائي في الفهم القرائي وفق المعايير المثبتة بالكراسة ص 7</a:t>
            </a:r>
            <a:r>
              <a:rPr b="1" i="0" lang="ar-MA" sz="2400" u="none" cap="none" strike="noStrike">
                <a:solidFill>
                  <a:srgbClr val="FFFFFF"/>
                </a:solidFill>
                <a:latin typeface="Calibri"/>
                <a:ea typeface="Calibri"/>
                <a:cs typeface="Calibri"/>
                <a:sym typeface="Calibri"/>
              </a:rPr>
              <a:t>4</a:t>
            </a:r>
            <a:endParaRPr b="1" i="0" sz="2400" u="none" cap="none" strike="noStrike">
              <a:solidFill>
                <a:srgbClr val="FFFFFF"/>
              </a:solidFill>
              <a:latin typeface="Calibri"/>
              <a:ea typeface="Calibri"/>
              <a:cs typeface="Calibri"/>
              <a:sym typeface="Calibri"/>
            </a:endParaRPr>
          </a:p>
        </p:txBody>
      </p:sp>
      <p:pic>
        <p:nvPicPr>
          <p:cNvPr descr="C:\Users\HP\Desktop\طارل 2025-2026\الوثائق المنجزة\الكراسات\الفه اللبنة 2.png" id="3955" name="Google Shape;3955;p43"/>
          <p:cNvPicPr preferRelativeResize="0"/>
          <p:nvPr/>
        </p:nvPicPr>
        <p:blipFill rotWithShape="1">
          <a:blip r:embed="rId3">
            <a:alphaModFix/>
          </a:blip>
          <a:srcRect b="0" l="0" r="0" t="0"/>
          <a:stretch/>
        </p:blipFill>
        <p:spPr>
          <a:xfrm>
            <a:off x="971250" y="1964724"/>
            <a:ext cx="9926637" cy="4345589"/>
          </a:xfrm>
          <a:prstGeom prst="rect">
            <a:avLst/>
          </a:prstGeom>
          <a:noFill/>
          <a:ln>
            <a:noFill/>
          </a:ln>
        </p:spPr>
      </p:pic>
      <p:pic>
        <p:nvPicPr>
          <p:cNvPr descr="Image générée" id="3956" name="Google Shape;3956;p43"/>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0" name="Shape 3960"/>
        <p:cNvGrpSpPr/>
        <p:nvPr/>
      </p:nvGrpSpPr>
      <p:grpSpPr>
        <a:xfrm>
          <a:off x="0" y="0"/>
          <a:ext cx="0" cy="0"/>
          <a:chOff x="0" y="0"/>
          <a:chExt cx="0" cy="0"/>
        </a:xfrm>
      </p:grpSpPr>
      <p:grpSp>
        <p:nvGrpSpPr>
          <p:cNvPr id="3961" name="Google Shape;3961;p44"/>
          <p:cNvGrpSpPr/>
          <p:nvPr/>
        </p:nvGrpSpPr>
        <p:grpSpPr>
          <a:xfrm>
            <a:off x="5241872" y="1706886"/>
            <a:ext cx="5467497" cy="3711725"/>
            <a:chOff x="1715066" y="1103461"/>
            <a:chExt cx="5717724" cy="3124203"/>
          </a:xfrm>
        </p:grpSpPr>
        <p:sp>
          <p:nvSpPr>
            <p:cNvPr id="3962" name="Google Shape;3962;p44"/>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963" name="Google Shape;3963;p44"/>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964" name="Google Shape;3964;p44"/>
          <p:cNvSpPr txBox="1"/>
          <p:nvPr/>
        </p:nvSpPr>
        <p:spPr>
          <a:xfrm>
            <a:off x="5381468" y="1945420"/>
            <a:ext cx="5400765" cy="2923108"/>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4900" u="none" cap="none" strike="noStrike">
                <a:solidFill>
                  <a:srgbClr val="000000"/>
                </a:solidFill>
                <a:latin typeface="Calibri"/>
                <a:ea typeface="Calibri"/>
                <a:cs typeface="Calibri"/>
                <a:sym typeface="Calibri"/>
              </a:rPr>
              <a:t>النشاط الرابع</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E97132"/>
                </a:solidFill>
                <a:latin typeface="Calibri"/>
                <a:ea typeface="Calibri"/>
                <a:cs typeface="Calibri"/>
                <a:sym typeface="Calibri"/>
              </a:rPr>
              <a:t>أُوَظِّفُ وأَسْتَثمِرُ</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44546A"/>
                </a:solidFill>
                <a:latin typeface="Arial"/>
                <a:ea typeface="Arial"/>
                <a:cs typeface="Arial"/>
                <a:sym typeface="Arial"/>
              </a:rPr>
              <a:t>5 دقائق</a:t>
            </a:r>
            <a:endParaRPr b="1" i="0" sz="4800" u="none" cap="none" strike="noStrike">
              <a:solidFill>
                <a:srgbClr val="44546A"/>
              </a:solidFill>
              <a:latin typeface="Calibri"/>
              <a:ea typeface="Calibri"/>
              <a:cs typeface="Calibri"/>
              <a:sym typeface="Calibri"/>
            </a:endParaRPr>
          </a:p>
        </p:txBody>
      </p:sp>
      <p:pic>
        <p:nvPicPr>
          <p:cNvPr id="3965" name="Google Shape;3965;p44"/>
          <p:cNvPicPr preferRelativeResize="0"/>
          <p:nvPr/>
        </p:nvPicPr>
        <p:blipFill rotWithShape="1">
          <a:blip r:embed="rId3">
            <a:alphaModFix/>
          </a:blip>
          <a:srcRect b="0" l="0" r="0" t="0"/>
          <a:stretch/>
        </p:blipFill>
        <p:spPr>
          <a:xfrm>
            <a:off x="2114503" y="2230444"/>
            <a:ext cx="2697339" cy="2697339"/>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9" name="Shape 3969"/>
        <p:cNvGrpSpPr/>
        <p:nvPr/>
      </p:nvGrpSpPr>
      <p:grpSpPr>
        <a:xfrm>
          <a:off x="0" y="0"/>
          <a:ext cx="0" cy="0"/>
          <a:chOff x="0" y="0"/>
          <a:chExt cx="0" cy="0"/>
        </a:xfrm>
      </p:grpSpPr>
      <p:sp>
        <p:nvSpPr>
          <p:cNvPr id="3970" name="Google Shape;3970;p4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971" name="Google Shape;3971;p45"/>
          <p:cNvSpPr txBox="1"/>
          <p:nvPr/>
        </p:nvSpPr>
        <p:spPr>
          <a:xfrm>
            <a:off x="712664" y="514080"/>
            <a:ext cx="10468339"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يوجه الأستاذ التلاميذ توظيف تعلماتهم السابقة لإنتاج جمل حجاجية على غرار الجملة المقترحة. </a:t>
            </a:r>
            <a:endParaRPr b="0" i="1" sz="1400" u="none" cap="none" strike="noStrike">
              <a:solidFill>
                <a:srgbClr val="AEABAB"/>
              </a:solidFill>
              <a:latin typeface="Calibri"/>
              <a:ea typeface="Calibri"/>
              <a:cs typeface="Calibri"/>
              <a:sym typeface="Calibri"/>
            </a:endParaRPr>
          </a:p>
        </p:txBody>
      </p:sp>
      <p:sp>
        <p:nvSpPr>
          <p:cNvPr id="3972" name="Google Shape;3972;p45"/>
          <p:cNvSpPr txBox="1"/>
          <p:nvPr/>
        </p:nvSpPr>
        <p:spPr>
          <a:xfrm>
            <a:off x="568647" y="107643"/>
            <a:ext cx="10468339" cy="292443"/>
          </a:xfrm>
          <a:prstGeom prst="rect">
            <a:avLst/>
          </a:prstGeom>
          <a:noFill/>
          <a:ln>
            <a:noFill/>
          </a:ln>
        </p:spPr>
        <p:txBody>
          <a:bodyPr anchorCtr="0" anchor="ctr" bIns="45700" lIns="91425" spcFirstLastPara="1" rIns="91425" wrap="square" tIns="45700">
            <a:normAutofit fontScale="90000" lnSpcReduction="20000"/>
          </a:bodyPr>
          <a:lstStyle/>
          <a:p>
            <a:pPr indent="0" lvl="0" marL="0" marR="0" rtl="1" algn="r">
              <a:lnSpc>
                <a:spcPct val="90000"/>
              </a:lnSpc>
              <a:spcBef>
                <a:spcPts val="0"/>
              </a:spcBef>
              <a:spcAft>
                <a:spcPts val="0"/>
              </a:spcAft>
              <a:buClr>
                <a:srgbClr val="757070"/>
              </a:buClr>
              <a:buSzPct val="111111"/>
              <a:buFont typeface="Calibri"/>
              <a:buNone/>
            </a:pPr>
            <a:r>
              <a:rPr b="1" i="0" lang="ar-MA" sz="2000" u="none" cap="none" strike="noStrike">
                <a:solidFill>
                  <a:srgbClr val="757070"/>
                </a:solidFill>
                <a:latin typeface="Calibri"/>
                <a:ea typeface="Calibri"/>
                <a:cs typeface="Calibri"/>
                <a:sym typeface="Calibri"/>
              </a:rPr>
              <a:t>الآن، سنوظف تعلماتنا في إنتاج جمل حجاجية</a:t>
            </a:r>
            <a:endParaRPr b="1" i="0" sz="2000" u="none" cap="none" strike="noStrike">
              <a:solidFill>
                <a:srgbClr val="757070"/>
              </a:solidFill>
              <a:latin typeface="Calibri"/>
              <a:ea typeface="Calibri"/>
              <a:cs typeface="Calibri"/>
              <a:sym typeface="Calibri"/>
            </a:endParaRPr>
          </a:p>
        </p:txBody>
      </p:sp>
      <p:pic>
        <p:nvPicPr>
          <p:cNvPr descr="Lever la main - Icônes mains et gestes gratuites" id="3973" name="Google Shape;3973;p45"/>
          <p:cNvPicPr preferRelativeResize="0"/>
          <p:nvPr/>
        </p:nvPicPr>
        <p:blipFill rotWithShape="1">
          <a:blip r:embed="rId3">
            <a:alphaModFix/>
          </a:blip>
          <a:srcRect b="0" l="0" r="0" t="0"/>
          <a:stretch/>
        </p:blipFill>
        <p:spPr>
          <a:xfrm>
            <a:off x="84710" y="18617"/>
            <a:ext cx="702642" cy="702642"/>
          </a:xfrm>
          <a:prstGeom prst="rect">
            <a:avLst/>
          </a:prstGeom>
          <a:noFill/>
          <a:ln>
            <a:noFill/>
          </a:ln>
        </p:spPr>
      </p:pic>
      <p:sp>
        <p:nvSpPr>
          <p:cNvPr id="3974" name="Google Shape;3974;p45"/>
          <p:cNvSpPr txBox="1"/>
          <p:nvPr/>
        </p:nvSpPr>
        <p:spPr>
          <a:xfrm>
            <a:off x="332509" y="1143621"/>
            <a:ext cx="11263277" cy="2185214"/>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2400" u="none" cap="none" strike="noStrike">
                <a:solidFill>
                  <a:schemeClr val="dk1"/>
                </a:solidFill>
                <a:latin typeface="Calibri"/>
                <a:ea typeface="Calibri"/>
                <a:cs typeface="Calibri"/>
                <a:sym typeface="Calibri"/>
              </a:rPr>
              <a:t>أُرَكِّبُ جُمْلَةً مُسْتَثْمِرًا رَصِيدِي فِي الحجاج عَلَى غِرَارِ: </a:t>
            </a:r>
            <a:endParaRPr/>
          </a:p>
          <a:p>
            <a:pPr indent="0" lvl="0" marL="0" marR="0" rtl="1" algn="r">
              <a:spcBef>
                <a:spcPts val="0"/>
              </a:spcBef>
              <a:spcAft>
                <a:spcPts val="0"/>
              </a:spcAft>
              <a:buNone/>
            </a:pPr>
            <a:r>
              <a:t/>
            </a:r>
            <a:endParaRPr b="0" i="0" sz="2800" u="none" cap="none" strike="noStrike">
              <a:solidFill>
                <a:schemeClr val="dk1"/>
              </a:solidFill>
              <a:latin typeface="Calibri"/>
              <a:ea typeface="Calibri"/>
              <a:cs typeface="Calibri"/>
              <a:sym typeface="Calibri"/>
            </a:endParaRPr>
          </a:p>
          <a:p>
            <a:pPr indent="0" lvl="0" marL="0" marR="0" rtl="1" algn="r">
              <a:spcBef>
                <a:spcPts val="0"/>
              </a:spcBef>
              <a:spcAft>
                <a:spcPts val="0"/>
              </a:spcAft>
              <a:buNone/>
            </a:pPr>
            <a:r>
              <a:rPr b="0" i="0" lang="ar-MA" sz="2800" u="none" cap="none" strike="noStrike">
                <a:solidFill>
                  <a:schemeClr val="dk1"/>
                </a:solidFill>
                <a:latin typeface="Calibri"/>
                <a:ea typeface="Calibri"/>
                <a:cs typeface="Calibri"/>
                <a:sym typeface="Calibri"/>
              </a:rPr>
              <a:t> </a:t>
            </a:r>
            <a:r>
              <a:rPr b="0" i="0" lang="ar-MA" sz="2400" u="none" cap="none" strike="noStrike">
                <a:solidFill>
                  <a:srgbClr val="FF0000"/>
                </a:solidFill>
                <a:latin typeface="Calibri"/>
                <a:ea typeface="Calibri"/>
                <a:cs typeface="Calibri"/>
                <a:sym typeface="Calibri"/>
              </a:rPr>
              <a:t>يرَى الْبَعْضُ أَنَّ اسْتِخْدَامَ وَسَائِلِ التَّوَاصُلِ الِاجْتِمَاعِيِّ أَمْرٌ بَسِيطٌ لَا يَسْتَدْعِي الْحَذَرَ، لَكِنَّ هَذَا الِاعْتِقَادَ يُعَرِّضُ الْأَفْرَادَ لِمَخَاطِرَ مُتَعَدِّدَةٍ مثل َقَرْصَنَةِ الْمَعْلُومَاتِ</a:t>
            </a:r>
            <a:r>
              <a:rPr b="0" i="0" lang="ar-MA" sz="2800" u="none" cap="none" strike="noStrike">
                <a:solidFill>
                  <a:schemeClr val="dk1"/>
                </a:solidFill>
                <a:latin typeface="Calibri"/>
                <a:ea typeface="Calibri"/>
                <a:cs typeface="Calibri"/>
                <a:sym typeface="Calibri"/>
              </a:rPr>
              <a:t>.</a:t>
            </a:r>
            <a:endParaRPr b="0" i="0" sz="2800" u="none" cap="none" strike="noStrike">
              <a:solidFill>
                <a:schemeClr val="dk1"/>
              </a:solidFill>
              <a:latin typeface="Calibri"/>
              <a:ea typeface="Calibri"/>
              <a:cs typeface="Calibri"/>
              <a:sym typeface="Calibri"/>
            </a:endParaRPr>
          </a:p>
          <a:p>
            <a:pPr indent="0" lvl="0" marL="0" marR="0" rtl="1" algn="l">
              <a:spcBef>
                <a:spcPts val="0"/>
              </a:spcBef>
              <a:spcAft>
                <a:spcPts val="0"/>
              </a:spcAft>
              <a:buClr>
                <a:srgbClr val="000000"/>
              </a:buClr>
              <a:buSzPts val="2400"/>
              <a:buFont typeface="Arial"/>
              <a:buNone/>
            </a:pPr>
            <a:r>
              <a:rPr b="1" i="0" lang="ar-MA" sz="2400" u="none" cap="none" strike="noStrike">
                <a:solidFill>
                  <a:srgbClr val="FF0000"/>
                </a:solidFill>
                <a:latin typeface="Calibri"/>
                <a:ea typeface="Calibri"/>
                <a:cs typeface="Calibri"/>
                <a:sym typeface="Calibri"/>
              </a:rPr>
              <a:t>.</a:t>
            </a:r>
            <a:endParaRPr b="1" i="0" sz="2400" u="none" cap="none" strike="noStrike">
              <a:solidFill>
                <a:srgbClr val="FF0000"/>
              </a:solidFill>
              <a:latin typeface="Calibri"/>
              <a:ea typeface="Calibri"/>
              <a:cs typeface="Calibri"/>
              <a:sym typeface="Calibri"/>
            </a:endParaRPr>
          </a:p>
        </p:txBody>
      </p:sp>
      <p:graphicFrame>
        <p:nvGraphicFramePr>
          <p:cNvPr id="3975" name="Google Shape;3975;p45"/>
          <p:cNvGraphicFramePr/>
          <p:nvPr/>
        </p:nvGraphicFramePr>
        <p:xfrm>
          <a:off x="332508" y="3193687"/>
          <a:ext cx="3000000" cy="3000000"/>
        </p:xfrm>
        <a:graphic>
          <a:graphicData uri="http://schemas.openxmlformats.org/drawingml/2006/table">
            <a:tbl>
              <a:tblPr>
                <a:noFill/>
                <a:tableStyleId>{A34DDA48-63B9-4FDB-8003-E75ED160395B}</a:tableStyleId>
              </a:tblPr>
              <a:tblGrid>
                <a:gridCol w="5331700"/>
                <a:gridCol w="2347825"/>
                <a:gridCol w="3972150"/>
              </a:tblGrid>
              <a:tr h="1086225">
                <a:tc>
                  <a:txBody>
                    <a:bodyPr/>
                    <a:lstStyle/>
                    <a:p>
                      <a:pPr indent="0" lvl="0" marL="0" marR="0" rtl="1" algn="ctr">
                        <a:lnSpc>
                          <a:spcPct val="300000"/>
                        </a:lnSpc>
                        <a:spcBef>
                          <a:spcPts val="0"/>
                        </a:spcBef>
                        <a:spcAft>
                          <a:spcPts val="0"/>
                        </a:spcAft>
                        <a:buNone/>
                      </a:pPr>
                      <a:r>
                        <a:rPr lang="ar-MA" sz="1800" u="none" cap="none" strike="noStrike">
                          <a:solidFill>
                            <a:schemeClr val="dk1"/>
                          </a:solidFill>
                          <a:latin typeface="Calibri"/>
                          <a:ea typeface="Calibri"/>
                          <a:cs typeface="Calibri"/>
                          <a:sym typeface="Calibri"/>
                        </a:rPr>
                        <a:t>لَكِنَّ هَذَا الِاعْتِقَادَ يُعَرِّضُ الْأَفْرَادَ لِمَخَاطِرَ مُتَعَدِّدَةٍ مثل َقَرْصَنَةِ الْمَعْلُومَاتِ.</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300000"/>
                        </a:lnSpc>
                        <a:spcBef>
                          <a:spcPts val="0"/>
                        </a:spcBef>
                        <a:spcAft>
                          <a:spcPts val="0"/>
                        </a:spcAft>
                        <a:buClr>
                          <a:schemeClr val="dk1"/>
                        </a:buClr>
                        <a:buSzPts val="1800"/>
                        <a:buFont typeface="Calibri"/>
                        <a:buNone/>
                      </a:pPr>
                      <a:r>
                        <a:rPr lang="ar-MA" sz="1800" u="none" cap="none" strike="noStrike">
                          <a:solidFill>
                            <a:schemeClr val="dk1"/>
                          </a:solidFill>
                          <a:latin typeface="Calibri"/>
                          <a:ea typeface="Calibri"/>
                          <a:cs typeface="Calibri"/>
                          <a:sym typeface="Calibri"/>
                        </a:rPr>
                        <a:t>أَمْرٌ بَسِيطٌ لَا يَسْتَدْعِي الْحَذَرَ</a:t>
                      </a:r>
                      <a:endParaRPr sz="1800" u="none" cap="none" strike="noStrike">
                        <a:solidFill>
                          <a:schemeClr val="dk1"/>
                        </a:solidFill>
                        <a:latin typeface="Calibri"/>
                        <a:ea typeface="Calibri"/>
                        <a:cs typeface="Calibri"/>
                        <a:sym typeface="Calibri"/>
                      </a:endParaRPr>
                    </a:p>
                    <a:p>
                      <a:pPr indent="0" lvl="0" marL="0" marR="0" rtl="1" algn="ctr">
                        <a:lnSpc>
                          <a:spcPct val="300000"/>
                        </a:lnSpc>
                        <a:spcBef>
                          <a:spcPts val="0"/>
                        </a:spcBef>
                        <a:spcAft>
                          <a:spcPts val="0"/>
                        </a:spcAft>
                        <a:buNone/>
                      </a:pPr>
                      <a:r>
                        <a:t/>
                      </a:r>
                      <a:endParaRPr sz="18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300000"/>
                        </a:lnSpc>
                        <a:spcBef>
                          <a:spcPts val="0"/>
                        </a:spcBef>
                        <a:spcAft>
                          <a:spcPts val="0"/>
                        </a:spcAft>
                        <a:buNone/>
                      </a:pPr>
                      <a:r>
                        <a:rPr lang="ar-MA" sz="1800" u="none" cap="none" strike="noStrike">
                          <a:solidFill>
                            <a:schemeClr val="dk1"/>
                          </a:solidFill>
                          <a:latin typeface="Calibri"/>
                          <a:ea typeface="Calibri"/>
                          <a:cs typeface="Calibri"/>
                          <a:sym typeface="Calibri"/>
                        </a:rPr>
                        <a:t>يرَى الْبَعْضُ أَنَّ اسْتِخْدَامَ وَسَائِلِ التَّوَاصُلِ الِاجْتِمَاعِيِّ</a:t>
                      </a:r>
                      <a:endParaRPr sz="18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3325">
                <a:tc>
                  <a:txBody>
                    <a:bodyPr/>
                    <a:lstStyle/>
                    <a:p>
                      <a:pPr indent="0" lvl="0" marL="0" marR="0" rtl="1" algn="r">
                        <a:lnSpc>
                          <a:spcPct val="300000"/>
                        </a:lnSpc>
                        <a:spcBef>
                          <a:spcPts val="0"/>
                        </a:spcBef>
                        <a:spcAft>
                          <a:spcPts val="0"/>
                        </a:spcAft>
                        <a:buNone/>
                      </a:pPr>
                      <a:r>
                        <a:rPr lang="ar-MA" sz="2400" u="none" cap="none" strike="noStrike">
                          <a:solidFill>
                            <a:schemeClr val="dk1"/>
                          </a:solidFill>
                          <a:latin typeface="Calibri"/>
                          <a:ea typeface="Calibri"/>
                          <a:cs typeface="Calibri"/>
                          <a:sym typeface="Calibri"/>
                        </a:rPr>
                        <a:t>لكن.......................مثل..............</a:t>
                      </a:r>
                      <a:endParaRPr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None/>
                      </a:pPr>
                      <a:r>
                        <a:t/>
                      </a:r>
                      <a:endParaRPr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None/>
                      </a:pPr>
                      <a:r>
                        <a:rPr lang="ar-MA" sz="2400" u="none" cap="none" strike="noStrike">
                          <a:solidFill>
                            <a:schemeClr val="dk1"/>
                          </a:solidFill>
                          <a:latin typeface="Calibri"/>
                          <a:ea typeface="Calibri"/>
                          <a:cs typeface="Calibri"/>
                          <a:sym typeface="Calibri"/>
                        </a:rPr>
                        <a:t>يرى .....................................</a:t>
                      </a:r>
                      <a:endParaRPr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descr="Image générée" id="3976" name="Google Shape;3976;p45"/>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0" name="Shape 3980"/>
        <p:cNvGrpSpPr/>
        <p:nvPr/>
      </p:nvGrpSpPr>
      <p:grpSpPr>
        <a:xfrm>
          <a:off x="0" y="0"/>
          <a:ext cx="0" cy="0"/>
          <a:chOff x="0" y="0"/>
          <a:chExt cx="0" cy="0"/>
        </a:xfrm>
      </p:grpSpPr>
      <p:pic>
        <p:nvPicPr>
          <p:cNvPr descr="Image générée" id="3981" name="Google Shape;3981;p4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3982" name="Google Shape;3982;p4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3983" name="Google Shape;3983;p46"/>
          <p:cNvSpPr txBox="1"/>
          <p:nvPr/>
        </p:nvSpPr>
        <p:spPr>
          <a:xfrm>
            <a:off x="670538" y="409211"/>
            <a:ext cx="10659631" cy="292443"/>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AEABAB"/>
              </a:buClr>
              <a:buSzPts val="1400"/>
              <a:buFont typeface="Arial"/>
              <a:buNone/>
            </a:pPr>
            <a:r>
              <a:rPr b="0" i="0" lang="ar-MA" sz="1400" u="none" cap="none" strike="noStrike">
                <a:solidFill>
                  <a:srgbClr val="7F7F7F"/>
                </a:solidFill>
                <a:latin typeface="Calibri"/>
                <a:ea typeface="Calibri"/>
                <a:cs typeface="Calibri"/>
                <a:sym typeface="Calibri"/>
              </a:rPr>
              <a:t>يطلب الأستاذ من  التلاميذ تقديم أجوبتهم، ويحرص على تصحيح الأخطاء وتوثيق أجوبة نموذجية على السبورة. وتناوب التلاميذ الذين لم يقدموا أجوبة صحيحة  على</a:t>
            </a:r>
            <a:r>
              <a:rPr b="0" i="0" lang="ar-MA" sz="1400" u="sng" cap="none" strike="noStrike">
                <a:solidFill>
                  <a:srgbClr val="FF0000"/>
                </a:solidFill>
                <a:latin typeface="Calibri"/>
                <a:ea typeface="Calibri"/>
                <a:cs typeface="Calibri"/>
                <a:sym typeface="Calibri"/>
              </a:rPr>
              <a:t> قراءتها</a:t>
            </a:r>
            <a:r>
              <a:rPr b="0" i="0" lang="ar-MA" sz="1400" u="none" cap="none" strike="noStrike">
                <a:solidFill>
                  <a:srgbClr val="7F7F7F"/>
                </a:solidFill>
                <a:latin typeface="Calibri"/>
                <a:ea typeface="Calibri"/>
                <a:cs typeface="Calibri"/>
                <a:sym typeface="Calibri"/>
              </a:rPr>
              <a:t>. </a:t>
            </a:r>
            <a:endParaRPr/>
          </a:p>
        </p:txBody>
      </p:sp>
      <p:sp>
        <p:nvSpPr>
          <p:cNvPr id="3984" name="Google Shape;3984;p46"/>
          <p:cNvSpPr txBox="1"/>
          <p:nvPr/>
        </p:nvSpPr>
        <p:spPr>
          <a:xfrm>
            <a:off x="4060880" y="38415"/>
            <a:ext cx="7344465" cy="494771"/>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11111"/>
              <a:buFont typeface="Calibri"/>
              <a:buNone/>
            </a:pPr>
            <a:r>
              <a:rPr b="1" i="0" lang="ar-MA" sz="1600" u="none" cap="none" strike="noStrike">
                <a:solidFill>
                  <a:srgbClr val="7F7F7F"/>
                </a:solidFill>
                <a:latin typeface="Calibri"/>
                <a:ea typeface="Calibri"/>
                <a:cs typeface="Calibri"/>
                <a:sym typeface="Calibri"/>
              </a:rPr>
              <a:t>هيا لنراجع معا الأجوبة المقترحة من قبلكم. </a:t>
            </a:r>
            <a:endParaRPr/>
          </a:p>
        </p:txBody>
      </p:sp>
      <p:pic>
        <p:nvPicPr>
          <p:cNvPr descr="Image générée" id="3985" name="Google Shape;3985;p46"/>
          <p:cNvPicPr preferRelativeResize="0"/>
          <p:nvPr/>
        </p:nvPicPr>
        <p:blipFill rotWithShape="1">
          <a:blip r:embed="rId4">
            <a:alphaModFix/>
          </a:blip>
          <a:srcRect b="41629" l="3381" r="70997" t="42118"/>
          <a:stretch/>
        </p:blipFill>
        <p:spPr>
          <a:xfrm>
            <a:off x="18965" y="55481"/>
            <a:ext cx="732016" cy="696482"/>
          </a:xfrm>
          <a:prstGeom prst="rect">
            <a:avLst/>
          </a:prstGeom>
          <a:noFill/>
          <a:ln>
            <a:noFill/>
          </a:ln>
        </p:spPr>
      </p:pic>
      <p:sp>
        <p:nvSpPr>
          <p:cNvPr id="3986" name="Google Shape;3986;p46"/>
          <p:cNvSpPr txBox="1"/>
          <p:nvPr/>
        </p:nvSpPr>
        <p:spPr>
          <a:xfrm>
            <a:off x="332509" y="1143621"/>
            <a:ext cx="11263277" cy="193899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2400" u="none" cap="none" strike="noStrike">
                <a:solidFill>
                  <a:schemeClr val="dk1"/>
                </a:solidFill>
                <a:latin typeface="Calibri"/>
                <a:ea typeface="Calibri"/>
                <a:cs typeface="Calibri"/>
                <a:sym typeface="Calibri"/>
              </a:rPr>
              <a:t>أُرَكِّبُ جُمْلَةً مُسْتَثْمِرًا رَصِيدِي فِي الحجاج عَلَى غِرَارِ: </a:t>
            </a:r>
            <a:endParaRPr/>
          </a:p>
          <a:p>
            <a:pPr indent="0" lvl="0" marL="0" marR="0" rtl="1" algn="r">
              <a:spcBef>
                <a:spcPts val="0"/>
              </a:spcBef>
              <a:spcAft>
                <a:spcPts val="0"/>
              </a:spcAft>
              <a:buNone/>
            </a:pPr>
            <a:r>
              <a:t/>
            </a:r>
            <a:endParaRPr b="0" i="0" sz="2400" u="none" cap="none" strike="noStrike">
              <a:solidFill>
                <a:schemeClr val="dk1"/>
              </a:solidFill>
              <a:latin typeface="Calibri"/>
              <a:ea typeface="Calibri"/>
              <a:cs typeface="Calibri"/>
              <a:sym typeface="Calibri"/>
            </a:endParaRPr>
          </a:p>
          <a:p>
            <a:pPr indent="0" lvl="0" marL="0" marR="0" rtl="1" algn="r">
              <a:spcBef>
                <a:spcPts val="0"/>
              </a:spcBef>
              <a:spcAft>
                <a:spcPts val="0"/>
              </a:spcAft>
              <a:buNone/>
            </a:pPr>
            <a:r>
              <a:rPr b="0" i="0" lang="ar-MA" sz="2400" u="none" cap="none" strike="noStrike">
                <a:solidFill>
                  <a:schemeClr val="dk1"/>
                </a:solidFill>
                <a:latin typeface="Calibri"/>
                <a:ea typeface="Calibri"/>
                <a:cs typeface="Calibri"/>
                <a:sym typeface="Calibri"/>
              </a:rPr>
              <a:t> </a:t>
            </a:r>
            <a:r>
              <a:rPr b="0" i="0" lang="ar-MA" sz="2400" u="none" cap="none" strike="noStrike">
                <a:solidFill>
                  <a:srgbClr val="FF0000"/>
                </a:solidFill>
                <a:latin typeface="Calibri"/>
                <a:ea typeface="Calibri"/>
                <a:cs typeface="Calibri"/>
                <a:sym typeface="Calibri"/>
              </a:rPr>
              <a:t>يرَى الْبَعْضُ أَنَّ اسْتِخْدَامَ وَسَائِلِ التَّوَاصُلِ الِاجْتِمَاعِيِّ أَمْرٌ بَسِيطٌ لَا يَسْتَدْعِي الْحَذَرَ، لَكِنَّ هَذَا الِاعْتِقَادَ يُعَرِّضُ الْأَفْرَادَ لِمَخَاطِرَ مُتَعَدِّدَةٍ مثل َقَرْصَنَةِ الْمَعْلُومَاتِ</a:t>
            </a:r>
            <a:r>
              <a:rPr b="0" i="0" lang="ar-MA" sz="2400" u="none" cap="none" strike="noStrike">
                <a:solidFill>
                  <a:schemeClr val="dk1"/>
                </a:solidFill>
                <a:latin typeface="Calibri"/>
                <a:ea typeface="Calibri"/>
                <a:cs typeface="Calibri"/>
                <a:sym typeface="Calibri"/>
              </a:rPr>
              <a:t>.</a:t>
            </a:r>
            <a:endParaRPr b="0" i="0" sz="2400" u="none" cap="none" strike="noStrike">
              <a:solidFill>
                <a:schemeClr val="dk1"/>
              </a:solidFill>
              <a:latin typeface="Calibri"/>
              <a:ea typeface="Calibri"/>
              <a:cs typeface="Calibri"/>
              <a:sym typeface="Calibri"/>
            </a:endParaRPr>
          </a:p>
          <a:p>
            <a:pPr indent="0" lvl="0" marL="0" marR="0" rtl="1" algn="l">
              <a:spcBef>
                <a:spcPts val="0"/>
              </a:spcBef>
              <a:spcAft>
                <a:spcPts val="0"/>
              </a:spcAft>
              <a:buClr>
                <a:srgbClr val="000000"/>
              </a:buClr>
              <a:buSzPts val="2400"/>
              <a:buFont typeface="Arial"/>
              <a:buNone/>
            </a:pPr>
            <a:r>
              <a:rPr b="1" i="0" lang="ar-MA" sz="2400" u="none" cap="none" strike="noStrike">
                <a:solidFill>
                  <a:srgbClr val="FF0000"/>
                </a:solidFill>
                <a:latin typeface="Calibri"/>
                <a:ea typeface="Calibri"/>
                <a:cs typeface="Calibri"/>
                <a:sym typeface="Calibri"/>
              </a:rPr>
              <a:t>.</a:t>
            </a:r>
            <a:endParaRPr b="1" i="0" sz="2400" u="none" cap="none" strike="noStrike">
              <a:solidFill>
                <a:srgbClr val="FF0000"/>
              </a:solidFill>
              <a:latin typeface="Calibri"/>
              <a:ea typeface="Calibri"/>
              <a:cs typeface="Calibri"/>
              <a:sym typeface="Calibri"/>
            </a:endParaRPr>
          </a:p>
        </p:txBody>
      </p:sp>
      <p:graphicFrame>
        <p:nvGraphicFramePr>
          <p:cNvPr id="3987" name="Google Shape;3987;p46"/>
          <p:cNvGraphicFramePr/>
          <p:nvPr/>
        </p:nvGraphicFramePr>
        <p:xfrm>
          <a:off x="332508" y="3193687"/>
          <a:ext cx="3000000" cy="3000000"/>
        </p:xfrm>
        <a:graphic>
          <a:graphicData uri="http://schemas.openxmlformats.org/drawingml/2006/table">
            <a:tbl>
              <a:tblPr>
                <a:noFill/>
                <a:tableStyleId>{A34DDA48-63B9-4FDB-8003-E75ED160395B}</a:tableStyleId>
              </a:tblPr>
              <a:tblGrid>
                <a:gridCol w="5331700"/>
                <a:gridCol w="2347825"/>
                <a:gridCol w="3972150"/>
              </a:tblGrid>
              <a:tr h="1098925">
                <a:tc>
                  <a:txBody>
                    <a:bodyPr/>
                    <a:lstStyle/>
                    <a:p>
                      <a:pPr indent="0" lvl="0" marL="0" marR="0" rtl="1" algn="ctr">
                        <a:lnSpc>
                          <a:spcPct val="300000"/>
                        </a:lnSpc>
                        <a:spcBef>
                          <a:spcPts val="0"/>
                        </a:spcBef>
                        <a:spcAft>
                          <a:spcPts val="0"/>
                        </a:spcAft>
                        <a:buNone/>
                      </a:pPr>
                      <a:r>
                        <a:rPr lang="ar-MA" sz="1800" u="none" cap="none" strike="noStrike">
                          <a:solidFill>
                            <a:schemeClr val="dk1"/>
                          </a:solidFill>
                          <a:latin typeface="Calibri"/>
                          <a:ea typeface="Calibri"/>
                          <a:cs typeface="Calibri"/>
                          <a:sym typeface="Calibri"/>
                        </a:rPr>
                        <a:t>لَكِنَّ هَذَا الِاعْتِقَادَ يُعَرِّضُ الْأَفْرَادَ لِمَخَاطِرَ مُتَعَدِّدَةٍ مثل َقَرْصَنَةِ الْمَعْلُومَاتِ.</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300000"/>
                        </a:lnSpc>
                        <a:spcBef>
                          <a:spcPts val="0"/>
                        </a:spcBef>
                        <a:spcAft>
                          <a:spcPts val="0"/>
                        </a:spcAft>
                        <a:buClr>
                          <a:schemeClr val="dk1"/>
                        </a:buClr>
                        <a:buSzPts val="1800"/>
                        <a:buFont typeface="Calibri"/>
                        <a:buNone/>
                      </a:pPr>
                      <a:r>
                        <a:rPr lang="ar-MA" sz="1800" u="none" cap="none" strike="noStrike">
                          <a:solidFill>
                            <a:schemeClr val="dk1"/>
                          </a:solidFill>
                          <a:latin typeface="Calibri"/>
                          <a:ea typeface="Calibri"/>
                          <a:cs typeface="Calibri"/>
                          <a:sym typeface="Calibri"/>
                        </a:rPr>
                        <a:t>أَمْرٌ بَسِيطٌ لَا يَسْتَدْعِي الْحَذَر</a:t>
                      </a:r>
                      <a:endParaRPr sz="18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300000"/>
                        </a:lnSpc>
                        <a:spcBef>
                          <a:spcPts val="0"/>
                        </a:spcBef>
                        <a:spcAft>
                          <a:spcPts val="0"/>
                        </a:spcAft>
                        <a:buNone/>
                      </a:pPr>
                      <a:r>
                        <a:rPr lang="ar-MA" sz="1800" u="none" cap="none" strike="noStrike">
                          <a:solidFill>
                            <a:schemeClr val="dk1"/>
                          </a:solidFill>
                          <a:latin typeface="Calibri"/>
                          <a:ea typeface="Calibri"/>
                          <a:cs typeface="Calibri"/>
                          <a:sym typeface="Calibri"/>
                        </a:rPr>
                        <a:t>يرَى الْبَعْضُ أَنَّ اسْتِخْدَامَ وَسَائِلِ التَّوَاصُلِ الِاجْتِمَاعِيِّ</a:t>
                      </a:r>
                      <a:endParaRPr sz="18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3325">
                <a:tc>
                  <a:txBody>
                    <a:bodyPr/>
                    <a:lstStyle/>
                    <a:p>
                      <a:pPr indent="0" lvl="0" marL="0" marR="0" rtl="1" algn="r">
                        <a:lnSpc>
                          <a:spcPct val="300000"/>
                        </a:lnSpc>
                        <a:spcBef>
                          <a:spcPts val="0"/>
                        </a:spcBef>
                        <a:spcAft>
                          <a:spcPts val="0"/>
                        </a:spcAft>
                        <a:buNone/>
                      </a:pPr>
                      <a:r>
                        <a:rPr lang="ar-MA" sz="2400" u="none" cap="none" strike="noStrike">
                          <a:solidFill>
                            <a:schemeClr val="dk1"/>
                          </a:solidFill>
                          <a:latin typeface="Calibri"/>
                          <a:ea typeface="Calibri"/>
                          <a:cs typeface="Calibri"/>
                          <a:sym typeface="Calibri"/>
                        </a:rPr>
                        <a:t>لكن.......................مثل..............</a:t>
                      </a:r>
                      <a:endParaRPr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None/>
                      </a:pPr>
                      <a:r>
                        <a:t/>
                      </a:r>
                      <a:endParaRPr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None/>
                      </a:pPr>
                      <a:r>
                        <a:rPr lang="ar-MA" sz="2400" u="none" cap="none" strike="noStrike">
                          <a:solidFill>
                            <a:schemeClr val="dk1"/>
                          </a:solidFill>
                          <a:latin typeface="Calibri"/>
                          <a:ea typeface="Calibri"/>
                          <a:cs typeface="Calibri"/>
                          <a:sym typeface="Calibri"/>
                        </a:rPr>
                        <a:t>يرى .....................................</a:t>
                      </a:r>
                      <a:endParaRPr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1" name="Shape 3991"/>
        <p:cNvGrpSpPr/>
        <p:nvPr/>
      </p:nvGrpSpPr>
      <p:grpSpPr>
        <a:xfrm>
          <a:off x="0" y="0"/>
          <a:ext cx="0" cy="0"/>
          <a:chOff x="0" y="0"/>
          <a:chExt cx="0" cy="0"/>
        </a:xfrm>
      </p:grpSpPr>
      <p:grpSp>
        <p:nvGrpSpPr>
          <p:cNvPr id="3992" name="Google Shape;3992;p47"/>
          <p:cNvGrpSpPr/>
          <p:nvPr/>
        </p:nvGrpSpPr>
        <p:grpSpPr>
          <a:xfrm>
            <a:off x="5184298" y="1700253"/>
            <a:ext cx="5653203" cy="3331407"/>
            <a:chOff x="1715066" y="1103461"/>
            <a:chExt cx="5717724" cy="3124203"/>
          </a:xfrm>
        </p:grpSpPr>
        <p:sp>
          <p:nvSpPr>
            <p:cNvPr id="3993" name="Google Shape;3993;p47"/>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3994" name="Google Shape;3994;p47"/>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3995" name="Google Shape;3995;p47"/>
          <p:cNvSpPr txBox="1"/>
          <p:nvPr/>
        </p:nvSpPr>
        <p:spPr>
          <a:xfrm>
            <a:off x="5381468" y="1945420"/>
            <a:ext cx="5400765" cy="1976888"/>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44546A"/>
                </a:solidFill>
                <a:latin typeface="Calibri"/>
                <a:ea typeface="Calibri"/>
                <a:cs typeface="Calibri"/>
                <a:sym typeface="Calibri"/>
              </a:rPr>
              <a:t>اختتام الحصة</a:t>
            </a:r>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9" name="Shape 3999"/>
        <p:cNvGrpSpPr/>
        <p:nvPr/>
      </p:nvGrpSpPr>
      <p:grpSpPr>
        <a:xfrm>
          <a:off x="0" y="0"/>
          <a:ext cx="0" cy="0"/>
          <a:chOff x="0" y="0"/>
          <a:chExt cx="0" cy="0"/>
        </a:xfrm>
      </p:grpSpPr>
      <p:pic>
        <p:nvPicPr>
          <p:cNvPr descr="Image générée" id="4000" name="Google Shape;4000;p48"/>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4001" name="Google Shape;4001;p4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4002" name="Google Shape;4002;p48"/>
          <p:cNvSpPr txBox="1"/>
          <p:nvPr/>
        </p:nvSpPr>
        <p:spPr>
          <a:xfrm>
            <a:off x="1223057" y="62004"/>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MA" sz="1600" u="none" cap="none" strike="noStrike">
                <a:solidFill>
                  <a:srgbClr val="7F7F7F"/>
                </a:solidFill>
                <a:latin typeface="Calibri"/>
                <a:ea typeface="Calibri"/>
                <a:cs typeface="Calibri"/>
                <a:sym typeface="Calibri"/>
              </a:rPr>
              <a:t>اليوم أغنينا رصيدنا بعبارات وأساليب  جديدة تتعلق بالحجاج. فمن يذكرنا ببعض منها:</a:t>
            </a:r>
            <a:endParaRPr/>
          </a:p>
        </p:txBody>
      </p:sp>
      <p:sp>
        <p:nvSpPr>
          <p:cNvPr id="4003" name="Google Shape;4003;p48"/>
          <p:cNvSpPr txBox="1"/>
          <p:nvPr/>
        </p:nvSpPr>
        <p:spPr>
          <a:xfrm>
            <a:off x="965199" y="447685"/>
            <a:ext cx="10179603" cy="29244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MA" sz="1600" u="none" cap="none" strike="noStrike">
                <a:solidFill>
                  <a:srgbClr val="7F7F7F"/>
                </a:solidFill>
                <a:latin typeface="Calibri"/>
                <a:ea typeface="Calibri"/>
                <a:cs typeface="Calibri"/>
                <a:sym typeface="Calibri"/>
              </a:rPr>
              <a:t>يطلب الأستاذ من التلاميذ تقديم عبارات وأساليب حجاجية مما تم تعلموه في الحصة.</a:t>
            </a:r>
            <a:endParaRPr/>
          </a:p>
          <a:p>
            <a:pPr indent="0" lvl="0" marL="0" marR="0" rtl="0" algn="r">
              <a:lnSpc>
                <a:spcPct val="90000"/>
              </a:lnSpc>
              <a:spcBef>
                <a:spcPts val="1000"/>
              </a:spcBef>
              <a:spcAft>
                <a:spcPts val="0"/>
              </a:spcAft>
              <a:buClr>
                <a:srgbClr val="AEABAB"/>
              </a:buClr>
              <a:buSzPts val="1400"/>
              <a:buFont typeface="Arial"/>
              <a:buNone/>
            </a:pPr>
            <a:r>
              <a:t/>
            </a:r>
            <a:endParaRPr b="0" i="0" sz="1600" u="none" cap="none" strike="noStrike">
              <a:solidFill>
                <a:srgbClr val="7F7F7F"/>
              </a:solidFill>
              <a:latin typeface="Calibri"/>
              <a:ea typeface="Calibri"/>
              <a:cs typeface="Calibri"/>
              <a:sym typeface="Calibri"/>
            </a:endParaRPr>
          </a:p>
        </p:txBody>
      </p:sp>
      <p:sp>
        <p:nvSpPr>
          <p:cNvPr id="4004" name="Google Shape;4004;p48"/>
          <p:cNvSpPr txBox="1"/>
          <p:nvPr/>
        </p:nvSpPr>
        <p:spPr>
          <a:xfrm>
            <a:off x="7813515" y="1535508"/>
            <a:ext cx="3429000" cy="461665"/>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التعبير الأول: ............ </a:t>
            </a:r>
            <a:endParaRPr b="1" i="0" sz="2400" u="none" cap="none" strike="noStrike">
              <a:solidFill>
                <a:srgbClr val="000000"/>
              </a:solidFill>
              <a:latin typeface="Calibri"/>
              <a:ea typeface="Calibri"/>
              <a:cs typeface="Calibri"/>
              <a:sym typeface="Calibri"/>
            </a:endParaRPr>
          </a:p>
        </p:txBody>
      </p:sp>
      <p:sp>
        <p:nvSpPr>
          <p:cNvPr id="4005" name="Google Shape;4005;p48"/>
          <p:cNvSpPr txBox="1"/>
          <p:nvPr/>
        </p:nvSpPr>
        <p:spPr>
          <a:xfrm>
            <a:off x="6996097" y="2671972"/>
            <a:ext cx="3429000" cy="461665"/>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التعبير الثاني:................</a:t>
            </a:r>
            <a:endParaRPr b="1" i="0" sz="2400" u="none" cap="none" strike="noStrike">
              <a:solidFill>
                <a:srgbClr val="000000"/>
              </a:solidFill>
              <a:latin typeface="Calibri"/>
              <a:ea typeface="Calibri"/>
              <a:cs typeface="Calibri"/>
              <a:sym typeface="Calibri"/>
            </a:endParaRPr>
          </a:p>
        </p:txBody>
      </p:sp>
      <p:sp>
        <p:nvSpPr>
          <p:cNvPr id="4006" name="Google Shape;4006;p48"/>
          <p:cNvSpPr txBox="1"/>
          <p:nvPr/>
        </p:nvSpPr>
        <p:spPr>
          <a:xfrm>
            <a:off x="5036802" y="3808776"/>
            <a:ext cx="3429000" cy="461665"/>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التعبير الثالث:....................</a:t>
            </a:r>
            <a:endParaRPr b="1" i="0" sz="2400" u="none" cap="none" strike="noStrike">
              <a:solidFill>
                <a:srgbClr val="000000"/>
              </a:solidFill>
              <a:latin typeface="Calibri"/>
              <a:ea typeface="Calibri"/>
              <a:cs typeface="Calibri"/>
              <a:sym typeface="Calibri"/>
            </a:endParaRPr>
          </a:p>
        </p:txBody>
      </p:sp>
      <p:sp>
        <p:nvSpPr>
          <p:cNvPr id="4007" name="Google Shape;4007;p48"/>
          <p:cNvSpPr txBox="1"/>
          <p:nvPr/>
        </p:nvSpPr>
        <p:spPr>
          <a:xfrm>
            <a:off x="2915934" y="4868143"/>
            <a:ext cx="3429000" cy="461665"/>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Clr>
                <a:srgbClr val="000000"/>
              </a:buClr>
              <a:buSzPts val="2400"/>
              <a:buFont typeface="Arial"/>
              <a:buNone/>
            </a:pPr>
            <a:r>
              <a:rPr b="1" i="0" lang="ar-MA" sz="2400" u="none" cap="none" strike="noStrike">
                <a:solidFill>
                  <a:srgbClr val="000000"/>
                </a:solidFill>
                <a:latin typeface="Calibri"/>
                <a:ea typeface="Calibri"/>
                <a:cs typeface="Calibri"/>
                <a:sym typeface="Calibri"/>
              </a:rPr>
              <a:t>التعبير الرابع: ..................</a:t>
            </a:r>
            <a:endParaRPr b="1" i="0" sz="2400" u="none" cap="none" strike="noStrike">
              <a:solidFill>
                <a:srgbClr val="000000"/>
              </a:solidFill>
              <a:latin typeface="Calibri"/>
              <a:ea typeface="Calibri"/>
              <a:cs typeface="Calibri"/>
              <a:sym typeface="Calibri"/>
            </a:endParaRPr>
          </a:p>
        </p:txBody>
      </p:sp>
      <p:pic>
        <p:nvPicPr>
          <p:cNvPr id="4008" name="Google Shape;4008;p48"/>
          <p:cNvPicPr preferRelativeResize="0"/>
          <p:nvPr/>
        </p:nvPicPr>
        <p:blipFill rotWithShape="1">
          <a:blip r:embed="rId4">
            <a:alphaModFix/>
          </a:blip>
          <a:srcRect b="0" l="0" r="0" t="0"/>
          <a:stretch/>
        </p:blipFill>
        <p:spPr>
          <a:xfrm>
            <a:off x="96306" y="93848"/>
            <a:ext cx="706437" cy="70167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2" name="Shape 4012"/>
        <p:cNvGrpSpPr/>
        <p:nvPr/>
      </p:nvGrpSpPr>
      <p:grpSpPr>
        <a:xfrm>
          <a:off x="0" y="0"/>
          <a:ext cx="0" cy="0"/>
          <a:chOff x="0" y="0"/>
          <a:chExt cx="0" cy="0"/>
        </a:xfrm>
      </p:grpSpPr>
      <p:pic>
        <p:nvPicPr>
          <p:cNvPr descr="Image générée" id="4013" name="Google Shape;4013;p49"/>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4014" name="Google Shape;4014;p4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4015" name="Google Shape;4015;p49"/>
          <p:cNvSpPr txBox="1"/>
          <p:nvPr/>
        </p:nvSpPr>
        <p:spPr>
          <a:xfrm>
            <a:off x="1216605" y="89179"/>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MA" sz="1600" u="none" cap="none" strike="noStrike">
                <a:solidFill>
                  <a:srgbClr val="7F7F7F"/>
                </a:solidFill>
                <a:latin typeface="Calibri"/>
                <a:ea typeface="Calibri"/>
                <a:cs typeface="Calibri"/>
                <a:sym typeface="Calibri"/>
              </a:rPr>
              <a:t>اليوم أغنينا رصيدنا بعبارات وأساليب  جديدة تتعلق الحجاج . فمن يذكرنا ببعض منها:</a:t>
            </a:r>
            <a:endParaRPr/>
          </a:p>
        </p:txBody>
      </p:sp>
      <p:pic>
        <p:nvPicPr>
          <p:cNvPr id="4016" name="Google Shape;4016;p49"/>
          <p:cNvPicPr preferRelativeResize="0"/>
          <p:nvPr/>
        </p:nvPicPr>
        <p:blipFill rotWithShape="1">
          <a:blip r:embed="rId4">
            <a:alphaModFix/>
          </a:blip>
          <a:srcRect b="0" l="0" r="0" t="0"/>
          <a:stretch/>
        </p:blipFill>
        <p:spPr>
          <a:xfrm>
            <a:off x="149107" y="40227"/>
            <a:ext cx="706437" cy="701675"/>
          </a:xfrm>
          <a:prstGeom prst="rect">
            <a:avLst/>
          </a:prstGeom>
          <a:noFill/>
          <a:ln>
            <a:noFill/>
          </a:ln>
        </p:spPr>
      </p:pic>
      <p:sp>
        <p:nvSpPr>
          <p:cNvPr id="4017" name="Google Shape;4017;p49"/>
          <p:cNvSpPr txBox="1"/>
          <p:nvPr/>
        </p:nvSpPr>
        <p:spPr>
          <a:xfrm>
            <a:off x="1023730" y="409211"/>
            <a:ext cx="10409522" cy="328016"/>
          </a:xfrm>
          <a:prstGeom prst="rect">
            <a:avLst/>
          </a:prstGeom>
          <a:noFill/>
          <a:ln>
            <a:noFill/>
          </a:ln>
        </p:spPr>
        <p:txBody>
          <a:bodyPr anchorCtr="0" anchor="t" bIns="45700" lIns="91425" spcFirstLastPara="1" rIns="91425" wrap="square" tIns="45700">
            <a:noAutofit/>
          </a:bodyPr>
          <a:lstStyle/>
          <a:p>
            <a:pPr indent="0" lvl="0" marL="0" marR="0" rtl="1" algn="l">
              <a:spcBef>
                <a:spcPts val="0"/>
              </a:spcBef>
              <a:spcAft>
                <a:spcPts val="0"/>
              </a:spcAft>
              <a:buNone/>
            </a:pPr>
            <a:r>
              <a:rPr b="0" i="0" lang="ar-MA" sz="1600" u="none" cap="none" strike="noStrike">
                <a:solidFill>
                  <a:srgbClr val="7F7F7F"/>
                </a:solidFill>
                <a:latin typeface="Calibri"/>
                <a:ea typeface="Calibri"/>
                <a:cs typeface="Calibri"/>
                <a:sym typeface="Calibri"/>
              </a:rPr>
              <a:t>بَعْدَ تَقْدِيمِ المُتَعَلِّمِينَ لِأَجْوِبَتِهِمْ يَخْتَارُ الأُسْتَاذُ الأجوبة الجيدة. </a:t>
            </a:r>
            <a:r>
              <a:rPr b="1" i="0" lang="ar-MA" sz="1600" u="none" cap="none" strike="noStrike">
                <a:solidFill>
                  <a:srgbClr val="7F7F7F"/>
                </a:solidFill>
                <a:latin typeface="Calibri"/>
                <a:ea typeface="Calibri"/>
                <a:cs typeface="Calibri"/>
                <a:sym typeface="Calibri"/>
              </a:rPr>
              <a:t>ويدعو غير المشاركين منهم في النشاط إلى قراءة الأجوبة المقترحة على الشريحة قراءة سليمة</a:t>
            </a:r>
            <a:endParaRPr b="1" i="0" sz="1600" u="none" cap="none" strike="noStrike">
              <a:solidFill>
                <a:srgbClr val="7F7F7F"/>
              </a:solidFill>
              <a:latin typeface="Calibri"/>
              <a:ea typeface="Calibri"/>
              <a:cs typeface="Calibri"/>
              <a:sym typeface="Calibri"/>
            </a:endParaRPr>
          </a:p>
        </p:txBody>
      </p:sp>
      <p:sp>
        <p:nvSpPr>
          <p:cNvPr id="4018" name="Google Shape;4018;p49"/>
          <p:cNvSpPr/>
          <p:nvPr/>
        </p:nvSpPr>
        <p:spPr>
          <a:xfrm>
            <a:off x="1587039" y="4758759"/>
            <a:ext cx="10451713" cy="461665"/>
          </a:xfrm>
          <a:prstGeom prst="rect">
            <a:avLst/>
          </a:prstGeom>
          <a:solidFill>
            <a:schemeClr val="lt1"/>
          </a:solidFill>
          <a:ln cap="flat" cmpd="sng" w="12700">
            <a:solidFill>
              <a:schemeClr val="accent6"/>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r">
              <a:spcBef>
                <a:spcPts val="0"/>
              </a:spcBef>
              <a:spcAft>
                <a:spcPts val="0"/>
              </a:spcAft>
              <a:buNone/>
            </a:pPr>
            <a:r>
              <a:rPr b="1" i="0" lang="ar-MA" sz="2400" u="none" cap="none" strike="noStrike">
                <a:solidFill>
                  <a:srgbClr val="FF0000"/>
                </a:solidFill>
                <a:latin typeface="Calibri"/>
                <a:ea typeface="Calibri"/>
                <a:cs typeface="Calibri"/>
                <a:sym typeface="Calibri"/>
              </a:rPr>
              <a:t>لِذَلِكَ، لَا بُدَّ في نَظَري </a:t>
            </a:r>
            <a:r>
              <a:rPr b="1" i="0" lang="ar-MA" sz="2400" u="none" cap="none" strike="noStrike">
                <a:solidFill>
                  <a:srgbClr val="000000"/>
                </a:solidFill>
                <a:latin typeface="Calibri"/>
                <a:ea typeface="Calibri"/>
                <a:cs typeface="Calibri"/>
                <a:sym typeface="Calibri"/>
              </a:rPr>
              <a:t>من</a:t>
            </a:r>
            <a:r>
              <a:rPr b="1" i="0" lang="ar-MA" sz="2400" u="none" cap="none" strike="noStrike">
                <a:solidFill>
                  <a:srgbClr val="FF0000"/>
                </a:solidFill>
                <a:latin typeface="Calibri"/>
                <a:ea typeface="Calibri"/>
                <a:cs typeface="Calibri"/>
                <a:sym typeface="Calibri"/>
              </a:rPr>
              <a:t> </a:t>
            </a:r>
            <a:r>
              <a:rPr b="1" i="0" lang="ar-MA" sz="2400" u="none" cap="none" strike="noStrike">
                <a:solidFill>
                  <a:srgbClr val="000000"/>
                </a:solidFill>
                <a:latin typeface="Calibri"/>
                <a:ea typeface="Calibri"/>
                <a:cs typeface="Calibri"/>
                <a:sym typeface="Calibri"/>
              </a:rPr>
              <a:t>تَعْزِيزِ التَّرْبِيَةِ الرَّقْمِيَّةِ فِي الْمَدَارِسِ</a:t>
            </a:r>
            <a:endParaRPr b="0" i="0" sz="1800" u="none" cap="none" strike="noStrike">
              <a:solidFill>
                <a:schemeClr val="dk1"/>
              </a:solidFill>
              <a:latin typeface="Calibri"/>
              <a:ea typeface="Calibri"/>
              <a:cs typeface="Calibri"/>
              <a:sym typeface="Calibri"/>
            </a:endParaRPr>
          </a:p>
        </p:txBody>
      </p:sp>
      <p:sp>
        <p:nvSpPr>
          <p:cNvPr id="4019" name="Google Shape;4019;p49"/>
          <p:cNvSpPr/>
          <p:nvPr/>
        </p:nvSpPr>
        <p:spPr>
          <a:xfrm>
            <a:off x="1587038" y="1614427"/>
            <a:ext cx="10451714" cy="461665"/>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400" u="none" cap="none" strike="noStrike">
                <a:solidFill>
                  <a:srgbClr val="FF0000"/>
                </a:solidFill>
                <a:latin typeface="Calibri"/>
                <a:ea typeface="Calibri"/>
                <a:cs typeface="Calibri"/>
                <a:sym typeface="Calibri"/>
              </a:rPr>
              <a:t>يَرَى الْبَعْضُ </a:t>
            </a:r>
            <a:r>
              <a:rPr b="1" i="0" lang="ar-MA" sz="2400" u="none" cap="none" strike="noStrike">
                <a:solidFill>
                  <a:srgbClr val="000000"/>
                </a:solidFill>
                <a:latin typeface="Calibri"/>
                <a:ea typeface="Calibri"/>
                <a:cs typeface="Calibri"/>
                <a:sym typeface="Calibri"/>
              </a:rPr>
              <a:t>أَنَّ اسْتِخْدَامَ وَسَائِلِ التَّوَاصُلِ الِاجْتِمَاعِيِّ أَمْرٌ بَسِيطٌ لَا يَسْتَدْعِي الْحَذَرَ</a:t>
            </a:r>
            <a:endParaRPr b="0" i="0" sz="1800" u="none" cap="none" strike="noStrike">
              <a:solidFill>
                <a:schemeClr val="dk1"/>
              </a:solidFill>
              <a:latin typeface="Calibri"/>
              <a:ea typeface="Calibri"/>
              <a:cs typeface="Calibri"/>
              <a:sym typeface="Calibri"/>
            </a:endParaRPr>
          </a:p>
        </p:txBody>
      </p:sp>
      <p:sp>
        <p:nvSpPr>
          <p:cNvPr id="4020" name="Google Shape;4020;p49"/>
          <p:cNvSpPr/>
          <p:nvPr/>
        </p:nvSpPr>
        <p:spPr>
          <a:xfrm>
            <a:off x="1587039" y="2613491"/>
            <a:ext cx="10451714" cy="461665"/>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400" u="none" cap="none" strike="noStrike">
                <a:solidFill>
                  <a:srgbClr val="FF0000"/>
                </a:solidFill>
                <a:latin typeface="Calibri"/>
                <a:ea typeface="Calibri"/>
                <a:cs typeface="Calibri"/>
                <a:sym typeface="Calibri"/>
              </a:rPr>
              <a:t>لَكِنَّ هَذَا الِاعْتِقَادَ</a:t>
            </a:r>
            <a:r>
              <a:rPr b="1" i="0" lang="ar-MA" sz="2400" u="none" cap="none" strike="noStrike">
                <a:solidFill>
                  <a:srgbClr val="000000"/>
                </a:solidFill>
                <a:latin typeface="Calibri"/>
                <a:ea typeface="Calibri"/>
                <a:cs typeface="Calibri"/>
                <a:sym typeface="Calibri"/>
              </a:rPr>
              <a:t> يُعَرِّضُ الْأَفْرَادَ لِمَخَاطِرَ مُتَعَدِّدَةٍ مثل َقَرْصَنَةِ الْمَعْلُومَاتِ والجرِيمَةِ الإِلِكْتِرُونِيَّةِ</a:t>
            </a:r>
            <a:endParaRPr b="0" i="0" sz="1800" u="none" cap="none" strike="noStrike">
              <a:solidFill>
                <a:schemeClr val="dk1"/>
              </a:solidFill>
              <a:latin typeface="Calibri"/>
              <a:ea typeface="Calibri"/>
              <a:cs typeface="Calibri"/>
              <a:sym typeface="Calibri"/>
            </a:endParaRPr>
          </a:p>
        </p:txBody>
      </p:sp>
      <p:sp>
        <p:nvSpPr>
          <p:cNvPr id="4021" name="Google Shape;4021;p49"/>
          <p:cNvSpPr/>
          <p:nvPr/>
        </p:nvSpPr>
        <p:spPr>
          <a:xfrm>
            <a:off x="1587039" y="5897988"/>
            <a:ext cx="10451714" cy="461665"/>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400" u="none" cap="none" strike="noStrike">
                <a:solidFill>
                  <a:srgbClr val="FF0000"/>
                </a:solidFill>
                <a:latin typeface="Calibri"/>
                <a:ea typeface="Calibri"/>
                <a:cs typeface="Calibri"/>
                <a:sym typeface="Calibri"/>
              </a:rPr>
              <a:t>لِذَلِكَ أَعْتَقِدُ بِأَنَّ </a:t>
            </a:r>
            <a:r>
              <a:rPr b="1" i="0" lang="ar-MA" sz="2400" u="none" cap="none" strike="noStrike">
                <a:solidFill>
                  <a:srgbClr val="000000"/>
                </a:solidFill>
                <a:latin typeface="Calibri"/>
                <a:ea typeface="Calibri"/>
                <a:cs typeface="Calibri"/>
                <a:sym typeface="Calibri"/>
              </a:rPr>
              <a:t>الْحَصَانَةَ الرَّقْمِيَّةَ أَصْبَحَتْ ضَرُورَةً لَا يُمْكِنُ تَجَاهُلُهَا لِتَفَادِيَ مِثْل هَذِهِ الْمَخَاطِرِ</a:t>
            </a:r>
            <a:endParaRPr b="0" i="0" sz="1800" u="none" cap="none" strike="noStrike">
              <a:solidFill>
                <a:schemeClr val="dk1"/>
              </a:solidFill>
              <a:latin typeface="Calibri"/>
              <a:ea typeface="Calibri"/>
              <a:cs typeface="Calibri"/>
              <a:sym typeface="Calibri"/>
            </a:endParaRPr>
          </a:p>
        </p:txBody>
      </p:sp>
      <p:sp>
        <p:nvSpPr>
          <p:cNvPr id="4022" name="Google Shape;4022;p49"/>
          <p:cNvSpPr/>
          <p:nvPr/>
        </p:nvSpPr>
        <p:spPr>
          <a:xfrm>
            <a:off x="1587038" y="3591120"/>
            <a:ext cx="10451714" cy="461665"/>
          </a:xfrm>
          <a:prstGeom prst="rect">
            <a:avLst/>
          </a:prstGeom>
          <a:solidFill>
            <a:schemeClr val="lt1"/>
          </a:solidFill>
          <a:ln cap="flat" cmpd="sng" w="12700">
            <a:solidFill>
              <a:schemeClr val="accent5"/>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2400" u="none" cap="none" strike="noStrike">
                <a:solidFill>
                  <a:srgbClr val="FF0000"/>
                </a:solidFill>
                <a:latin typeface="Calibri"/>
                <a:ea typeface="Calibri"/>
                <a:cs typeface="Calibri"/>
                <a:sym typeface="Calibri"/>
              </a:rPr>
              <a:t>وَتَعْنِي الْحَصَانَةُ </a:t>
            </a:r>
            <a:r>
              <a:rPr b="1" i="0" lang="ar-MA" sz="2400" u="none" cap="none" strike="noStrike">
                <a:solidFill>
                  <a:srgbClr val="000000"/>
                </a:solidFill>
                <a:latin typeface="Calibri"/>
                <a:ea typeface="Calibri"/>
                <a:cs typeface="Calibri"/>
                <a:sym typeface="Calibri"/>
              </a:rPr>
              <a:t>الرَّقْمِيَّةُ الِاسْتِخْدَامَ الْوَاعِيَ وَالْمَسْؤُولَ وَالآمِنَ لِلْإِنْتِرْنَتِ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6" name="Shape 4026"/>
        <p:cNvGrpSpPr/>
        <p:nvPr/>
      </p:nvGrpSpPr>
      <p:grpSpPr>
        <a:xfrm>
          <a:off x="0" y="0"/>
          <a:ext cx="0" cy="0"/>
          <a:chOff x="0" y="0"/>
          <a:chExt cx="0" cy="0"/>
        </a:xfrm>
      </p:grpSpPr>
      <p:pic>
        <p:nvPicPr>
          <p:cNvPr descr="Image générée" id="4027" name="Google Shape;4027;p50"/>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4028" name="Google Shape;4028;p5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4029" name="Google Shape;4029;p50"/>
          <p:cNvSpPr txBox="1"/>
          <p:nvPr/>
        </p:nvSpPr>
        <p:spPr>
          <a:xfrm>
            <a:off x="1143259" y="173902"/>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00000"/>
              <a:buFont typeface="Calibri"/>
              <a:buNone/>
            </a:pPr>
            <a:r>
              <a:rPr b="1" i="0" lang="ar-MA" sz="1600" u="none" cap="none" strike="noStrike">
                <a:solidFill>
                  <a:srgbClr val="7F7F7F"/>
                </a:solidFill>
                <a:latin typeface="Calibri"/>
                <a:ea typeface="Calibri"/>
                <a:cs typeface="Calibri"/>
                <a:sym typeface="Calibri"/>
              </a:rPr>
              <a:t>في المنزل، :</a:t>
            </a:r>
            <a:endParaRPr b="1" i="0" sz="1600" u="none" cap="none" strike="noStrike">
              <a:solidFill>
                <a:srgbClr val="7F7F7F"/>
              </a:solidFill>
              <a:latin typeface="Calibri"/>
              <a:ea typeface="Calibri"/>
              <a:cs typeface="Calibri"/>
              <a:sym typeface="Calibri"/>
            </a:endParaRPr>
          </a:p>
        </p:txBody>
      </p:sp>
      <p:pic>
        <p:nvPicPr>
          <p:cNvPr id="4030" name="Google Shape;4030;p50"/>
          <p:cNvPicPr preferRelativeResize="0"/>
          <p:nvPr/>
        </p:nvPicPr>
        <p:blipFill rotWithShape="1">
          <a:blip r:embed="rId4">
            <a:alphaModFix/>
          </a:blip>
          <a:srcRect b="0" l="0" r="0" t="0"/>
          <a:stretch/>
        </p:blipFill>
        <p:spPr>
          <a:xfrm>
            <a:off x="34853" y="16448"/>
            <a:ext cx="731837" cy="731837"/>
          </a:xfrm>
          <a:prstGeom prst="rect">
            <a:avLst/>
          </a:prstGeom>
          <a:noFill/>
          <a:ln>
            <a:noFill/>
          </a:ln>
        </p:spPr>
      </p:pic>
      <p:sp>
        <p:nvSpPr>
          <p:cNvPr id="4031" name="Google Shape;4031;p50"/>
          <p:cNvSpPr/>
          <p:nvPr/>
        </p:nvSpPr>
        <p:spPr>
          <a:xfrm>
            <a:off x="0" y="825064"/>
            <a:ext cx="12189105" cy="738664"/>
          </a:xfrm>
          <a:prstGeom prst="rect">
            <a:avLst/>
          </a:prstGeom>
          <a:gradFill>
            <a:gsLst>
              <a:gs pos="0">
                <a:srgbClr val="FFDC9B"/>
              </a:gs>
              <a:gs pos="50000">
                <a:srgbClr val="FFD68D"/>
              </a:gs>
              <a:gs pos="100000">
                <a:srgbClr val="FFD478"/>
              </a:gs>
            </a:gsLst>
            <a:lin ang="5400000" scaled="0"/>
          </a:gradFill>
          <a:ln cap="flat" cmpd="sng" w="9525">
            <a:solidFill>
              <a:schemeClr val="accent4"/>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0" i="0" lang="ar-MA" sz="2800" u="none" cap="none" strike="noStrike">
                <a:solidFill>
                  <a:srgbClr val="000000"/>
                </a:solidFill>
                <a:latin typeface="Calibri"/>
                <a:ea typeface="Calibri"/>
                <a:cs typeface="Calibri"/>
                <a:sym typeface="Calibri"/>
              </a:rPr>
              <a:t>أرسمُ خريطة ذهنية للسلوكات الايجابية المرتبطة باستخدام الانترنت ( كيف أستخدمُ الانترنت بشكل ايجابي؟)</a:t>
            </a:r>
            <a:endParaRPr b="0" i="0" sz="2800" u="none" cap="none" strike="noStrike">
              <a:solidFill>
                <a:srgbClr val="000000"/>
              </a:solidFill>
              <a:latin typeface="Calibri"/>
              <a:ea typeface="Calibri"/>
              <a:cs typeface="Calibri"/>
              <a:sym typeface="Calibri"/>
            </a:endParaRPr>
          </a:p>
        </p:txBody>
      </p:sp>
      <p:grpSp>
        <p:nvGrpSpPr>
          <p:cNvPr id="4032" name="Google Shape;4032;p50"/>
          <p:cNvGrpSpPr/>
          <p:nvPr/>
        </p:nvGrpSpPr>
        <p:grpSpPr>
          <a:xfrm>
            <a:off x="4477240" y="2362562"/>
            <a:ext cx="3263177" cy="3263177"/>
            <a:chOff x="3333981" y="361"/>
            <a:chExt cx="3263177" cy="3263177"/>
          </a:xfrm>
        </p:grpSpPr>
        <p:sp>
          <p:nvSpPr>
            <p:cNvPr id="4033" name="Google Shape;4033;p50"/>
            <p:cNvSpPr/>
            <p:nvPr/>
          </p:nvSpPr>
          <p:spPr>
            <a:xfrm>
              <a:off x="3709623" y="376002"/>
              <a:ext cx="2511894" cy="2511894"/>
            </a:xfrm>
            <a:prstGeom prst="blockArc">
              <a:avLst>
                <a:gd fmla="val 10800000" name="adj1"/>
                <a:gd fmla="val 16200000" name="adj2"/>
                <a:gd fmla="val 4641" name="adj3"/>
              </a:avLst>
            </a:prstGeom>
            <a:solidFill>
              <a:srgbClr val="ABBA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4" name="Google Shape;4034;p50"/>
            <p:cNvSpPr/>
            <p:nvPr/>
          </p:nvSpPr>
          <p:spPr>
            <a:xfrm>
              <a:off x="3709623" y="376002"/>
              <a:ext cx="2511894" cy="2511894"/>
            </a:xfrm>
            <a:prstGeom prst="blockArc">
              <a:avLst>
                <a:gd fmla="val 5400000" name="adj1"/>
                <a:gd fmla="val 10800000" name="adj2"/>
                <a:gd fmla="val 4641" name="adj3"/>
              </a:avLst>
            </a:prstGeom>
            <a:solidFill>
              <a:srgbClr val="ABBA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5" name="Google Shape;4035;p50"/>
            <p:cNvSpPr/>
            <p:nvPr/>
          </p:nvSpPr>
          <p:spPr>
            <a:xfrm>
              <a:off x="3709623" y="376002"/>
              <a:ext cx="2511894" cy="2511894"/>
            </a:xfrm>
            <a:prstGeom prst="blockArc">
              <a:avLst>
                <a:gd fmla="val 0" name="adj1"/>
                <a:gd fmla="val 5400000" name="adj2"/>
                <a:gd fmla="val 4641" name="adj3"/>
              </a:avLst>
            </a:prstGeom>
            <a:solidFill>
              <a:srgbClr val="ABBA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6" name="Google Shape;4036;p50"/>
            <p:cNvSpPr/>
            <p:nvPr/>
          </p:nvSpPr>
          <p:spPr>
            <a:xfrm>
              <a:off x="3709623" y="376002"/>
              <a:ext cx="2511894" cy="2511894"/>
            </a:xfrm>
            <a:prstGeom prst="blockArc">
              <a:avLst>
                <a:gd fmla="val 16200000" name="adj1"/>
                <a:gd fmla="val 0" name="adj2"/>
                <a:gd fmla="val 4641" name="adj3"/>
              </a:avLst>
            </a:prstGeom>
            <a:solidFill>
              <a:srgbClr val="ABBA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7" name="Google Shape;4037;p50"/>
            <p:cNvSpPr/>
            <p:nvPr/>
          </p:nvSpPr>
          <p:spPr>
            <a:xfrm>
              <a:off x="4076174" y="1053684"/>
              <a:ext cx="1778792" cy="1156531"/>
            </a:xfrm>
            <a:prstGeom prst="ellipse">
              <a:avLst/>
            </a:prstGeom>
            <a:gradFill>
              <a:gsLst>
                <a:gs pos="0">
                  <a:srgbClr val="FFDC9B"/>
                </a:gs>
                <a:gs pos="50000">
                  <a:srgbClr val="FFD68D"/>
                </a:gs>
                <a:gs pos="100000">
                  <a:srgbClr val="FFD478"/>
                </a:gs>
              </a:gsLst>
              <a:lin ang="5400000" scaled="0"/>
            </a:gradFill>
            <a:ln cap="flat" cmpd="sng" w="9525">
              <a:solidFill>
                <a:schemeClr val="accent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8" name="Google Shape;4038;p50"/>
            <p:cNvSpPr txBox="1"/>
            <p:nvPr/>
          </p:nvSpPr>
          <p:spPr>
            <a:xfrm>
              <a:off x="4336672" y="1223054"/>
              <a:ext cx="1257796" cy="817791"/>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t/>
              </a:r>
              <a:endParaRPr b="0" i="0" sz="1600" u="none" cap="none" strike="noStrike">
                <a:solidFill>
                  <a:schemeClr val="dk1"/>
                </a:solidFill>
                <a:latin typeface="Calibri"/>
                <a:ea typeface="Calibri"/>
                <a:cs typeface="Calibri"/>
                <a:sym typeface="Calibri"/>
              </a:endParaRPr>
            </a:p>
            <a:p>
              <a:pPr indent="0" lvl="0" marL="0" marR="0" rtl="0" algn="ctr">
                <a:lnSpc>
                  <a:spcPct val="90000"/>
                </a:lnSpc>
                <a:spcBef>
                  <a:spcPts val="560"/>
                </a:spcBef>
                <a:spcAft>
                  <a:spcPts val="0"/>
                </a:spcAft>
                <a:buNone/>
              </a:pPr>
              <a:r>
                <a:rPr b="1" i="0" lang="ar-MA" sz="1600" u="none" cap="none" strike="noStrike">
                  <a:solidFill>
                    <a:schemeClr val="dk1"/>
                  </a:solidFill>
                  <a:latin typeface="Calibri"/>
                  <a:ea typeface="Calibri"/>
                  <a:cs typeface="Calibri"/>
                  <a:sym typeface="Calibri"/>
                </a:rPr>
                <a:t>السلوكات الايجابية المرتبطة باستعمال الانترنت</a:t>
              </a:r>
              <a:endParaRPr b="1" i="0" sz="1600" u="none" cap="none" strike="noStrike">
                <a:solidFill>
                  <a:schemeClr val="dk1"/>
                </a:solidFill>
                <a:latin typeface="Calibri"/>
                <a:ea typeface="Calibri"/>
                <a:cs typeface="Calibri"/>
                <a:sym typeface="Calibri"/>
              </a:endParaRPr>
            </a:p>
            <a:p>
              <a:pPr indent="0" lvl="0" marL="0" marR="0" rtl="0" algn="ctr">
                <a:lnSpc>
                  <a:spcPct val="90000"/>
                </a:lnSpc>
                <a:spcBef>
                  <a:spcPts val="560"/>
                </a:spcBef>
                <a:spcAft>
                  <a:spcPts val="0"/>
                </a:spcAft>
                <a:buNone/>
              </a:pPr>
              <a:r>
                <a:t/>
              </a:r>
              <a:endParaRPr b="0" i="0" sz="2000" u="none" cap="none" strike="noStrike">
                <a:solidFill>
                  <a:schemeClr val="dk1"/>
                </a:solidFill>
                <a:latin typeface="Calibri"/>
                <a:ea typeface="Calibri"/>
                <a:cs typeface="Calibri"/>
                <a:sym typeface="Calibri"/>
              </a:endParaRPr>
            </a:p>
          </p:txBody>
        </p:sp>
        <p:sp>
          <p:nvSpPr>
            <p:cNvPr id="4039" name="Google Shape;4039;p50"/>
            <p:cNvSpPr/>
            <p:nvPr/>
          </p:nvSpPr>
          <p:spPr>
            <a:xfrm>
              <a:off x="4560784" y="361"/>
              <a:ext cx="809572" cy="809572"/>
            </a:xfrm>
            <a:prstGeom prst="ellipse">
              <a:avLst/>
            </a:prstGeom>
            <a:solidFill>
              <a:srgbClr val="FF000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0" name="Google Shape;4040;p50"/>
            <p:cNvSpPr txBox="1"/>
            <p:nvPr/>
          </p:nvSpPr>
          <p:spPr>
            <a:xfrm>
              <a:off x="4679343" y="118920"/>
              <a:ext cx="572454" cy="572454"/>
            </a:xfrm>
            <a:prstGeom prst="rect">
              <a:avLst/>
            </a:prstGeom>
            <a:noFill/>
            <a:ln>
              <a:noFill/>
            </a:ln>
          </p:spPr>
          <p:txBody>
            <a:bodyPr anchorCtr="0" anchor="ctr" bIns="19050" lIns="19050" spcFirstLastPara="1" rIns="19050" wrap="square" tIns="19050">
              <a:noAutofit/>
            </a:bodyPr>
            <a:lstStyle/>
            <a:p>
              <a:pPr indent="0" lvl="0" marL="0" marR="0" rtl="0" algn="ctr">
                <a:lnSpc>
                  <a:spcPct val="90000"/>
                </a:lnSpc>
                <a:spcBef>
                  <a:spcPts val="0"/>
                </a:spcBef>
                <a:spcAft>
                  <a:spcPts val="0"/>
                </a:spcAft>
                <a:buNone/>
              </a:pPr>
              <a:r>
                <a:t/>
              </a:r>
              <a:endParaRPr b="0" i="0" sz="1500" u="none" cap="none" strike="noStrike">
                <a:solidFill>
                  <a:schemeClr val="lt1"/>
                </a:solidFill>
                <a:latin typeface="Calibri"/>
                <a:ea typeface="Calibri"/>
                <a:cs typeface="Calibri"/>
                <a:sym typeface="Calibri"/>
              </a:endParaRPr>
            </a:p>
          </p:txBody>
        </p:sp>
        <p:sp>
          <p:nvSpPr>
            <p:cNvPr id="4041" name="Google Shape;4041;p50"/>
            <p:cNvSpPr/>
            <p:nvPr/>
          </p:nvSpPr>
          <p:spPr>
            <a:xfrm>
              <a:off x="5787586" y="1227163"/>
              <a:ext cx="809572" cy="809572"/>
            </a:xfrm>
            <a:prstGeom prst="ellipse">
              <a:avLst/>
            </a:prstGeom>
            <a:solidFill>
              <a:schemeClr val="accent2"/>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2" name="Google Shape;4042;p50"/>
            <p:cNvSpPr txBox="1"/>
            <p:nvPr/>
          </p:nvSpPr>
          <p:spPr>
            <a:xfrm>
              <a:off x="5906145" y="1345722"/>
              <a:ext cx="572454" cy="572454"/>
            </a:xfrm>
            <a:prstGeom prst="rect">
              <a:avLst/>
            </a:prstGeom>
            <a:noFill/>
            <a:ln>
              <a:noFill/>
            </a:ln>
          </p:spPr>
          <p:txBody>
            <a:bodyPr anchorCtr="0" anchor="ctr" bIns="19050" lIns="19050" spcFirstLastPara="1" rIns="19050" wrap="square" tIns="19050">
              <a:noAutofit/>
            </a:bodyPr>
            <a:lstStyle/>
            <a:p>
              <a:pPr indent="0" lvl="0" marL="0" marR="0" rtl="0" algn="ctr">
                <a:lnSpc>
                  <a:spcPct val="90000"/>
                </a:lnSpc>
                <a:spcBef>
                  <a:spcPts val="0"/>
                </a:spcBef>
                <a:spcAft>
                  <a:spcPts val="0"/>
                </a:spcAft>
                <a:buNone/>
              </a:pPr>
              <a:r>
                <a:t/>
              </a:r>
              <a:endParaRPr b="0" i="0" sz="1500" u="none" cap="none" strike="noStrike">
                <a:solidFill>
                  <a:schemeClr val="lt1"/>
                </a:solidFill>
                <a:latin typeface="Calibri"/>
                <a:ea typeface="Calibri"/>
                <a:cs typeface="Calibri"/>
                <a:sym typeface="Calibri"/>
              </a:endParaRPr>
            </a:p>
          </p:txBody>
        </p:sp>
        <p:sp>
          <p:nvSpPr>
            <p:cNvPr id="4043" name="Google Shape;4043;p50"/>
            <p:cNvSpPr/>
            <p:nvPr/>
          </p:nvSpPr>
          <p:spPr>
            <a:xfrm>
              <a:off x="4560784" y="2453966"/>
              <a:ext cx="809572" cy="809572"/>
            </a:xfrm>
            <a:prstGeom prst="ellipse">
              <a:avLst/>
            </a:prstGeom>
            <a:solidFill>
              <a:srgbClr val="92D05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4" name="Google Shape;4044;p50"/>
            <p:cNvSpPr txBox="1"/>
            <p:nvPr/>
          </p:nvSpPr>
          <p:spPr>
            <a:xfrm>
              <a:off x="4679343" y="2572525"/>
              <a:ext cx="572454" cy="572454"/>
            </a:xfrm>
            <a:prstGeom prst="rect">
              <a:avLst/>
            </a:prstGeom>
            <a:noFill/>
            <a:ln>
              <a:noFill/>
            </a:ln>
          </p:spPr>
          <p:txBody>
            <a:bodyPr anchorCtr="0" anchor="ctr" bIns="19050" lIns="19050" spcFirstLastPara="1" rIns="19050" wrap="square" tIns="19050">
              <a:noAutofit/>
            </a:bodyPr>
            <a:lstStyle/>
            <a:p>
              <a:pPr indent="0" lvl="0" marL="0" marR="0" rtl="0" algn="ctr">
                <a:lnSpc>
                  <a:spcPct val="90000"/>
                </a:lnSpc>
                <a:spcBef>
                  <a:spcPts val="0"/>
                </a:spcBef>
                <a:spcAft>
                  <a:spcPts val="0"/>
                </a:spcAft>
                <a:buNone/>
              </a:pPr>
              <a:r>
                <a:t/>
              </a:r>
              <a:endParaRPr b="0" i="0" sz="1500" u="none" cap="none" strike="noStrike">
                <a:solidFill>
                  <a:schemeClr val="lt1"/>
                </a:solidFill>
                <a:latin typeface="Calibri"/>
                <a:ea typeface="Calibri"/>
                <a:cs typeface="Calibri"/>
                <a:sym typeface="Calibri"/>
              </a:endParaRPr>
            </a:p>
          </p:txBody>
        </p:sp>
        <p:sp>
          <p:nvSpPr>
            <p:cNvPr id="4045" name="Google Shape;4045;p50"/>
            <p:cNvSpPr/>
            <p:nvPr/>
          </p:nvSpPr>
          <p:spPr>
            <a:xfrm>
              <a:off x="3333981" y="1227163"/>
              <a:ext cx="809572" cy="809572"/>
            </a:xfrm>
            <a:prstGeom prst="ellipse">
              <a:avLst/>
            </a:prstGeom>
            <a:solidFill>
              <a:srgbClr val="C0000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6" name="Google Shape;4046;p50"/>
            <p:cNvSpPr txBox="1"/>
            <p:nvPr/>
          </p:nvSpPr>
          <p:spPr>
            <a:xfrm>
              <a:off x="3452540" y="1345722"/>
              <a:ext cx="572454" cy="572454"/>
            </a:xfrm>
            <a:prstGeom prst="rect">
              <a:avLst/>
            </a:prstGeom>
            <a:noFill/>
            <a:ln>
              <a:noFill/>
            </a:ln>
          </p:spPr>
          <p:txBody>
            <a:bodyPr anchorCtr="0" anchor="ctr" bIns="19050" lIns="19050" spcFirstLastPara="1" rIns="19050" wrap="square" tIns="19050">
              <a:noAutofit/>
            </a:bodyPr>
            <a:lstStyle/>
            <a:p>
              <a:pPr indent="0" lvl="0" marL="0" marR="0" rtl="0" algn="ctr">
                <a:lnSpc>
                  <a:spcPct val="90000"/>
                </a:lnSpc>
                <a:spcBef>
                  <a:spcPts val="0"/>
                </a:spcBef>
                <a:spcAft>
                  <a:spcPts val="0"/>
                </a:spcAft>
                <a:buNone/>
              </a:pPr>
              <a:r>
                <a:t/>
              </a:r>
              <a:endParaRPr b="0" i="0" sz="1500" u="none" cap="none" strike="noStrike">
                <a:solidFill>
                  <a:schemeClr val="lt1"/>
                </a:solidFill>
                <a:latin typeface="Calibri"/>
                <a:ea typeface="Calibri"/>
                <a:cs typeface="Calibri"/>
                <a:sym typeface="Calibri"/>
              </a:endParaRPr>
            </a:p>
          </p:txBody>
        </p:sp>
      </p:grpSp>
      <p:sp>
        <p:nvSpPr>
          <p:cNvPr id="4047" name="Google Shape;4047;p50"/>
          <p:cNvSpPr/>
          <p:nvPr/>
        </p:nvSpPr>
        <p:spPr>
          <a:xfrm>
            <a:off x="7823200" y="3575050"/>
            <a:ext cx="2569658" cy="800100"/>
          </a:xfrm>
          <a:prstGeom prst="rect">
            <a:avLst/>
          </a:prstGeom>
          <a:solidFill>
            <a:schemeClr val="lt1"/>
          </a:solidFill>
          <a:ln cap="flat" cmpd="sng" w="127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50000"/>
              </a:lnSpc>
              <a:spcBef>
                <a:spcPts val="0"/>
              </a:spcBef>
              <a:spcAft>
                <a:spcPts val="0"/>
              </a:spcAft>
              <a:buNone/>
            </a:pPr>
            <a:r>
              <a:rPr b="1" i="0" lang="ar-MA" sz="1800" u="none" cap="none" strike="noStrike">
                <a:solidFill>
                  <a:schemeClr val="dk1"/>
                </a:solidFill>
                <a:latin typeface="Calibri"/>
                <a:ea typeface="Calibri"/>
                <a:cs typeface="Calibri"/>
                <a:sym typeface="Calibri"/>
              </a:rPr>
              <a:t>   مثلا : الاحترام في التعليقات</a:t>
            </a:r>
            <a:endParaRPr b="1" i="0" sz="1800" u="none" cap="none" strike="noStrike">
              <a:solidFill>
                <a:schemeClr val="dk1"/>
              </a:solidFill>
              <a:latin typeface="Calibri"/>
              <a:ea typeface="Calibri"/>
              <a:cs typeface="Calibri"/>
              <a:sym typeface="Calibri"/>
            </a:endParaRPr>
          </a:p>
        </p:txBody>
      </p:sp>
      <p:sp>
        <p:nvSpPr>
          <p:cNvPr id="4048" name="Google Shape;4048;p50"/>
          <p:cNvSpPr/>
          <p:nvPr/>
        </p:nvSpPr>
        <p:spPr>
          <a:xfrm>
            <a:off x="1866900" y="3575050"/>
            <a:ext cx="2569658" cy="800100"/>
          </a:xfrm>
          <a:prstGeom prst="rect">
            <a:avLst/>
          </a:prstGeom>
          <a:solidFill>
            <a:schemeClr val="lt1"/>
          </a:solidFill>
          <a:ln cap="flat" cmpd="sng" w="127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50000"/>
              </a:lnSpc>
              <a:spcBef>
                <a:spcPts val="0"/>
              </a:spcBef>
              <a:spcAft>
                <a:spcPts val="0"/>
              </a:spcAft>
              <a:buNone/>
            </a:pPr>
            <a:r>
              <a:rPr b="0" i="0" lang="ar-MA" sz="1800" u="none" cap="none" strike="noStrike">
                <a:solidFill>
                  <a:schemeClr val="dk1"/>
                </a:solidFill>
                <a:latin typeface="Calibri"/>
                <a:ea typeface="Calibri"/>
                <a:cs typeface="Calibri"/>
                <a:sym typeface="Calibri"/>
              </a:rPr>
              <a:t>..................................</a:t>
            </a:r>
            <a:endParaRPr b="0" i="0" sz="1800" u="none" cap="none" strike="noStrike">
              <a:solidFill>
                <a:schemeClr val="dk1"/>
              </a:solidFill>
              <a:latin typeface="Calibri"/>
              <a:ea typeface="Calibri"/>
              <a:cs typeface="Calibri"/>
              <a:sym typeface="Calibri"/>
            </a:endParaRPr>
          </a:p>
        </p:txBody>
      </p:sp>
      <p:sp>
        <p:nvSpPr>
          <p:cNvPr id="4049" name="Google Shape;4049;p50"/>
          <p:cNvSpPr/>
          <p:nvPr/>
        </p:nvSpPr>
        <p:spPr>
          <a:xfrm>
            <a:off x="4938982" y="5664200"/>
            <a:ext cx="2569658" cy="800100"/>
          </a:xfrm>
          <a:prstGeom prst="rect">
            <a:avLst/>
          </a:prstGeom>
          <a:solidFill>
            <a:schemeClr val="lt1"/>
          </a:solidFill>
          <a:ln cap="flat" cmpd="sng" w="127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50000"/>
              </a:lnSpc>
              <a:spcBef>
                <a:spcPts val="0"/>
              </a:spcBef>
              <a:spcAft>
                <a:spcPts val="0"/>
              </a:spcAft>
              <a:buNone/>
            </a:pPr>
            <a:r>
              <a:rPr b="0" i="0" lang="ar-MA" sz="1800" u="none" cap="none" strike="noStrike">
                <a:solidFill>
                  <a:schemeClr val="dk1"/>
                </a:solidFill>
                <a:latin typeface="Calibri"/>
                <a:ea typeface="Calibri"/>
                <a:cs typeface="Calibri"/>
                <a:sym typeface="Calibri"/>
              </a:rPr>
              <a:t>............................</a:t>
            </a:r>
            <a:endParaRPr b="0" i="0" sz="1800" u="none" cap="none" strike="noStrike">
              <a:solidFill>
                <a:schemeClr val="dk1"/>
              </a:solidFill>
              <a:latin typeface="Calibri"/>
              <a:ea typeface="Calibri"/>
              <a:cs typeface="Calibri"/>
              <a:sym typeface="Calibri"/>
            </a:endParaRPr>
          </a:p>
        </p:txBody>
      </p:sp>
      <p:sp>
        <p:nvSpPr>
          <p:cNvPr id="4050" name="Google Shape;4050;p50"/>
          <p:cNvSpPr/>
          <p:nvPr/>
        </p:nvSpPr>
        <p:spPr>
          <a:xfrm>
            <a:off x="4808276" y="1587500"/>
            <a:ext cx="2569658" cy="800100"/>
          </a:xfrm>
          <a:prstGeom prst="rect">
            <a:avLst/>
          </a:prstGeom>
          <a:solidFill>
            <a:schemeClr val="lt1"/>
          </a:solidFill>
          <a:ln cap="flat" cmpd="sng" w="127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50000"/>
              </a:lnSpc>
              <a:spcBef>
                <a:spcPts val="0"/>
              </a:spcBef>
              <a:spcAft>
                <a:spcPts val="0"/>
              </a:spcAft>
              <a:buNone/>
            </a:pPr>
            <a:r>
              <a:rPr b="0" i="0" lang="ar-MA" sz="1800" u="none" cap="none" strike="noStrike">
                <a:solidFill>
                  <a:schemeClr val="dk1"/>
                </a:solidFill>
                <a:latin typeface="Calibri"/>
                <a:ea typeface="Calibri"/>
                <a:cs typeface="Calibri"/>
                <a:sym typeface="Calibri"/>
              </a:rPr>
              <a:t>.............................</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4" name="Shape 4054"/>
        <p:cNvGrpSpPr/>
        <p:nvPr/>
      </p:nvGrpSpPr>
      <p:grpSpPr>
        <a:xfrm>
          <a:off x="0" y="0"/>
          <a:ext cx="0" cy="0"/>
          <a:chOff x="0" y="0"/>
          <a:chExt cx="0" cy="0"/>
        </a:xfrm>
      </p:grpSpPr>
      <p:pic>
        <p:nvPicPr>
          <p:cNvPr descr="Image générée" id="4055" name="Google Shape;4055;p5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4056" name="Google Shape;4056;p5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4057" name="Google Shape;4057;p51"/>
          <p:cNvSpPr txBox="1"/>
          <p:nvPr/>
        </p:nvSpPr>
        <p:spPr>
          <a:xfrm>
            <a:off x="4242216" y="195946"/>
            <a:ext cx="6934336" cy="470617"/>
          </a:xfrm>
          <a:prstGeom prst="rect">
            <a:avLst/>
          </a:prstGeom>
          <a:noFill/>
          <a:ln>
            <a:noFill/>
          </a:ln>
        </p:spPr>
        <p:txBody>
          <a:bodyPr anchorCtr="0" anchor="ctr" bIns="45700" lIns="91425" spcFirstLastPara="1" rIns="91425" wrap="square" tIns="45700">
            <a:normAutofit/>
          </a:bodyPr>
          <a:lstStyle/>
          <a:p>
            <a:pPr indent="0" lvl="0" marL="0" marR="0" rtl="1" algn="ctr">
              <a:lnSpc>
                <a:spcPct val="90000"/>
              </a:lnSpc>
              <a:spcBef>
                <a:spcPts val="0"/>
              </a:spcBef>
              <a:spcAft>
                <a:spcPts val="0"/>
              </a:spcAft>
              <a:buClr>
                <a:srgbClr val="757070"/>
              </a:buClr>
              <a:buSzPts val="2400"/>
              <a:buFont typeface="Calibri"/>
              <a:buNone/>
            </a:pPr>
            <a:r>
              <a:rPr b="0" i="0" lang="ar-MA" sz="2400" u="none" cap="none" strike="noStrike">
                <a:solidFill>
                  <a:srgbClr val="000000"/>
                </a:solidFill>
                <a:latin typeface="Calibri"/>
                <a:ea typeface="Calibri"/>
                <a:cs typeface="Calibri"/>
                <a:sym typeface="Calibri"/>
              </a:rPr>
              <a:t>وَصَلْنَا إِلَى نِهَايَةِ ٱلْحَصَّةِ. لَا تَنْسَوْا مُرَاجَعَةَ دُرُوسِكُمْ، وَإِنْجَازَ وَاجِبَاتِكُمْ.</a:t>
            </a:r>
            <a:endParaRPr/>
          </a:p>
        </p:txBody>
      </p:sp>
      <p:pic>
        <p:nvPicPr>
          <p:cNvPr id="4058" name="Google Shape;4058;p51"/>
          <p:cNvPicPr preferRelativeResize="0"/>
          <p:nvPr/>
        </p:nvPicPr>
        <p:blipFill rotWithShape="1">
          <a:blip r:embed="rId4">
            <a:alphaModFix/>
          </a:blip>
          <a:srcRect b="0" l="0" r="0" t="0"/>
          <a:stretch/>
        </p:blipFill>
        <p:spPr>
          <a:xfrm>
            <a:off x="3948856" y="1901081"/>
            <a:ext cx="3711575" cy="3711575"/>
          </a:xfrm>
          <a:prstGeom prst="rect">
            <a:avLst/>
          </a:prstGeom>
          <a:noFill/>
          <a:ln>
            <a:noFill/>
          </a:ln>
        </p:spPr>
      </p:pic>
      <p:pic>
        <p:nvPicPr>
          <p:cNvPr id="4059" name="Google Shape;4059;p51"/>
          <p:cNvPicPr preferRelativeResize="0"/>
          <p:nvPr/>
        </p:nvPicPr>
        <p:blipFill rotWithShape="1">
          <a:blip r:embed="rId5">
            <a:alphaModFix/>
          </a:blip>
          <a:srcRect b="0" l="0" r="0" t="0"/>
          <a:stretch/>
        </p:blipFill>
        <p:spPr>
          <a:xfrm>
            <a:off x="0" y="11134"/>
            <a:ext cx="731837" cy="73183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3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7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6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22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8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27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19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6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12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1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5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xmlns:r="http://schemas.openxmlformats.org/officeDocument/2006/relationships" name="15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xml><?xml version="1.0" encoding="utf-8"?>
<a:theme xmlns:a="http://schemas.openxmlformats.org/drawingml/2006/main" xmlns:r="http://schemas.openxmlformats.org/officeDocument/2006/relationships" name="14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xml><?xml version="1.0" encoding="utf-8"?>
<a:theme xmlns:a="http://schemas.openxmlformats.org/drawingml/2006/main" xmlns:r="http://schemas.openxmlformats.org/officeDocument/2006/relationships" name="25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xml><?xml version="1.0" encoding="utf-8"?>
<a:theme xmlns:a="http://schemas.openxmlformats.org/drawingml/2006/main" xmlns:r="http://schemas.openxmlformats.org/officeDocument/2006/relationships" name="24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xml><?xml version="1.0" encoding="utf-8"?>
<a:theme xmlns:a="http://schemas.openxmlformats.org/drawingml/2006/main" xmlns:r="http://schemas.openxmlformats.org/officeDocument/2006/relationships" name="2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xml><?xml version="1.0" encoding="utf-8"?>
<a:theme xmlns:a="http://schemas.openxmlformats.org/drawingml/2006/main" xmlns:r="http://schemas.openxmlformats.org/officeDocument/2006/relationships" name="10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8.xml><?xml version="1.0" encoding="utf-8"?>
<a:theme xmlns:a="http://schemas.openxmlformats.org/drawingml/2006/main" xmlns:r="http://schemas.openxmlformats.org/officeDocument/2006/relationships" name="20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9.xml><?xml version="1.0" encoding="utf-8"?>
<a:theme xmlns:a="http://schemas.openxmlformats.org/drawingml/2006/main" xmlns:r="http://schemas.openxmlformats.org/officeDocument/2006/relationships" name="9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0.xml><?xml version="1.0" encoding="utf-8"?>
<a:theme xmlns:a="http://schemas.openxmlformats.org/drawingml/2006/main" xmlns:r="http://schemas.openxmlformats.org/officeDocument/2006/relationships" name="3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3.xml><?xml version="1.0" encoding="utf-8"?>
<a:theme xmlns:a="http://schemas.openxmlformats.org/drawingml/2006/main" xmlns:r="http://schemas.openxmlformats.org/officeDocument/2006/relationships" name="4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4.xml><?xml version="1.0" encoding="utf-8"?>
<a:theme xmlns:a="http://schemas.openxmlformats.org/drawingml/2006/main" xmlns:r="http://schemas.openxmlformats.org/officeDocument/2006/relationships" name="23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5.xml><?xml version="1.0" encoding="utf-8"?>
<a:theme xmlns:a="http://schemas.openxmlformats.org/drawingml/2006/main" xmlns:r="http://schemas.openxmlformats.org/officeDocument/2006/relationships" name="2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6.xml><?xml version="1.0" encoding="utf-8"?>
<a:theme xmlns:a="http://schemas.openxmlformats.org/drawingml/2006/main" xmlns:r="http://schemas.openxmlformats.org/officeDocument/2006/relationships" name="28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7.xml><?xml version="1.0" encoding="utf-8"?>
<a:theme xmlns:a="http://schemas.openxmlformats.org/drawingml/2006/main" xmlns:r="http://schemas.openxmlformats.org/officeDocument/2006/relationships" name="18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8.xml><?xml version="1.0" encoding="utf-8"?>
<a:theme xmlns:a="http://schemas.openxmlformats.org/drawingml/2006/main" xmlns:r="http://schemas.openxmlformats.org/officeDocument/2006/relationships" name="17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2025-08-08T14:19:48Z</dcterms:created>
  <dc:creator>yassine lamsarsem</dc:creator>
</cp:coreProperties>
</file>