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66.xml"/>
  <Override ContentType="application/vnd.openxmlformats-officedocument.presentationml.slideLayout+xml" PartName="/ppt/slideLayouts/slideLayout96.xml"/>
  <Override ContentType="application/vnd.openxmlformats-officedocument.presentationml.slideLayout+xml" PartName="/ppt/slideLayouts/slideLayout358.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382.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374.xml"/>
  <Override ContentType="application/vnd.openxmlformats-officedocument.presentationml.slideLayout+xml" PartName="/ppt/slideLayouts/slideLayout165.xml"/>
  <Override ContentType="application/vnd.openxmlformats-officedocument.presentationml.slideLayout+xml" PartName="/ppt/slideLayouts/slideLayout343.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93.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41.xml"/>
  <Override ContentType="application/vnd.openxmlformats-officedocument.presentationml.slideLayout+xml" PartName="/ppt/slideLayouts/slideLayout214.xml"/>
  <Override ContentType="application/vnd.openxmlformats-officedocument.presentationml.slideLayout+xml" PartName="/ppt/slideLayouts/slideLayout15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238.xml"/>
  <Override ContentType="application/vnd.openxmlformats-officedocument.presentationml.slideLayout+xml" PartName="/ppt/slideLayouts/slideLayout73.xml"/>
  <Override ContentType="application/vnd.openxmlformats-officedocument.presentationml.slideLayout+xml" PartName="/ppt/slideLayouts/slideLayout351.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304.xml"/>
  <Override ContentType="application/vnd.openxmlformats-officedocument.presentationml.slideLayout+xml" PartName="/ppt/slideLayouts/slideLayout334.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270.xml"/>
  <Override ContentType="application/vnd.openxmlformats-officedocument.presentationml.slideLayout+xml" PartName="/ppt/slideLayouts/slideLayout253.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367.xml"/>
  <Override ContentType="application/vnd.openxmlformats-officedocument.presentationml.slideLayout+xml" PartName="/ppt/slideLayouts/slideLayout103.xml"/>
  <Override ContentType="application/vnd.openxmlformats-officedocument.presentationml.slideLayout+xml" PartName="/ppt/slideLayouts/slideLayout89.xml"/>
  <Override ContentType="application/vnd.openxmlformats-officedocument.presentationml.slideLayout+xml" PartName="/ppt/slideLayouts/slideLayout357.xml"/>
  <Override ContentType="application/vnd.openxmlformats-officedocument.presentationml.slideLayout+xml" PartName="/ppt/slideLayouts/slideLayout180.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268.xml"/>
  <Override ContentType="application/vnd.openxmlformats-officedocument.presentationml.slideLayout+xml" PartName="/ppt/slideLayouts/slideLayout294.xml"/>
  <Override ContentType="application/vnd.openxmlformats-officedocument.presentationml.slideLayout+xml" PartName="/ppt/slideLayouts/slideLayout18.xml"/>
  <Override ContentType="application/vnd.openxmlformats-officedocument.presentationml.slideLayout+xml" PartName="/ppt/slideLayouts/slideLayout3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45.xml"/>
  <Override ContentType="application/vnd.openxmlformats-officedocument.presentationml.slideLayout+xml" PartName="/ppt/slideLayouts/slideLayout373.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231.xml"/>
  <Override ContentType="application/vnd.openxmlformats-officedocument.presentationml.slideLayout+xml" PartName="/ppt/slideLayouts/slideLayout342.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299.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263.xml"/>
  <Override ContentType="application/vnd.openxmlformats-officedocument.presentationml.slideLayout+xml" PartName="/ppt/slideLayouts/slideLayout352.xml"/>
  <Override ContentType="application/vnd.openxmlformats-officedocument.presentationml.slideLayout+xml" PartName="/ppt/slideLayouts/slideLayout335.xml"/>
  <Override ContentType="application/vnd.openxmlformats-officedocument.presentationml.slideLayout+xml" PartName="/ppt/slideLayouts/slideLayout246.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57.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173.xml"/>
  <Override ContentType="application/vnd.openxmlformats-officedocument.presentationml.slideLayout+xml" PartName="/ppt/slideLayouts/slideLayout320.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384.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305.xml"/>
  <Override ContentType="application/vnd.openxmlformats-officedocument.presentationml.slideLayout+xml" PartName="/ppt/slideLayouts/slideLayout348.xml"/>
  <Override ContentType="application/vnd.openxmlformats-officedocument.presentationml.slideLayout+xml" PartName="/ppt/slideLayouts/slideLayout47.xml"/>
  <Override ContentType="application/vnd.openxmlformats-officedocument.presentationml.slideLayout+xml" PartName="/ppt/slideLayouts/slideLayout356.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35.xml"/>
  <Override ContentType="application/vnd.openxmlformats-officedocument.presentationml.slideLayout+xml" PartName="/ppt/slideLayouts/slideLayout228.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325.xml"/>
  <Override ContentType="application/vnd.openxmlformats-officedocument.presentationml.slideLayout+xml" PartName="/ppt/slideLayouts/slideLayout341.xml"/>
  <Override ContentType="application/vnd.openxmlformats-officedocument.presentationml.slideLayout+xml" PartName="/ppt/slideLayouts/slideLayout368.xml"/>
  <Override ContentType="application/vnd.openxmlformats-officedocument.presentationml.slideLayout+xml" PartName="/ppt/slideLayouts/slideLayout328.xml"/>
  <Override ContentType="application/vnd.openxmlformats-officedocument.presentationml.slideLayout+xml" PartName="/ppt/slideLayouts/slideLayout353.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298.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255.xml"/>
  <Override ContentType="application/vnd.openxmlformats-officedocument.presentationml.slideLayout+xml" PartName="/ppt/slideLayouts/slideLayout381.xml"/>
  <Override ContentType="application/vnd.openxmlformats-officedocument.presentationml.slideLayout+xml" PartName="/ppt/slideLayouts/slideLayout127.xml"/>
  <Override ContentType="application/vnd.openxmlformats-officedocument.presentationml.slideLayout+xml" PartName="/ppt/slideLayouts/slideLayout174.xml"/>
  <Override ContentType="application/vnd.openxmlformats-officedocument.presentationml.slideLayout+xml" PartName="/ppt/slideLayouts/slideLayout13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240.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75.xml"/>
  <Override ContentType="application/vnd.openxmlformats-officedocument.presentationml.slideLayout+xml" PartName="/ppt/slideLayouts/slideLayout32.xml"/>
  <Override ContentType="application/vnd.openxmlformats-officedocument.presentationml.slideLayout+xml" PartName="/ppt/slideLayouts/slideLayout375.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49.xml"/>
  <Override ContentType="application/vnd.openxmlformats-officedocument.presentationml.slideLayout+xml" PartName="/ppt/slideLayouts/slideLayout233.xml"/>
  <Override ContentType="application/vnd.openxmlformats-officedocument.presentationml.slideLayout+xml" PartName="/ppt/slideLayouts/slideLayout383.xml"/>
  <Override ContentType="application/vnd.openxmlformats-officedocument.presentationml.slideLayout+xml" PartName="/ppt/slideLayouts/slideLayout60.xml"/>
  <Override ContentType="application/vnd.openxmlformats-officedocument.presentationml.slideLayout+xml" PartName="/ppt/slideLayouts/slideLayout32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369.xml"/>
  <Override ContentType="application/vnd.openxmlformats-officedocument.presentationml.slideLayout+xml" PartName="/ppt/slideLayouts/slideLayout276.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360.xml"/>
  <Override ContentType="application/vnd.openxmlformats-officedocument.presentationml.slideLayout+xml" PartName="/ppt/slideLayouts/slideLayout261.xml"/>
  <Override ContentType="application/vnd.openxmlformats-officedocument.presentationml.slideLayout+xml" PartName="/ppt/slideLayouts/slideLayout4.xml"/>
  <Override ContentType="application/vnd.openxmlformats-officedocument.presentationml.slideLayout+xml" PartName="/ppt/slideLayouts/slideLayout355.xml"/>
  <Override ContentType="application/vnd.openxmlformats-officedocument.presentationml.slideLayout+xml" PartName="/ppt/slideLayouts/slideLayout312.xml"/>
  <Override ContentType="application/vnd.openxmlformats-officedocument.presentationml.slideLayout+xml" PartName="/ppt/slideLayouts/slideLayout227.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354.xml"/>
  <Override ContentType="application/vnd.openxmlformats-officedocument.presentationml.slideLayout+xml" PartName="/ppt/slideLayouts/slideLayout282.xml"/>
  <Override ContentType="application/vnd.openxmlformats-officedocument.presentationml.slideLayout+xml" PartName="/ppt/slideLayouts/slideLayout76.xml"/>
  <Override ContentType="application/vnd.openxmlformats-officedocument.presentationml.slideLayout+xml" PartName="/ppt/slideLayouts/slideLayout33.xml"/>
  <Override ContentType="application/vnd.openxmlformats-officedocument.presentationml.slideLayout+xml" PartName="/ppt/slideLayouts/slideLayout327.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361.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211.xml"/>
  <Override ContentType="application/vnd.openxmlformats-officedocument.presentationml.slideLayout+xml" PartName="/ppt/slideLayouts/slideLayout126.xml"/>
  <Override ContentType="application/vnd.openxmlformats-officedocument.presentationml.slideLayout+xml" PartName="/ppt/slideLayouts/slideLayout254.xml"/>
  <Override ContentType="application/vnd.openxmlformats-officedocument.presentationml.slideLayout+xml" PartName="/ppt/slideLayouts/slideLayout169.xml"/>
  <Override ContentType="application/vnd.openxmlformats-officedocument.presentationml.slideLayout+xml" PartName="/ppt/slideLayouts/slideLayout27.xml"/>
  <Override ContentType="application/vnd.openxmlformats-officedocument.presentationml.slideLayout+xml" PartName="/ppt/slideLayouts/slideLayout376.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226.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34.xml"/>
  <Override ContentType="application/vnd.openxmlformats-officedocument.presentationml.slideLayout+xml" PartName="/ppt/slideLayouts/slideLayout331.xml"/>
  <Override ContentType="application/vnd.openxmlformats-officedocument.presentationml.slideLayout+xml" PartName="/ppt/slideLayouts/slideLayout242.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53.xml"/>
  <Override ContentType="application/vnd.openxmlformats-officedocument.presentationml.slideLayout+xml" PartName="/ppt/slideLayouts/slideLayout257.xml"/>
  <Override ContentType="application/vnd.openxmlformats-officedocument.presentationml.slideLayout+xml" PartName="/ppt/slideLayouts/slideLayout84.xml"/>
  <Override ContentType="application/vnd.openxmlformats-officedocument.presentationml.slideLayout+xml" PartName="/ppt/slideLayouts/slideLayout370.xml"/>
  <Override ContentType="application/vnd.openxmlformats-officedocument.presentationml.slideLayout+xml" PartName="/ppt/slideLayouts/slideLayout92.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362.xml"/>
  <Override ContentType="application/vnd.openxmlformats-officedocument.presentationml.slideLayout+xml" PartName="/ppt/slideLayouts/slideLayout17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347.xml"/>
  <Override ContentType="application/vnd.openxmlformats-officedocument.presentationml.slideLayout+xml" PartName="/ppt/slideLayouts/slideLayout377.xml"/>
  <Override ContentType="application/vnd.openxmlformats-officedocument.presentationml.slideLayout+xml" PartName="/ppt/slideLayouts/slideLayout161.xml"/>
  <Override ContentType="application/vnd.openxmlformats-officedocument.presentationml.slideLayout+xml" PartName="/ppt/slideLayouts/slideLayout266.xml"/>
  <Override ContentType="application/vnd.openxmlformats-officedocument.presentationml.slideLayout+xml" PartName="/ppt/slideLayouts/slideLayout249.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5.xml"/>
  <Override ContentType="application/vnd.openxmlformats-officedocument.presentationml.slideLayout+xml" PartName="/ppt/slideLayouts/slideLayout296.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162.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339.xml"/>
  <Override ContentType="application/vnd.openxmlformats-officedocument.presentationml.slideLayout+xml" PartName="/ppt/slideLayouts/slideLayout288.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36.xml"/>
  <Override ContentType="application/vnd.openxmlformats-officedocument.presentationml.slideLayout+xml" PartName="/ppt/slideLayouts/slideLayout274.xml"/>
  <Override ContentType="application/vnd.openxmlformats-officedocument.presentationml.slideLayout+xml" PartName="/ppt/slideLayouts/slideLayout385.xml"/>
  <Override ContentType="application/vnd.openxmlformats-officedocument.presentationml.slideLayout+xml" PartName="/ppt/slideLayouts/slideLayout32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329.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90.xml"/>
  <Override ContentType="application/vnd.openxmlformats-officedocument.presentationml.slideLayout+xml" PartName="/ppt/slideLayouts/slideLayout378.xml"/>
  <Override ContentType="application/vnd.openxmlformats-officedocument.presentationml.slideLayout+xml" PartName="/ppt/slideLayouts/slideLayout26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241.xml"/>
  <Override ContentType="application/vnd.openxmlformats-officedocument.presentationml.slideLayout+xml" PartName="/ppt/slideLayouts/slideLayout363.xml"/>
  <Override ContentType="application/vnd.openxmlformats-officedocument.presentationml.slideLayout+xml" PartName="/ppt/slideLayouts/slideLayout31.xml"/>
  <Override ContentType="application/vnd.openxmlformats-officedocument.presentationml.slideLayout+xml" PartName="/ppt/slideLayouts/slideLayout14.xml"/>
  <Override ContentType="application/vnd.openxmlformats-officedocument.presentationml.slideLayout+xml" PartName="/ppt/slideLayouts/slideLayout380.xml"/>
  <Override ContentType="application/vnd.openxmlformats-officedocument.presentationml.slideLayout+xml" PartName="/ppt/slideLayouts/slideLayout199.xml"/>
  <Override ContentType="application/vnd.openxmlformats-officedocument.presentationml.slideLayout+xml" PartName="/ppt/slideLayouts/slideLayout346.xml"/>
  <Override ContentType="application/vnd.openxmlformats-officedocument.presentationml.slideLayout+xml" PartName="/ppt/slideLayouts/slideLayout171.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259.xml"/>
  <Override ContentType="application/vnd.openxmlformats-officedocument.presentationml.slideLayout+xml" PartName="/ppt/slideLayouts/slideLayout208.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372.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45.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336.xml"/>
  <Override ContentType="application/vnd.openxmlformats-officedocument.presentationml.slideLayout+xml" PartName="/ppt/slideLayouts/slideLayout166.xml"/>
  <Override ContentType="application/vnd.openxmlformats-officedocument.presentationml.slideLayout+xml" PartName="/ppt/slideLayouts/slideLayout379.xml"/>
  <Override ContentType="application/vnd.openxmlformats-officedocument.presentationml.slideLayout+xml" PartName="/ppt/slideLayouts/slideLayout272.xml"/>
  <Override ContentType="application/vnd.openxmlformats-officedocument.presentationml.slideLayout+xml" PartName="/ppt/slideLayouts/slideLayout264.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43.xml"/>
  <Override ContentType="application/vnd.openxmlformats-officedocument.presentationml.slideLayout+xml" PartName="/ppt/slideLayouts/slideLayout364.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286.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365.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215.xml"/>
  <Override ContentType="application/vnd.openxmlformats-officedocument.presentationml.slideLayout+xml" PartName="/ppt/slideLayouts/slideLayout258.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337.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71.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344.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192.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350.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186.xml"/>
  <Override ContentType="application/vnd.openxmlformats-officedocument.presentationml.slideLayout+xml" PartName="/ppt/slideLayouts/slideLayout359.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8.xml"/>
  <Override ContentType="application/vnd.openxmlformats-officedocument.presentationml.slideMaster+xml" PartName="/ppt/slideMasters/slideMaster11.xml"/>
  <Override ContentType="application/vnd.openxmlformats-officedocument.presentationml.slideMaster+xml" PartName="/ppt/slideMasters/slideMaster13.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14.xml"/>
  <Override ContentType="application/vnd.openxmlformats-officedocument.presentationml.slideMaster+xml" PartName="/ppt/slideMasters/slideMaster17.xml"/>
  <Override ContentType="application/vnd.openxmlformats-officedocument.presentationml.slideMaster+xml" PartName="/ppt/slideMasters/slideMaster12.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14.xml"/>
  <Override ContentType="application/vnd.openxmlformats-officedocument.theme+xml" PartName="/ppt/theme/theme6.xml"/>
  <Override ContentType="application/vnd.openxmlformats-officedocument.theme+xml" PartName="/ppt/theme/theme19.xml"/>
  <Override ContentType="application/vnd.openxmlformats-officedocument.theme+xml" PartName="/ppt/theme/theme3.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18.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6.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705" r:id="rId8"/>
    <p:sldMasterId id="2147483723" r:id="rId9"/>
    <p:sldMasterId id="2147483751" r:id="rId10"/>
    <p:sldMasterId id="2147483780" r:id="rId11"/>
    <p:sldMasterId id="2147483799" r:id="rId12"/>
    <p:sldMasterId id="2147483827" r:id="rId13"/>
    <p:sldMasterId id="2147483855" r:id="rId14"/>
    <p:sldMasterId id="2147483883" r:id="rId15"/>
    <p:sldMasterId id="2147483901" r:id="rId16"/>
    <p:sldMasterId id="2147483911" r:id="rId17"/>
    <p:sldMasterId id="2147483929" r:id="rId18"/>
    <p:sldMasterId id="2147483949" r:id="rId19"/>
    <p:sldMasterId id="2147483977" r:id="rId20"/>
    <p:sldMasterId id="2147484005" r:id="rId21"/>
    <p:sldMasterId id="2147484023" r:id="rId22"/>
  </p:sldMasterIdLst>
  <p:notesMasterIdLst>
    <p:notesMasterId r:id="rId23"/>
  </p:notesMasterIdLst>
  <p:sldIdLst>
    <p:sldId id="256" r:id="rId24"/>
    <p:sldId id="257" r:id="rId25"/>
    <p:sldId id="258" r:id="rId26"/>
    <p:sldId id="259" r:id="rId27"/>
    <p:sldId id="260" r:id="rId28"/>
    <p:sldId id="261" r:id="rId29"/>
    <p:sldId id="262" r:id="rId30"/>
    <p:sldId id="263" r:id="rId31"/>
    <p:sldId id="264" r:id="rId32"/>
    <p:sldId id="265" r:id="rId33"/>
    <p:sldId id="266" r:id="rId34"/>
    <p:sldId id="267" r:id="rId35"/>
    <p:sldId id="268" r:id="rId36"/>
    <p:sldId id="269" r:id="rId37"/>
    <p:sldId id="270" r:id="rId38"/>
    <p:sldId id="271" r:id="rId39"/>
    <p:sldId id="272" r:id="rId40"/>
    <p:sldId id="273" r:id="rId41"/>
    <p:sldId id="274" r:id="rId42"/>
    <p:sldId id="275" r:id="rId43"/>
    <p:sldId id="276" r:id="rId44"/>
    <p:sldId id="277" r:id="rId45"/>
    <p:sldId id="278" r:id="rId46"/>
    <p:sldId id="279" r:id="rId47"/>
    <p:sldId id="280" r:id="rId48"/>
    <p:sldId id="281" r:id="rId49"/>
    <p:sldId id="282" r:id="rId50"/>
    <p:sldId id="283" r:id="rId51"/>
    <p:sldId id="284" r:id="rId52"/>
    <p:sldId id="285" r:id="rId53"/>
    <p:sldId id="286" r:id="rId54"/>
    <p:sldId id="287" r:id="rId55"/>
    <p:sldId id="288" r:id="rId56"/>
    <p:sldId id="289" r:id="rId57"/>
    <p:sldId id="290" r:id="rId58"/>
    <p:sldId id="291" r:id="rId59"/>
    <p:sldId id="292" r:id="rId60"/>
    <p:sldId id="293" r:id="rId61"/>
    <p:sldId id="294" r:id="rId62"/>
    <p:sldId id="295" r:id="rId63"/>
    <p:sldId id="296" r:id="rId64"/>
    <p:sldId id="297" r:id="rId65"/>
    <p:sldId id="298" r:id="rId66"/>
    <p:sldId id="299" r:id="rId67"/>
    <p:sldId id="300" r:id="rId68"/>
    <p:sldId id="301" r:id="rId69"/>
    <p:sldId id="302" r:id="rId70"/>
    <p:sldId id="303" r:id="rId71"/>
    <p:sldId id="304" r:id="rId72"/>
    <p:sldId id="305" r:id="rId73"/>
  </p:sldIdLst>
  <p:sldSz cy="6858000" cx="12192000"/>
  <p:notesSz cx="6858000" cy="9144000"/>
  <p:embeddedFontLst>
    <p:embeddedFont>
      <p:font typeface="Dosis"/>
      <p:regular r:id="rId74"/>
      <p:bold r:id="rId75"/>
    </p:embeddedFont>
    <p:embeddedFont>
      <p:font typeface="Play"/>
      <p:regular r:id="rId76"/>
      <p:bold r:id="rId77"/>
    </p:embeddedFont>
    <p:embeddedFont>
      <p:font typeface="Poppins ExtraBold"/>
      <p:bold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80" roundtripDataSignature="AMtx7mi2N1uYOIBmYCcXRFuKEwGCEdsR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D64B888-8AD7-4103-A5BA-296EBFC70B18}">
  <a:tblStyle styleId="{AD64B888-8AD7-4103-A5BA-296EBFC70B1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4EC2789-0B59-4C26-A391-6A63DC443BD5}" styleName="Table_1">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17.xml"/><Relationship Id="rId42" Type="http://schemas.openxmlformats.org/officeDocument/2006/relationships/slide" Target="slides/slide19.xml"/><Relationship Id="rId41" Type="http://schemas.openxmlformats.org/officeDocument/2006/relationships/slide" Target="slides/slide18.xml"/><Relationship Id="rId44" Type="http://schemas.openxmlformats.org/officeDocument/2006/relationships/slide" Target="slides/slide21.xml"/><Relationship Id="rId43" Type="http://schemas.openxmlformats.org/officeDocument/2006/relationships/slide" Target="slides/slide20.xml"/><Relationship Id="rId46" Type="http://schemas.openxmlformats.org/officeDocument/2006/relationships/slide" Target="slides/slide23.xml"/><Relationship Id="rId45" Type="http://schemas.openxmlformats.org/officeDocument/2006/relationships/slide" Target="slides/slide22.xml"/><Relationship Id="rId80" Type="http://customschemas.google.com/relationships/presentationmetadata" Target="metadata"/><Relationship Id="rId1" Type="http://schemas.openxmlformats.org/officeDocument/2006/relationships/theme" Target="theme/theme1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25.xml"/><Relationship Id="rId47" Type="http://schemas.openxmlformats.org/officeDocument/2006/relationships/slide" Target="slides/slide24.xml"/><Relationship Id="rId49" Type="http://schemas.openxmlformats.org/officeDocument/2006/relationships/slide" Target="slides/slide26.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50.xml"/><Relationship Id="rId72" Type="http://schemas.openxmlformats.org/officeDocument/2006/relationships/slide" Target="slides/slide49.xml"/><Relationship Id="rId31" Type="http://schemas.openxmlformats.org/officeDocument/2006/relationships/slide" Target="slides/slide8.xml"/><Relationship Id="rId75" Type="http://schemas.openxmlformats.org/officeDocument/2006/relationships/font" Target="fonts/Dosis-bold.fntdata"/><Relationship Id="rId30" Type="http://schemas.openxmlformats.org/officeDocument/2006/relationships/slide" Target="slides/slide7.xml"/><Relationship Id="rId74" Type="http://schemas.openxmlformats.org/officeDocument/2006/relationships/font" Target="fonts/Dosis-regular.fntdata"/><Relationship Id="rId33" Type="http://schemas.openxmlformats.org/officeDocument/2006/relationships/slide" Target="slides/slide10.xml"/><Relationship Id="rId77" Type="http://schemas.openxmlformats.org/officeDocument/2006/relationships/font" Target="fonts/Play-bold.fntdata"/><Relationship Id="rId32" Type="http://schemas.openxmlformats.org/officeDocument/2006/relationships/slide" Target="slides/slide9.xml"/><Relationship Id="rId76" Type="http://schemas.openxmlformats.org/officeDocument/2006/relationships/font" Target="fonts/Play-regular.fntdata"/><Relationship Id="rId35" Type="http://schemas.openxmlformats.org/officeDocument/2006/relationships/slide" Target="slides/slide12.xml"/><Relationship Id="rId79" Type="http://schemas.openxmlformats.org/officeDocument/2006/relationships/font" Target="fonts/PoppinsExtraBold-boldItalic.fntdata"/><Relationship Id="rId34" Type="http://schemas.openxmlformats.org/officeDocument/2006/relationships/slide" Target="slides/slide11.xml"/><Relationship Id="rId78" Type="http://schemas.openxmlformats.org/officeDocument/2006/relationships/font" Target="fonts/PoppinsExtraBold-bold.fntdata"/><Relationship Id="rId71" Type="http://schemas.openxmlformats.org/officeDocument/2006/relationships/slide" Target="slides/slide48.xml"/><Relationship Id="rId70" Type="http://schemas.openxmlformats.org/officeDocument/2006/relationships/slide" Target="slides/slide47.xml"/><Relationship Id="rId37" Type="http://schemas.openxmlformats.org/officeDocument/2006/relationships/slide" Target="slides/slide14.xml"/><Relationship Id="rId36" Type="http://schemas.openxmlformats.org/officeDocument/2006/relationships/slide" Target="slides/slide13.xml"/><Relationship Id="rId39" Type="http://schemas.openxmlformats.org/officeDocument/2006/relationships/slide" Target="slides/slide16.xml"/><Relationship Id="rId38" Type="http://schemas.openxmlformats.org/officeDocument/2006/relationships/slide" Target="slides/slide15.xml"/><Relationship Id="rId62" Type="http://schemas.openxmlformats.org/officeDocument/2006/relationships/slide" Target="slides/slide39.xml"/><Relationship Id="rId61" Type="http://schemas.openxmlformats.org/officeDocument/2006/relationships/slide" Target="slides/slide38.xml"/><Relationship Id="rId20" Type="http://schemas.openxmlformats.org/officeDocument/2006/relationships/slideMaster" Target="slideMasters/slideMaster16.xml"/><Relationship Id="rId64" Type="http://schemas.openxmlformats.org/officeDocument/2006/relationships/slide" Target="slides/slide41.xml"/><Relationship Id="rId63" Type="http://schemas.openxmlformats.org/officeDocument/2006/relationships/slide" Target="slides/slide40.xml"/><Relationship Id="rId22" Type="http://schemas.openxmlformats.org/officeDocument/2006/relationships/slideMaster" Target="slideMasters/slideMaster18.xml"/><Relationship Id="rId66" Type="http://schemas.openxmlformats.org/officeDocument/2006/relationships/slide" Target="slides/slide43.xml"/><Relationship Id="rId21" Type="http://schemas.openxmlformats.org/officeDocument/2006/relationships/slideMaster" Target="slideMasters/slideMaster17.xml"/><Relationship Id="rId65" Type="http://schemas.openxmlformats.org/officeDocument/2006/relationships/slide" Target="slides/slide42.xml"/><Relationship Id="rId24" Type="http://schemas.openxmlformats.org/officeDocument/2006/relationships/slide" Target="slides/slide1.xml"/><Relationship Id="rId68" Type="http://schemas.openxmlformats.org/officeDocument/2006/relationships/slide" Target="slides/slide45.xml"/><Relationship Id="rId23" Type="http://schemas.openxmlformats.org/officeDocument/2006/relationships/notesMaster" Target="notesMasters/notesMaster1.xml"/><Relationship Id="rId67" Type="http://schemas.openxmlformats.org/officeDocument/2006/relationships/slide" Target="slides/slide44.xml"/><Relationship Id="rId60" Type="http://schemas.openxmlformats.org/officeDocument/2006/relationships/slide" Target="slides/slide37.xml"/><Relationship Id="rId26" Type="http://schemas.openxmlformats.org/officeDocument/2006/relationships/slide" Target="slides/slide3.xml"/><Relationship Id="rId25" Type="http://schemas.openxmlformats.org/officeDocument/2006/relationships/slide" Target="slides/slide2.xml"/><Relationship Id="rId69" Type="http://schemas.openxmlformats.org/officeDocument/2006/relationships/slide" Target="slides/slide46.xml"/><Relationship Id="rId28" Type="http://schemas.openxmlformats.org/officeDocument/2006/relationships/slide" Target="slides/slide5.xml"/><Relationship Id="rId27" Type="http://schemas.openxmlformats.org/officeDocument/2006/relationships/slide" Target="slides/slide4.xml"/><Relationship Id="rId29" Type="http://schemas.openxmlformats.org/officeDocument/2006/relationships/slide" Target="slides/slide6.xml"/><Relationship Id="rId51" Type="http://schemas.openxmlformats.org/officeDocument/2006/relationships/slide" Target="slides/slide28.xml"/><Relationship Id="rId50" Type="http://schemas.openxmlformats.org/officeDocument/2006/relationships/slide" Target="slides/slide27.xml"/><Relationship Id="rId53" Type="http://schemas.openxmlformats.org/officeDocument/2006/relationships/slide" Target="slides/slide30.xml"/><Relationship Id="rId52" Type="http://schemas.openxmlformats.org/officeDocument/2006/relationships/slide" Target="slides/slide29.xml"/><Relationship Id="rId11" Type="http://schemas.openxmlformats.org/officeDocument/2006/relationships/slideMaster" Target="slideMasters/slideMaster7.xml"/><Relationship Id="rId55" Type="http://schemas.openxmlformats.org/officeDocument/2006/relationships/slide" Target="slides/slide32.xml"/><Relationship Id="rId10" Type="http://schemas.openxmlformats.org/officeDocument/2006/relationships/slideMaster" Target="slideMasters/slideMaster6.xml"/><Relationship Id="rId54" Type="http://schemas.openxmlformats.org/officeDocument/2006/relationships/slide" Target="slides/slide31.xml"/><Relationship Id="rId13" Type="http://schemas.openxmlformats.org/officeDocument/2006/relationships/slideMaster" Target="slideMasters/slideMaster9.xml"/><Relationship Id="rId57" Type="http://schemas.openxmlformats.org/officeDocument/2006/relationships/slide" Target="slides/slide34.xml"/><Relationship Id="rId12" Type="http://schemas.openxmlformats.org/officeDocument/2006/relationships/slideMaster" Target="slideMasters/slideMaster8.xml"/><Relationship Id="rId56" Type="http://schemas.openxmlformats.org/officeDocument/2006/relationships/slide" Target="slides/slide33.xml"/><Relationship Id="rId15" Type="http://schemas.openxmlformats.org/officeDocument/2006/relationships/slideMaster" Target="slideMasters/slideMaster11.xml"/><Relationship Id="rId59" Type="http://schemas.openxmlformats.org/officeDocument/2006/relationships/slide" Target="slides/slide36.xml"/><Relationship Id="rId14" Type="http://schemas.openxmlformats.org/officeDocument/2006/relationships/slideMaster" Target="slideMasters/slideMaster10.xml"/><Relationship Id="rId58" Type="http://schemas.openxmlformats.org/officeDocument/2006/relationships/slide" Target="slides/slide35.xml"/><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slideMaster" Target="slideMasters/slideMaster15.xml"/><Relationship Id="rId18" Type="http://schemas.openxmlformats.org/officeDocument/2006/relationships/slideMaster" Target="slideMasters/slideMaster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4" name="Shape 2124"/>
        <p:cNvGrpSpPr/>
        <p:nvPr/>
      </p:nvGrpSpPr>
      <p:grpSpPr>
        <a:xfrm>
          <a:off x="0" y="0"/>
          <a:ext cx="0" cy="0"/>
          <a:chOff x="0" y="0"/>
          <a:chExt cx="0" cy="0"/>
        </a:xfrm>
      </p:grpSpPr>
      <p:sp>
        <p:nvSpPr>
          <p:cNvPr id="2125" name="Google Shape;2125;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6" name="Google Shape;2126;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127" name="Google Shape;2127;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0" name="Shape 2150"/>
        <p:cNvGrpSpPr/>
        <p:nvPr/>
      </p:nvGrpSpPr>
      <p:grpSpPr>
        <a:xfrm>
          <a:off x="0" y="0"/>
          <a:ext cx="0" cy="0"/>
          <a:chOff x="0" y="0"/>
          <a:chExt cx="0" cy="0"/>
        </a:xfrm>
      </p:grpSpPr>
      <p:sp>
        <p:nvSpPr>
          <p:cNvPr id="2151" name="Google Shape;2151;p2: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2152" name="Google Shape;215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2" name="Shape 2192"/>
        <p:cNvGrpSpPr/>
        <p:nvPr/>
      </p:nvGrpSpPr>
      <p:grpSpPr>
        <a:xfrm>
          <a:off x="0" y="0"/>
          <a:ext cx="0" cy="0"/>
          <a:chOff x="0" y="0"/>
          <a:chExt cx="0" cy="0"/>
        </a:xfrm>
      </p:grpSpPr>
      <p:sp>
        <p:nvSpPr>
          <p:cNvPr id="2193" name="Google Shape;219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4" name="Google Shape;219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3" name="Shape 2233"/>
        <p:cNvGrpSpPr/>
        <p:nvPr/>
      </p:nvGrpSpPr>
      <p:grpSpPr>
        <a:xfrm>
          <a:off x="0" y="0"/>
          <a:ext cx="0" cy="0"/>
          <a:chOff x="0" y="0"/>
          <a:chExt cx="0" cy="0"/>
        </a:xfrm>
      </p:grpSpPr>
      <p:sp>
        <p:nvSpPr>
          <p:cNvPr id="2234" name="Google Shape;223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5" name="Google Shape;223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8" name="Shape 2248"/>
        <p:cNvGrpSpPr/>
        <p:nvPr/>
      </p:nvGrpSpPr>
      <p:grpSpPr>
        <a:xfrm>
          <a:off x="0" y="0"/>
          <a:ext cx="0" cy="0"/>
          <a:chOff x="0" y="0"/>
          <a:chExt cx="0" cy="0"/>
        </a:xfrm>
      </p:grpSpPr>
      <p:sp>
        <p:nvSpPr>
          <p:cNvPr id="2249" name="Google Shape;224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0" name="Google Shape;225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2" name="Shape 2262"/>
        <p:cNvGrpSpPr/>
        <p:nvPr/>
      </p:nvGrpSpPr>
      <p:grpSpPr>
        <a:xfrm>
          <a:off x="0" y="0"/>
          <a:ext cx="0" cy="0"/>
          <a:chOff x="0" y="0"/>
          <a:chExt cx="0" cy="0"/>
        </a:xfrm>
      </p:grpSpPr>
      <p:sp>
        <p:nvSpPr>
          <p:cNvPr id="2263" name="Google Shape;226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264" name="Google Shape;226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8" name="Shape 2288"/>
        <p:cNvGrpSpPr/>
        <p:nvPr/>
      </p:nvGrpSpPr>
      <p:grpSpPr>
        <a:xfrm>
          <a:off x="0" y="0"/>
          <a:ext cx="0" cy="0"/>
          <a:chOff x="0" y="0"/>
          <a:chExt cx="0" cy="0"/>
        </a:xfrm>
      </p:grpSpPr>
      <p:sp>
        <p:nvSpPr>
          <p:cNvPr id="2289" name="Google Shape;228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0" name="Google Shape;229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1" name="Shape 2301"/>
        <p:cNvGrpSpPr/>
        <p:nvPr/>
      </p:nvGrpSpPr>
      <p:grpSpPr>
        <a:xfrm>
          <a:off x="0" y="0"/>
          <a:ext cx="0" cy="0"/>
          <a:chOff x="0" y="0"/>
          <a:chExt cx="0" cy="0"/>
        </a:xfrm>
      </p:grpSpPr>
      <p:sp>
        <p:nvSpPr>
          <p:cNvPr id="2302" name="Google Shape;230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3" name="Google Shape;230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8" name="Shape 2318"/>
        <p:cNvGrpSpPr/>
        <p:nvPr/>
      </p:nvGrpSpPr>
      <p:grpSpPr>
        <a:xfrm>
          <a:off x="0" y="0"/>
          <a:ext cx="0" cy="0"/>
          <a:chOff x="0" y="0"/>
          <a:chExt cx="0" cy="0"/>
        </a:xfrm>
      </p:grpSpPr>
      <p:sp>
        <p:nvSpPr>
          <p:cNvPr id="2319" name="Google Shape;231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0" name="Google Shape;232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3" name="Shape 2333"/>
        <p:cNvGrpSpPr/>
        <p:nvPr/>
      </p:nvGrpSpPr>
      <p:grpSpPr>
        <a:xfrm>
          <a:off x="0" y="0"/>
          <a:ext cx="0" cy="0"/>
          <a:chOff x="0" y="0"/>
          <a:chExt cx="0" cy="0"/>
        </a:xfrm>
      </p:grpSpPr>
      <p:sp>
        <p:nvSpPr>
          <p:cNvPr id="2334" name="Google Shape;233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5" name="Google Shape;233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6" name="Shape 2346"/>
        <p:cNvGrpSpPr/>
        <p:nvPr/>
      </p:nvGrpSpPr>
      <p:grpSpPr>
        <a:xfrm>
          <a:off x="0" y="0"/>
          <a:ext cx="0" cy="0"/>
          <a:chOff x="0" y="0"/>
          <a:chExt cx="0" cy="0"/>
        </a:xfrm>
      </p:grpSpPr>
      <p:sp>
        <p:nvSpPr>
          <p:cNvPr id="2347" name="Google Shape;234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8" name="Google Shape;234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9" name="Shape 2359"/>
        <p:cNvGrpSpPr/>
        <p:nvPr/>
      </p:nvGrpSpPr>
      <p:grpSpPr>
        <a:xfrm>
          <a:off x="0" y="0"/>
          <a:ext cx="0" cy="0"/>
          <a:chOff x="0" y="0"/>
          <a:chExt cx="0" cy="0"/>
        </a:xfrm>
      </p:grpSpPr>
      <p:sp>
        <p:nvSpPr>
          <p:cNvPr id="2360" name="Google Shape;236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1" name="Google Shape;236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362" name="Google Shape;236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3" name="Shape 2393"/>
        <p:cNvGrpSpPr/>
        <p:nvPr/>
      </p:nvGrpSpPr>
      <p:grpSpPr>
        <a:xfrm>
          <a:off x="0" y="0"/>
          <a:ext cx="0" cy="0"/>
          <a:chOff x="0" y="0"/>
          <a:chExt cx="0" cy="0"/>
        </a:xfrm>
      </p:grpSpPr>
      <p:sp>
        <p:nvSpPr>
          <p:cNvPr id="2394" name="Google Shape;239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5" name="Google Shape;239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3" name="Shape 2403"/>
        <p:cNvGrpSpPr/>
        <p:nvPr/>
      </p:nvGrpSpPr>
      <p:grpSpPr>
        <a:xfrm>
          <a:off x="0" y="0"/>
          <a:ext cx="0" cy="0"/>
          <a:chOff x="0" y="0"/>
          <a:chExt cx="0" cy="0"/>
        </a:xfrm>
      </p:grpSpPr>
      <p:sp>
        <p:nvSpPr>
          <p:cNvPr id="2404" name="Google Shape;240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405" name="Google Shape;240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2" name="Shape 2422"/>
        <p:cNvGrpSpPr/>
        <p:nvPr/>
      </p:nvGrpSpPr>
      <p:grpSpPr>
        <a:xfrm>
          <a:off x="0" y="0"/>
          <a:ext cx="0" cy="0"/>
          <a:chOff x="0" y="0"/>
          <a:chExt cx="0" cy="0"/>
        </a:xfrm>
      </p:grpSpPr>
      <p:sp>
        <p:nvSpPr>
          <p:cNvPr id="2423" name="Google Shape;242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424" name="Google Shape;242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2" name="Shape 2432"/>
        <p:cNvGrpSpPr/>
        <p:nvPr/>
      </p:nvGrpSpPr>
      <p:grpSpPr>
        <a:xfrm>
          <a:off x="0" y="0"/>
          <a:ext cx="0" cy="0"/>
          <a:chOff x="0" y="0"/>
          <a:chExt cx="0" cy="0"/>
        </a:xfrm>
      </p:grpSpPr>
      <p:sp>
        <p:nvSpPr>
          <p:cNvPr id="2433" name="Google Shape;243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4" name="Google Shape;243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2" name="Shape 2442"/>
        <p:cNvGrpSpPr/>
        <p:nvPr/>
      </p:nvGrpSpPr>
      <p:grpSpPr>
        <a:xfrm>
          <a:off x="0" y="0"/>
          <a:ext cx="0" cy="0"/>
          <a:chOff x="0" y="0"/>
          <a:chExt cx="0" cy="0"/>
        </a:xfrm>
      </p:grpSpPr>
      <p:sp>
        <p:nvSpPr>
          <p:cNvPr id="2443" name="Google Shape;244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4" name="Google Shape;244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6" name="Shape 2456"/>
        <p:cNvGrpSpPr/>
        <p:nvPr/>
      </p:nvGrpSpPr>
      <p:grpSpPr>
        <a:xfrm>
          <a:off x="0" y="0"/>
          <a:ext cx="0" cy="0"/>
          <a:chOff x="0" y="0"/>
          <a:chExt cx="0" cy="0"/>
        </a:xfrm>
      </p:grpSpPr>
      <p:sp>
        <p:nvSpPr>
          <p:cNvPr id="2457" name="Google Shape;245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8" name="Google Shape;24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6" name="Shape 2466"/>
        <p:cNvGrpSpPr/>
        <p:nvPr/>
      </p:nvGrpSpPr>
      <p:grpSpPr>
        <a:xfrm>
          <a:off x="0" y="0"/>
          <a:ext cx="0" cy="0"/>
          <a:chOff x="0" y="0"/>
          <a:chExt cx="0" cy="0"/>
        </a:xfrm>
      </p:grpSpPr>
      <p:sp>
        <p:nvSpPr>
          <p:cNvPr id="2467" name="Google Shape;246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8" name="Google Shape;246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5" name="Shape 2475"/>
        <p:cNvGrpSpPr/>
        <p:nvPr/>
      </p:nvGrpSpPr>
      <p:grpSpPr>
        <a:xfrm>
          <a:off x="0" y="0"/>
          <a:ext cx="0" cy="0"/>
          <a:chOff x="0" y="0"/>
          <a:chExt cx="0" cy="0"/>
        </a:xfrm>
      </p:grpSpPr>
      <p:sp>
        <p:nvSpPr>
          <p:cNvPr id="2476" name="Google Shape;247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7" name="Google Shape;247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0" name="Shape 2490"/>
        <p:cNvGrpSpPr/>
        <p:nvPr/>
      </p:nvGrpSpPr>
      <p:grpSpPr>
        <a:xfrm>
          <a:off x="0" y="0"/>
          <a:ext cx="0" cy="0"/>
          <a:chOff x="0" y="0"/>
          <a:chExt cx="0" cy="0"/>
        </a:xfrm>
      </p:grpSpPr>
      <p:sp>
        <p:nvSpPr>
          <p:cNvPr id="2491" name="Google Shape;249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2" name="Google Shape;249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4" name="Shape 2504"/>
        <p:cNvGrpSpPr/>
        <p:nvPr/>
      </p:nvGrpSpPr>
      <p:grpSpPr>
        <a:xfrm>
          <a:off x="0" y="0"/>
          <a:ext cx="0" cy="0"/>
          <a:chOff x="0" y="0"/>
          <a:chExt cx="0" cy="0"/>
        </a:xfrm>
      </p:grpSpPr>
      <p:sp>
        <p:nvSpPr>
          <p:cNvPr id="2505" name="Google Shape;250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6" name="Google Shape;250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8" name="Shape 2518"/>
        <p:cNvGrpSpPr/>
        <p:nvPr/>
      </p:nvGrpSpPr>
      <p:grpSpPr>
        <a:xfrm>
          <a:off x="0" y="0"/>
          <a:ext cx="0" cy="0"/>
          <a:chOff x="0" y="0"/>
          <a:chExt cx="0" cy="0"/>
        </a:xfrm>
      </p:grpSpPr>
      <p:sp>
        <p:nvSpPr>
          <p:cNvPr id="2519" name="Google Shape;251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0" name="Google Shape;252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2" name="Shape 2532"/>
        <p:cNvGrpSpPr/>
        <p:nvPr/>
      </p:nvGrpSpPr>
      <p:grpSpPr>
        <a:xfrm>
          <a:off x="0" y="0"/>
          <a:ext cx="0" cy="0"/>
          <a:chOff x="0" y="0"/>
          <a:chExt cx="0" cy="0"/>
        </a:xfrm>
      </p:grpSpPr>
      <p:sp>
        <p:nvSpPr>
          <p:cNvPr id="2533" name="Google Shape;253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4" name="Google Shape;253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1" name="Shape 2541"/>
        <p:cNvGrpSpPr/>
        <p:nvPr/>
      </p:nvGrpSpPr>
      <p:grpSpPr>
        <a:xfrm>
          <a:off x="0" y="0"/>
          <a:ext cx="0" cy="0"/>
          <a:chOff x="0" y="0"/>
          <a:chExt cx="0" cy="0"/>
        </a:xfrm>
      </p:grpSpPr>
      <p:sp>
        <p:nvSpPr>
          <p:cNvPr id="2542" name="Google Shape;254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543" name="Google Shape;254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7" name="Shape 2547"/>
        <p:cNvGrpSpPr/>
        <p:nvPr/>
      </p:nvGrpSpPr>
      <p:grpSpPr>
        <a:xfrm>
          <a:off x="0" y="0"/>
          <a:ext cx="0" cy="0"/>
          <a:chOff x="0" y="0"/>
          <a:chExt cx="0" cy="0"/>
        </a:xfrm>
      </p:grpSpPr>
      <p:sp>
        <p:nvSpPr>
          <p:cNvPr id="2548" name="Google Shape;254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9" name="Google Shape;254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6" name="Shape 2556"/>
        <p:cNvGrpSpPr/>
        <p:nvPr/>
      </p:nvGrpSpPr>
      <p:grpSpPr>
        <a:xfrm>
          <a:off x="0" y="0"/>
          <a:ext cx="0" cy="0"/>
          <a:chOff x="0" y="0"/>
          <a:chExt cx="0" cy="0"/>
        </a:xfrm>
      </p:grpSpPr>
      <p:sp>
        <p:nvSpPr>
          <p:cNvPr id="2557" name="Google Shape;255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8" name="Google Shape;255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5" name="Shape 2565"/>
        <p:cNvGrpSpPr/>
        <p:nvPr/>
      </p:nvGrpSpPr>
      <p:grpSpPr>
        <a:xfrm>
          <a:off x="0" y="0"/>
          <a:ext cx="0" cy="0"/>
          <a:chOff x="0" y="0"/>
          <a:chExt cx="0" cy="0"/>
        </a:xfrm>
      </p:grpSpPr>
      <p:sp>
        <p:nvSpPr>
          <p:cNvPr id="2566" name="Google Shape;2566;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7" name="Google Shape;256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4" name="Shape 2574"/>
        <p:cNvGrpSpPr/>
        <p:nvPr/>
      </p:nvGrpSpPr>
      <p:grpSpPr>
        <a:xfrm>
          <a:off x="0" y="0"/>
          <a:ext cx="0" cy="0"/>
          <a:chOff x="0" y="0"/>
          <a:chExt cx="0" cy="0"/>
        </a:xfrm>
      </p:grpSpPr>
      <p:sp>
        <p:nvSpPr>
          <p:cNvPr id="2575" name="Google Shape;2575;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6" name="Google Shape;257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3" name="Shape 2583"/>
        <p:cNvGrpSpPr/>
        <p:nvPr/>
      </p:nvGrpSpPr>
      <p:grpSpPr>
        <a:xfrm>
          <a:off x="0" y="0"/>
          <a:ext cx="0" cy="0"/>
          <a:chOff x="0" y="0"/>
          <a:chExt cx="0" cy="0"/>
        </a:xfrm>
      </p:grpSpPr>
      <p:sp>
        <p:nvSpPr>
          <p:cNvPr id="2584" name="Google Shape;2584;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5" name="Google Shape;258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2" name="Shape 2592"/>
        <p:cNvGrpSpPr/>
        <p:nvPr/>
      </p:nvGrpSpPr>
      <p:grpSpPr>
        <a:xfrm>
          <a:off x="0" y="0"/>
          <a:ext cx="0" cy="0"/>
          <a:chOff x="0" y="0"/>
          <a:chExt cx="0" cy="0"/>
        </a:xfrm>
      </p:grpSpPr>
      <p:sp>
        <p:nvSpPr>
          <p:cNvPr id="2593" name="Google Shape;259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594" name="Google Shape;259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2" name="Shape 2602"/>
        <p:cNvGrpSpPr/>
        <p:nvPr/>
      </p:nvGrpSpPr>
      <p:grpSpPr>
        <a:xfrm>
          <a:off x="0" y="0"/>
          <a:ext cx="0" cy="0"/>
          <a:chOff x="0" y="0"/>
          <a:chExt cx="0" cy="0"/>
        </a:xfrm>
      </p:grpSpPr>
      <p:sp>
        <p:nvSpPr>
          <p:cNvPr id="2603" name="Google Shape;260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4" name="Google Shape;260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1" name="Shape 2611"/>
        <p:cNvGrpSpPr/>
        <p:nvPr/>
      </p:nvGrpSpPr>
      <p:grpSpPr>
        <a:xfrm>
          <a:off x="0" y="0"/>
          <a:ext cx="0" cy="0"/>
          <a:chOff x="0" y="0"/>
          <a:chExt cx="0" cy="0"/>
        </a:xfrm>
      </p:grpSpPr>
      <p:sp>
        <p:nvSpPr>
          <p:cNvPr id="2612" name="Google Shape;261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3" name="Google Shape;261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0" name="Shape 2620"/>
        <p:cNvGrpSpPr/>
        <p:nvPr/>
      </p:nvGrpSpPr>
      <p:grpSpPr>
        <a:xfrm>
          <a:off x="0" y="0"/>
          <a:ext cx="0" cy="0"/>
          <a:chOff x="0" y="0"/>
          <a:chExt cx="0" cy="0"/>
        </a:xfrm>
      </p:grpSpPr>
      <p:sp>
        <p:nvSpPr>
          <p:cNvPr id="2621" name="Google Shape;262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2" name="Google Shape;262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9" name="Shape 2629"/>
        <p:cNvGrpSpPr/>
        <p:nvPr/>
      </p:nvGrpSpPr>
      <p:grpSpPr>
        <a:xfrm>
          <a:off x="0" y="0"/>
          <a:ext cx="0" cy="0"/>
          <a:chOff x="0" y="0"/>
          <a:chExt cx="0" cy="0"/>
        </a:xfrm>
      </p:grpSpPr>
      <p:sp>
        <p:nvSpPr>
          <p:cNvPr id="2630" name="Google Shape;263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1" name="Google Shape;263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2" name="Shape 2642"/>
        <p:cNvGrpSpPr/>
        <p:nvPr/>
      </p:nvGrpSpPr>
      <p:grpSpPr>
        <a:xfrm>
          <a:off x="0" y="0"/>
          <a:ext cx="0" cy="0"/>
          <a:chOff x="0" y="0"/>
          <a:chExt cx="0" cy="0"/>
        </a:xfrm>
      </p:grpSpPr>
      <p:sp>
        <p:nvSpPr>
          <p:cNvPr id="2643" name="Google Shape;2643;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4" name="Google Shape;264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0" name="Shape 2660"/>
        <p:cNvGrpSpPr/>
        <p:nvPr/>
      </p:nvGrpSpPr>
      <p:grpSpPr>
        <a:xfrm>
          <a:off x="0" y="0"/>
          <a:ext cx="0" cy="0"/>
          <a:chOff x="0" y="0"/>
          <a:chExt cx="0" cy="0"/>
        </a:xfrm>
      </p:grpSpPr>
      <p:sp>
        <p:nvSpPr>
          <p:cNvPr id="2661" name="Google Shape;2661;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2" name="Google Shape;266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0" name="Shape 2670"/>
        <p:cNvGrpSpPr/>
        <p:nvPr/>
      </p:nvGrpSpPr>
      <p:grpSpPr>
        <a:xfrm>
          <a:off x="0" y="0"/>
          <a:ext cx="0" cy="0"/>
          <a:chOff x="0" y="0"/>
          <a:chExt cx="0" cy="0"/>
        </a:xfrm>
      </p:grpSpPr>
      <p:sp>
        <p:nvSpPr>
          <p:cNvPr id="2671" name="Google Shape;267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2" name="Google Shape;267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3" name="Shape 2683"/>
        <p:cNvGrpSpPr/>
        <p:nvPr/>
      </p:nvGrpSpPr>
      <p:grpSpPr>
        <a:xfrm>
          <a:off x="0" y="0"/>
          <a:ext cx="0" cy="0"/>
          <a:chOff x="0" y="0"/>
          <a:chExt cx="0" cy="0"/>
        </a:xfrm>
      </p:grpSpPr>
      <p:sp>
        <p:nvSpPr>
          <p:cNvPr id="2684" name="Google Shape;268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5" name="Google Shape;268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7" name="Shape 2697"/>
        <p:cNvGrpSpPr/>
        <p:nvPr/>
      </p:nvGrpSpPr>
      <p:grpSpPr>
        <a:xfrm>
          <a:off x="0" y="0"/>
          <a:ext cx="0" cy="0"/>
          <a:chOff x="0" y="0"/>
          <a:chExt cx="0" cy="0"/>
        </a:xfrm>
      </p:grpSpPr>
      <p:sp>
        <p:nvSpPr>
          <p:cNvPr id="2698" name="Google Shape;2698;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9" name="Google Shape;269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8" name="Shape 2708"/>
        <p:cNvGrpSpPr/>
        <p:nvPr/>
      </p:nvGrpSpPr>
      <p:grpSpPr>
        <a:xfrm>
          <a:off x="0" y="0"/>
          <a:ext cx="0" cy="0"/>
          <a:chOff x="0" y="0"/>
          <a:chExt cx="0" cy="0"/>
        </a:xfrm>
      </p:grpSpPr>
      <p:sp>
        <p:nvSpPr>
          <p:cNvPr id="2709" name="Google Shape;2709;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0" name="Google Shape;271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1" name="Shape 2721"/>
        <p:cNvGrpSpPr/>
        <p:nvPr/>
      </p:nvGrpSpPr>
      <p:grpSpPr>
        <a:xfrm>
          <a:off x="0" y="0"/>
          <a:ext cx="0" cy="0"/>
          <a:chOff x="0" y="0"/>
          <a:chExt cx="0" cy="0"/>
        </a:xfrm>
      </p:grpSpPr>
      <p:sp>
        <p:nvSpPr>
          <p:cNvPr id="2722" name="Google Shape;2722;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3" name="Google Shape;2723;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5" name="Shape 2735"/>
        <p:cNvGrpSpPr/>
        <p:nvPr/>
      </p:nvGrpSpPr>
      <p:grpSpPr>
        <a:xfrm>
          <a:off x="0" y="0"/>
          <a:ext cx="0" cy="0"/>
          <a:chOff x="0" y="0"/>
          <a:chExt cx="0" cy="0"/>
        </a:xfrm>
      </p:grpSpPr>
      <p:sp>
        <p:nvSpPr>
          <p:cNvPr id="2736" name="Google Shape;2736;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7" name="Google Shape;273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3" name="Shape 2743"/>
        <p:cNvGrpSpPr/>
        <p:nvPr/>
      </p:nvGrpSpPr>
      <p:grpSpPr>
        <a:xfrm>
          <a:off x="0" y="0"/>
          <a:ext cx="0" cy="0"/>
          <a:chOff x="0" y="0"/>
          <a:chExt cx="0" cy="0"/>
        </a:xfrm>
      </p:grpSpPr>
      <p:sp>
        <p:nvSpPr>
          <p:cNvPr id="2744" name="Google Shape;274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745" name="Google Shape;274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3" name="Shape 2753"/>
        <p:cNvGrpSpPr/>
        <p:nvPr/>
      </p:nvGrpSpPr>
      <p:grpSpPr>
        <a:xfrm>
          <a:off x="0" y="0"/>
          <a:ext cx="0" cy="0"/>
          <a:chOff x="0" y="0"/>
          <a:chExt cx="0" cy="0"/>
        </a:xfrm>
      </p:grpSpPr>
      <p:sp>
        <p:nvSpPr>
          <p:cNvPr id="2754" name="Google Shape;2754;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755" name="Google Shape;2755;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5" name="Shape 2765"/>
        <p:cNvGrpSpPr/>
        <p:nvPr/>
      </p:nvGrpSpPr>
      <p:grpSpPr>
        <a:xfrm>
          <a:off x="0" y="0"/>
          <a:ext cx="0" cy="0"/>
          <a:chOff x="0" y="0"/>
          <a:chExt cx="0" cy="0"/>
        </a:xfrm>
      </p:grpSpPr>
      <p:sp>
        <p:nvSpPr>
          <p:cNvPr id="2766" name="Google Shape;2766;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7" name="Google Shape;2767;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5" name="Shape 2775"/>
        <p:cNvGrpSpPr/>
        <p:nvPr/>
      </p:nvGrpSpPr>
      <p:grpSpPr>
        <a:xfrm>
          <a:off x="0" y="0"/>
          <a:ext cx="0" cy="0"/>
          <a:chOff x="0" y="0"/>
          <a:chExt cx="0" cy="0"/>
        </a:xfrm>
      </p:grpSpPr>
      <p:sp>
        <p:nvSpPr>
          <p:cNvPr id="2776" name="Google Shape;2776;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7" name="Google Shape;277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8" name="Shape 2788"/>
        <p:cNvGrpSpPr/>
        <p:nvPr/>
      </p:nvGrpSpPr>
      <p:grpSpPr>
        <a:xfrm>
          <a:off x="0" y="0"/>
          <a:ext cx="0" cy="0"/>
          <a:chOff x="0" y="0"/>
          <a:chExt cx="0" cy="0"/>
        </a:xfrm>
      </p:grpSpPr>
      <p:sp>
        <p:nvSpPr>
          <p:cNvPr id="2789" name="Google Shape;278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0" name="Google Shape;279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1" name="Shape 2801"/>
        <p:cNvGrpSpPr/>
        <p:nvPr/>
      </p:nvGrpSpPr>
      <p:grpSpPr>
        <a:xfrm>
          <a:off x="0" y="0"/>
          <a:ext cx="0" cy="0"/>
          <a:chOff x="0" y="0"/>
          <a:chExt cx="0" cy="0"/>
        </a:xfrm>
      </p:grpSpPr>
      <p:sp>
        <p:nvSpPr>
          <p:cNvPr id="2802" name="Google Shape;2802;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3" name="Google Shape;2803;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2" name="Shape 2812"/>
        <p:cNvGrpSpPr/>
        <p:nvPr/>
      </p:nvGrpSpPr>
      <p:grpSpPr>
        <a:xfrm>
          <a:off x="0" y="0"/>
          <a:ext cx="0" cy="0"/>
          <a:chOff x="0" y="0"/>
          <a:chExt cx="0" cy="0"/>
        </a:xfrm>
      </p:grpSpPr>
      <p:sp>
        <p:nvSpPr>
          <p:cNvPr id="2813" name="Google Shape;2813;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4" name="Google Shape;2814;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2.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3.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2.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1.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1.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1.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1.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1.png"/></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1.pn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1.png"/></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2.pn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0.png"/></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8.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3.pn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2.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8.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0.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3.png"/></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0.png"/></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8.png"/></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3.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2.pn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3.png"/></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2.png"/></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1.png"/></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1.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8.png"/></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3.png"/></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1.png"/></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1.png"/></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1.png"/></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1.png"/></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1.png"/></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12.png"/></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0.png"/></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8.png"/></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13.png"/></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2.png"/></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8.png"/></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3.png"/></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1.png"/></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2"/>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 name="Shape 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 name="Shape 22"/>
        <p:cNvGrpSpPr/>
        <p:nvPr/>
      </p:nvGrpSpPr>
      <p:grpSpPr>
        <a:xfrm>
          <a:off x="0" y="0"/>
          <a:ext cx="0" cy="0"/>
          <a:chOff x="0" y="0"/>
          <a:chExt cx="0" cy="0"/>
        </a:xfrm>
      </p:grpSpPr>
      <p:sp>
        <p:nvSpPr>
          <p:cNvPr id="23" name="Google Shape;23;p1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1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 name="Shape 28"/>
        <p:cNvGrpSpPr/>
        <p:nvPr/>
      </p:nvGrpSpPr>
      <p:grpSpPr>
        <a:xfrm>
          <a:off x="0" y="0"/>
          <a:ext cx="0" cy="0"/>
          <a:chOff x="0" y="0"/>
          <a:chExt cx="0" cy="0"/>
        </a:xfrm>
      </p:grpSpPr>
      <p:sp>
        <p:nvSpPr>
          <p:cNvPr id="29" name="Google Shape;29;p1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4" name="Shape 34"/>
        <p:cNvGrpSpPr/>
        <p:nvPr/>
      </p:nvGrpSpPr>
      <p:grpSpPr>
        <a:xfrm>
          <a:off x="0" y="0"/>
          <a:ext cx="0" cy="0"/>
          <a:chOff x="0" y="0"/>
          <a:chExt cx="0" cy="0"/>
        </a:xfrm>
      </p:grpSpPr>
      <p:sp>
        <p:nvSpPr>
          <p:cNvPr id="35" name="Google Shape;35;p1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 name="Shape 40"/>
        <p:cNvGrpSpPr/>
        <p:nvPr/>
      </p:nvGrpSpPr>
      <p:grpSpPr>
        <a:xfrm>
          <a:off x="0" y="0"/>
          <a:ext cx="0" cy="0"/>
          <a:chOff x="0" y="0"/>
          <a:chExt cx="0" cy="0"/>
        </a:xfrm>
      </p:grpSpPr>
      <p:sp>
        <p:nvSpPr>
          <p:cNvPr id="41" name="Google Shape;41;p1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1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7" name="Shape 47"/>
        <p:cNvGrpSpPr/>
        <p:nvPr/>
      </p:nvGrpSpPr>
      <p:grpSpPr>
        <a:xfrm>
          <a:off x="0" y="0"/>
          <a:ext cx="0" cy="0"/>
          <a:chOff x="0" y="0"/>
          <a:chExt cx="0" cy="0"/>
        </a:xfrm>
      </p:grpSpPr>
      <p:sp>
        <p:nvSpPr>
          <p:cNvPr id="48" name="Google Shape;48;p1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1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1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1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6" name="Shape 56"/>
        <p:cNvGrpSpPr/>
        <p:nvPr/>
      </p:nvGrpSpPr>
      <p:grpSpPr>
        <a:xfrm>
          <a:off x="0" y="0"/>
          <a:ext cx="0" cy="0"/>
          <a:chOff x="0" y="0"/>
          <a:chExt cx="0" cy="0"/>
        </a:xfrm>
      </p:grpSpPr>
      <p:sp>
        <p:nvSpPr>
          <p:cNvPr id="57" name="Google Shape;57;p1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1" name="Shape 61"/>
        <p:cNvGrpSpPr/>
        <p:nvPr/>
      </p:nvGrpSpPr>
      <p:grpSpPr>
        <a:xfrm>
          <a:off x="0" y="0"/>
          <a:ext cx="0" cy="0"/>
          <a:chOff x="0" y="0"/>
          <a:chExt cx="0" cy="0"/>
        </a:xfrm>
      </p:grpSpPr>
      <p:sp>
        <p:nvSpPr>
          <p:cNvPr id="62" name="Google Shape;62;p1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8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18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8" name="Shape 68"/>
        <p:cNvGrpSpPr/>
        <p:nvPr/>
      </p:nvGrpSpPr>
      <p:grpSpPr>
        <a:xfrm>
          <a:off x="0" y="0"/>
          <a:ext cx="0" cy="0"/>
          <a:chOff x="0" y="0"/>
          <a:chExt cx="0" cy="0"/>
        </a:xfrm>
      </p:grpSpPr>
      <p:sp>
        <p:nvSpPr>
          <p:cNvPr id="69" name="Google Shape;69;p1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89"/>
          <p:cNvSpPr/>
          <p:nvPr>
            <p:ph idx="2" type="pic"/>
          </p:nvPr>
        </p:nvSpPr>
        <p:spPr>
          <a:xfrm>
            <a:off x="5183188" y="987425"/>
            <a:ext cx="6172200" cy="4873625"/>
          </a:xfrm>
          <a:prstGeom prst="rect">
            <a:avLst/>
          </a:prstGeom>
          <a:noFill/>
          <a:ln>
            <a:noFill/>
          </a:ln>
        </p:spPr>
      </p:sp>
      <p:sp>
        <p:nvSpPr>
          <p:cNvPr id="71" name="Google Shape;71;p18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1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5" name="Shape 75"/>
        <p:cNvGrpSpPr/>
        <p:nvPr/>
      </p:nvGrpSpPr>
      <p:grpSpPr>
        <a:xfrm>
          <a:off x="0" y="0"/>
          <a:ext cx="0" cy="0"/>
          <a:chOff x="0" y="0"/>
          <a:chExt cx="0" cy="0"/>
        </a:xfrm>
      </p:grpSpPr>
      <p:sp>
        <p:nvSpPr>
          <p:cNvPr id="76" name="Google Shape;76;p1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9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1" name="Shape 81"/>
        <p:cNvGrpSpPr/>
        <p:nvPr/>
      </p:nvGrpSpPr>
      <p:grpSpPr>
        <a:xfrm>
          <a:off x="0" y="0"/>
          <a:ext cx="0" cy="0"/>
          <a:chOff x="0" y="0"/>
          <a:chExt cx="0" cy="0"/>
        </a:xfrm>
      </p:grpSpPr>
      <p:sp>
        <p:nvSpPr>
          <p:cNvPr id="82" name="Google Shape;82;p19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9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1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5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5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5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435"/>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94" name="Google Shape;94;p435"/>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95" name="Google Shape;95;p435"/>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436"/>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436"/>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43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43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43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43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437"/>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43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43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43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438"/>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438"/>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43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43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43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43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439"/>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439"/>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43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43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43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440"/>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440"/>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440"/>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440"/>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440"/>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44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44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44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44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44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44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44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44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44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44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443"/>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443"/>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443"/>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44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44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44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444"/>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444"/>
          <p:cNvSpPr/>
          <p:nvPr>
            <p:ph idx="2" type="pic"/>
          </p:nvPr>
        </p:nvSpPr>
        <p:spPr>
          <a:xfrm>
            <a:off x="5183185" y="987430"/>
            <a:ext cx="6172199" cy="4873629"/>
          </a:xfrm>
          <a:prstGeom prst="rect">
            <a:avLst/>
          </a:prstGeom>
          <a:noFill/>
          <a:ln>
            <a:noFill/>
          </a:ln>
        </p:spPr>
      </p:sp>
      <p:sp>
        <p:nvSpPr>
          <p:cNvPr id="149" name="Google Shape;149;p444"/>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44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44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44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44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445"/>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44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44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44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446"/>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446"/>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44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44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44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447"/>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67" name="Google Shape;167;p447"/>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68" name="Google Shape;168;p447"/>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448"/>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1" name="Google Shape;171;p448"/>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449"/>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4" name="Google Shape;174;p449"/>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75" name="Google Shape;175;p449"/>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449"/>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450"/>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9" name="Google Shape;179;p450"/>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80" name="Google Shape;180;p450"/>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450"/>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451"/>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4" name="Google Shape;184;p451"/>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85" name="Google Shape;185;p451"/>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451"/>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452"/>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452"/>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452"/>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452"/>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2" name="Google Shape;192;p452"/>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93" name="Google Shape;193;p452"/>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94" name="Google Shape;194;p452"/>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45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197" name="Google Shape;197;p453"/>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98" name="Google Shape;198;p453"/>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0" name="Shape 200"/>
        <p:cNvGrpSpPr/>
        <p:nvPr/>
      </p:nvGrpSpPr>
      <p:grpSpPr>
        <a:xfrm>
          <a:off x="0" y="0"/>
          <a:ext cx="0" cy="0"/>
          <a:chOff x="0" y="0"/>
          <a:chExt cx="0" cy="0"/>
        </a:xfrm>
      </p:grpSpPr>
      <p:sp>
        <p:nvSpPr>
          <p:cNvPr id="201" name="Google Shape;201;p58"/>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2" name="Google Shape;202;p5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3" name="Google Shape;203;p5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4" name="Google Shape;204;p58"/>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5" name="Google Shape;205;p5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6" name="Google Shape;206;p5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7" name="Google Shape;207;p5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8" name="Google Shape;208;p5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9" name="Google Shape;209;p5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0" name="Google Shape;210;p5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1" name="Google Shape;211;p58"/>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2" name="Google Shape;212;p58"/>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 name="Google Shape;213;p5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14" name="Shape 214"/>
        <p:cNvGrpSpPr/>
        <p:nvPr/>
      </p:nvGrpSpPr>
      <p:grpSpPr>
        <a:xfrm>
          <a:off x="0" y="0"/>
          <a:ext cx="0" cy="0"/>
          <a:chOff x="0" y="0"/>
          <a:chExt cx="0" cy="0"/>
        </a:xfrm>
      </p:grpSpPr>
      <p:sp>
        <p:nvSpPr>
          <p:cNvPr id="215" name="Google Shape;215;p92"/>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216" name="Google Shape;216;p92"/>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217" name="Google Shape;217;p92"/>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8" name="Shape 218"/>
        <p:cNvGrpSpPr/>
        <p:nvPr/>
      </p:nvGrpSpPr>
      <p:grpSpPr>
        <a:xfrm>
          <a:off x="0" y="0"/>
          <a:ext cx="0" cy="0"/>
          <a:chOff x="0" y="0"/>
          <a:chExt cx="0" cy="0"/>
        </a:xfrm>
      </p:grpSpPr>
      <p:sp>
        <p:nvSpPr>
          <p:cNvPr id="219" name="Google Shape;219;p9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 name="Google Shape;220;p9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1" name="Google Shape;221;p9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2" name="Shape 222"/>
        <p:cNvGrpSpPr/>
        <p:nvPr/>
      </p:nvGrpSpPr>
      <p:grpSpPr>
        <a:xfrm>
          <a:off x="0" y="0"/>
          <a:ext cx="0" cy="0"/>
          <a:chOff x="0" y="0"/>
          <a:chExt cx="0" cy="0"/>
        </a:xfrm>
      </p:grpSpPr>
      <p:sp>
        <p:nvSpPr>
          <p:cNvPr id="223" name="Google Shape;223;p94"/>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 name="Google Shape;224;p94"/>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5" name="Google Shape;225;p9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6" name="Google Shape;226;p9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7" name="Google Shape;227;p9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28" name="Shape 228"/>
        <p:cNvGrpSpPr/>
        <p:nvPr/>
      </p:nvGrpSpPr>
      <p:grpSpPr>
        <a:xfrm>
          <a:off x="0" y="0"/>
          <a:ext cx="0" cy="0"/>
          <a:chOff x="0" y="0"/>
          <a:chExt cx="0" cy="0"/>
        </a:xfrm>
      </p:grpSpPr>
      <p:sp>
        <p:nvSpPr>
          <p:cNvPr id="229" name="Google Shape;229;p9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0" name="Google Shape;230;p95"/>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31" name="Google Shape;231;p9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 name="Google Shape;232;p9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3" name="Google Shape;233;p9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4" name="Shape 234"/>
        <p:cNvGrpSpPr/>
        <p:nvPr/>
      </p:nvGrpSpPr>
      <p:grpSpPr>
        <a:xfrm>
          <a:off x="0" y="0"/>
          <a:ext cx="0" cy="0"/>
          <a:chOff x="0" y="0"/>
          <a:chExt cx="0" cy="0"/>
        </a:xfrm>
      </p:grpSpPr>
      <p:sp>
        <p:nvSpPr>
          <p:cNvPr id="235" name="Google Shape;235;p96"/>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6" name="Google Shape;236;p96"/>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37" name="Google Shape;237;p9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8" name="Google Shape;238;p9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9" name="Google Shape;239;p9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40" name="Shape 240"/>
        <p:cNvGrpSpPr/>
        <p:nvPr/>
      </p:nvGrpSpPr>
      <p:grpSpPr>
        <a:xfrm>
          <a:off x="0" y="0"/>
          <a:ext cx="0" cy="0"/>
          <a:chOff x="0" y="0"/>
          <a:chExt cx="0" cy="0"/>
        </a:xfrm>
      </p:grpSpPr>
      <p:sp>
        <p:nvSpPr>
          <p:cNvPr id="241" name="Google Shape;241;p9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2" name="Google Shape;242;p97"/>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3" name="Google Shape;243;p97"/>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4" name="Google Shape;244;p9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5" name="Google Shape;245;p9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6" name="Google Shape;246;p9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47" name="Shape 247"/>
        <p:cNvGrpSpPr/>
        <p:nvPr/>
      </p:nvGrpSpPr>
      <p:grpSpPr>
        <a:xfrm>
          <a:off x="0" y="0"/>
          <a:ext cx="0" cy="0"/>
          <a:chOff x="0" y="0"/>
          <a:chExt cx="0" cy="0"/>
        </a:xfrm>
      </p:grpSpPr>
      <p:sp>
        <p:nvSpPr>
          <p:cNvPr id="248" name="Google Shape;248;p98"/>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9" name="Google Shape;249;p98"/>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0" name="Google Shape;250;p98"/>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1" name="Google Shape;251;p98"/>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2" name="Google Shape;252;p98"/>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3" name="Google Shape;253;p9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4" name="Google Shape;254;p9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 name="Google Shape;255;p9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56" name="Shape 256"/>
        <p:cNvGrpSpPr/>
        <p:nvPr/>
      </p:nvGrpSpPr>
      <p:grpSpPr>
        <a:xfrm>
          <a:off x="0" y="0"/>
          <a:ext cx="0" cy="0"/>
          <a:chOff x="0" y="0"/>
          <a:chExt cx="0" cy="0"/>
        </a:xfrm>
      </p:grpSpPr>
      <p:sp>
        <p:nvSpPr>
          <p:cNvPr id="257" name="Google Shape;257;p9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 name="Google Shape;258;p9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9" name="Google Shape;259;p9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0" name="Google Shape;260;p9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261" name="Shape 261"/>
        <p:cNvGrpSpPr/>
        <p:nvPr/>
      </p:nvGrpSpPr>
      <p:grpSpPr>
        <a:xfrm>
          <a:off x="0" y="0"/>
          <a:ext cx="0" cy="0"/>
          <a:chOff x="0" y="0"/>
          <a:chExt cx="0" cy="0"/>
        </a:xfrm>
      </p:grpSpPr>
      <p:sp>
        <p:nvSpPr>
          <p:cNvPr id="262" name="Google Shape;262;p10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3" name="Google Shape;263;p10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 name="Google Shape;264;p10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65" name="Shape 265"/>
        <p:cNvGrpSpPr/>
        <p:nvPr/>
      </p:nvGrpSpPr>
      <p:grpSpPr>
        <a:xfrm>
          <a:off x="0" y="0"/>
          <a:ext cx="0" cy="0"/>
          <a:chOff x="0" y="0"/>
          <a:chExt cx="0" cy="0"/>
        </a:xfrm>
      </p:grpSpPr>
      <p:sp>
        <p:nvSpPr>
          <p:cNvPr id="266" name="Google Shape;266;p101"/>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7" name="Google Shape;267;p101"/>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68" name="Google Shape;268;p101"/>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69" name="Google Shape;269;p10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0" name="Google Shape;270;p10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1" name="Google Shape;271;p10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72" name="Shape 272"/>
        <p:cNvGrpSpPr/>
        <p:nvPr/>
      </p:nvGrpSpPr>
      <p:grpSpPr>
        <a:xfrm>
          <a:off x="0" y="0"/>
          <a:ext cx="0" cy="0"/>
          <a:chOff x="0" y="0"/>
          <a:chExt cx="0" cy="0"/>
        </a:xfrm>
      </p:grpSpPr>
      <p:sp>
        <p:nvSpPr>
          <p:cNvPr id="273" name="Google Shape;273;p102"/>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4" name="Google Shape;274;p102"/>
          <p:cNvSpPr/>
          <p:nvPr>
            <p:ph idx="2" type="pic"/>
          </p:nvPr>
        </p:nvSpPr>
        <p:spPr>
          <a:xfrm>
            <a:off x="5183185" y="987430"/>
            <a:ext cx="6172199" cy="4873629"/>
          </a:xfrm>
          <a:prstGeom prst="rect">
            <a:avLst/>
          </a:prstGeom>
          <a:noFill/>
          <a:ln>
            <a:noFill/>
          </a:ln>
        </p:spPr>
      </p:sp>
      <p:sp>
        <p:nvSpPr>
          <p:cNvPr id="275" name="Google Shape;275;p102"/>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76" name="Google Shape;276;p10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7" name="Google Shape;277;p10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10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79" name="Shape 279"/>
        <p:cNvGrpSpPr/>
        <p:nvPr/>
      </p:nvGrpSpPr>
      <p:grpSpPr>
        <a:xfrm>
          <a:off x="0" y="0"/>
          <a:ext cx="0" cy="0"/>
          <a:chOff x="0" y="0"/>
          <a:chExt cx="0" cy="0"/>
        </a:xfrm>
      </p:grpSpPr>
      <p:sp>
        <p:nvSpPr>
          <p:cNvPr id="280" name="Google Shape;280;p10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1" name="Google Shape;281;p103"/>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2" name="Google Shape;282;p10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3" name="Google Shape;283;p10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4" name="Google Shape;284;p10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85" name="Shape 285"/>
        <p:cNvGrpSpPr/>
        <p:nvPr/>
      </p:nvGrpSpPr>
      <p:grpSpPr>
        <a:xfrm>
          <a:off x="0" y="0"/>
          <a:ext cx="0" cy="0"/>
          <a:chOff x="0" y="0"/>
          <a:chExt cx="0" cy="0"/>
        </a:xfrm>
      </p:grpSpPr>
      <p:sp>
        <p:nvSpPr>
          <p:cNvPr id="286" name="Google Shape;286;p104"/>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7" name="Google Shape;287;p104"/>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8" name="Google Shape;288;p10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9" name="Google Shape;289;p10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0" name="Google Shape;290;p10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91" name="Shape 291"/>
        <p:cNvGrpSpPr/>
        <p:nvPr/>
      </p:nvGrpSpPr>
      <p:grpSpPr>
        <a:xfrm>
          <a:off x="0" y="0"/>
          <a:ext cx="0" cy="0"/>
          <a:chOff x="0" y="0"/>
          <a:chExt cx="0" cy="0"/>
        </a:xfrm>
      </p:grpSpPr>
      <p:sp>
        <p:nvSpPr>
          <p:cNvPr id="292" name="Google Shape;292;p105"/>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293" name="Google Shape;293;p105"/>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294" name="Google Shape;294;p105"/>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95" name="Shape 295"/>
        <p:cNvGrpSpPr/>
        <p:nvPr/>
      </p:nvGrpSpPr>
      <p:grpSpPr>
        <a:xfrm>
          <a:off x="0" y="0"/>
          <a:ext cx="0" cy="0"/>
          <a:chOff x="0" y="0"/>
          <a:chExt cx="0" cy="0"/>
        </a:xfrm>
      </p:grpSpPr>
      <p:sp>
        <p:nvSpPr>
          <p:cNvPr id="296" name="Google Shape;296;p106"/>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297" name="Google Shape;297;p106"/>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98" name="Shape 298"/>
        <p:cNvGrpSpPr/>
        <p:nvPr/>
      </p:nvGrpSpPr>
      <p:grpSpPr>
        <a:xfrm>
          <a:off x="0" y="0"/>
          <a:ext cx="0" cy="0"/>
          <a:chOff x="0" y="0"/>
          <a:chExt cx="0" cy="0"/>
        </a:xfrm>
      </p:grpSpPr>
      <p:sp>
        <p:nvSpPr>
          <p:cNvPr id="299" name="Google Shape;299;p107"/>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00" name="Google Shape;300;p107"/>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301" name="Google Shape;301;p107"/>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2" name="Google Shape;302;p107"/>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03" name="Shape 303"/>
        <p:cNvGrpSpPr/>
        <p:nvPr/>
      </p:nvGrpSpPr>
      <p:grpSpPr>
        <a:xfrm>
          <a:off x="0" y="0"/>
          <a:ext cx="0" cy="0"/>
          <a:chOff x="0" y="0"/>
          <a:chExt cx="0" cy="0"/>
        </a:xfrm>
      </p:grpSpPr>
      <p:sp>
        <p:nvSpPr>
          <p:cNvPr id="304" name="Google Shape;304;p108"/>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05" name="Google Shape;305;p108"/>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306" name="Google Shape;306;p108"/>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7" name="Google Shape;307;p108"/>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08" name="Shape 308"/>
        <p:cNvGrpSpPr/>
        <p:nvPr/>
      </p:nvGrpSpPr>
      <p:grpSpPr>
        <a:xfrm>
          <a:off x="0" y="0"/>
          <a:ext cx="0" cy="0"/>
          <a:chOff x="0" y="0"/>
          <a:chExt cx="0" cy="0"/>
        </a:xfrm>
      </p:grpSpPr>
      <p:sp>
        <p:nvSpPr>
          <p:cNvPr id="309" name="Google Shape;309;p109"/>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10" name="Google Shape;310;p109"/>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311" name="Google Shape;311;p109"/>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2" name="Google Shape;312;p109"/>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313" name="Shape 313"/>
        <p:cNvGrpSpPr/>
        <p:nvPr/>
      </p:nvGrpSpPr>
      <p:grpSpPr>
        <a:xfrm>
          <a:off x="0" y="0"/>
          <a:ext cx="0" cy="0"/>
          <a:chOff x="0" y="0"/>
          <a:chExt cx="0" cy="0"/>
        </a:xfrm>
      </p:grpSpPr>
      <p:sp>
        <p:nvSpPr>
          <p:cNvPr id="314" name="Google Shape;314;p110"/>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5" name="Google Shape;315;p110"/>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6" name="Google Shape;316;p110"/>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7" name="Google Shape;317;p110"/>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18" name="Google Shape;318;p110"/>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19" name="Google Shape;319;p110"/>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320" name="Google Shape;320;p110"/>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321" name="Shape 321"/>
        <p:cNvGrpSpPr/>
        <p:nvPr/>
      </p:nvGrpSpPr>
      <p:grpSpPr>
        <a:xfrm>
          <a:off x="0" y="0"/>
          <a:ext cx="0" cy="0"/>
          <a:chOff x="0" y="0"/>
          <a:chExt cx="0" cy="0"/>
        </a:xfrm>
      </p:grpSpPr>
      <p:sp>
        <p:nvSpPr>
          <p:cNvPr id="322" name="Google Shape;322;p111"/>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323" name="Google Shape;323;p111"/>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324" name="Google Shape;324;p111"/>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1" name="Shape 331"/>
        <p:cNvGrpSpPr/>
        <p:nvPr/>
      </p:nvGrpSpPr>
      <p:grpSpPr>
        <a:xfrm>
          <a:off x="0" y="0"/>
          <a:ext cx="0" cy="0"/>
          <a:chOff x="0" y="0"/>
          <a:chExt cx="0" cy="0"/>
        </a:xfrm>
      </p:grpSpPr>
      <p:sp>
        <p:nvSpPr>
          <p:cNvPr id="332" name="Google Shape;332;p60"/>
          <p:cNvSpPr txBox="1"/>
          <p:nvPr>
            <p:ph idx="10" type="dt"/>
          </p:nvPr>
        </p:nvSpPr>
        <p:spPr>
          <a:xfrm>
            <a:off x="838200" y="6356347"/>
            <a:ext cx="2743200" cy="365199"/>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3" name="Google Shape;333;p60"/>
          <p:cNvSpPr txBox="1"/>
          <p:nvPr>
            <p:ph idx="11" type="ftr"/>
          </p:nvPr>
        </p:nvSpPr>
        <p:spPr>
          <a:xfrm>
            <a:off x="4038599" y="6356347"/>
            <a:ext cx="4114799" cy="365199"/>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4" name="Google Shape;334;p60"/>
          <p:cNvSpPr txBox="1"/>
          <p:nvPr>
            <p:ph idx="12" type="sldNum"/>
          </p:nvPr>
        </p:nvSpPr>
        <p:spPr>
          <a:xfrm>
            <a:off x="8610599" y="6356347"/>
            <a:ext cx="2743200" cy="365199"/>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35" name="Shape 335"/>
        <p:cNvGrpSpPr/>
        <p:nvPr/>
      </p:nvGrpSpPr>
      <p:grpSpPr>
        <a:xfrm>
          <a:off x="0" y="0"/>
          <a:ext cx="0" cy="0"/>
          <a:chOff x="0" y="0"/>
          <a:chExt cx="0" cy="0"/>
        </a:xfrm>
      </p:grpSpPr>
      <p:sp>
        <p:nvSpPr>
          <p:cNvPr id="336" name="Google Shape;336;p11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descr="Image générée" id="337" name="Google Shape;337;p11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8" name="Google Shape;338;p11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39" name="Shape 339"/>
        <p:cNvGrpSpPr/>
        <p:nvPr/>
      </p:nvGrpSpPr>
      <p:grpSpPr>
        <a:xfrm>
          <a:off x="0" y="0"/>
          <a:ext cx="0" cy="0"/>
          <a:chOff x="0" y="0"/>
          <a:chExt cx="0" cy="0"/>
        </a:xfrm>
      </p:grpSpPr>
      <p:sp>
        <p:nvSpPr>
          <p:cNvPr id="340" name="Google Shape;340;p113"/>
          <p:cNvSpPr txBox="1"/>
          <p:nvPr>
            <p:ph type="title"/>
          </p:nvPr>
        </p:nvSpPr>
        <p:spPr>
          <a:xfrm>
            <a:off x="2621731" y="2174785"/>
            <a:ext cx="3074005"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1" name="Google Shape;341;p113"/>
          <p:cNvSpPr txBox="1"/>
          <p:nvPr>
            <p:ph idx="1" type="subTitle"/>
          </p:nvPr>
        </p:nvSpPr>
        <p:spPr>
          <a:xfrm>
            <a:off x="2621743" y="2838919"/>
            <a:ext cx="3074005" cy="646395"/>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667"/>
              </a:spcBef>
              <a:spcAft>
                <a:spcPts val="0"/>
              </a:spcAft>
              <a:buClr>
                <a:schemeClr val="dk1"/>
              </a:buClr>
              <a:buSzPts val="1800"/>
              <a:buChar char="•"/>
              <a:defRPr/>
            </a:lvl2pPr>
            <a:lvl3pPr lvl="2" algn="l">
              <a:lnSpc>
                <a:spcPct val="90000"/>
              </a:lnSpc>
              <a:spcBef>
                <a:spcPts val="667"/>
              </a:spcBef>
              <a:spcAft>
                <a:spcPts val="0"/>
              </a:spcAft>
              <a:buClr>
                <a:schemeClr val="dk1"/>
              </a:buClr>
              <a:buSzPts val="1800"/>
              <a:buChar char="•"/>
              <a:defRPr/>
            </a:lvl3pPr>
            <a:lvl4pPr lvl="3" algn="l">
              <a:lnSpc>
                <a:spcPct val="90000"/>
              </a:lnSpc>
              <a:spcBef>
                <a:spcPts val="667"/>
              </a:spcBef>
              <a:spcAft>
                <a:spcPts val="0"/>
              </a:spcAft>
              <a:buClr>
                <a:schemeClr val="dk1"/>
              </a:buClr>
              <a:buSzPts val="1800"/>
              <a:buChar char="•"/>
              <a:defRPr/>
            </a:lvl4pPr>
            <a:lvl5pPr lvl="4" algn="l">
              <a:lnSpc>
                <a:spcPct val="90000"/>
              </a:lnSpc>
              <a:spcBef>
                <a:spcPts val="667"/>
              </a:spcBef>
              <a:spcAft>
                <a:spcPts val="0"/>
              </a:spcAft>
              <a:buClr>
                <a:schemeClr val="dk1"/>
              </a:buClr>
              <a:buSzPts val="1800"/>
              <a:buChar char="•"/>
              <a:defRPr/>
            </a:lvl5pPr>
            <a:lvl6pPr lvl="5" algn="l">
              <a:lnSpc>
                <a:spcPct val="90000"/>
              </a:lnSpc>
              <a:spcBef>
                <a:spcPts val="667"/>
              </a:spcBef>
              <a:spcAft>
                <a:spcPts val="0"/>
              </a:spcAft>
              <a:buClr>
                <a:schemeClr val="dk1"/>
              </a:buClr>
              <a:buSzPts val="1800"/>
              <a:buChar char="•"/>
              <a:defRPr/>
            </a:lvl6pPr>
            <a:lvl7pPr lvl="6" algn="l">
              <a:lnSpc>
                <a:spcPct val="90000"/>
              </a:lnSpc>
              <a:spcBef>
                <a:spcPts val="667"/>
              </a:spcBef>
              <a:spcAft>
                <a:spcPts val="0"/>
              </a:spcAft>
              <a:buClr>
                <a:schemeClr val="dk1"/>
              </a:buClr>
              <a:buSzPts val="1800"/>
              <a:buChar char="•"/>
              <a:defRPr/>
            </a:lvl7pPr>
            <a:lvl8pPr lvl="7" algn="l">
              <a:lnSpc>
                <a:spcPct val="90000"/>
              </a:lnSpc>
              <a:spcBef>
                <a:spcPts val="667"/>
              </a:spcBef>
              <a:spcAft>
                <a:spcPts val="0"/>
              </a:spcAft>
              <a:buClr>
                <a:schemeClr val="dk1"/>
              </a:buClr>
              <a:buSzPts val="1800"/>
              <a:buChar char="•"/>
              <a:defRPr/>
            </a:lvl8pPr>
            <a:lvl9pPr lvl="8" algn="l">
              <a:lnSpc>
                <a:spcPct val="90000"/>
              </a:lnSpc>
              <a:spcBef>
                <a:spcPts val="667"/>
              </a:spcBef>
              <a:spcAft>
                <a:spcPts val="0"/>
              </a:spcAft>
              <a:buClr>
                <a:schemeClr val="dk1"/>
              </a:buClr>
              <a:buSzPts val="1800"/>
              <a:buChar char="•"/>
              <a:defRPr/>
            </a:lvl9pPr>
          </a:lstStyle>
          <a:p/>
        </p:txBody>
      </p:sp>
      <p:sp>
        <p:nvSpPr>
          <p:cNvPr id="342" name="Google Shape;342;p113"/>
          <p:cNvSpPr txBox="1"/>
          <p:nvPr>
            <p:ph idx="2" type="subTitle"/>
          </p:nvPr>
        </p:nvSpPr>
        <p:spPr>
          <a:xfrm>
            <a:off x="8020251" y="2838919"/>
            <a:ext cx="3074005" cy="646395"/>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667"/>
              </a:spcBef>
              <a:spcAft>
                <a:spcPts val="0"/>
              </a:spcAft>
              <a:buClr>
                <a:schemeClr val="dk1"/>
              </a:buClr>
              <a:buSzPts val="1800"/>
              <a:buChar char="•"/>
              <a:defRPr/>
            </a:lvl2pPr>
            <a:lvl3pPr lvl="2" algn="l">
              <a:lnSpc>
                <a:spcPct val="90000"/>
              </a:lnSpc>
              <a:spcBef>
                <a:spcPts val="667"/>
              </a:spcBef>
              <a:spcAft>
                <a:spcPts val="0"/>
              </a:spcAft>
              <a:buClr>
                <a:schemeClr val="dk1"/>
              </a:buClr>
              <a:buSzPts val="1800"/>
              <a:buChar char="•"/>
              <a:defRPr/>
            </a:lvl3pPr>
            <a:lvl4pPr lvl="3" algn="l">
              <a:lnSpc>
                <a:spcPct val="90000"/>
              </a:lnSpc>
              <a:spcBef>
                <a:spcPts val="667"/>
              </a:spcBef>
              <a:spcAft>
                <a:spcPts val="0"/>
              </a:spcAft>
              <a:buClr>
                <a:schemeClr val="dk1"/>
              </a:buClr>
              <a:buSzPts val="1800"/>
              <a:buChar char="•"/>
              <a:defRPr/>
            </a:lvl4pPr>
            <a:lvl5pPr lvl="4" algn="l">
              <a:lnSpc>
                <a:spcPct val="90000"/>
              </a:lnSpc>
              <a:spcBef>
                <a:spcPts val="667"/>
              </a:spcBef>
              <a:spcAft>
                <a:spcPts val="0"/>
              </a:spcAft>
              <a:buClr>
                <a:schemeClr val="dk1"/>
              </a:buClr>
              <a:buSzPts val="1800"/>
              <a:buChar char="•"/>
              <a:defRPr/>
            </a:lvl5pPr>
            <a:lvl6pPr lvl="5" algn="l">
              <a:lnSpc>
                <a:spcPct val="90000"/>
              </a:lnSpc>
              <a:spcBef>
                <a:spcPts val="667"/>
              </a:spcBef>
              <a:spcAft>
                <a:spcPts val="0"/>
              </a:spcAft>
              <a:buClr>
                <a:schemeClr val="dk1"/>
              </a:buClr>
              <a:buSzPts val="1800"/>
              <a:buChar char="•"/>
              <a:defRPr/>
            </a:lvl6pPr>
            <a:lvl7pPr lvl="6" algn="l">
              <a:lnSpc>
                <a:spcPct val="90000"/>
              </a:lnSpc>
              <a:spcBef>
                <a:spcPts val="667"/>
              </a:spcBef>
              <a:spcAft>
                <a:spcPts val="0"/>
              </a:spcAft>
              <a:buClr>
                <a:schemeClr val="dk1"/>
              </a:buClr>
              <a:buSzPts val="1800"/>
              <a:buChar char="•"/>
              <a:defRPr/>
            </a:lvl7pPr>
            <a:lvl8pPr lvl="7" algn="l">
              <a:lnSpc>
                <a:spcPct val="90000"/>
              </a:lnSpc>
              <a:spcBef>
                <a:spcPts val="667"/>
              </a:spcBef>
              <a:spcAft>
                <a:spcPts val="0"/>
              </a:spcAft>
              <a:buClr>
                <a:schemeClr val="dk1"/>
              </a:buClr>
              <a:buSzPts val="1800"/>
              <a:buChar char="•"/>
              <a:defRPr/>
            </a:lvl8pPr>
            <a:lvl9pPr lvl="8" algn="l">
              <a:lnSpc>
                <a:spcPct val="90000"/>
              </a:lnSpc>
              <a:spcBef>
                <a:spcPts val="667"/>
              </a:spcBef>
              <a:spcAft>
                <a:spcPts val="0"/>
              </a:spcAft>
              <a:buClr>
                <a:schemeClr val="dk1"/>
              </a:buClr>
              <a:buSzPts val="1800"/>
              <a:buChar char="•"/>
              <a:defRPr/>
            </a:lvl9pPr>
          </a:lstStyle>
          <a:p/>
        </p:txBody>
      </p:sp>
      <p:sp>
        <p:nvSpPr>
          <p:cNvPr id="343" name="Google Shape;343;p113"/>
          <p:cNvSpPr txBox="1"/>
          <p:nvPr>
            <p:ph idx="3" type="title"/>
          </p:nvPr>
        </p:nvSpPr>
        <p:spPr>
          <a:xfrm>
            <a:off x="2621767" y="4184037"/>
            <a:ext cx="3074005" cy="703600"/>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4" name="Google Shape;344;p113"/>
          <p:cNvSpPr txBox="1"/>
          <p:nvPr>
            <p:ph idx="4" type="subTitle"/>
          </p:nvPr>
        </p:nvSpPr>
        <p:spPr>
          <a:xfrm>
            <a:off x="2621743" y="4835432"/>
            <a:ext cx="3074005" cy="646395"/>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667"/>
              </a:spcBef>
              <a:spcAft>
                <a:spcPts val="0"/>
              </a:spcAft>
              <a:buClr>
                <a:schemeClr val="dk1"/>
              </a:buClr>
              <a:buSzPts val="1800"/>
              <a:buChar char="•"/>
              <a:defRPr/>
            </a:lvl2pPr>
            <a:lvl3pPr lvl="2" algn="l">
              <a:lnSpc>
                <a:spcPct val="90000"/>
              </a:lnSpc>
              <a:spcBef>
                <a:spcPts val="667"/>
              </a:spcBef>
              <a:spcAft>
                <a:spcPts val="0"/>
              </a:spcAft>
              <a:buClr>
                <a:schemeClr val="dk1"/>
              </a:buClr>
              <a:buSzPts val="1800"/>
              <a:buChar char="•"/>
              <a:defRPr/>
            </a:lvl3pPr>
            <a:lvl4pPr lvl="3" algn="l">
              <a:lnSpc>
                <a:spcPct val="90000"/>
              </a:lnSpc>
              <a:spcBef>
                <a:spcPts val="667"/>
              </a:spcBef>
              <a:spcAft>
                <a:spcPts val="0"/>
              </a:spcAft>
              <a:buClr>
                <a:schemeClr val="dk1"/>
              </a:buClr>
              <a:buSzPts val="1800"/>
              <a:buChar char="•"/>
              <a:defRPr/>
            </a:lvl4pPr>
            <a:lvl5pPr lvl="4" algn="l">
              <a:lnSpc>
                <a:spcPct val="90000"/>
              </a:lnSpc>
              <a:spcBef>
                <a:spcPts val="667"/>
              </a:spcBef>
              <a:spcAft>
                <a:spcPts val="0"/>
              </a:spcAft>
              <a:buClr>
                <a:schemeClr val="dk1"/>
              </a:buClr>
              <a:buSzPts val="1800"/>
              <a:buChar char="•"/>
              <a:defRPr/>
            </a:lvl5pPr>
            <a:lvl6pPr lvl="5" algn="l">
              <a:lnSpc>
                <a:spcPct val="90000"/>
              </a:lnSpc>
              <a:spcBef>
                <a:spcPts val="667"/>
              </a:spcBef>
              <a:spcAft>
                <a:spcPts val="0"/>
              </a:spcAft>
              <a:buClr>
                <a:schemeClr val="dk1"/>
              </a:buClr>
              <a:buSzPts val="1800"/>
              <a:buChar char="•"/>
              <a:defRPr/>
            </a:lvl6pPr>
            <a:lvl7pPr lvl="6" algn="l">
              <a:lnSpc>
                <a:spcPct val="90000"/>
              </a:lnSpc>
              <a:spcBef>
                <a:spcPts val="667"/>
              </a:spcBef>
              <a:spcAft>
                <a:spcPts val="0"/>
              </a:spcAft>
              <a:buClr>
                <a:schemeClr val="dk1"/>
              </a:buClr>
              <a:buSzPts val="1800"/>
              <a:buChar char="•"/>
              <a:defRPr/>
            </a:lvl7pPr>
            <a:lvl8pPr lvl="7" algn="l">
              <a:lnSpc>
                <a:spcPct val="90000"/>
              </a:lnSpc>
              <a:spcBef>
                <a:spcPts val="667"/>
              </a:spcBef>
              <a:spcAft>
                <a:spcPts val="0"/>
              </a:spcAft>
              <a:buClr>
                <a:schemeClr val="dk1"/>
              </a:buClr>
              <a:buSzPts val="1800"/>
              <a:buChar char="•"/>
              <a:defRPr/>
            </a:lvl8pPr>
            <a:lvl9pPr lvl="8" algn="l">
              <a:lnSpc>
                <a:spcPct val="90000"/>
              </a:lnSpc>
              <a:spcBef>
                <a:spcPts val="667"/>
              </a:spcBef>
              <a:spcAft>
                <a:spcPts val="0"/>
              </a:spcAft>
              <a:buClr>
                <a:schemeClr val="dk1"/>
              </a:buClr>
              <a:buSzPts val="1800"/>
              <a:buChar char="•"/>
              <a:defRPr/>
            </a:lvl9pPr>
          </a:lstStyle>
          <a:p/>
        </p:txBody>
      </p:sp>
      <p:sp>
        <p:nvSpPr>
          <p:cNvPr id="345" name="Google Shape;345;p113"/>
          <p:cNvSpPr txBox="1"/>
          <p:nvPr>
            <p:ph idx="5" type="subTitle"/>
          </p:nvPr>
        </p:nvSpPr>
        <p:spPr>
          <a:xfrm>
            <a:off x="8020251" y="4835432"/>
            <a:ext cx="3074005" cy="646395"/>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667"/>
              </a:spcBef>
              <a:spcAft>
                <a:spcPts val="0"/>
              </a:spcAft>
              <a:buClr>
                <a:schemeClr val="dk1"/>
              </a:buClr>
              <a:buSzPts val="1800"/>
              <a:buChar char="•"/>
              <a:defRPr/>
            </a:lvl2pPr>
            <a:lvl3pPr lvl="2" algn="l">
              <a:lnSpc>
                <a:spcPct val="90000"/>
              </a:lnSpc>
              <a:spcBef>
                <a:spcPts val="667"/>
              </a:spcBef>
              <a:spcAft>
                <a:spcPts val="0"/>
              </a:spcAft>
              <a:buClr>
                <a:schemeClr val="dk1"/>
              </a:buClr>
              <a:buSzPts val="1800"/>
              <a:buChar char="•"/>
              <a:defRPr/>
            </a:lvl3pPr>
            <a:lvl4pPr lvl="3" algn="l">
              <a:lnSpc>
                <a:spcPct val="90000"/>
              </a:lnSpc>
              <a:spcBef>
                <a:spcPts val="667"/>
              </a:spcBef>
              <a:spcAft>
                <a:spcPts val="0"/>
              </a:spcAft>
              <a:buClr>
                <a:schemeClr val="dk1"/>
              </a:buClr>
              <a:buSzPts val="1800"/>
              <a:buChar char="•"/>
              <a:defRPr/>
            </a:lvl4pPr>
            <a:lvl5pPr lvl="4" algn="l">
              <a:lnSpc>
                <a:spcPct val="90000"/>
              </a:lnSpc>
              <a:spcBef>
                <a:spcPts val="667"/>
              </a:spcBef>
              <a:spcAft>
                <a:spcPts val="0"/>
              </a:spcAft>
              <a:buClr>
                <a:schemeClr val="dk1"/>
              </a:buClr>
              <a:buSzPts val="1800"/>
              <a:buChar char="•"/>
              <a:defRPr/>
            </a:lvl5pPr>
            <a:lvl6pPr lvl="5" algn="l">
              <a:lnSpc>
                <a:spcPct val="90000"/>
              </a:lnSpc>
              <a:spcBef>
                <a:spcPts val="667"/>
              </a:spcBef>
              <a:spcAft>
                <a:spcPts val="0"/>
              </a:spcAft>
              <a:buClr>
                <a:schemeClr val="dk1"/>
              </a:buClr>
              <a:buSzPts val="1800"/>
              <a:buChar char="•"/>
              <a:defRPr/>
            </a:lvl6pPr>
            <a:lvl7pPr lvl="6" algn="l">
              <a:lnSpc>
                <a:spcPct val="90000"/>
              </a:lnSpc>
              <a:spcBef>
                <a:spcPts val="667"/>
              </a:spcBef>
              <a:spcAft>
                <a:spcPts val="0"/>
              </a:spcAft>
              <a:buClr>
                <a:schemeClr val="dk1"/>
              </a:buClr>
              <a:buSzPts val="1800"/>
              <a:buChar char="•"/>
              <a:defRPr/>
            </a:lvl7pPr>
            <a:lvl8pPr lvl="7" algn="l">
              <a:lnSpc>
                <a:spcPct val="90000"/>
              </a:lnSpc>
              <a:spcBef>
                <a:spcPts val="667"/>
              </a:spcBef>
              <a:spcAft>
                <a:spcPts val="0"/>
              </a:spcAft>
              <a:buClr>
                <a:schemeClr val="dk1"/>
              </a:buClr>
              <a:buSzPts val="1800"/>
              <a:buChar char="•"/>
              <a:defRPr/>
            </a:lvl8pPr>
            <a:lvl9pPr lvl="8" algn="l">
              <a:lnSpc>
                <a:spcPct val="90000"/>
              </a:lnSpc>
              <a:spcBef>
                <a:spcPts val="667"/>
              </a:spcBef>
              <a:spcAft>
                <a:spcPts val="0"/>
              </a:spcAft>
              <a:buClr>
                <a:schemeClr val="dk1"/>
              </a:buClr>
              <a:buSzPts val="1800"/>
              <a:buChar char="•"/>
              <a:defRPr/>
            </a:lvl9pPr>
          </a:lstStyle>
          <a:p/>
        </p:txBody>
      </p:sp>
      <p:sp>
        <p:nvSpPr>
          <p:cNvPr id="346" name="Google Shape;346;p113"/>
          <p:cNvSpPr txBox="1"/>
          <p:nvPr>
            <p:ph idx="6" type="title"/>
          </p:nvPr>
        </p:nvSpPr>
        <p:spPr>
          <a:xfrm>
            <a:off x="1097755" y="2420599"/>
            <a:ext cx="1524000" cy="763596"/>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113"/>
          <p:cNvSpPr txBox="1"/>
          <p:nvPr>
            <p:ph idx="7" type="title"/>
          </p:nvPr>
        </p:nvSpPr>
        <p:spPr>
          <a:xfrm>
            <a:off x="1097755" y="4465491"/>
            <a:ext cx="1524000" cy="763596"/>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8" name="Google Shape;348;p113"/>
          <p:cNvSpPr txBox="1"/>
          <p:nvPr>
            <p:ph idx="8" type="title"/>
          </p:nvPr>
        </p:nvSpPr>
        <p:spPr>
          <a:xfrm>
            <a:off x="6496263" y="2420599"/>
            <a:ext cx="1524000" cy="763596"/>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9" name="Google Shape;349;p113"/>
          <p:cNvSpPr txBox="1"/>
          <p:nvPr>
            <p:ph idx="9" type="title"/>
          </p:nvPr>
        </p:nvSpPr>
        <p:spPr>
          <a:xfrm>
            <a:off x="6496263" y="4465491"/>
            <a:ext cx="1524000" cy="763596"/>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0" name="Google Shape;350;p113"/>
          <p:cNvSpPr txBox="1"/>
          <p:nvPr>
            <p:ph idx="13" type="title"/>
          </p:nvPr>
        </p:nvSpPr>
        <p:spPr>
          <a:xfrm>
            <a:off x="8020263" y="2174785"/>
            <a:ext cx="3074005"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1" name="Google Shape;351;p113"/>
          <p:cNvSpPr txBox="1"/>
          <p:nvPr>
            <p:ph idx="14" type="title"/>
          </p:nvPr>
        </p:nvSpPr>
        <p:spPr>
          <a:xfrm>
            <a:off x="8020299" y="4184037"/>
            <a:ext cx="3074005" cy="703600"/>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2" name="Google Shape;352;p113"/>
          <p:cNvSpPr txBox="1"/>
          <p:nvPr>
            <p:ph idx="15" type="title"/>
          </p:nvPr>
        </p:nvSpPr>
        <p:spPr>
          <a:xfrm>
            <a:off x="959997" y="593373"/>
            <a:ext cx="10272003" cy="763596"/>
          </a:xfrm>
          <a:prstGeom prst="rect">
            <a:avLst/>
          </a:prstGeom>
          <a:noFill/>
          <a:ln>
            <a:noFill/>
          </a:ln>
        </p:spPr>
        <p:txBody>
          <a:bodyPr anchorCtr="0" anchor="t" bIns="68550" lIns="68550" spcFirstLastPara="1" rIns="68550" wrap="square" tIns="68550">
            <a:noAutofit/>
          </a:bodyPr>
          <a:lstStyle>
            <a:lvl1pPr lvl="0" algn="l">
              <a:lnSpc>
                <a:spcPct val="90000"/>
              </a:lnSpc>
              <a:spcBef>
                <a:spcPts val="0"/>
              </a:spcBef>
              <a:spcAft>
                <a:spcPts val="0"/>
              </a:spcAft>
              <a:buClr>
                <a:srgbClr val="000000"/>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53" name="Shape 353"/>
        <p:cNvGrpSpPr/>
        <p:nvPr/>
      </p:nvGrpSpPr>
      <p:grpSpPr>
        <a:xfrm>
          <a:off x="0" y="0"/>
          <a:ext cx="0" cy="0"/>
          <a:chOff x="0" y="0"/>
          <a:chExt cx="0" cy="0"/>
        </a:xfrm>
      </p:grpSpPr>
      <p:sp>
        <p:nvSpPr>
          <p:cNvPr id="354" name="Google Shape;354;p114"/>
          <p:cNvSpPr txBox="1"/>
          <p:nvPr>
            <p:ph idx="10" type="dt"/>
          </p:nvPr>
        </p:nvSpPr>
        <p:spPr>
          <a:xfrm>
            <a:off x="838200" y="6356347"/>
            <a:ext cx="2743200" cy="365199"/>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5" name="Google Shape;355;p114"/>
          <p:cNvSpPr txBox="1"/>
          <p:nvPr>
            <p:ph idx="11" type="ftr"/>
          </p:nvPr>
        </p:nvSpPr>
        <p:spPr>
          <a:xfrm>
            <a:off x="4038599" y="6356347"/>
            <a:ext cx="4114799" cy="365199"/>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6" name="Google Shape;356;p114"/>
          <p:cNvSpPr txBox="1"/>
          <p:nvPr>
            <p:ph idx="12" type="sldNum"/>
          </p:nvPr>
        </p:nvSpPr>
        <p:spPr>
          <a:xfrm>
            <a:off x="8610599" y="6356347"/>
            <a:ext cx="2743200" cy="365199"/>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357" name="Google Shape;357;p11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58" name="Google Shape;358;p11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59" name="Google Shape;359;p114"/>
          <p:cNvSpPr txBox="1"/>
          <p:nvPr>
            <p:ph type="title"/>
          </p:nvPr>
        </p:nvSpPr>
        <p:spPr>
          <a:xfrm>
            <a:off x="1921568" y="2311676"/>
            <a:ext cx="7772400" cy="2234805"/>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0" name="Google Shape;360;p11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61" name="Google Shape;361;p11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62" name="Shape 362"/>
        <p:cNvGrpSpPr/>
        <p:nvPr/>
      </p:nvGrpSpPr>
      <p:grpSpPr>
        <a:xfrm>
          <a:off x="0" y="0"/>
          <a:ext cx="0" cy="0"/>
          <a:chOff x="0" y="0"/>
          <a:chExt cx="0" cy="0"/>
        </a:xfrm>
      </p:grpSpPr>
      <p:sp>
        <p:nvSpPr>
          <p:cNvPr id="363" name="Google Shape;363;p115"/>
          <p:cNvSpPr/>
          <p:nvPr/>
        </p:nvSpPr>
        <p:spPr>
          <a:xfrm>
            <a:off x="1" y="-38038"/>
            <a:ext cx="12192609" cy="6857999"/>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Dosis"/>
              <a:ea typeface="Dosis"/>
              <a:cs typeface="Dosis"/>
              <a:sym typeface="Dosis"/>
            </a:endParaRPr>
          </a:p>
        </p:txBody>
      </p:sp>
      <p:sp>
        <p:nvSpPr>
          <p:cNvPr id="364" name="Google Shape;364;p115"/>
          <p:cNvSpPr/>
          <p:nvPr/>
        </p:nvSpPr>
        <p:spPr>
          <a:xfrm flipH="1" rot="-10799991">
            <a:off x="586410" y="298814"/>
            <a:ext cx="367881" cy="223820"/>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33"/>
              <a:buFont typeface="Arial"/>
              <a:buNone/>
            </a:pPr>
            <a:r>
              <a:t/>
            </a:r>
            <a:endParaRPr b="1" i="0" sz="1333" u="none" cap="none" strike="noStrike">
              <a:solidFill>
                <a:srgbClr val="7F7F7F"/>
              </a:solidFill>
              <a:latin typeface="Dosis"/>
              <a:ea typeface="Dosis"/>
              <a:cs typeface="Dosis"/>
              <a:sym typeface="Dosis"/>
            </a:endParaRPr>
          </a:p>
        </p:txBody>
      </p:sp>
      <p:sp>
        <p:nvSpPr>
          <p:cNvPr id="365" name="Google Shape;365;p115"/>
          <p:cNvSpPr txBox="1"/>
          <p:nvPr>
            <p:ph type="title"/>
          </p:nvPr>
        </p:nvSpPr>
        <p:spPr>
          <a:xfrm>
            <a:off x="1015447" y="195950"/>
            <a:ext cx="10161203" cy="470793"/>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6" name="Google Shape;366;p115"/>
          <p:cNvSpPr txBox="1"/>
          <p:nvPr>
            <p:ph idx="1" type="body"/>
          </p:nvPr>
        </p:nvSpPr>
        <p:spPr>
          <a:xfrm>
            <a:off x="996952" y="685689"/>
            <a:ext cx="10179600" cy="292400"/>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7"/>
              </a:spcBef>
              <a:spcAft>
                <a:spcPts val="0"/>
              </a:spcAft>
              <a:buSzPts val="2100"/>
              <a:buNone/>
              <a:defRPr i="1" sz="1467">
                <a:solidFill>
                  <a:srgbClr val="AEABAB"/>
                </a:solidFill>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67" name="Shape 367"/>
        <p:cNvGrpSpPr/>
        <p:nvPr/>
      </p:nvGrpSpPr>
      <p:grpSpPr>
        <a:xfrm>
          <a:off x="0" y="0"/>
          <a:ext cx="0" cy="0"/>
          <a:chOff x="0" y="0"/>
          <a:chExt cx="0" cy="0"/>
        </a:xfrm>
      </p:grpSpPr>
      <p:sp>
        <p:nvSpPr>
          <p:cNvPr id="368" name="Google Shape;368;p116"/>
          <p:cNvSpPr/>
          <p:nvPr/>
        </p:nvSpPr>
        <p:spPr>
          <a:xfrm>
            <a:off x="1" y="-38038"/>
            <a:ext cx="12192609" cy="6857999"/>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Dosis"/>
              <a:ea typeface="Dosis"/>
              <a:cs typeface="Dosis"/>
              <a:sym typeface="Dosis"/>
            </a:endParaRPr>
          </a:p>
        </p:txBody>
      </p:sp>
      <p:sp>
        <p:nvSpPr>
          <p:cNvPr id="369" name="Google Shape;369;p116"/>
          <p:cNvSpPr/>
          <p:nvPr/>
        </p:nvSpPr>
        <p:spPr>
          <a:xfrm flipH="1" rot="-10799991">
            <a:off x="586410" y="298814"/>
            <a:ext cx="367881" cy="223820"/>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33"/>
              <a:buFont typeface="Arial"/>
              <a:buNone/>
            </a:pPr>
            <a:r>
              <a:t/>
            </a:r>
            <a:endParaRPr b="1" i="0" sz="1333" u="none" cap="none" strike="noStrike">
              <a:solidFill>
                <a:srgbClr val="7F7F7F"/>
              </a:solidFill>
              <a:latin typeface="Dosis"/>
              <a:ea typeface="Dosis"/>
              <a:cs typeface="Dosis"/>
              <a:sym typeface="Dosis"/>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70" name="Shape 370"/>
        <p:cNvGrpSpPr/>
        <p:nvPr/>
      </p:nvGrpSpPr>
      <p:grpSpPr>
        <a:xfrm>
          <a:off x="0" y="0"/>
          <a:ext cx="0" cy="0"/>
          <a:chOff x="0" y="0"/>
          <a:chExt cx="0" cy="0"/>
        </a:xfrm>
      </p:grpSpPr>
      <p:sp>
        <p:nvSpPr>
          <p:cNvPr id="371" name="Google Shape;371;p11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2" name="Google Shape;372;p11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73" name="Google Shape;373;p11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74" name="Shape 374"/>
        <p:cNvGrpSpPr/>
        <p:nvPr/>
      </p:nvGrpSpPr>
      <p:grpSpPr>
        <a:xfrm>
          <a:off x="0" y="0"/>
          <a:ext cx="0" cy="0"/>
          <a:chOff x="0" y="0"/>
          <a:chExt cx="0" cy="0"/>
        </a:xfrm>
      </p:grpSpPr>
      <p:sp>
        <p:nvSpPr>
          <p:cNvPr id="375" name="Google Shape;375;p11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6" name="Google Shape;376;p11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77" name="Google Shape;377;p11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78" name="Google Shape;378;p118"/>
          <p:cNvSpPr txBox="1"/>
          <p:nvPr>
            <p:ph idx="1" type="body"/>
          </p:nvPr>
        </p:nvSpPr>
        <p:spPr>
          <a:xfrm>
            <a:off x="3715207" y="81028"/>
            <a:ext cx="4757599" cy="707599"/>
          </a:xfrm>
          <a:prstGeom prst="rect">
            <a:avLst/>
          </a:prstGeom>
          <a:noFill/>
          <a:ln>
            <a:noFill/>
          </a:ln>
        </p:spPr>
        <p:txBody>
          <a:bodyPr anchorCtr="1" anchor="t" bIns="34250" lIns="68550" spcFirstLastPara="1" rIns="68550" wrap="square" tIns="34250">
            <a:spAutoFit/>
          </a:bodyPr>
          <a:lstStyle>
            <a:lvl1pPr indent="-228600" lvl="0" marL="457200" algn="ctr">
              <a:lnSpc>
                <a:spcPct val="100000"/>
              </a:lnSpc>
              <a:spcBef>
                <a:spcPts val="0"/>
              </a:spcBef>
              <a:spcAft>
                <a:spcPts val="0"/>
              </a:spcAft>
              <a:buSzPts val="2100"/>
              <a:buNone/>
              <a:defRPr sz="4000"/>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
        <p:nvSpPr>
          <p:cNvPr id="379" name="Google Shape;379;p118"/>
          <p:cNvSpPr txBox="1"/>
          <p:nvPr>
            <p:ph idx="2" type="body"/>
          </p:nvPr>
        </p:nvSpPr>
        <p:spPr>
          <a:xfrm>
            <a:off x="671328" y="1678668"/>
            <a:ext cx="10845600" cy="457010"/>
          </a:xfrm>
          <a:prstGeom prst="rect">
            <a:avLst/>
          </a:prstGeom>
          <a:noFill/>
          <a:ln>
            <a:noFill/>
          </a:ln>
        </p:spPr>
        <p:txBody>
          <a:bodyPr anchorCtr="0" anchor="t" bIns="34250" lIns="68550" spcFirstLastPara="1" rIns="68550" wrap="square" tIns="34250">
            <a:spAutoFit/>
          </a:bodyPr>
          <a:lstStyle>
            <a:lvl1pPr indent="-361950" lvl="0" marL="457200" algn="l">
              <a:lnSpc>
                <a:spcPct val="90000"/>
              </a:lnSpc>
              <a:spcBef>
                <a:spcPts val="1067"/>
              </a:spcBef>
              <a:spcAft>
                <a:spcPts val="0"/>
              </a:spcAft>
              <a:buSzPts val="2100"/>
              <a:buChar char="•"/>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80" name="Shape 380"/>
        <p:cNvGrpSpPr/>
        <p:nvPr/>
      </p:nvGrpSpPr>
      <p:grpSpPr>
        <a:xfrm>
          <a:off x="0" y="0"/>
          <a:ext cx="0" cy="0"/>
          <a:chOff x="0" y="0"/>
          <a:chExt cx="0" cy="0"/>
        </a:xfrm>
      </p:grpSpPr>
      <p:sp>
        <p:nvSpPr>
          <p:cNvPr id="381" name="Google Shape;381;p119"/>
          <p:cNvSpPr txBox="1"/>
          <p:nvPr>
            <p:ph type="title"/>
          </p:nvPr>
        </p:nvSpPr>
        <p:spPr>
          <a:xfrm>
            <a:off x="838200" y="365126"/>
            <a:ext cx="10515600" cy="1325599"/>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000000"/>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2" name="Google Shape;382;p119"/>
          <p:cNvSpPr txBox="1"/>
          <p:nvPr>
            <p:ph idx="10" type="dt"/>
          </p:nvPr>
        </p:nvSpPr>
        <p:spPr>
          <a:xfrm>
            <a:off x="838200" y="6356347"/>
            <a:ext cx="2743200" cy="365199"/>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p119"/>
          <p:cNvSpPr txBox="1"/>
          <p:nvPr>
            <p:ph idx="11" type="ftr"/>
          </p:nvPr>
        </p:nvSpPr>
        <p:spPr>
          <a:xfrm>
            <a:off x="4038599" y="6356347"/>
            <a:ext cx="4114799" cy="365199"/>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4" name="Google Shape;384;p119"/>
          <p:cNvSpPr txBox="1"/>
          <p:nvPr>
            <p:ph idx="12" type="sldNum"/>
          </p:nvPr>
        </p:nvSpPr>
        <p:spPr>
          <a:xfrm>
            <a:off x="8610599" y="6356347"/>
            <a:ext cx="2743200" cy="365199"/>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85" name="Shape 385"/>
        <p:cNvGrpSpPr/>
        <p:nvPr/>
      </p:nvGrpSpPr>
      <p:grpSpPr>
        <a:xfrm>
          <a:off x="0" y="0"/>
          <a:ext cx="0" cy="0"/>
          <a:chOff x="0" y="0"/>
          <a:chExt cx="0" cy="0"/>
        </a:xfrm>
      </p:grpSpPr>
      <p:sp>
        <p:nvSpPr>
          <p:cNvPr id="386" name="Google Shape;386;p120"/>
          <p:cNvSpPr/>
          <p:nvPr/>
        </p:nvSpPr>
        <p:spPr>
          <a:xfrm>
            <a:off x="1" y="1"/>
            <a:ext cx="12192609" cy="6857999"/>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Dosis"/>
              <a:ea typeface="Dosis"/>
              <a:cs typeface="Dosis"/>
              <a:sym typeface="Dosis"/>
            </a:endParaRPr>
          </a:p>
        </p:txBody>
      </p:sp>
      <p:sp>
        <p:nvSpPr>
          <p:cNvPr id="387" name="Google Shape;387;p120"/>
          <p:cNvSpPr/>
          <p:nvPr/>
        </p:nvSpPr>
        <p:spPr>
          <a:xfrm flipH="1" rot="-10799991">
            <a:off x="495313" y="299033"/>
            <a:ext cx="457919" cy="317820"/>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33"/>
              <a:buFont typeface="Arial"/>
              <a:buNone/>
            </a:pPr>
            <a:r>
              <a:t/>
            </a:r>
            <a:endParaRPr b="1" i="0" sz="1333" u="none" cap="none" strike="noStrike">
              <a:solidFill>
                <a:srgbClr val="7F7F7F"/>
              </a:solidFill>
              <a:latin typeface="Dosis"/>
              <a:ea typeface="Dosis"/>
              <a:cs typeface="Dosis"/>
              <a:sym typeface="Dosis"/>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cript">
  <p:cSld name="script">
    <p:spTree>
      <p:nvGrpSpPr>
        <p:cNvPr id="388" name="Shape 388"/>
        <p:cNvGrpSpPr/>
        <p:nvPr/>
      </p:nvGrpSpPr>
      <p:grpSpPr>
        <a:xfrm>
          <a:off x="0" y="0"/>
          <a:ext cx="0" cy="0"/>
          <a:chOff x="0" y="0"/>
          <a:chExt cx="0" cy="0"/>
        </a:xfrm>
      </p:grpSpPr>
      <p:sp>
        <p:nvSpPr>
          <p:cNvPr id="389" name="Google Shape;389;p121"/>
          <p:cNvSpPr/>
          <p:nvPr/>
        </p:nvSpPr>
        <p:spPr>
          <a:xfrm>
            <a:off x="1" y="-38038"/>
            <a:ext cx="12192609" cy="6896404"/>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Dosis"/>
              <a:ea typeface="Dosis"/>
              <a:cs typeface="Dosis"/>
              <a:sym typeface="Dosis"/>
            </a:endParaRPr>
          </a:p>
        </p:txBody>
      </p:sp>
      <p:sp>
        <p:nvSpPr>
          <p:cNvPr id="390" name="Google Shape;390;p121"/>
          <p:cNvSpPr/>
          <p:nvPr/>
        </p:nvSpPr>
        <p:spPr>
          <a:xfrm flipH="1" rot="-10799991">
            <a:off x="586410" y="298814"/>
            <a:ext cx="367881" cy="223820"/>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33"/>
              <a:buFont typeface="Arial"/>
              <a:buNone/>
            </a:pPr>
            <a:r>
              <a:t/>
            </a:r>
            <a:endParaRPr b="1" i="0" sz="1333" u="none" cap="none" strike="noStrike">
              <a:solidFill>
                <a:srgbClr val="7F7F7F"/>
              </a:solidFill>
              <a:latin typeface="Dosis"/>
              <a:ea typeface="Dosis"/>
              <a:cs typeface="Dosis"/>
              <a:sym typeface="Dosis"/>
            </a:endParaRPr>
          </a:p>
        </p:txBody>
      </p:sp>
      <p:sp>
        <p:nvSpPr>
          <p:cNvPr id="391" name="Google Shape;391;p121"/>
          <p:cNvSpPr txBox="1"/>
          <p:nvPr>
            <p:ph type="title"/>
          </p:nvPr>
        </p:nvSpPr>
        <p:spPr>
          <a:xfrm>
            <a:off x="1015447" y="195950"/>
            <a:ext cx="10161203" cy="470793"/>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2" name="Google Shape;392;p121"/>
          <p:cNvSpPr txBox="1"/>
          <p:nvPr>
            <p:ph idx="1" type="body"/>
          </p:nvPr>
        </p:nvSpPr>
        <p:spPr>
          <a:xfrm>
            <a:off x="996952" y="685689"/>
            <a:ext cx="10179600" cy="292400"/>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7"/>
              </a:spcBef>
              <a:spcAft>
                <a:spcPts val="0"/>
              </a:spcAft>
              <a:buSzPts val="2100"/>
              <a:buNone/>
              <a:defRPr i="1" sz="1467">
                <a:solidFill>
                  <a:srgbClr val="AEABAB"/>
                </a:solidFill>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93" name="Shape 393"/>
        <p:cNvGrpSpPr/>
        <p:nvPr/>
      </p:nvGrpSpPr>
      <p:grpSpPr>
        <a:xfrm>
          <a:off x="0" y="0"/>
          <a:ext cx="0" cy="0"/>
          <a:chOff x="0" y="0"/>
          <a:chExt cx="0" cy="0"/>
        </a:xfrm>
      </p:grpSpPr>
      <p:sp>
        <p:nvSpPr>
          <p:cNvPr id="394" name="Google Shape;394;p122"/>
          <p:cNvSpPr/>
          <p:nvPr/>
        </p:nvSpPr>
        <p:spPr>
          <a:xfrm>
            <a:off x="0" y="-38038"/>
            <a:ext cx="12192000" cy="689603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395" name="Google Shape;395;p122"/>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396" name="Google Shape;396;p122"/>
          <p:cNvSpPr txBox="1"/>
          <p:nvPr>
            <p:ph type="title"/>
          </p:nvPr>
        </p:nvSpPr>
        <p:spPr>
          <a:xfrm>
            <a:off x="1015448" y="195950"/>
            <a:ext cx="10161105" cy="470623"/>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222A35"/>
              </a:buClr>
              <a:buSzPts val="2000"/>
              <a:buFont typeface="Arial"/>
              <a:buNone/>
              <a:defRPr b="1" sz="2000">
                <a:solidFill>
                  <a:srgbClr val="222A35"/>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7" name="Google Shape;397;p122"/>
          <p:cNvSpPr txBox="1"/>
          <p:nvPr>
            <p:ph idx="1" type="body"/>
          </p:nvPr>
        </p:nvSpPr>
        <p:spPr>
          <a:xfrm>
            <a:off x="996952" y="685690"/>
            <a:ext cx="10179600" cy="292436"/>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7"/>
              </a:spcBef>
              <a:spcAft>
                <a:spcPts val="0"/>
              </a:spcAft>
              <a:buSzPts val="2100"/>
              <a:buNone/>
              <a:defRPr i="1" sz="1400">
                <a:solidFill>
                  <a:srgbClr val="333F50"/>
                </a:solidFill>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398" name="Shape 398"/>
        <p:cNvGrpSpPr/>
        <p:nvPr/>
      </p:nvGrpSpPr>
      <p:grpSpPr>
        <a:xfrm>
          <a:off x="0" y="0"/>
          <a:ext cx="0" cy="0"/>
          <a:chOff x="0" y="0"/>
          <a:chExt cx="0" cy="0"/>
        </a:xfrm>
      </p:grpSpPr>
      <p:sp>
        <p:nvSpPr>
          <p:cNvPr id="399" name="Google Shape;399;p123"/>
          <p:cNvSpPr/>
          <p:nvPr/>
        </p:nvSpPr>
        <p:spPr>
          <a:xfrm>
            <a:off x="1" y="-38038"/>
            <a:ext cx="12192609" cy="6857999"/>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Arial"/>
              <a:buNone/>
            </a:pPr>
            <a:r>
              <a:t/>
            </a:r>
            <a:endParaRPr b="0" i="0" sz="1333" u="none" cap="none" strike="noStrike">
              <a:solidFill>
                <a:srgbClr val="FFFFFF"/>
              </a:solidFill>
              <a:latin typeface="Dosis"/>
              <a:ea typeface="Dosis"/>
              <a:cs typeface="Dosis"/>
              <a:sym typeface="Dosis"/>
            </a:endParaRPr>
          </a:p>
        </p:txBody>
      </p:sp>
      <p:sp>
        <p:nvSpPr>
          <p:cNvPr id="400" name="Google Shape;400;p123"/>
          <p:cNvSpPr/>
          <p:nvPr/>
        </p:nvSpPr>
        <p:spPr>
          <a:xfrm rot="10799991">
            <a:off x="11449384" y="272432"/>
            <a:ext cx="288133" cy="21934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33"/>
              <a:buFont typeface="Arial"/>
              <a:buNone/>
            </a:pPr>
            <a:r>
              <a:t/>
            </a:r>
            <a:endParaRPr b="1" i="0" sz="1333" u="none" cap="none" strike="noStrike">
              <a:solidFill>
                <a:srgbClr val="7F7F7F"/>
              </a:solidFill>
              <a:latin typeface="Dosis"/>
              <a:ea typeface="Dosis"/>
              <a:cs typeface="Dosis"/>
              <a:sym typeface="Dosis"/>
            </a:endParaRPr>
          </a:p>
        </p:txBody>
      </p:sp>
      <p:sp>
        <p:nvSpPr>
          <p:cNvPr id="401" name="Google Shape;401;p123"/>
          <p:cNvSpPr txBox="1"/>
          <p:nvPr>
            <p:ph type="title"/>
          </p:nvPr>
        </p:nvSpPr>
        <p:spPr>
          <a:xfrm>
            <a:off x="1015447" y="195950"/>
            <a:ext cx="10161203" cy="470793"/>
          </a:xfrm>
          <a:prstGeom prst="rect">
            <a:avLst/>
          </a:prstGeom>
          <a:noFill/>
          <a:ln>
            <a:noFill/>
          </a:ln>
        </p:spPr>
        <p:txBody>
          <a:bodyPr anchorCtr="0" anchor="ctr" bIns="34250" lIns="68550" spcFirstLastPara="1" rIns="68550" wrap="square" tIns="3425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2" name="Google Shape;402;p123"/>
          <p:cNvSpPr txBox="1"/>
          <p:nvPr>
            <p:ph idx="1" type="body"/>
          </p:nvPr>
        </p:nvSpPr>
        <p:spPr>
          <a:xfrm>
            <a:off x="996952" y="685689"/>
            <a:ext cx="10179600" cy="292400"/>
          </a:xfrm>
          <a:prstGeom prst="rect">
            <a:avLst/>
          </a:prstGeom>
          <a:noFill/>
          <a:ln>
            <a:noFill/>
          </a:ln>
        </p:spPr>
        <p:txBody>
          <a:bodyPr anchorCtr="0" anchor="t" bIns="34250" lIns="68550" spcFirstLastPara="1" rIns="68550" wrap="square" tIns="34250">
            <a:noAutofit/>
          </a:bodyPr>
          <a:lstStyle>
            <a:lvl1pPr indent="-228600" lvl="0" marL="457200" algn="r">
              <a:lnSpc>
                <a:spcPct val="90000"/>
              </a:lnSpc>
              <a:spcBef>
                <a:spcPts val="1067"/>
              </a:spcBef>
              <a:spcAft>
                <a:spcPts val="0"/>
              </a:spcAft>
              <a:buSzPts val="2100"/>
              <a:buNone/>
              <a:defRPr i="1" sz="1467">
                <a:solidFill>
                  <a:srgbClr val="AEABAB"/>
                </a:solidFill>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bg>
      <p:bgPr>
        <a:solidFill>
          <a:srgbClr val="44546A"/>
        </a:solidFill>
      </p:bgPr>
    </p:bg>
    <p:spTree>
      <p:nvGrpSpPr>
        <p:cNvPr id="403" name="Shape 403"/>
        <p:cNvGrpSpPr/>
        <p:nvPr/>
      </p:nvGrpSpPr>
      <p:grpSpPr>
        <a:xfrm>
          <a:off x="0" y="0"/>
          <a:ext cx="0" cy="0"/>
          <a:chOff x="0" y="0"/>
          <a:chExt cx="0" cy="0"/>
        </a:xfrm>
      </p:grpSpPr>
      <p:sp>
        <p:nvSpPr>
          <p:cNvPr id="404" name="Google Shape;404;p124"/>
          <p:cNvSpPr/>
          <p:nvPr/>
        </p:nvSpPr>
        <p:spPr>
          <a:xfrm flipH="1">
            <a:off x="4776801" y="2067604"/>
            <a:ext cx="7415199" cy="4790395"/>
          </a:xfrm>
          <a:custGeom>
            <a:rect b="b" l="l" r="r" t="t"/>
            <a:pathLst>
              <a:path extrusionOk="0" h="120000" w="120000">
                <a:moveTo>
                  <a:pt x="0" y="120000"/>
                </a:moveTo>
                <a:lnTo>
                  <a:pt x="0" y="0"/>
                </a:lnTo>
                <a:lnTo>
                  <a:pt x="120000" y="120000"/>
                </a:lnTo>
                <a:close/>
              </a:path>
            </a:pathLst>
          </a:custGeom>
          <a:solidFill>
            <a:srgbClr val="E7E6E6"/>
          </a:solidFill>
          <a:ln>
            <a:noFill/>
          </a:ln>
        </p:spPr>
        <p:txBody>
          <a:bodyPr anchorCtr="0" anchor="ctr" bIns="121875" lIns="121875" spcFirstLastPara="1" rIns="121875" wrap="square" tIns="1218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405" name="Google Shape;405;p124"/>
          <p:cNvSpPr/>
          <p:nvPr/>
        </p:nvSpPr>
        <p:spPr>
          <a:xfrm>
            <a:off x="36" y="3765999"/>
            <a:ext cx="9827203" cy="3092000"/>
          </a:xfrm>
          <a:custGeom>
            <a:rect b="b" l="l" r="r" t="t"/>
            <a:pathLst>
              <a:path extrusionOk="0" h="120000" w="120000">
                <a:moveTo>
                  <a:pt x="0" y="120000"/>
                </a:moveTo>
                <a:lnTo>
                  <a:pt x="0" y="0"/>
                </a:lnTo>
                <a:lnTo>
                  <a:pt x="120000" y="120000"/>
                </a:lnTo>
                <a:close/>
              </a:path>
            </a:pathLst>
          </a:custGeom>
          <a:solidFill>
            <a:srgbClr val="36AFCE"/>
          </a:solidFill>
          <a:ln>
            <a:noFill/>
          </a:ln>
        </p:spPr>
        <p:txBody>
          <a:bodyPr anchorCtr="0" anchor="ctr" bIns="121875" lIns="121875" spcFirstLastPara="1" rIns="121875" wrap="square" tIns="1218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406" name="Google Shape;406;p124"/>
          <p:cNvSpPr/>
          <p:nvPr/>
        </p:nvSpPr>
        <p:spPr>
          <a:xfrm>
            <a:off x="270967" y="275004"/>
            <a:ext cx="11650004" cy="6307993"/>
          </a:xfrm>
          <a:prstGeom prst="rect">
            <a:avLst/>
          </a:prstGeom>
          <a:solidFill>
            <a:srgbClr val="000000"/>
          </a:solidFill>
          <a:ln>
            <a:noFill/>
          </a:ln>
          <a:effectLst>
            <a:outerShdw algn="tl">
              <a:srgbClr val="000000">
                <a:alpha val="40000"/>
              </a:srgbClr>
            </a:outerShdw>
          </a:effectLst>
        </p:spPr>
        <p:txBody>
          <a:bodyPr anchorCtr="0" anchor="ctr" bIns="121875" lIns="121875" spcFirstLastPara="1" rIns="121875" wrap="square" tIns="1218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407" name="Google Shape;407;p124"/>
          <p:cNvSpPr txBox="1"/>
          <p:nvPr>
            <p:ph type="title"/>
          </p:nvPr>
        </p:nvSpPr>
        <p:spPr>
          <a:xfrm>
            <a:off x="1092195" y="1127467"/>
            <a:ext cx="10007595" cy="1272796"/>
          </a:xfrm>
          <a:prstGeom prst="rect">
            <a:avLst/>
          </a:prstGeom>
          <a:noFill/>
          <a:ln>
            <a:noFill/>
          </a:ln>
        </p:spPr>
        <p:txBody>
          <a:bodyPr anchorCtr="0" anchor="t" bIns="91400" lIns="91400" spcFirstLastPara="1" rIns="91400" wrap="square" tIns="91400">
            <a:normAutofit/>
          </a:bodyPr>
          <a:lstStyle>
            <a:lvl1pPr lvl="0" algn="l">
              <a:lnSpc>
                <a:spcPct val="90000"/>
              </a:lnSpc>
              <a:spcBef>
                <a:spcPts val="0"/>
              </a:spcBef>
              <a:spcAft>
                <a:spcPts val="0"/>
              </a:spcAft>
              <a:buClr>
                <a:srgbClr val="000000"/>
              </a:buClr>
              <a:buSzPts val="4000"/>
              <a:buFont typeface="Calibri"/>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8" name="Google Shape;408;p124"/>
          <p:cNvSpPr txBox="1"/>
          <p:nvPr>
            <p:ph idx="1" type="body"/>
          </p:nvPr>
        </p:nvSpPr>
        <p:spPr>
          <a:xfrm>
            <a:off x="1092195" y="2654295"/>
            <a:ext cx="10007595" cy="3264005"/>
          </a:xfrm>
          <a:prstGeom prst="rect">
            <a:avLst/>
          </a:prstGeom>
          <a:noFill/>
          <a:ln>
            <a:noFill/>
          </a:ln>
        </p:spPr>
        <p:txBody>
          <a:bodyPr anchorCtr="0" anchor="t" bIns="91400" lIns="91400" spcFirstLastPara="1" rIns="91400" wrap="square" tIns="91400">
            <a:normAutofit/>
          </a:bodyPr>
          <a:lstStyle>
            <a:lvl1pPr indent="-311150" lvl="0" marL="457200" algn="l">
              <a:lnSpc>
                <a:spcPct val="90000"/>
              </a:lnSpc>
              <a:spcBef>
                <a:spcPts val="0"/>
              </a:spcBef>
              <a:spcAft>
                <a:spcPts val="0"/>
              </a:spcAft>
              <a:buSzPts val="1300"/>
              <a:buChar char="●"/>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
        <p:nvSpPr>
          <p:cNvPr id="409" name="Google Shape;409;p124"/>
          <p:cNvSpPr txBox="1"/>
          <p:nvPr>
            <p:ph idx="12" type="sldNum"/>
          </p:nvPr>
        </p:nvSpPr>
        <p:spPr>
          <a:xfrm>
            <a:off x="11187647" y="6058229"/>
            <a:ext cx="731605" cy="524804"/>
          </a:xfrm>
          <a:prstGeom prst="rect">
            <a:avLst/>
          </a:prstGeom>
          <a:noFill/>
          <a:ln>
            <a:noFill/>
          </a:ln>
        </p:spPr>
        <p:txBody>
          <a:bodyPr anchorCtr="0" anchor="ctr" bIns="91400" lIns="91400" spcFirstLastPara="1" rIns="91400" wrap="square" tIns="91400">
            <a:norm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410" name="Shape 410"/>
        <p:cNvGrpSpPr/>
        <p:nvPr/>
      </p:nvGrpSpPr>
      <p:grpSpPr>
        <a:xfrm>
          <a:off x="0" y="0"/>
          <a:ext cx="0" cy="0"/>
          <a:chOff x="0" y="0"/>
          <a:chExt cx="0" cy="0"/>
        </a:xfrm>
      </p:grpSpPr>
      <p:sp>
        <p:nvSpPr>
          <p:cNvPr id="411" name="Google Shape;411;p125"/>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rmAutofit/>
          </a:bodyPr>
          <a:lstStyle>
            <a:lvl1pPr lvl="0" algn="ctr">
              <a:lnSpc>
                <a:spcPct val="90000"/>
              </a:lnSpc>
              <a:spcBef>
                <a:spcPts val="1000"/>
              </a:spcBef>
              <a:spcAft>
                <a:spcPts val="0"/>
              </a:spcAft>
              <a:buSzPts val="2100"/>
              <a:buNone/>
              <a:defRPr sz="2400"/>
            </a:lvl1pPr>
            <a:lvl2pPr lvl="1" algn="l">
              <a:lnSpc>
                <a:spcPct val="90000"/>
              </a:lnSpc>
              <a:spcBef>
                <a:spcPts val="667"/>
              </a:spcBef>
              <a:spcAft>
                <a:spcPts val="0"/>
              </a:spcAft>
              <a:buClr>
                <a:schemeClr val="dk1"/>
              </a:buClr>
              <a:buSzPts val="1800"/>
              <a:buChar char="•"/>
              <a:defRPr/>
            </a:lvl2pPr>
            <a:lvl3pPr lvl="2" algn="l">
              <a:lnSpc>
                <a:spcPct val="90000"/>
              </a:lnSpc>
              <a:spcBef>
                <a:spcPts val="667"/>
              </a:spcBef>
              <a:spcAft>
                <a:spcPts val="0"/>
              </a:spcAft>
              <a:buClr>
                <a:schemeClr val="dk1"/>
              </a:buClr>
              <a:buSzPts val="1800"/>
              <a:buChar char="•"/>
              <a:defRPr/>
            </a:lvl3pPr>
            <a:lvl4pPr lvl="3" algn="l">
              <a:lnSpc>
                <a:spcPct val="90000"/>
              </a:lnSpc>
              <a:spcBef>
                <a:spcPts val="667"/>
              </a:spcBef>
              <a:spcAft>
                <a:spcPts val="0"/>
              </a:spcAft>
              <a:buClr>
                <a:schemeClr val="dk1"/>
              </a:buClr>
              <a:buSzPts val="1800"/>
              <a:buChar char="•"/>
              <a:defRPr/>
            </a:lvl4pPr>
            <a:lvl5pPr lvl="4" algn="l">
              <a:lnSpc>
                <a:spcPct val="90000"/>
              </a:lnSpc>
              <a:spcBef>
                <a:spcPts val="667"/>
              </a:spcBef>
              <a:spcAft>
                <a:spcPts val="0"/>
              </a:spcAft>
              <a:buClr>
                <a:schemeClr val="dk1"/>
              </a:buClr>
              <a:buSzPts val="1800"/>
              <a:buChar char="•"/>
              <a:defRPr/>
            </a:lvl5pPr>
            <a:lvl6pPr lvl="5" algn="l">
              <a:lnSpc>
                <a:spcPct val="90000"/>
              </a:lnSpc>
              <a:spcBef>
                <a:spcPts val="667"/>
              </a:spcBef>
              <a:spcAft>
                <a:spcPts val="0"/>
              </a:spcAft>
              <a:buClr>
                <a:schemeClr val="dk1"/>
              </a:buClr>
              <a:buSzPts val="1800"/>
              <a:buChar char="•"/>
              <a:defRPr/>
            </a:lvl6pPr>
            <a:lvl7pPr lvl="6" algn="l">
              <a:lnSpc>
                <a:spcPct val="90000"/>
              </a:lnSpc>
              <a:spcBef>
                <a:spcPts val="667"/>
              </a:spcBef>
              <a:spcAft>
                <a:spcPts val="0"/>
              </a:spcAft>
              <a:buClr>
                <a:schemeClr val="dk1"/>
              </a:buClr>
              <a:buSzPts val="1800"/>
              <a:buChar char="•"/>
              <a:defRPr/>
            </a:lvl7pPr>
            <a:lvl8pPr lvl="7" algn="l">
              <a:lnSpc>
                <a:spcPct val="90000"/>
              </a:lnSpc>
              <a:spcBef>
                <a:spcPts val="667"/>
              </a:spcBef>
              <a:spcAft>
                <a:spcPts val="0"/>
              </a:spcAft>
              <a:buClr>
                <a:schemeClr val="dk1"/>
              </a:buClr>
              <a:buSzPts val="1800"/>
              <a:buChar char="•"/>
              <a:defRPr/>
            </a:lvl8pPr>
            <a:lvl9pPr lvl="8" algn="l">
              <a:lnSpc>
                <a:spcPct val="90000"/>
              </a:lnSpc>
              <a:spcBef>
                <a:spcPts val="667"/>
              </a:spcBef>
              <a:spcAft>
                <a:spcPts val="0"/>
              </a:spcAft>
              <a:buClr>
                <a:schemeClr val="dk1"/>
              </a:buClr>
              <a:buSzPts val="1800"/>
              <a:buChar char="•"/>
              <a:defRPr/>
            </a:lvl9pPr>
          </a:lstStyle>
          <a:p/>
        </p:txBody>
      </p:sp>
      <p:sp>
        <p:nvSpPr>
          <p:cNvPr id="412" name="Google Shape;412;p125"/>
          <p:cNvSpPr txBox="1"/>
          <p:nvPr>
            <p:ph idx="10" type="dt"/>
          </p:nvPr>
        </p:nvSpPr>
        <p:spPr>
          <a:xfrm>
            <a:off x="838200" y="6356347"/>
            <a:ext cx="2743200" cy="365125"/>
          </a:xfrm>
          <a:prstGeom prst="rect">
            <a:avLst/>
          </a:prstGeom>
          <a:noFill/>
          <a:ln>
            <a:noFill/>
          </a:ln>
        </p:spPr>
        <p:txBody>
          <a:bodyPr anchorCtr="0" anchor="ctr" bIns="45700" lIns="91400" spcFirstLastPara="1" rIns="91400" wrap="square" tIns="4570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3" name="Google Shape;413;p125"/>
          <p:cNvSpPr txBox="1"/>
          <p:nvPr>
            <p:ph idx="11" type="ftr"/>
          </p:nvPr>
        </p:nvSpPr>
        <p:spPr>
          <a:xfrm>
            <a:off x="4038599" y="6356347"/>
            <a:ext cx="4114799" cy="365125"/>
          </a:xfrm>
          <a:prstGeom prst="rect">
            <a:avLst/>
          </a:prstGeom>
          <a:noFill/>
          <a:ln>
            <a:noFill/>
          </a:ln>
        </p:spPr>
        <p:txBody>
          <a:bodyPr anchorCtr="1" anchor="ctr" bIns="45700" lIns="91400" spcFirstLastPara="1" rIns="91400" wrap="square" tIns="4570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4" name="Google Shape;414;p125"/>
          <p:cNvSpPr txBox="1"/>
          <p:nvPr>
            <p:ph idx="12" type="sldNum"/>
          </p:nvPr>
        </p:nvSpPr>
        <p:spPr>
          <a:xfrm>
            <a:off x="8610599" y="6356347"/>
            <a:ext cx="2743200" cy="365125"/>
          </a:xfrm>
          <a:prstGeom prst="rect">
            <a:avLst/>
          </a:prstGeom>
          <a:noFill/>
          <a:ln>
            <a:noFill/>
          </a:ln>
        </p:spPr>
        <p:txBody>
          <a:bodyPr anchorCtr="0" anchor="ctr" bIns="45700" lIns="91400" spcFirstLastPara="1" rIns="91400" wrap="square" tIns="4570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15" name="Google Shape;415;p125"/>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416" name="Google Shape;416;p125"/>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417" name="Google Shape;417;p125"/>
          <p:cNvSpPr txBox="1"/>
          <p:nvPr>
            <p:ph type="title"/>
          </p:nvPr>
        </p:nvSpPr>
        <p:spPr>
          <a:xfrm>
            <a:off x="1192694" y="523890"/>
            <a:ext cx="10161105" cy="470623"/>
          </a:xfrm>
          <a:prstGeom prst="rect">
            <a:avLst/>
          </a:prstGeom>
          <a:noFill/>
          <a:ln>
            <a:noFill/>
          </a:ln>
        </p:spPr>
        <p:txBody>
          <a:bodyPr anchorCtr="0" anchor="ctr" bIns="45700" lIns="91400" spcFirstLastPara="1" rIns="91400" wrap="square" tIns="45700">
            <a:normAutofit/>
          </a:bodyPr>
          <a:lstStyle>
            <a:lvl1pPr lvl="0" algn="r">
              <a:lnSpc>
                <a:spcPct val="90000"/>
              </a:lnSpc>
              <a:spcBef>
                <a:spcPts val="0"/>
              </a:spcBef>
              <a:spcAft>
                <a:spcPts val="0"/>
              </a:spcAft>
              <a:buClr>
                <a:srgbClr val="757070"/>
              </a:buClr>
              <a:buSzPts val="1800"/>
              <a:buFont typeface="Calibri"/>
              <a:buNone/>
              <a:defRPr i="1" sz="18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18" name="Shape 418"/>
        <p:cNvGrpSpPr/>
        <p:nvPr/>
      </p:nvGrpSpPr>
      <p:grpSpPr>
        <a:xfrm>
          <a:off x="0" y="0"/>
          <a:ext cx="0" cy="0"/>
          <a:chOff x="0" y="0"/>
          <a:chExt cx="0" cy="0"/>
        </a:xfrm>
      </p:grpSpPr>
      <p:sp>
        <p:nvSpPr>
          <p:cNvPr id="419" name="Google Shape;419;p12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20" name="Google Shape;420;p126"/>
          <p:cNvSpPr txBox="1"/>
          <p:nvPr/>
        </p:nvSpPr>
        <p:spPr>
          <a:xfrm>
            <a:off x="0" y="1"/>
            <a:ext cx="12192000" cy="6857999"/>
          </a:xfrm>
          <a:prstGeom prst="rect">
            <a:avLst/>
          </a:prstGeom>
          <a:solidFill>
            <a:srgbClr val="FFF2CC"/>
          </a:solidFill>
          <a:ln cap="flat" cmpd="sng" w="12700">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1" name="Google Shape;421;p12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2" name="Google Shape;422;p126"/>
          <p:cNvSpPr txBox="1"/>
          <p:nvPr>
            <p:ph idx="1" type="body"/>
          </p:nvPr>
        </p:nvSpPr>
        <p:spPr>
          <a:xfrm>
            <a:off x="3715207" y="81028"/>
            <a:ext cx="4757732" cy="775559"/>
          </a:xfrm>
          <a:prstGeom prst="rect">
            <a:avLst/>
          </a:prstGeom>
          <a:noFill/>
          <a:ln>
            <a:noFill/>
          </a:ln>
        </p:spPr>
        <p:txBody>
          <a:bodyPr anchorCtr="0" anchor="t" bIns="45700" lIns="91400" spcFirstLastPara="1" rIns="91400" wrap="square" tIns="45700">
            <a:spAutoFit/>
          </a:bodyPr>
          <a:lstStyle>
            <a:lvl1pPr indent="-533400" lvl="0" marL="457200" algn="r">
              <a:lnSpc>
                <a:spcPct val="90000"/>
              </a:lnSpc>
              <a:spcBef>
                <a:spcPts val="1000"/>
              </a:spcBef>
              <a:spcAft>
                <a:spcPts val="0"/>
              </a:spcAft>
              <a:buSzPts val="4800"/>
              <a:buChar char="•"/>
              <a:defRPr b="1" sz="4800">
                <a:latin typeface="Simplified Arabic"/>
                <a:ea typeface="Simplified Arabic"/>
                <a:cs typeface="Simplified Arabic"/>
                <a:sym typeface="Simplified Arabic"/>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
        <p:nvSpPr>
          <p:cNvPr id="423" name="Google Shape;423;p126"/>
          <p:cNvSpPr txBox="1"/>
          <p:nvPr>
            <p:ph idx="2" type="body"/>
          </p:nvPr>
        </p:nvSpPr>
        <p:spPr>
          <a:xfrm>
            <a:off x="671329" y="1678666"/>
            <a:ext cx="10845479" cy="519335"/>
          </a:xfrm>
          <a:prstGeom prst="rect">
            <a:avLst/>
          </a:prstGeom>
          <a:noFill/>
          <a:ln>
            <a:noFill/>
          </a:ln>
        </p:spPr>
        <p:txBody>
          <a:bodyPr anchorCtr="0" anchor="t" bIns="45700" lIns="91400" spcFirstLastPara="1" rIns="91400" wrap="square" tIns="45700">
            <a:spAutoFit/>
          </a:bodyPr>
          <a:lstStyle>
            <a:lvl1pPr indent="-419100" lvl="0" marL="457200" algn="r">
              <a:lnSpc>
                <a:spcPct val="90000"/>
              </a:lnSpc>
              <a:spcBef>
                <a:spcPts val="1000"/>
              </a:spcBef>
              <a:spcAft>
                <a:spcPts val="0"/>
              </a:spcAft>
              <a:buSzPts val="3000"/>
              <a:buChar char="•"/>
              <a:defRPr sz="3000">
                <a:latin typeface="Simplified Arabic"/>
                <a:ea typeface="Simplified Arabic"/>
                <a:cs typeface="Simplified Arabic"/>
                <a:sym typeface="Simplified Arabic"/>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ontents slide layout">
  <p:cSld name="4_Contents slide layout">
    <p:bg>
      <p:bgPr>
        <a:solidFill>
          <a:schemeClr val="lt1"/>
        </a:solidFill>
      </p:bgPr>
    </p:bg>
    <p:spTree>
      <p:nvGrpSpPr>
        <p:cNvPr id="424" name="Shape 424"/>
        <p:cNvGrpSpPr/>
        <p:nvPr/>
      </p:nvGrpSpPr>
      <p:grpSpPr>
        <a:xfrm>
          <a:off x="0" y="0"/>
          <a:ext cx="0" cy="0"/>
          <a:chOff x="0" y="0"/>
          <a:chExt cx="0" cy="0"/>
        </a:xfrm>
      </p:grpSpPr>
      <p:sp>
        <p:nvSpPr>
          <p:cNvPr id="425" name="Google Shape;425;p127"/>
          <p:cNvSpPr txBox="1"/>
          <p:nvPr>
            <p:ph idx="1" type="body"/>
          </p:nvPr>
        </p:nvSpPr>
        <p:spPr>
          <a:xfrm>
            <a:off x="323530" y="339510"/>
            <a:ext cx="11573197" cy="724247"/>
          </a:xfrm>
          <a:prstGeom prst="rect">
            <a:avLst/>
          </a:prstGeom>
          <a:noFill/>
          <a:ln>
            <a:noFill/>
          </a:ln>
        </p:spPr>
        <p:txBody>
          <a:bodyPr anchorCtr="0" anchor="ctr" bIns="34250" lIns="68550" spcFirstLastPara="1" rIns="68550" wrap="square" tIns="34250">
            <a:normAutofit/>
          </a:bodyPr>
          <a:lstStyle>
            <a:lvl1pPr indent="-228600" lvl="0" marL="457200" algn="ctr">
              <a:lnSpc>
                <a:spcPct val="90000"/>
              </a:lnSpc>
              <a:spcBef>
                <a:spcPts val="1067"/>
              </a:spcBef>
              <a:spcAft>
                <a:spcPts val="0"/>
              </a:spcAft>
              <a:buSzPts val="2100"/>
              <a:buNone/>
              <a:defRPr b="0" sz="5400">
                <a:solidFill>
                  <a:srgbClr val="262626"/>
                </a:solidFill>
                <a:latin typeface="Play"/>
                <a:ea typeface="Play"/>
                <a:cs typeface="Play"/>
                <a:sym typeface="Play"/>
              </a:defRPr>
            </a:lvl1pPr>
            <a:lvl2pPr indent="-342900" lvl="1" marL="914400" algn="l">
              <a:lnSpc>
                <a:spcPct val="90000"/>
              </a:lnSpc>
              <a:spcBef>
                <a:spcPts val="667"/>
              </a:spcBef>
              <a:spcAft>
                <a:spcPts val="0"/>
              </a:spcAft>
              <a:buClr>
                <a:schemeClr val="dk1"/>
              </a:buClr>
              <a:buSzPts val="1800"/>
              <a:buChar char="•"/>
              <a:defRPr/>
            </a:lvl2pPr>
            <a:lvl3pPr indent="-342900" lvl="2" marL="1371600" algn="l">
              <a:lnSpc>
                <a:spcPct val="90000"/>
              </a:lnSpc>
              <a:spcBef>
                <a:spcPts val="667"/>
              </a:spcBef>
              <a:spcAft>
                <a:spcPts val="0"/>
              </a:spcAft>
              <a:buClr>
                <a:schemeClr val="dk1"/>
              </a:buClr>
              <a:buSzPts val="1800"/>
              <a:buChar char="•"/>
              <a:defRPr/>
            </a:lvl3pPr>
            <a:lvl4pPr indent="-342900" lvl="3" marL="1828800" algn="l">
              <a:lnSpc>
                <a:spcPct val="90000"/>
              </a:lnSpc>
              <a:spcBef>
                <a:spcPts val="667"/>
              </a:spcBef>
              <a:spcAft>
                <a:spcPts val="0"/>
              </a:spcAft>
              <a:buClr>
                <a:schemeClr val="dk1"/>
              </a:buClr>
              <a:buSzPts val="1800"/>
              <a:buChar char="•"/>
              <a:defRPr/>
            </a:lvl4pPr>
            <a:lvl5pPr indent="-342900" lvl="4" marL="2286000" algn="l">
              <a:lnSpc>
                <a:spcPct val="90000"/>
              </a:lnSpc>
              <a:spcBef>
                <a:spcPts val="667"/>
              </a:spcBef>
              <a:spcAft>
                <a:spcPts val="0"/>
              </a:spcAft>
              <a:buClr>
                <a:schemeClr val="dk1"/>
              </a:buClr>
              <a:buSzPts val="1800"/>
              <a:buChar char="•"/>
              <a:defRPr/>
            </a:lvl5pPr>
            <a:lvl6pPr indent="-342900" lvl="5" marL="2743200" algn="l">
              <a:lnSpc>
                <a:spcPct val="90000"/>
              </a:lnSpc>
              <a:spcBef>
                <a:spcPts val="667"/>
              </a:spcBef>
              <a:spcAft>
                <a:spcPts val="0"/>
              </a:spcAft>
              <a:buClr>
                <a:schemeClr val="dk1"/>
              </a:buClr>
              <a:buSzPts val="1800"/>
              <a:buChar char="•"/>
              <a:defRPr/>
            </a:lvl6pPr>
            <a:lvl7pPr indent="-342900" lvl="6" marL="3200400" algn="l">
              <a:lnSpc>
                <a:spcPct val="90000"/>
              </a:lnSpc>
              <a:spcBef>
                <a:spcPts val="667"/>
              </a:spcBef>
              <a:spcAft>
                <a:spcPts val="0"/>
              </a:spcAft>
              <a:buClr>
                <a:schemeClr val="dk1"/>
              </a:buClr>
              <a:buSzPts val="1800"/>
              <a:buChar char="•"/>
              <a:defRPr/>
            </a:lvl7pPr>
            <a:lvl8pPr indent="-342900" lvl="7" marL="3657600" algn="l">
              <a:lnSpc>
                <a:spcPct val="90000"/>
              </a:lnSpc>
              <a:spcBef>
                <a:spcPts val="667"/>
              </a:spcBef>
              <a:spcAft>
                <a:spcPts val="0"/>
              </a:spcAft>
              <a:buClr>
                <a:schemeClr val="dk1"/>
              </a:buClr>
              <a:buSzPts val="1800"/>
              <a:buChar char="•"/>
              <a:defRPr/>
            </a:lvl8pPr>
            <a:lvl9pPr indent="-342900" lvl="8" marL="4114800" algn="l">
              <a:lnSpc>
                <a:spcPct val="90000"/>
              </a:lnSpc>
              <a:spcBef>
                <a:spcPts val="667"/>
              </a:spcBef>
              <a:spcAft>
                <a:spcPts val="0"/>
              </a:spcAft>
              <a:buClr>
                <a:schemeClr val="dk1"/>
              </a:buClr>
              <a:buSzPts val="1800"/>
              <a:buChar char="•"/>
              <a:defRPr/>
            </a:lvl9pPr>
          </a:lstStyle>
          <a:p/>
        </p:txBody>
      </p:sp>
      <p:pic>
        <p:nvPicPr>
          <p:cNvPr descr="Image générée" id="426" name="Google Shape;426;p12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27" name="Google Shape;427;p12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29" name="Shape 429"/>
        <p:cNvGrpSpPr/>
        <p:nvPr/>
      </p:nvGrpSpPr>
      <p:grpSpPr>
        <a:xfrm>
          <a:off x="0" y="0"/>
          <a:ext cx="0" cy="0"/>
          <a:chOff x="0" y="0"/>
          <a:chExt cx="0" cy="0"/>
        </a:xfrm>
      </p:grpSpPr>
      <p:sp>
        <p:nvSpPr>
          <p:cNvPr id="430" name="Google Shape;430;p6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1" name="Google Shape;431;p6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2" name="Google Shape;432;p6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433" name="Shape 43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34" name="Shape 434"/>
        <p:cNvGrpSpPr/>
        <p:nvPr/>
      </p:nvGrpSpPr>
      <p:grpSpPr>
        <a:xfrm>
          <a:off x="0" y="0"/>
          <a:ext cx="0" cy="0"/>
          <a:chOff x="0" y="0"/>
          <a:chExt cx="0" cy="0"/>
        </a:xfrm>
      </p:grpSpPr>
      <p:pic>
        <p:nvPicPr>
          <p:cNvPr descr="Image générée" id="435" name="Google Shape;435;p19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36" name="Google Shape;436;p19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37" name="Shape 437"/>
        <p:cNvGrpSpPr/>
        <p:nvPr/>
      </p:nvGrpSpPr>
      <p:grpSpPr>
        <a:xfrm>
          <a:off x="0" y="0"/>
          <a:ext cx="0" cy="0"/>
          <a:chOff x="0" y="0"/>
          <a:chExt cx="0" cy="0"/>
        </a:xfrm>
      </p:grpSpPr>
      <p:sp>
        <p:nvSpPr>
          <p:cNvPr id="438" name="Google Shape;438;p194"/>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9" name="Google Shape;439;p19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0" name="Google Shape;440;p19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1" name="Google Shape;441;p194"/>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2" name="Google Shape;442;p19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3" name="Google Shape;443;p19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4" name="Google Shape;444;p194"/>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5" name="Google Shape;445;p194"/>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6" name="Google Shape;446;p194"/>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7" name="Google Shape;447;p194"/>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8" name="Google Shape;448;p194"/>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9" name="Google Shape;449;p194"/>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0" name="Google Shape;450;p19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51" name="Shape 451"/>
        <p:cNvGrpSpPr/>
        <p:nvPr/>
      </p:nvGrpSpPr>
      <p:grpSpPr>
        <a:xfrm>
          <a:off x="0" y="0"/>
          <a:ext cx="0" cy="0"/>
          <a:chOff x="0" y="0"/>
          <a:chExt cx="0" cy="0"/>
        </a:xfrm>
      </p:grpSpPr>
      <p:pic>
        <p:nvPicPr>
          <p:cNvPr descr="Image générée" id="452" name="Google Shape;452;p195"/>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53" name="Shape 453"/>
        <p:cNvGrpSpPr/>
        <p:nvPr/>
      </p:nvGrpSpPr>
      <p:grpSpPr>
        <a:xfrm>
          <a:off x="0" y="0"/>
          <a:ext cx="0" cy="0"/>
          <a:chOff x="0" y="0"/>
          <a:chExt cx="0" cy="0"/>
        </a:xfrm>
      </p:grpSpPr>
      <p:sp>
        <p:nvSpPr>
          <p:cNvPr id="454" name="Google Shape;454;p19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5" name="Google Shape;455;p19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6" name="Google Shape;456;p19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457" name="Google Shape;457;p19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58" name="Google Shape;458;p196"/>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59" name="Google Shape;459;p19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0" name="Google Shape;460;p19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461" name="Google Shape;461;p19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462" name="Shape 462"/>
        <p:cNvGrpSpPr/>
        <p:nvPr/>
      </p:nvGrpSpPr>
      <p:grpSpPr>
        <a:xfrm>
          <a:off x="0" y="0"/>
          <a:ext cx="0" cy="0"/>
          <a:chOff x="0" y="0"/>
          <a:chExt cx="0" cy="0"/>
        </a:xfrm>
      </p:grpSpPr>
      <p:sp>
        <p:nvSpPr>
          <p:cNvPr id="463" name="Google Shape;463;p19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64" name="Google Shape;464;p19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65" name="Google Shape;465;p19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466" name="Google Shape;466;p19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67" name="Google Shape;467;p197"/>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68" name="Google Shape;468;p19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9" name="Google Shape;469;p19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470" name="Google Shape;470;p19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71" name="Shape 471"/>
        <p:cNvGrpSpPr/>
        <p:nvPr/>
      </p:nvGrpSpPr>
      <p:grpSpPr>
        <a:xfrm>
          <a:off x="0" y="0"/>
          <a:ext cx="0" cy="0"/>
          <a:chOff x="0" y="0"/>
          <a:chExt cx="0" cy="0"/>
        </a:xfrm>
      </p:grpSpPr>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472" name="Shape 472"/>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3" name="Shape 473"/>
        <p:cNvGrpSpPr/>
        <p:nvPr/>
      </p:nvGrpSpPr>
      <p:grpSpPr>
        <a:xfrm>
          <a:off x="0" y="0"/>
          <a:ext cx="0" cy="0"/>
          <a:chOff x="0" y="0"/>
          <a:chExt cx="0" cy="0"/>
        </a:xfrm>
      </p:grpSpPr>
      <p:sp>
        <p:nvSpPr>
          <p:cNvPr id="474" name="Google Shape;474;p20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75" name="Google Shape;475;p20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476" name="Google Shape;476;p20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477" name="Google Shape;477;p200"/>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78" name="Google Shape;478;p200"/>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79" name="Shape 479"/>
        <p:cNvGrpSpPr/>
        <p:nvPr/>
      </p:nvGrpSpPr>
      <p:grpSpPr>
        <a:xfrm>
          <a:off x="0" y="0"/>
          <a:ext cx="0" cy="0"/>
          <a:chOff x="0" y="0"/>
          <a:chExt cx="0" cy="0"/>
        </a:xfrm>
      </p:grpSpPr>
      <p:sp>
        <p:nvSpPr>
          <p:cNvPr id="480" name="Google Shape;480;p20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81" name="Google Shape;481;p20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482" name="Google Shape;482;p20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483" name="Google Shape;483;p201"/>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84" name="Google Shape;484;p201"/>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85" name="Shape 485"/>
        <p:cNvGrpSpPr/>
        <p:nvPr/>
      </p:nvGrpSpPr>
      <p:grpSpPr>
        <a:xfrm>
          <a:off x="0" y="0"/>
          <a:ext cx="0" cy="0"/>
          <a:chOff x="0" y="0"/>
          <a:chExt cx="0" cy="0"/>
        </a:xfrm>
      </p:grpSpPr>
      <p:sp>
        <p:nvSpPr>
          <p:cNvPr id="486" name="Google Shape;486;p202"/>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7" name="Google Shape;487;p20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88" name="Google Shape;488;p20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89" name="Google Shape;489;p20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90" name="Shape 490"/>
        <p:cNvGrpSpPr/>
        <p:nvPr/>
      </p:nvGrpSpPr>
      <p:grpSpPr>
        <a:xfrm>
          <a:off x="0" y="0"/>
          <a:ext cx="0" cy="0"/>
          <a:chOff x="0" y="0"/>
          <a:chExt cx="0" cy="0"/>
        </a:xfrm>
      </p:grpSpPr>
      <p:sp>
        <p:nvSpPr>
          <p:cNvPr id="491" name="Google Shape;491;p20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92" name="Google Shape;492;p20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93" name="Google Shape;493;p20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494" name="Google Shape;494;p20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95" name="Google Shape;495;p20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496" name="Google Shape;496;p20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7" name="Google Shape;497;p20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498" name="Google Shape;498;p20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499" name="Shape 499"/>
        <p:cNvGrpSpPr/>
        <p:nvPr/>
      </p:nvGrpSpPr>
      <p:grpSpPr>
        <a:xfrm>
          <a:off x="0" y="0"/>
          <a:ext cx="0" cy="0"/>
          <a:chOff x="0" y="0"/>
          <a:chExt cx="0" cy="0"/>
        </a:xfrm>
      </p:grpSpPr>
      <p:sp>
        <p:nvSpPr>
          <p:cNvPr id="500" name="Google Shape;500;p204"/>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01" name="Google Shape;501;p20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02" name="Google Shape;502;p20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03" name="Google Shape;503;p20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504" name="Google Shape;504;p204"/>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05" name="Google Shape;505;p204"/>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06" name="Google Shape;506;p204"/>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07" name="Google Shape;507;p204"/>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508" name="Google Shape;508;p20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509" name="Shape 509"/>
        <p:cNvGrpSpPr/>
        <p:nvPr/>
      </p:nvGrpSpPr>
      <p:grpSpPr>
        <a:xfrm>
          <a:off x="0" y="0"/>
          <a:ext cx="0" cy="0"/>
          <a:chOff x="0" y="0"/>
          <a:chExt cx="0" cy="0"/>
        </a:xfrm>
      </p:grpSpPr>
      <p:grpSp>
        <p:nvGrpSpPr>
          <p:cNvPr id="510" name="Google Shape;510;p205"/>
          <p:cNvGrpSpPr/>
          <p:nvPr/>
        </p:nvGrpSpPr>
        <p:grpSpPr>
          <a:xfrm>
            <a:off x="-1" y="-38041"/>
            <a:ext cx="12192000" cy="6858001"/>
            <a:chOff x="0" y="0"/>
            <a:chExt cx="13716000" cy="10287000"/>
          </a:xfrm>
        </p:grpSpPr>
        <p:sp>
          <p:nvSpPr>
            <p:cNvPr id="511" name="Google Shape;511;p20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512" name="Google Shape;512;p20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513" name="Google Shape;513;p20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514" name="Google Shape;514;p20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515" name="Google Shape;515;p205"/>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6" name="Google Shape;516;p205"/>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517" name="Shape 51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518" name="Shape 518"/>
        <p:cNvGrpSpPr/>
        <p:nvPr/>
      </p:nvGrpSpPr>
      <p:grpSpPr>
        <a:xfrm>
          <a:off x="0" y="0"/>
          <a:ext cx="0" cy="0"/>
          <a:chOff x="0" y="0"/>
          <a:chExt cx="0" cy="0"/>
        </a:xfrm>
      </p:grpSpPr>
      <p:sp>
        <p:nvSpPr>
          <p:cNvPr id="519" name="Google Shape;519;p20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520" name="Shape 520"/>
        <p:cNvGrpSpPr/>
        <p:nvPr/>
      </p:nvGrpSpPr>
      <p:grpSpPr>
        <a:xfrm>
          <a:off x="0" y="0"/>
          <a:ext cx="0" cy="0"/>
          <a:chOff x="0" y="0"/>
          <a:chExt cx="0" cy="0"/>
        </a:xfrm>
      </p:grpSpPr>
      <p:sp>
        <p:nvSpPr>
          <p:cNvPr id="521" name="Google Shape;521;p20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22" name="Google Shape;522;p20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3" name="Google Shape;523;p20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4" name="Google Shape;524;p208"/>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25" name="Google Shape;525;p208"/>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526" name="Shape 526"/>
        <p:cNvGrpSpPr/>
        <p:nvPr/>
      </p:nvGrpSpPr>
      <p:grpSpPr>
        <a:xfrm>
          <a:off x="0" y="0"/>
          <a:ext cx="0" cy="0"/>
          <a:chOff x="0" y="0"/>
          <a:chExt cx="0" cy="0"/>
        </a:xfrm>
      </p:grpSpPr>
      <p:sp>
        <p:nvSpPr>
          <p:cNvPr id="527" name="Google Shape;527;p20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528" name="Google Shape;528;p20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9" name="Google Shape;529;p20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209"/>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31" name="Google Shape;531;p209"/>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532" name="Shape 532"/>
        <p:cNvGrpSpPr/>
        <p:nvPr/>
      </p:nvGrpSpPr>
      <p:grpSpPr>
        <a:xfrm>
          <a:off x="0" y="0"/>
          <a:ext cx="0" cy="0"/>
          <a:chOff x="0" y="0"/>
          <a:chExt cx="0" cy="0"/>
        </a:xfrm>
      </p:grpSpPr>
      <p:sp>
        <p:nvSpPr>
          <p:cNvPr id="533" name="Google Shape;533;p21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4" name="Google Shape;534;p21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5" name="Google Shape;535;p21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6" name="Google Shape;536;p21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537" name="Shape 537"/>
        <p:cNvGrpSpPr/>
        <p:nvPr/>
      </p:nvGrpSpPr>
      <p:grpSpPr>
        <a:xfrm>
          <a:off x="0" y="0"/>
          <a:ext cx="0" cy="0"/>
          <a:chOff x="0" y="0"/>
          <a:chExt cx="0" cy="0"/>
        </a:xfrm>
      </p:grpSpPr>
      <p:sp>
        <p:nvSpPr>
          <p:cNvPr id="538" name="Google Shape;538;p211"/>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539" name="Shape 539"/>
        <p:cNvGrpSpPr/>
        <p:nvPr/>
      </p:nvGrpSpPr>
      <p:grpSpPr>
        <a:xfrm>
          <a:off x="0" y="0"/>
          <a:ext cx="0" cy="0"/>
          <a:chOff x="0" y="0"/>
          <a:chExt cx="0" cy="0"/>
        </a:xfrm>
      </p:grpSpPr>
      <p:pic>
        <p:nvPicPr>
          <p:cNvPr descr="Image générée" id="540" name="Google Shape;540;p21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541" name="Google Shape;541;p21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542" name="Shape 542"/>
        <p:cNvGrpSpPr/>
        <p:nvPr/>
      </p:nvGrpSpPr>
      <p:grpSpPr>
        <a:xfrm>
          <a:off x="0" y="0"/>
          <a:ext cx="0" cy="0"/>
          <a:chOff x="0" y="0"/>
          <a:chExt cx="0" cy="0"/>
        </a:xfrm>
      </p:grpSpPr>
      <p:pic>
        <p:nvPicPr>
          <p:cNvPr descr="Image générée" id="543" name="Google Shape;543;p21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544" name="Google Shape;544;p21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545" name="Shape 545"/>
        <p:cNvGrpSpPr/>
        <p:nvPr/>
      </p:nvGrpSpPr>
      <p:grpSpPr>
        <a:xfrm>
          <a:off x="0" y="0"/>
          <a:ext cx="0" cy="0"/>
          <a:chOff x="0" y="0"/>
          <a:chExt cx="0" cy="0"/>
        </a:xfrm>
      </p:grpSpPr>
      <p:pic>
        <p:nvPicPr>
          <p:cNvPr descr="Image générée" id="546" name="Google Shape;546;p21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547" name="Google Shape;547;p21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548" name="Shape 548"/>
        <p:cNvGrpSpPr/>
        <p:nvPr/>
      </p:nvGrpSpPr>
      <p:grpSpPr>
        <a:xfrm>
          <a:off x="0" y="0"/>
          <a:ext cx="0" cy="0"/>
          <a:chOff x="0" y="0"/>
          <a:chExt cx="0" cy="0"/>
        </a:xfrm>
      </p:grpSpPr>
      <p:pic>
        <p:nvPicPr>
          <p:cNvPr descr="Image générée" id="549" name="Google Shape;549;p21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550" name="Google Shape;550;p21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551" name="Shape 551"/>
        <p:cNvGrpSpPr/>
        <p:nvPr/>
      </p:nvGrpSpPr>
      <p:grpSpPr>
        <a:xfrm>
          <a:off x="0" y="0"/>
          <a:ext cx="0" cy="0"/>
          <a:chOff x="0" y="0"/>
          <a:chExt cx="0" cy="0"/>
        </a:xfrm>
      </p:grpSpPr>
      <p:pic>
        <p:nvPicPr>
          <p:cNvPr descr="Image générée" id="552" name="Google Shape;552;p21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553" name="Google Shape;553;p21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554" name="Shape 554"/>
        <p:cNvGrpSpPr/>
        <p:nvPr/>
      </p:nvGrpSpPr>
      <p:grpSpPr>
        <a:xfrm>
          <a:off x="0" y="0"/>
          <a:ext cx="0" cy="0"/>
          <a:chOff x="0" y="0"/>
          <a:chExt cx="0" cy="0"/>
        </a:xfrm>
      </p:grpSpPr>
      <p:sp>
        <p:nvSpPr>
          <p:cNvPr id="555" name="Google Shape;555;p217"/>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556" name="Google Shape;556;p217"/>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557" name="Google Shape;557;p217"/>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559" name="Shape 559"/>
        <p:cNvGrpSpPr/>
        <p:nvPr/>
      </p:nvGrpSpPr>
      <p:grpSpPr>
        <a:xfrm>
          <a:off x="0" y="0"/>
          <a:ext cx="0" cy="0"/>
          <a:chOff x="0" y="0"/>
          <a:chExt cx="0" cy="0"/>
        </a:xfrm>
      </p:grpSpPr>
      <p:sp>
        <p:nvSpPr>
          <p:cNvPr id="560" name="Google Shape;560;p64"/>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561" name="Google Shape;561;p64"/>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562" name="Google Shape;562;p64"/>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563" name="Google Shape;563;p64"/>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564" name="Google Shape;564;p64"/>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565" name="Google Shape;565;p64"/>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566" name="Google Shape;566;p64"/>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567" name="Google Shape;567;p64"/>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568" name="Google Shape;568;p64"/>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569" name="Google Shape;569;p64"/>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570" name="Google Shape;570;p64"/>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571" name="Google Shape;571;p64"/>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572" name="Google Shape;572;p64"/>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rtl="0">
              <a:spcBef>
                <a:spcPts val="0"/>
              </a:spcBef>
              <a:spcAft>
                <a:spcPts val="0"/>
              </a:spcAft>
              <a:buSzPts val="3000"/>
              <a:buFont typeface="Arial"/>
              <a:buNone/>
              <a:defRPr sz="1800"/>
            </a:lvl2pPr>
            <a:lvl3pPr lvl="2" rtl="0">
              <a:spcBef>
                <a:spcPts val="0"/>
              </a:spcBef>
              <a:spcAft>
                <a:spcPts val="0"/>
              </a:spcAft>
              <a:buSzPts val="3000"/>
              <a:buFont typeface="Arial"/>
              <a:buNone/>
              <a:defRPr sz="1800"/>
            </a:lvl3pPr>
            <a:lvl4pPr lvl="3" rtl="0">
              <a:spcBef>
                <a:spcPts val="0"/>
              </a:spcBef>
              <a:spcAft>
                <a:spcPts val="0"/>
              </a:spcAft>
              <a:buSzPts val="3000"/>
              <a:buFont typeface="Arial"/>
              <a:buNone/>
              <a:defRPr sz="1800"/>
            </a:lvl4pPr>
            <a:lvl5pPr lvl="4" rtl="0">
              <a:spcBef>
                <a:spcPts val="0"/>
              </a:spcBef>
              <a:spcAft>
                <a:spcPts val="0"/>
              </a:spcAft>
              <a:buSzPts val="3000"/>
              <a:buFont typeface="Arial"/>
              <a:buNone/>
              <a:defRPr sz="1800"/>
            </a:lvl5pPr>
            <a:lvl6pPr lvl="5" rtl="0">
              <a:spcBef>
                <a:spcPts val="0"/>
              </a:spcBef>
              <a:spcAft>
                <a:spcPts val="0"/>
              </a:spcAft>
              <a:buSzPts val="3000"/>
              <a:buFont typeface="Arial"/>
              <a:buNone/>
              <a:defRPr sz="1800"/>
            </a:lvl6pPr>
            <a:lvl7pPr lvl="6" rtl="0">
              <a:spcBef>
                <a:spcPts val="0"/>
              </a:spcBef>
              <a:spcAft>
                <a:spcPts val="0"/>
              </a:spcAft>
              <a:buSzPts val="3000"/>
              <a:buFont typeface="Arial"/>
              <a:buNone/>
              <a:defRPr sz="1800"/>
            </a:lvl7pPr>
            <a:lvl8pPr lvl="7" rtl="0">
              <a:spcBef>
                <a:spcPts val="0"/>
              </a:spcBef>
              <a:spcAft>
                <a:spcPts val="0"/>
              </a:spcAft>
              <a:buSzPts val="3000"/>
              <a:buFont typeface="Arial"/>
              <a:buNone/>
              <a:defRPr sz="1800"/>
            </a:lvl8pPr>
            <a:lvl9pPr lvl="8" rtl="0">
              <a:spcBef>
                <a:spcPts val="0"/>
              </a:spcBef>
              <a:spcAft>
                <a:spcPts val="0"/>
              </a:spcAft>
              <a:buSzPts val="3000"/>
              <a:buFont typeface="Arial"/>
              <a:buNone/>
              <a:defRPr sz="1800"/>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573" name="Shape 57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574" name="Shape 574"/>
        <p:cNvGrpSpPr/>
        <p:nvPr/>
      </p:nvGrpSpPr>
      <p:grpSpPr>
        <a:xfrm>
          <a:off x="0" y="0"/>
          <a:ext cx="0" cy="0"/>
          <a:chOff x="0" y="0"/>
          <a:chExt cx="0" cy="0"/>
        </a:xfrm>
      </p:grpSpPr>
      <p:pic>
        <p:nvPicPr>
          <p:cNvPr descr="Image générée" id="575" name="Google Shape;575;p21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576" name="Google Shape;576;p21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77" name="Shape 577"/>
        <p:cNvGrpSpPr/>
        <p:nvPr/>
      </p:nvGrpSpPr>
      <p:grpSpPr>
        <a:xfrm>
          <a:off x="0" y="0"/>
          <a:ext cx="0" cy="0"/>
          <a:chOff x="0" y="0"/>
          <a:chExt cx="0" cy="0"/>
        </a:xfrm>
      </p:grpSpPr>
      <p:sp>
        <p:nvSpPr>
          <p:cNvPr id="578" name="Google Shape;578;p22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9" name="Google Shape;579;p22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0" name="Google Shape;580;p22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81" name="Shape 581"/>
        <p:cNvGrpSpPr/>
        <p:nvPr/>
      </p:nvGrpSpPr>
      <p:grpSpPr>
        <a:xfrm>
          <a:off x="0" y="0"/>
          <a:ext cx="0" cy="0"/>
          <a:chOff x="0" y="0"/>
          <a:chExt cx="0" cy="0"/>
        </a:xfrm>
      </p:grpSpPr>
      <p:sp>
        <p:nvSpPr>
          <p:cNvPr id="582" name="Google Shape;582;p22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3" name="Google Shape;583;p22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84" name="Google Shape;584;p22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85" name="Google Shape;585;p22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6" name="Google Shape;586;p22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87" name="Google Shape;587;p22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588" name="Google Shape;588;p22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9" name="Google Shape;589;p22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0" name="Google Shape;590;p22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1" name="Google Shape;591;p22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2" name="Google Shape;592;p22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3" name="Google Shape;593;p22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4" name="Google Shape;594;p22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95" name="Shape 595"/>
        <p:cNvGrpSpPr/>
        <p:nvPr/>
      </p:nvGrpSpPr>
      <p:grpSpPr>
        <a:xfrm>
          <a:off x="0" y="0"/>
          <a:ext cx="0" cy="0"/>
          <a:chOff x="0" y="0"/>
          <a:chExt cx="0" cy="0"/>
        </a:xfrm>
      </p:grpSpPr>
      <p:pic>
        <p:nvPicPr>
          <p:cNvPr descr="Image générée" id="596" name="Google Shape;596;p222"/>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97" name="Shape 597"/>
        <p:cNvGrpSpPr/>
        <p:nvPr/>
      </p:nvGrpSpPr>
      <p:grpSpPr>
        <a:xfrm>
          <a:off x="0" y="0"/>
          <a:ext cx="0" cy="0"/>
          <a:chOff x="0" y="0"/>
          <a:chExt cx="0" cy="0"/>
        </a:xfrm>
      </p:grpSpPr>
      <p:sp>
        <p:nvSpPr>
          <p:cNvPr id="598" name="Google Shape;598;p22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9" name="Google Shape;599;p22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0" name="Google Shape;600;p22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01" name="Google Shape;601;p22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02" name="Google Shape;602;p22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03" name="Google Shape;603;p22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4" name="Google Shape;604;p22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605" name="Google Shape;605;p22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606" name="Shape 606"/>
        <p:cNvGrpSpPr/>
        <p:nvPr/>
      </p:nvGrpSpPr>
      <p:grpSpPr>
        <a:xfrm>
          <a:off x="0" y="0"/>
          <a:ext cx="0" cy="0"/>
          <a:chOff x="0" y="0"/>
          <a:chExt cx="0" cy="0"/>
        </a:xfrm>
      </p:grpSpPr>
      <p:sp>
        <p:nvSpPr>
          <p:cNvPr id="607" name="Google Shape;607;p22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8" name="Google Shape;608;p22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9" name="Google Shape;609;p22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10" name="Google Shape;610;p22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11" name="Google Shape;611;p224"/>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12" name="Google Shape;612;p22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13" name="Google Shape;613;p22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614" name="Google Shape;614;p22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15" name="Shape 615"/>
        <p:cNvGrpSpPr/>
        <p:nvPr/>
      </p:nvGrpSpPr>
      <p:grpSpPr>
        <a:xfrm>
          <a:off x="0" y="0"/>
          <a:ext cx="0" cy="0"/>
          <a:chOff x="0" y="0"/>
          <a:chExt cx="0" cy="0"/>
        </a:xfrm>
      </p:grpSpPr>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16" name="Shape 616"/>
        <p:cNvGrpSpPr/>
        <p:nvPr/>
      </p:nvGrpSpPr>
      <p:grpSpPr>
        <a:xfrm>
          <a:off x="0" y="0"/>
          <a:ext cx="0" cy="0"/>
          <a:chOff x="0" y="0"/>
          <a:chExt cx="0" cy="0"/>
        </a:xfrm>
      </p:grpSpPr>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17" name="Shape 617"/>
        <p:cNvGrpSpPr/>
        <p:nvPr/>
      </p:nvGrpSpPr>
      <p:grpSpPr>
        <a:xfrm>
          <a:off x="0" y="0"/>
          <a:ext cx="0" cy="0"/>
          <a:chOff x="0" y="0"/>
          <a:chExt cx="0" cy="0"/>
        </a:xfrm>
      </p:grpSpPr>
      <p:sp>
        <p:nvSpPr>
          <p:cNvPr id="618" name="Google Shape;618;p22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19" name="Google Shape;619;p22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620" name="Google Shape;620;p22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621" name="Google Shape;621;p227"/>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22" name="Google Shape;622;p227"/>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623" name="Shape 623"/>
        <p:cNvGrpSpPr/>
        <p:nvPr/>
      </p:nvGrpSpPr>
      <p:grpSpPr>
        <a:xfrm>
          <a:off x="0" y="0"/>
          <a:ext cx="0" cy="0"/>
          <a:chOff x="0" y="0"/>
          <a:chExt cx="0" cy="0"/>
        </a:xfrm>
      </p:grpSpPr>
      <p:sp>
        <p:nvSpPr>
          <p:cNvPr id="624" name="Google Shape;624;p22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5" name="Google Shape;625;p22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626" name="Google Shape;626;p22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627" name="Google Shape;627;p228"/>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28" name="Google Shape;628;p228"/>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629" name="Shape 629"/>
        <p:cNvGrpSpPr/>
        <p:nvPr/>
      </p:nvGrpSpPr>
      <p:grpSpPr>
        <a:xfrm>
          <a:off x="0" y="0"/>
          <a:ext cx="0" cy="0"/>
          <a:chOff x="0" y="0"/>
          <a:chExt cx="0" cy="0"/>
        </a:xfrm>
      </p:grpSpPr>
      <p:sp>
        <p:nvSpPr>
          <p:cNvPr id="630" name="Google Shape;630;p229"/>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1" name="Google Shape;631;p22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2" name="Google Shape;632;p22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3" name="Google Shape;633;p22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34" name="Shape 634"/>
        <p:cNvGrpSpPr/>
        <p:nvPr/>
      </p:nvGrpSpPr>
      <p:grpSpPr>
        <a:xfrm>
          <a:off x="0" y="0"/>
          <a:ext cx="0" cy="0"/>
          <a:chOff x="0" y="0"/>
          <a:chExt cx="0" cy="0"/>
        </a:xfrm>
      </p:grpSpPr>
      <p:sp>
        <p:nvSpPr>
          <p:cNvPr id="635" name="Google Shape;635;p23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6" name="Google Shape;636;p23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7" name="Google Shape;637;p23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38" name="Google Shape;638;p23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39" name="Google Shape;639;p23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40" name="Google Shape;640;p23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41" name="Google Shape;641;p23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642" name="Google Shape;642;p23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643" name="Shape 643"/>
        <p:cNvGrpSpPr/>
        <p:nvPr/>
      </p:nvGrpSpPr>
      <p:grpSpPr>
        <a:xfrm>
          <a:off x="0" y="0"/>
          <a:ext cx="0" cy="0"/>
          <a:chOff x="0" y="0"/>
          <a:chExt cx="0" cy="0"/>
        </a:xfrm>
      </p:grpSpPr>
      <p:sp>
        <p:nvSpPr>
          <p:cNvPr id="644" name="Google Shape;644;p231"/>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45" name="Google Shape;645;p23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6" name="Google Shape;646;p23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7" name="Google Shape;647;p23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48" name="Google Shape;648;p231"/>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49" name="Google Shape;649;p231"/>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50" name="Google Shape;650;p231"/>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1" name="Google Shape;651;p231"/>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652" name="Google Shape;652;p23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653" name="Shape 653"/>
        <p:cNvGrpSpPr/>
        <p:nvPr/>
      </p:nvGrpSpPr>
      <p:grpSpPr>
        <a:xfrm>
          <a:off x="0" y="0"/>
          <a:ext cx="0" cy="0"/>
          <a:chOff x="0" y="0"/>
          <a:chExt cx="0" cy="0"/>
        </a:xfrm>
      </p:grpSpPr>
      <p:grpSp>
        <p:nvGrpSpPr>
          <p:cNvPr id="654" name="Google Shape;654;p232"/>
          <p:cNvGrpSpPr/>
          <p:nvPr/>
        </p:nvGrpSpPr>
        <p:grpSpPr>
          <a:xfrm>
            <a:off x="-1" y="-38041"/>
            <a:ext cx="12192000" cy="6858001"/>
            <a:chOff x="0" y="0"/>
            <a:chExt cx="13716000" cy="10287000"/>
          </a:xfrm>
        </p:grpSpPr>
        <p:sp>
          <p:nvSpPr>
            <p:cNvPr id="655" name="Google Shape;655;p23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56" name="Google Shape;656;p23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657" name="Google Shape;657;p23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658" name="Google Shape;658;p23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659" name="Google Shape;659;p232"/>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0" name="Google Shape;660;p232"/>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661" name="Shape 66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662" name="Shape 662"/>
        <p:cNvGrpSpPr/>
        <p:nvPr/>
      </p:nvGrpSpPr>
      <p:grpSpPr>
        <a:xfrm>
          <a:off x="0" y="0"/>
          <a:ext cx="0" cy="0"/>
          <a:chOff x="0" y="0"/>
          <a:chExt cx="0" cy="0"/>
        </a:xfrm>
      </p:grpSpPr>
      <p:sp>
        <p:nvSpPr>
          <p:cNvPr id="663" name="Google Shape;663;p23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664" name="Shape 664"/>
        <p:cNvGrpSpPr/>
        <p:nvPr/>
      </p:nvGrpSpPr>
      <p:grpSpPr>
        <a:xfrm>
          <a:off x="0" y="0"/>
          <a:ext cx="0" cy="0"/>
          <a:chOff x="0" y="0"/>
          <a:chExt cx="0" cy="0"/>
        </a:xfrm>
      </p:grpSpPr>
      <p:sp>
        <p:nvSpPr>
          <p:cNvPr id="665" name="Google Shape;665;p23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66" name="Google Shape;666;p23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23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235"/>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69" name="Google Shape;669;p235"/>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670" name="Shape 670"/>
        <p:cNvGrpSpPr/>
        <p:nvPr/>
      </p:nvGrpSpPr>
      <p:grpSpPr>
        <a:xfrm>
          <a:off x="0" y="0"/>
          <a:ext cx="0" cy="0"/>
          <a:chOff x="0" y="0"/>
          <a:chExt cx="0" cy="0"/>
        </a:xfrm>
      </p:grpSpPr>
      <p:sp>
        <p:nvSpPr>
          <p:cNvPr id="671" name="Google Shape;671;p23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672" name="Google Shape;672;p23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3" name="Google Shape;673;p23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4" name="Google Shape;674;p236"/>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75" name="Google Shape;675;p236"/>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676" name="Shape 676"/>
        <p:cNvGrpSpPr/>
        <p:nvPr/>
      </p:nvGrpSpPr>
      <p:grpSpPr>
        <a:xfrm>
          <a:off x="0" y="0"/>
          <a:ext cx="0" cy="0"/>
          <a:chOff x="0" y="0"/>
          <a:chExt cx="0" cy="0"/>
        </a:xfrm>
      </p:grpSpPr>
      <p:sp>
        <p:nvSpPr>
          <p:cNvPr id="677" name="Google Shape;677;p23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8" name="Google Shape;678;p23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9" name="Google Shape;679;p23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80" name="Google Shape;680;p23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681" name="Shape 681"/>
        <p:cNvGrpSpPr/>
        <p:nvPr/>
      </p:nvGrpSpPr>
      <p:grpSpPr>
        <a:xfrm>
          <a:off x="0" y="0"/>
          <a:ext cx="0" cy="0"/>
          <a:chOff x="0" y="0"/>
          <a:chExt cx="0" cy="0"/>
        </a:xfrm>
      </p:grpSpPr>
      <p:sp>
        <p:nvSpPr>
          <p:cNvPr id="682" name="Google Shape;682;p238"/>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683" name="Shape 683"/>
        <p:cNvGrpSpPr/>
        <p:nvPr/>
      </p:nvGrpSpPr>
      <p:grpSpPr>
        <a:xfrm>
          <a:off x="0" y="0"/>
          <a:ext cx="0" cy="0"/>
          <a:chOff x="0" y="0"/>
          <a:chExt cx="0" cy="0"/>
        </a:xfrm>
      </p:grpSpPr>
      <p:pic>
        <p:nvPicPr>
          <p:cNvPr descr="Image générée" id="684" name="Google Shape;684;p23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85" name="Google Shape;685;p23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686" name="Shape 686"/>
        <p:cNvGrpSpPr/>
        <p:nvPr/>
      </p:nvGrpSpPr>
      <p:grpSpPr>
        <a:xfrm>
          <a:off x="0" y="0"/>
          <a:ext cx="0" cy="0"/>
          <a:chOff x="0" y="0"/>
          <a:chExt cx="0" cy="0"/>
        </a:xfrm>
      </p:grpSpPr>
      <p:pic>
        <p:nvPicPr>
          <p:cNvPr descr="Image générée" id="687" name="Google Shape;687;p24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88" name="Google Shape;688;p24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689" name="Shape 689"/>
        <p:cNvGrpSpPr/>
        <p:nvPr/>
      </p:nvGrpSpPr>
      <p:grpSpPr>
        <a:xfrm>
          <a:off x="0" y="0"/>
          <a:ext cx="0" cy="0"/>
          <a:chOff x="0" y="0"/>
          <a:chExt cx="0" cy="0"/>
        </a:xfrm>
      </p:grpSpPr>
      <p:pic>
        <p:nvPicPr>
          <p:cNvPr descr="Image générée" id="690" name="Google Shape;690;p24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91" name="Google Shape;691;p24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692" name="Shape 692"/>
        <p:cNvGrpSpPr/>
        <p:nvPr/>
      </p:nvGrpSpPr>
      <p:grpSpPr>
        <a:xfrm>
          <a:off x="0" y="0"/>
          <a:ext cx="0" cy="0"/>
          <a:chOff x="0" y="0"/>
          <a:chExt cx="0" cy="0"/>
        </a:xfrm>
      </p:grpSpPr>
      <p:pic>
        <p:nvPicPr>
          <p:cNvPr descr="Image générée" id="693" name="Google Shape;693;p24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94" name="Google Shape;694;p24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695" name="Shape 695"/>
        <p:cNvGrpSpPr/>
        <p:nvPr/>
      </p:nvGrpSpPr>
      <p:grpSpPr>
        <a:xfrm>
          <a:off x="0" y="0"/>
          <a:ext cx="0" cy="0"/>
          <a:chOff x="0" y="0"/>
          <a:chExt cx="0" cy="0"/>
        </a:xfrm>
      </p:grpSpPr>
      <p:pic>
        <p:nvPicPr>
          <p:cNvPr descr="Image générée" id="696" name="Google Shape;696;p24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97" name="Google Shape;697;p24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698" name="Shape 698"/>
        <p:cNvGrpSpPr/>
        <p:nvPr/>
      </p:nvGrpSpPr>
      <p:grpSpPr>
        <a:xfrm>
          <a:off x="0" y="0"/>
          <a:ext cx="0" cy="0"/>
          <a:chOff x="0" y="0"/>
          <a:chExt cx="0" cy="0"/>
        </a:xfrm>
      </p:grpSpPr>
      <p:sp>
        <p:nvSpPr>
          <p:cNvPr id="699" name="Google Shape;699;p244"/>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700" name="Google Shape;700;p244"/>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701" name="Google Shape;701;p244"/>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708" name="Shape 70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709" name="Shape 709"/>
        <p:cNvGrpSpPr/>
        <p:nvPr/>
      </p:nvGrpSpPr>
      <p:grpSpPr>
        <a:xfrm>
          <a:off x="0" y="0"/>
          <a:ext cx="0" cy="0"/>
          <a:chOff x="0" y="0"/>
          <a:chExt cx="0" cy="0"/>
        </a:xfrm>
      </p:grpSpPr>
      <p:sp>
        <p:nvSpPr>
          <p:cNvPr id="710" name="Google Shape;710;p24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1" name="Google Shape;711;p24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12" name="Google Shape;712;p2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3" name="Google Shape;713;p2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4" name="Google Shape;714;p2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715" name="Shape 715"/>
        <p:cNvGrpSpPr/>
        <p:nvPr/>
      </p:nvGrpSpPr>
      <p:grpSpPr>
        <a:xfrm>
          <a:off x="0" y="0"/>
          <a:ext cx="0" cy="0"/>
          <a:chOff x="0" y="0"/>
          <a:chExt cx="0" cy="0"/>
        </a:xfrm>
      </p:grpSpPr>
      <p:sp>
        <p:nvSpPr>
          <p:cNvPr id="716" name="Google Shape;716;p2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7" name="Google Shape;717;p2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8" name="Google Shape;718;p2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9" name="Google Shape;719;p2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0" name="Google Shape;720;p2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721" name="Shape 721"/>
        <p:cNvGrpSpPr/>
        <p:nvPr/>
      </p:nvGrpSpPr>
      <p:grpSpPr>
        <a:xfrm>
          <a:off x="0" y="0"/>
          <a:ext cx="0" cy="0"/>
          <a:chOff x="0" y="0"/>
          <a:chExt cx="0" cy="0"/>
        </a:xfrm>
      </p:grpSpPr>
      <p:sp>
        <p:nvSpPr>
          <p:cNvPr id="722" name="Google Shape;722;p24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3" name="Google Shape;723;p24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24" name="Google Shape;724;p2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5" name="Google Shape;725;p2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6" name="Google Shape;726;p2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27" name="Shape 727"/>
        <p:cNvGrpSpPr/>
        <p:nvPr/>
      </p:nvGrpSpPr>
      <p:grpSpPr>
        <a:xfrm>
          <a:off x="0" y="0"/>
          <a:ext cx="0" cy="0"/>
          <a:chOff x="0" y="0"/>
          <a:chExt cx="0" cy="0"/>
        </a:xfrm>
      </p:grpSpPr>
      <p:sp>
        <p:nvSpPr>
          <p:cNvPr id="728" name="Google Shape;728;p2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9" name="Google Shape;729;p24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0" name="Google Shape;730;p24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1" name="Google Shape;731;p2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2" name="Google Shape;732;p2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3" name="Google Shape;733;p2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734" name="Shape 734"/>
        <p:cNvGrpSpPr/>
        <p:nvPr/>
      </p:nvGrpSpPr>
      <p:grpSpPr>
        <a:xfrm>
          <a:off x="0" y="0"/>
          <a:ext cx="0" cy="0"/>
          <a:chOff x="0" y="0"/>
          <a:chExt cx="0" cy="0"/>
        </a:xfrm>
      </p:grpSpPr>
      <p:sp>
        <p:nvSpPr>
          <p:cNvPr id="735" name="Google Shape;735;p24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6" name="Google Shape;736;p24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7" name="Google Shape;737;p24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8" name="Google Shape;738;p24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9" name="Google Shape;739;p24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0" name="Google Shape;740;p2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1" name="Google Shape;741;p2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2" name="Google Shape;742;p2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743" name="Shape 743"/>
        <p:cNvGrpSpPr/>
        <p:nvPr/>
      </p:nvGrpSpPr>
      <p:grpSpPr>
        <a:xfrm>
          <a:off x="0" y="0"/>
          <a:ext cx="0" cy="0"/>
          <a:chOff x="0" y="0"/>
          <a:chExt cx="0" cy="0"/>
        </a:xfrm>
      </p:grpSpPr>
      <p:sp>
        <p:nvSpPr>
          <p:cNvPr id="744" name="Google Shape;744;p2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5" name="Google Shape;745;p2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6" name="Google Shape;746;p2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7" name="Google Shape;747;p2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748" name="Shape 748"/>
        <p:cNvGrpSpPr/>
        <p:nvPr/>
      </p:nvGrpSpPr>
      <p:grpSpPr>
        <a:xfrm>
          <a:off x="0" y="0"/>
          <a:ext cx="0" cy="0"/>
          <a:chOff x="0" y="0"/>
          <a:chExt cx="0" cy="0"/>
        </a:xfrm>
      </p:grpSpPr>
      <p:sp>
        <p:nvSpPr>
          <p:cNvPr id="749" name="Google Shape;749;p2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0" name="Google Shape;750;p2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1" name="Google Shape;751;p2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752" name="Shape 752"/>
        <p:cNvGrpSpPr/>
        <p:nvPr/>
      </p:nvGrpSpPr>
      <p:grpSpPr>
        <a:xfrm>
          <a:off x="0" y="0"/>
          <a:ext cx="0" cy="0"/>
          <a:chOff x="0" y="0"/>
          <a:chExt cx="0" cy="0"/>
        </a:xfrm>
      </p:grpSpPr>
      <p:sp>
        <p:nvSpPr>
          <p:cNvPr id="753" name="Google Shape;753;p25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4" name="Google Shape;754;p25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55" name="Google Shape;755;p25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6" name="Google Shape;756;p2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7" name="Google Shape;757;p2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8" name="Google Shape;758;p2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759" name="Shape 759"/>
        <p:cNvGrpSpPr/>
        <p:nvPr/>
      </p:nvGrpSpPr>
      <p:grpSpPr>
        <a:xfrm>
          <a:off x="0" y="0"/>
          <a:ext cx="0" cy="0"/>
          <a:chOff x="0" y="0"/>
          <a:chExt cx="0" cy="0"/>
        </a:xfrm>
      </p:grpSpPr>
      <p:sp>
        <p:nvSpPr>
          <p:cNvPr id="760" name="Google Shape;760;p25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1" name="Google Shape;761;p253"/>
          <p:cNvSpPr/>
          <p:nvPr>
            <p:ph idx="2" type="pic"/>
          </p:nvPr>
        </p:nvSpPr>
        <p:spPr>
          <a:xfrm>
            <a:off x="5183188" y="987425"/>
            <a:ext cx="6172200" cy="4873625"/>
          </a:xfrm>
          <a:prstGeom prst="rect">
            <a:avLst/>
          </a:prstGeom>
          <a:noFill/>
          <a:ln>
            <a:noFill/>
          </a:ln>
        </p:spPr>
      </p:sp>
      <p:sp>
        <p:nvSpPr>
          <p:cNvPr id="762" name="Google Shape;762;p25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3" name="Google Shape;763;p2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4" name="Google Shape;764;p2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5" name="Google Shape;765;p2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66" name="Shape 766"/>
        <p:cNvGrpSpPr/>
        <p:nvPr/>
      </p:nvGrpSpPr>
      <p:grpSpPr>
        <a:xfrm>
          <a:off x="0" y="0"/>
          <a:ext cx="0" cy="0"/>
          <a:chOff x="0" y="0"/>
          <a:chExt cx="0" cy="0"/>
        </a:xfrm>
      </p:grpSpPr>
      <p:sp>
        <p:nvSpPr>
          <p:cNvPr id="767" name="Google Shape;767;p2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8" name="Google Shape;768;p25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9" name="Google Shape;769;p2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0" name="Google Shape;770;p2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1" name="Google Shape;771;p2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72" name="Shape 772"/>
        <p:cNvGrpSpPr/>
        <p:nvPr/>
      </p:nvGrpSpPr>
      <p:grpSpPr>
        <a:xfrm>
          <a:off x="0" y="0"/>
          <a:ext cx="0" cy="0"/>
          <a:chOff x="0" y="0"/>
          <a:chExt cx="0" cy="0"/>
        </a:xfrm>
      </p:grpSpPr>
      <p:sp>
        <p:nvSpPr>
          <p:cNvPr id="773" name="Google Shape;773;p25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4" name="Google Shape;774;p25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5" name="Google Shape;775;p2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6" name="Google Shape;776;p2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7" name="Google Shape;777;p2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778" name="Shape 778"/>
        <p:cNvGrpSpPr/>
        <p:nvPr/>
      </p:nvGrpSpPr>
      <p:grpSpPr>
        <a:xfrm>
          <a:off x="0" y="0"/>
          <a:ext cx="0" cy="0"/>
          <a:chOff x="0" y="0"/>
          <a:chExt cx="0" cy="0"/>
        </a:xfrm>
      </p:grpSpPr>
      <p:grpSp>
        <p:nvGrpSpPr>
          <p:cNvPr id="779" name="Google Shape;779;p256"/>
          <p:cNvGrpSpPr/>
          <p:nvPr/>
        </p:nvGrpSpPr>
        <p:grpSpPr>
          <a:xfrm>
            <a:off x="-1" y="-38042"/>
            <a:ext cx="12192000" cy="6858001"/>
            <a:chOff x="0" y="0"/>
            <a:chExt cx="13716000" cy="10287000"/>
          </a:xfrm>
        </p:grpSpPr>
        <p:sp>
          <p:nvSpPr>
            <p:cNvPr id="780" name="Google Shape;780;p25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81" name="Google Shape;781;p25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82" name="Google Shape;782;p25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83" name="Google Shape;783;p25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784" name="Google Shape;784;p25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5" name="Google Shape;785;p25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786" name="Shape 786"/>
        <p:cNvGrpSpPr/>
        <p:nvPr/>
      </p:nvGrpSpPr>
      <p:grpSpPr>
        <a:xfrm>
          <a:off x="0" y="0"/>
          <a:ext cx="0" cy="0"/>
          <a:chOff x="0" y="0"/>
          <a:chExt cx="0" cy="0"/>
        </a:xfrm>
      </p:grpSpPr>
      <p:sp>
        <p:nvSpPr>
          <p:cNvPr id="787" name="Google Shape;787;p25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788" name="Google Shape;788;p2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789" name="Google Shape;789;p2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790" name="Google Shape;790;p2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791" name="Google Shape;791;p25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792" name="Google Shape;792;p25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793" name="Google Shape;793;p25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4" name="Google Shape;794;p25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795" name="Google Shape;795;p25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796" name="Shape 796"/>
        <p:cNvGrpSpPr/>
        <p:nvPr/>
      </p:nvGrpSpPr>
      <p:grpSpPr>
        <a:xfrm>
          <a:off x="0" y="0"/>
          <a:ext cx="0" cy="0"/>
          <a:chOff x="0" y="0"/>
          <a:chExt cx="0" cy="0"/>
        </a:xfrm>
      </p:grpSpPr>
      <p:grpSp>
        <p:nvGrpSpPr>
          <p:cNvPr id="797" name="Google Shape;797;p258"/>
          <p:cNvGrpSpPr/>
          <p:nvPr/>
        </p:nvGrpSpPr>
        <p:grpSpPr>
          <a:xfrm>
            <a:off x="-1" y="-38042"/>
            <a:ext cx="12192000" cy="6858001"/>
            <a:chOff x="0" y="0"/>
            <a:chExt cx="13716000" cy="10287000"/>
          </a:xfrm>
        </p:grpSpPr>
        <p:sp>
          <p:nvSpPr>
            <p:cNvPr id="798" name="Google Shape;798;p25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99" name="Google Shape;799;p25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00" name="Google Shape;800;p25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01" name="Google Shape;801;p25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02" name="Google Shape;802;p25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3" name="Google Shape;803;p25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04" name="Shape 804"/>
        <p:cNvGrpSpPr/>
        <p:nvPr/>
      </p:nvGrpSpPr>
      <p:grpSpPr>
        <a:xfrm>
          <a:off x="0" y="0"/>
          <a:ext cx="0" cy="0"/>
          <a:chOff x="0" y="0"/>
          <a:chExt cx="0" cy="0"/>
        </a:xfrm>
      </p:grpSpPr>
      <p:grpSp>
        <p:nvGrpSpPr>
          <p:cNvPr id="805" name="Google Shape;805;p259"/>
          <p:cNvGrpSpPr/>
          <p:nvPr/>
        </p:nvGrpSpPr>
        <p:grpSpPr>
          <a:xfrm>
            <a:off x="-1" y="-38042"/>
            <a:ext cx="12192000" cy="6858001"/>
            <a:chOff x="0" y="0"/>
            <a:chExt cx="13716000" cy="10287000"/>
          </a:xfrm>
        </p:grpSpPr>
        <p:sp>
          <p:nvSpPr>
            <p:cNvPr id="806" name="Google Shape;806;p25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07" name="Google Shape;807;p25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08" name="Google Shape;808;p25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09" name="Google Shape;809;p25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10" name="Google Shape;810;p25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1" name="Google Shape;811;p25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812" name="Shape 812"/>
        <p:cNvGrpSpPr/>
        <p:nvPr/>
      </p:nvGrpSpPr>
      <p:grpSpPr>
        <a:xfrm>
          <a:off x="0" y="0"/>
          <a:ext cx="0" cy="0"/>
          <a:chOff x="0" y="0"/>
          <a:chExt cx="0" cy="0"/>
        </a:xfrm>
      </p:grpSpPr>
      <p:sp>
        <p:nvSpPr>
          <p:cNvPr id="813" name="Google Shape;813;p26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814" name="Google Shape;814;p26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815" name="Google Shape;815;p260"/>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6" name="Google Shape;816;p260"/>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817" name="Shape 81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19" name="Shape 819"/>
        <p:cNvGrpSpPr/>
        <p:nvPr/>
      </p:nvGrpSpPr>
      <p:grpSpPr>
        <a:xfrm>
          <a:off x="0" y="0"/>
          <a:ext cx="0" cy="0"/>
          <a:chOff x="0" y="0"/>
          <a:chExt cx="0" cy="0"/>
        </a:xfrm>
      </p:grpSpPr>
      <p:sp>
        <p:nvSpPr>
          <p:cNvPr id="820" name="Google Shape;820;p6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1" name="Google Shape;821;p6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2" name="Google Shape;822;p6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823" name="Shape 82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824" name="Shape 824"/>
        <p:cNvGrpSpPr/>
        <p:nvPr/>
      </p:nvGrpSpPr>
      <p:grpSpPr>
        <a:xfrm>
          <a:off x="0" y="0"/>
          <a:ext cx="0" cy="0"/>
          <a:chOff x="0" y="0"/>
          <a:chExt cx="0" cy="0"/>
        </a:xfrm>
      </p:grpSpPr>
      <p:pic>
        <p:nvPicPr>
          <p:cNvPr descr="Image générée" id="825" name="Google Shape;825;p26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826" name="Google Shape;826;p26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827" name="Shape 827"/>
        <p:cNvGrpSpPr/>
        <p:nvPr/>
      </p:nvGrpSpPr>
      <p:grpSpPr>
        <a:xfrm>
          <a:off x="0" y="0"/>
          <a:ext cx="0" cy="0"/>
          <a:chOff x="0" y="0"/>
          <a:chExt cx="0" cy="0"/>
        </a:xfrm>
      </p:grpSpPr>
      <p:sp>
        <p:nvSpPr>
          <p:cNvPr id="828" name="Google Shape;828;p264"/>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9" name="Google Shape;829;p26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30" name="Google Shape;830;p26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31" name="Google Shape;831;p264"/>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2" name="Google Shape;832;p26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33" name="Google Shape;833;p26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34" name="Google Shape;834;p264"/>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5" name="Google Shape;835;p264"/>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6" name="Google Shape;836;p264"/>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7" name="Google Shape;837;p264"/>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8" name="Google Shape;838;p264"/>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9" name="Google Shape;839;p264"/>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40" name="Google Shape;840;p26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841" name="Shape 841"/>
        <p:cNvGrpSpPr/>
        <p:nvPr/>
      </p:nvGrpSpPr>
      <p:grpSpPr>
        <a:xfrm>
          <a:off x="0" y="0"/>
          <a:ext cx="0" cy="0"/>
          <a:chOff x="0" y="0"/>
          <a:chExt cx="0" cy="0"/>
        </a:xfrm>
      </p:grpSpPr>
      <p:pic>
        <p:nvPicPr>
          <p:cNvPr descr="Image générée" id="842" name="Google Shape;842;p265"/>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843" name="Shape 843"/>
        <p:cNvGrpSpPr/>
        <p:nvPr/>
      </p:nvGrpSpPr>
      <p:grpSpPr>
        <a:xfrm>
          <a:off x="0" y="0"/>
          <a:ext cx="0" cy="0"/>
          <a:chOff x="0" y="0"/>
          <a:chExt cx="0" cy="0"/>
        </a:xfrm>
      </p:grpSpPr>
      <p:sp>
        <p:nvSpPr>
          <p:cNvPr id="844" name="Google Shape;844;p26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5" name="Google Shape;845;p26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46" name="Google Shape;846;p26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847" name="Google Shape;847;p26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48" name="Google Shape;848;p266"/>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49" name="Google Shape;849;p26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0" name="Google Shape;850;p26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851" name="Google Shape;851;p26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852" name="Shape 852"/>
        <p:cNvGrpSpPr/>
        <p:nvPr/>
      </p:nvGrpSpPr>
      <p:grpSpPr>
        <a:xfrm>
          <a:off x="0" y="0"/>
          <a:ext cx="0" cy="0"/>
          <a:chOff x="0" y="0"/>
          <a:chExt cx="0" cy="0"/>
        </a:xfrm>
      </p:grpSpPr>
      <p:sp>
        <p:nvSpPr>
          <p:cNvPr id="853" name="Google Shape;853;p26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4" name="Google Shape;854;p26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5" name="Google Shape;855;p26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856" name="Google Shape;856;p26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57" name="Google Shape;857;p267"/>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58" name="Google Shape;858;p26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9" name="Google Shape;859;p26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860" name="Google Shape;860;p26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61" name="Shape 861"/>
        <p:cNvGrpSpPr/>
        <p:nvPr/>
      </p:nvGrpSpPr>
      <p:grpSpPr>
        <a:xfrm>
          <a:off x="0" y="0"/>
          <a:ext cx="0" cy="0"/>
          <a:chOff x="0" y="0"/>
          <a:chExt cx="0" cy="0"/>
        </a:xfrm>
      </p:grpSpPr>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862" name="Shape 862"/>
        <p:cNvGrpSpPr/>
        <p:nvPr/>
      </p:nvGrpSpPr>
      <p:grpSpPr>
        <a:xfrm>
          <a:off x="0" y="0"/>
          <a:ext cx="0" cy="0"/>
          <a:chOff x="0" y="0"/>
          <a:chExt cx="0" cy="0"/>
        </a:xfrm>
      </p:grpSpPr>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863" name="Shape 863"/>
        <p:cNvGrpSpPr/>
        <p:nvPr/>
      </p:nvGrpSpPr>
      <p:grpSpPr>
        <a:xfrm>
          <a:off x="0" y="0"/>
          <a:ext cx="0" cy="0"/>
          <a:chOff x="0" y="0"/>
          <a:chExt cx="0" cy="0"/>
        </a:xfrm>
      </p:grpSpPr>
      <p:sp>
        <p:nvSpPr>
          <p:cNvPr id="864" name="Google Shape;864;p27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65" name="Google Shape;865;p27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866" name="Google Shape;866;p27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867" name="Google Shape;867;p270"/>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68" name="Google Shape;868;p270"/>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869" name="Shape 869"/>
        <p:cNvGrpSpPr/>
        <p:nvPr/>
      </p:nvGrpSpPr>
      <p:grpSpPr>
        <a:xfrm>
          <a:off x="0" y="0"/>
          <a:ext cx="0" cy="0"/>
          <a:chOff x="0" y="0"/>
          <a:chExt cx="0" cy="0"/>
        </a:xfrm>
      </p:grpSpPr>
      <p:sp>
        <p:nvSpPr>
          <p:cNvPr id="870" name="Google Shape;870;p27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71" name="Google Shape;871;p27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872" name="Google Shape;872;p27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873" name="Google Shape;873;p271"/>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874" name="Google Shape;874;p271"/>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875" name="Shape 875"/>
        <p:cNvGrpSpPr/>
        <p:nvPr/>
      </p:nvGrpSpPr>
      <p:grpSpPr>
        <a:xfrm>
          <a:off x="0" y="0"/>
          <a:ext cx="0" cy="0"/>
          <a:chOff x="0" y="0"/>
          <a:chExt cx="0" cy="0"/>
        </a:xfrm>
      </p:grpSpPr>
      <p:sp>
        <p:nvSpPr>
          <p:cNvPr id="876" name="Google Shape;876;p272"/>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77" name="Google Shape;877;p27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78" name="Google Shape;878;p27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79" name="Google Shape;879;p27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80" name="Shape 880"/>
        <p:cNvGrpSpPr/>
        <p:nvPr/>
      </p:nvGrpSpPr>
      <p:grpSpPr>
        <a:xfrm>
          <a:off x="0" y="0"/>
          <a:ext cx="0" cy="0"/>
          <a:chOff x="0" y="0"/>
          <a:chExt cx="0" cy="0"/>
        </a:xfrm>
      </p:grpSpPr>
      <p:sp>
        <p:nvSpPr>
          <p:cNvPr id="881" name="Google Shape;881;p27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2" name="Google Shape;882;p27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3" name="Google Shape;883;p27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884" name="Google Shape;884;p27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85" name="Google Shape;885;p27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86" name="Google Shape;886;p27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7" name="Google Shape;887;p27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888" name="Google Shape;888;p27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889" name="Shape 889"/>
        <p:cNvGrpSpPr/>
        <p:nvPr/>
      </p:nvGrpSpPr>
      <p:grpSpPr>
        <a:xfrm>
          <a:off x="0" y="0"/>
          <a:ext cx="0" cy="0"/>
          <a:chOff x="0" y="0"/>
          <a:chExt cx="0" cy="0"/>
        </a:xfrm>
      </p:grpSpPr>
      <p:sp>
        <p:nvSpPr>
          <p:cNvPr id="890" name="Google Shape;890;p274"/>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91" name="Google Shape;891;p27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2" name="Google Shape;892;p27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3" name="Google Shape;893;p27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894" name="Google Shape;894;p274"/>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95" name="Google Shape;895;p274"/>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96" name="Google Shape;896;p274"/>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97" name="Google Shape;897;p274"/>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898" name="Google Shape;898;p27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899" name="Shape 899"/>
        <p:cNvGrpSpPr/>
        <p:nvPr/>
      </p:nvGrpSpPr>
      <p:grpSpPr>
        <a:xfrm>
          <a:off x="0" y="0"/>
          <a:ext cx="0" cy="0"/>
          <a:chOff x="0" y="0"/>
          <a:chExt cx="0" cy="0"/>
        </a:xfrm>
      </p:grpSpPr>
      <p:grpSp>
        <p:nvGrpSpPr>
          <p:cNvPr id="900" name="Google Shape;900;p275"/>
          <p:cNvGrpSpPr/>
          <p:nvPr/>
        </p:nvGrpSpPr>
        <p:grpSpPr>
          <a:xfrm>
            <a:off x="-1" y="-38041"/>
            <a:ext cx="12192000" cy="6858001"/>
            <a:chOff x="0" y="0"/>
            <a:chExt cx="13716000" cy="10287000"/>
          </a:xfrm>
        </p:grpSpPr>
        <p:sp>
          <p:nvSpPr>
            <p:cNvPr id="901" name="Google Shape;901;p27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902" name="Google Shape;902;p27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903" name="Google Shape;903;p27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904" name="Google Shape;904;p27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905" name="Google Shape;905;p275"/>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06" name="Google Shape;906;p275"/>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907" name="Shape 90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908" name="Shape 908"/>
        <p:cNvGrpSpPr/>
        <p:nvPr/>
      </p:nvGrpSpPr>
      <p:grpSpPr>
        <a:xfrm>
          <a:off x="0" y="0"/>
          <a:ext cx="0" cy="0"/>
          <a:chOff x="0" y="0"/>
          <a:chExt cx="0" cy="0"/>
        </a:xfrm>
      </p:grpSpPr>
      <p:sp>
        <p:nvSpPr>
          <p:cNvPr id="909" name="Google Shape;909;p27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910" name="Shape 910"/>
        <p:cNvGrpSpPr/>
        <p:nvPr/>
      </p:nvGrpSpPr>
      <p:grpSpPr>
        <a:xfrm>
          <a:off x="0" y="0"/>
          <a:ext cx="0" cy="0"/>
          <a:chOff x="0" y="0"/>
          <a:chExt cx="0" cy="0"/>
        </a:xfrm>
      </p:grpSpPr>
      <p:sp>
        <p:nvSpPr>
          <p:cNvPr id="911" name="Google Shape;911;p27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12" name="Google Shape;912;p27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3" name="Google Shape;913;p27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4" name="Google Shape;914;p278"/>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15" name="Google Shape;915;p278"/>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916" name="Shape 916"/>
        <p:cNvGrpSpPr/>
        <p:nvPr/>
      </p:nvGrpSpPr>
      <p:grpSpPr>
        <a:xfrm>
          <a:off x="0" y="0"/>
          <a:ext cx="0" cy="0"/>
          <a:chOff x="0" y="0"/>
          <a:chExt cx="0" cy="0"/>
        </a:xfrm>
      </p:grpSpPr>
      <p:sp>
        <p:nvSpPr>
          <p:cNvPr id="917" name="Google Shape;917;p27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918" name="Google Shape;918;p27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9" name="Google Shape;919;p27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0" name="Google Shape;920;p279"/>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21" name="Google Shape;921;p279"/>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922" name="Shape 922"/>
        <p:cNvGrpSpPr/>
        <p:nvPr/>
      </p:nvGrpSpPr>
      <p:grpSpPr>
        <a:xfrm>
          <a:off x="0" y="0"/>
          <a:ext cx="0" cy="0"/>
          <a:chOff x="0" y="0"/>
          <a:chExt cx="0" cy="0"/>
        </a:xfrm>
      </p:grpSpPr>
      <p:sp>
        <p:nvSpPr>
          <p:cNvPr id="923" name="Google Shape;923;p28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24" name="Google Shape;924;p28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25" name="Google Shape;925;p28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26" name="Google Shape;926;p28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927" name="Shape 927"/>
        <p:cNvGrpSpPr/>
        <p:nvPr/>
      </p:nvGrpSpPr>
      <p:grpSpPr>
        <a:xfrm>
          <a:off x="0" y="0"/>
          <a:ext cx="0" cy="0"/>
          <a:chOff x="0" y="0"/>
          <a:chExt cx="0" cy="0"/>
        </a:xfrm>
      </p:grpSpPr>
      <p:sp>
        <p:nvSpPr>
          <p:cNvPr id="928" name="Google Shape;928;p281"/>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929" name="Shape 929"/>
        <p:cNvGrpSpPr/>
        <p:nvPr/>
      </p:nvGrpSpPr>
      <p:grpSpPr>
        <a:xfrm>
          <a:off x="0" y="0"/>
          <a:ext cx="0" cy="0"/>
          <a:chOff x="0" y="0"/>
          <a:chExt cx="0" cy="0"/>
        </a:xfrm>
      </p:grpSpPr>
      <p:pic>
        <p:nvPicPr>
          <p:cNvPr descr="Image générée" id="930" name="Google Shape;930;p28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931" name="Google Shape;931;p28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932" name="Shape 932"/>
        <p:cNvGrpSpPr/>
        <p:nvPr/>
      </p:nvGrpSpPr>
      <p:grpSpPr>
        <a:xfrm>
          <a:off x="0" y="0"/>
          <a:ext cx="0" cy="0"/>
          <a:chOff x="0" y="0"/>
          <a:chExt cx="0" cy="0"/>
        </a:xfrm>
      </p:grpSpPr>
      <p:pic>
        <p:nvPicPr>
          <p:cNvPr descr="Image générée" id="933" name="Google Shape;933;p28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934" name="Google Shape;934;p28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935" name="Shape 935"/>
        <p:cNvGrpSpPr/>
        <p:nvPr/>
      </p:nvGrpSpPr>
      <p:grpSpPr>
        <a:xfrm>
          <a:off x="0" y="0"/>
          <a:ext cx="0" cy="0"/>
          <a:chOff x="0" y="0"/>
          <a:chExt cx="0" cy="0"/>
        </a:xfrm>
      </p:grpSpPr>
      <p:pic>
        <p:nvPicPr>
          <p:cNvPr descr="Image générée" id="936" name="Google Shape;936;p28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937" name="Google Shape;937;p28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938" name="Shape 938"/>
        <p:cNvGrpSpPr/>
        <p:nvPr/>
      </p:nvGrpSpPr>
      <p:grpSpPr>
        <a:xfrm>
          <a:off x="0" y="0"/>
          <a:ext cx="0" cy="0"/>
          <a:chOff x="0" y="0"/>
          <a:chExt cx="0" cy="0"/>
        </a:xfrm>
      </p:grpSpPr>
      <p:pic>
        <p:nvPicPr>
          <p:cNvPr descr="Image générée" id="939" name="Google Shape;939;p28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940" name="Google Shape;940;p28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941" name="Shape 941"/>
        <p:cNvGrpSpPr/>
        <p:nvPr/>
      </p:nvGrpSpPr>
      <p:grpSpPr>
        <a:xfrm>
          <a:off x="0" y="0"/>
          <a:ext cx="0" cy="0"/>
          <a:chOff x="0" y="0"/>
          <a:chExt cx="0" cy="0"/>
        </a:xfrm>
      </p:grpSpPr>
      <p:pic>
        <p:nvPicPr>
          <p:cNvPr descr="Image générée" id="942" name="Google Shape;942;p28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943" name="Google Shape;943;p28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44" name="Shape 944"/>
        <p:cNvGrpSpPr/>
        <p:nvPr/>
      </p:nvGrpSpPr>
      <p:grpSpPr>
        <a:xfrm>
          <a:off x="0" y="0"/>
          <a:ext cx="0" cy="0"/>
          <a:chOff x="0" y="0"/>
          <a:chExt cx="0" cy="0"/>
        </a:xfrm>
      </p:grpSpPr>
      <p:sp>
        <p:nvSpPr>
          <p:cNvPr id="945" name="Google Shape;945;p287"/>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946" name="Google Shape;946;p287"/>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947" name="Google Shape;947;p287"/>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949" name="Shape 94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950" name="Shape 950"/>
        <p:cNvGrpSpPr/>
        <p:nvPr/>
      </p:nvGrpSpPr>
      <p:grpSpPr>
        <a:xfrm>
          <a:off x="0" y="0"/>
          <a:ext cx="0" cy="0"/>
          <a:chOff x="0" y="0"/>
          <a:chExt cx="0" cy="0"/>
        </a:xfrm>
      </p:grpSpPr>
      <p:sp>
        <p:nvSpPr>
          <p:cNvPr id="951" name="Google Shape;951;p7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52" name="Google Shape;952;p7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53" name="Google Shape;953;p7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54" name="Google Shape;954;p7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55" name="Google Shape;955;p7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56" name="Google Shape;956;p7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57" name="Google Shape;957;p7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58" name="Google Shape;958;p7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59" name="Google Shape;959;p7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60" name="Google Shape;960;p7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61" name="Google Shape;961;p7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62" name="Google Shape;962;p7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63" name="Google Shape;963;p7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964" name="Shape 964"/>
        <p:cNvGrpSpPr/>
        <p:nvPr/>
      </p:nvGrpSpPr>
      <p:grpSpPr>
        <a:xfrm>
          <a:off x="0" y="0"/>
          <a:ext cx="0" cy="0"/>
          <a:chOff x="0" y="0"/>
          <a:chExt cx="0" cy="0"/>
        </a:xfrm>
      </p:grpSpPr>
      <p:pic>
        <p:nvPicPr>
          <p:cNvPr descr="Image générée" id="965" name="Google Shape;965;p28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966" name="Google Shape;966;p28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67" name="Shape 967"/>
        <p:cNvGrpSpPr/>
        <p:nvPr/>
      </p:nvGrpSpPr>
      <p:grpSpPr>
        <a:xfrm>
          <a:off x="0" y="0"/>
          <a:ext cx="0" cy="0"/>
          <a:chOff x="0" y="0"/>
          <a:chExt cx="0" cy="0"/>
        </a:xfrm>
      </p:grpSpPr>
      <p:sp>
        <p:nvSpPr>
          <p:cNvPr id="968" name="Google Shape;968;p28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69" name="Google Shape;969;p28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70" name="Google Shape;970;p28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71" name="Shape 971"/>
        <p:cNvGrpSpPr/>
        <p:nvPr/>
      </p:nvGrpSpPr>
      <p:grpSpPr>
        <a:xfrm>
          <a:off x="0" y="0"/>
          <a:ext cx="0" cy="0"/>
          <a:chOff x="0" y="0"/>
          <a:chExt cx="0" cy="0"/>
        </a:xfrm>
      </p:grpSpPr>
      <p:pic>
        <p:nvPicPr>
          <p:cNvPr descr="Image générée" id="972" name="Google Shape;972;p290"/>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973" name="Shape 973"/>
        <p:cNvGrpSpPr/>
        <p:nvPr/>
      </p:nvGrpSpPr>
      <p:grpSpPr>
        <a:xfrm>
          <a:off x="0" y="0"/>
          <a:ext cx="0" cy="0"/>
          <a:chOff x="0" y="0"/>
          <a:chExt cx="0" cy="0"/>
        </a:xfrm>
      </p:grpSpPr>
      <p:sp>
        <p:nvSpPr>
          <p:cNvPr id="974" name="Google Shape;974;p29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75" name="Google Shape;975;p29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76" name="Google Shape;976;p29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977" name="Google Shape;977;p29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978" name="Google Shape;978;p29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979" name="Google Shape;979;p29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0" name="Google Shape;980;p29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981" name="Google Shape;981;p29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982" name="Shape 982"/>
        <p:cNvGrpSpPr/>
        <p:nvPr/>
      </p:nvGrpSpPr>
      <p:grpSpPr>
        <a:xfrm>
          <a:off x="0" y="0"/>
          <a:ext cx="0" cy="0"/>
          <a:chOff x="0" y="0"/>
          <a:chExt cx="0" cy="0"/>
        </a:xfrm>
      </p:grpSpPr>
      <p:sp>
        <p:nvSpPr>
          <p:cNvPr id="983" name="Google Shape;983;p29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84" name="Google Shape;984;p29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85" name="Google Shape;985;p29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986" name="Google Shape;986;p29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987" name="Google Shape;987;p292"/>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988" name="Google Shape;988;p29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9" name="Google Shape;989;p29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990" name="Google Shape;990;p29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991" name="Shape 991"/>
        <p:cNvGrpSpPr/>
        <p:nvPr/>
      </p:nvGrpSpPr>
      <p:grpSpPr>
        <a:xfrm>
          <a:off x="0" y="0"/>
          <a:ext cx="0" cy="0"/>
          <a:chOff x="0" y="0"/>
          <a:chExt cx="0" cy="0"/>
        </a:xfrm>
      </p:grpSpPr>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992" name="Shape 992"/>
        <p:cNvGrpSpPr/>
        <p:nvPr/>
      </p:nvGrpSpPr>
      <p:grpSpPr>
        <a:xfrm>
          <a:off x="0" y="0"/>
          <a:ext cx="0" cy="0"/>
          <a:chOff x="0" y="0"/>
          <a:chExt cx="0" cy="0"/>
        </a:xfrm>
      </p:grpSpPr>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993" name="Shape 993"/>
        <p:cNvGrpSpPr/>
        <p:nvPr/>
      </p:nvGrpSpPr>
      <p:grpSpPr>
        <a:xfrm>
          <a:off x="0" y="0"/>
          <a:ext cx="0" cy="0"/>
          <a:chOff x="0" y="0"/>
          <a:chExt cx="0" cy="0"/>
        </a:xfrm>
      </p:grpSpPr>
      <p:sp>
        <p:nvSpPr>
          <p:cNvPr id="994" name="Google Shape;994;p29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995" name="Google Shape;995;p29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996" name="Google Shape;996;p29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997" name="Google Shape;997;p295"/>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8" name="Google Shape;998;p295"/>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999" name="Shape 999"/>
        <p:cNvGrpSpPr/>
        <p:nvPr/>
      </p:nvGrpSpPr>
      <p:grpSpPr>
        <a:xfrm>
          <a:off x="0" y="0"/>
          <a:ext cx="0" cy="0"/>
          <a:chOff x="0" y="0"/>
          <a:chExt cx="0" cy="0"/>
        </a:xfrm>
      </p:grpSpPr>
      <p:sp>
        <p:nvSpPr>
          <p:cNvPr id="1000" name="Google Shape;1000;p29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01" name="Google Shape;1001;p29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002" name="Google Shape;1002;p29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003" name="Google Shape;1003;p296"/>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04" name="Google Shape;1004;p296"/>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005" name="Shape 1005"/>
        <p:cNvGrpSpPr/>
        <p:nvPr/>
      </p:nvGrpSpPr>
      <p:grpSpPr>
        <a:xfrm>
          <a:off x="0" y="0"/>
          <a:ext cx="0" cy="0"/>
          <a:chOff x="0" y="0"/>
          <a:chExt cx="0" cy="0"/>
        </a:xfrm>
      </p:grpSpPr>
      <p:sp>
        <p:nvSpPr>
          <p:cNvPr id="1006" name="Google Shape;1006;p297"/>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07" name="Google Shape;1007;p29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8" name="Google Shape;1008;p29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9" name="Google Shape;1009;p29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10" name="Shape 1010"/>
        <p:cNvGrpSpPr/>
        <p:nvPr/>
      </p:nvGrpSpPr>
      <p:grpSpPr>
        <a:xfrm>
          <a:off x="0" y="0"/>
          <a:ext cx="0" cy="0"/>
          <a:chOff x="0" y="0"/>
          <a:chExt cx="0" cy="0"/>
        </a:xfrm>
      </p:grpSpPr>
      <p:sp>
        <p:nvSpPr>
          <p:cNvPr id="1011" name="Google Shape;1011;p29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2" name="Google Shape;1012;p29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3" name="Google Shape;1013;p29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014" name="Google Shape;1014;p29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15" name="Google Shape;1015;p29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016" name="Google Shape;1016;p29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17" name="Google Shape;1017;p29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018" name="Google Shape;1018;p29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019" name="Shape 1019"/>
        <p:cNvGrpSpPr/>
        <p:nvPr/>
      </p:nvGrpSpPr>
      <p:grpSpPr>
        <a:xfrm>
          <a:off x="0" y="0"/>
          <a:ext cx="0" cy="0"/>
          <a:chOff x="0" y="0"/>
          <a:chExt cx="0" cy="0"/>
        </a:xfrm>
      </p:grpSpPr>
      <p:sp>
        <p:nvSpPr>
          <p:cNvPr id="1020" name="Google Shape;1020;p299"/>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21" name="Google Shape;1021;p29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22" name="Google Shape;1022;p29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23" name="Google Shape;1023;p29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024" name="Google Shape;1024;p299"/>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25" name="Google Shape;1025;p299"/>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26" name="Google Shape;1026;p299"/>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27" name="Google Shape;1027;p299"/>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028" name="Google Shape;1028;p29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029" name="Shape 1029"/>
        <p:cNvGrpSpPr/>
        <p:nvPr/>
      </p:nvGrpSpPr>
      <p:grpSpPr>
        <a:xfrm>
          <a:off x="0" y="0"/>
          <a:ext cx="0" cy="0"/>
          <a:chOff x="0" y="0"/>
          <a:chExt cx="0" cy="0"/>
        </a:xfrm>
      </p:grpSpPr>
      <p:grpSp>
        <p:nvGrpSpPr>
          <p:cNvPr id="1030" name="Google Shape;1030;p300"/>
          <p:cNvGrpSpPr/>
          <p:nvPr/>
        </p:nvGrpSpPr>
        <p:grpSpPr>
          <a:xfrm>
            <a:off x="-1" y="-38041"/>
            <a:ext cx="12192000" cy="6858001"/>
            <a:chOff x="0" y="0"/>
            <a:chExt cx="13716000" cy="10287000"/>
          </a:xfrm>
        </p:grpSpPr>
        <p:sp>
          <p:nvSpPr>
            <p:cNvPr id="1031" name="Google Shape;1031;p30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032" name="Google Shape;1032;p30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033" name="Google Shape;1033;p30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034" name="Google Shape;1034;p30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035" name="Google Shape;1035;p300"/>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6" name="Google Shape;1036;p300"/>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037" name="Shape 103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038" name="Shape 1038"/>
        <p:cNvGrpSpPr/>
        <p:nvPr/>
      </p:nvGrpSpPr>
      <p:grpSpPr>
        <a:xfrm>
          <a:off x="0" y="0"/>
          <a:ext cx="0" cy="0"/>
          <a:chOff x="0" y="0"/>
          <a:chExt cx="0" cy="0"/>
        </a:xfrm>
      </p:grpSpPr>
      <p:sp>
        <p:nvSpPr>
          <p:cNvPr id="1039" name="Google Shape;1039;p30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040" name="Shape 1040"/>
        <p:cNvGrpSpPr/>
        <p:nvPr/>
      </p:nvGrpSpPr>
      <p:grpSpPr>
        <a:xfrm>
          <a:off x="0" y="0"/>
          <a:ext cx="0" cy="0"/>
          <a:chOff x="0" y="0"/>
          <a:chExt cx="0" cy="0"/>
        </a:xfrm>
      </p:grpSpPr>
      <p:sp>
        <p:nvSpPr>
          <p:cNvPr id="1041" name="Google Shape;1041;p30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42" name="Google Shape;1042;p30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3" name="Google Shape;1043;p30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4" name="Google Shape;1044;p303"/>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45" name="Google Shape;1045;p303"/>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046" name="Shape 1046"/>
        <p:cNvGrpSpPr/>
        <p:nvPr/>
      </p:nvGrpSpPr>
      <p:grpSpPr>
        <a:xfrm>
          <a:off x="0" y="0"/>
          <a:ext cx="0" cy="0"/>
          <a:chOff x="0" y="0"/>
          <a:chExt cx="0" cy="0"/>
        </a:xfrm>
      </p:grpSpPr>
      <p:sp>
        <p:nvSpPr>
          <p:cNvPr id="1047" name="Google Shape;1047;p30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048" name="Google Shape;1048;p30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9" name="Google Shape;1049;p30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0" name="Google Shape;1050;p304"/>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1" name="Google Shape;1051;p304"/>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052" name="Shape 1052"/>
        <p:cNvGrpSpPr/>
        <p:nvPr/>
      </p:nvGrpSpPr>
      <p:grpSpPr>
        <a:xfrm>
          <a:off x="0" y="0"/>
          <a:ext cx="0" cy="0"/>
          <a:chOff x="0" y="0"/>
          <a:chExt cx="0" cy="0"/>
        </a:xfrm>
      </p:grpSpPr>
      <p:sp>
        <p:nvSpPr>
          <p:cNvPr id="1053" name="Google Shape;1053;p30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54" name="Google Shape;1054;p30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5" name="Google Shape;1055;p30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6" name="Google Shape;1056;p30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057" name="Shape 1057"/>
        <p:cNvGrpSpPr/>
        <p:nvPr/>
      </p:nvGrpSpPr>
      <p:grpSpPr>
        <a:xfrm>
          <a:off x="0" y="0"/>
          <a:ext cx="0" cy="0"/>
          <a:chOff x="0" y="0"/>
          <a:chExt cx="0" cy="0"/>
        </a:xfrm>
      </p:grpSpPr>
      <p:sp>
        <p:nvSpPr>
          <p:cNvPr id="1058" name="Google Shape;1058;p306"/>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059" name="Shape 1059"/>
        <p:cNvGrpSpPr/>
        <p:nvPr/>
      </p:nvGrpSpPr>
      <p:grpSpPr>
        <a:xfrm>
          <a:off x="0" y="0"/>
          <a:ext cx="0" cy="0"/>
          <a:chOff x="0" y="0"/>
          <a:chExt cx="0" cy="0"/>
        </a:xfrm>
      </p:grpSpPr>
      <p:pic>
        <p:nvPicPr>
          <p:cNvPr descr="Image générée" id="1060" name="Google Shape;1060;p30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061" name="Google Shape;1061;p30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062" name="Shape 1062"/>
        <p:cNvGrpSpPr/>
        <p:nvPr/>
      </p:nvGrpSpPr>
      <p:grpSpPr>
        <a:xfrm>
          <a:off x="0" y="0"/>
          <a:ext cx="0" cy="0"/>
          <a:chOff x="0" y="0"/>
          <a:chExt cx="0" cy="0"/>
        </a:xfrm>
      </p:grpSpPr>
      <p:pic>
        <p:nvPicPr>
          <p:cNvPr descr="Image générée" id="1063" name="Google Shape;1063;p30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064" name="Google Shape;1064;p30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065" name="Shape 1065"/>
        <p:cNvGrpSpPr/>
        <p:nvPr/>
      </p:nvGrpSpPr>
      <p:grpSpPr>
        <a:xfrm>
          <a:off x="0" y="0"/>
          <a:ext cx="0" cy="0"/>
          <a:chOff x="0" y="0"/>
          <a:chExt cx="0" cy="0"/>
        </a:xfrm>
      </p:grpSpPr>
      <p:pic>
        <p:nvPicPr>
          <p:cNvPr descr="Image générée" id="1066" name="Google Shape;1066;p30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067" name="Google Shape;1067;p30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068" name="Shape 1068"/>
        <p:cNvGrpSpPr/>
        <p:nvPr/>
      </p:nvGrpSpPr>
      <p:grpSpPr>
        <a:xfrm>
          <a:off x="0" y="0"/>
          <a:ext cx="0" cy="0"/>
          <a:chOff x="0" y="0"/>
          <a:chExt cx="0" cy="0"/>
        </a:xfrm>
      </p:grpSpPr>
      <p:pic>
        <p:nvPicPr>
          <p:cNvPr descr="Image générée" id="1069" name="Google Shape;1069;p31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070" name="Google Shape;1070;p31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071" name="Shape 1071"/>
        <p:cNvGrpSpPr/>
        <p:nvPr/>
      </p:nvGrpSpPr>
      <p:grpSpPr>
        <a:xfrm>
          <a:off x="0" y="0"/>
          <a:ext cx="0" cy="0"/>
          <a:chOff x="0" y="0"/>
          <a:chExt cx="0" cy="0"/>
        </a:xfrm>
      </p:grpSpPr>
      <p:pic>
        <p:nvPicPr>
          <p:cNvPr descr="Image générée" id="1072" name="Google Shape;1072;p31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073" name="Google Shape;1073;p31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074" name="Shape 1074"/>
        <p:cNvGrpSpPr/>
        <p:nvPr/>
      </p:nvGrpSpPr>
      <p:grpSpPr>
        <a:xfrm>
          <a:off x="0" y="0"/>
          <a:ext cx="0" cy="0"/>
          <a:chOff x="0" y="0"/>
          <a:chExt cx="0" cy="0"/>
        </a:xfrm>
      </p:grpSpPr>
      <p:sp>
        <p:nvSpPr>
          <p:cNvPr id="1075" name="Google Shape;1075;p312"/>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076" name="Google Shape;1076;p312"/>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077" name="Google Shape;1077;p312"/>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79" name="Shape 1079"/>
        <p:cNvGrpSpPr/>
        <p:nvPr/>
      </p:nvGrpSpPr>
      <p:grpSpPr>
        <a:xfrm>
          <a:off x="0" y="0"/>
          <a:ext cx="0" cy="0"/>
          <a:chOff x="0" y="0"/>
          <a:chExt cx="0" cy="0"/>
        </a:xfrm>
      </p:grpSpPr>
      <p:sp>
        <p:nvSpPr>
          <p:cNvPr id="1080" name="Google Shape;1080;p7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1" name="Google Shape;1081;p7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2" name="Google Shape;1082;p7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083" name="Shape 108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084" name="Shape 1084"/>
        <p:cNvGrpSpPr/>
        <p:nvPr/>
      </p:nvGrpSpPr>
      <p:grpSpPr>
        <a:xfrm>
          <a:off x="0" y="0"/>
          <a:ext cx="0" cy="0"/>
          <a:chOff x="0" y="0"/>
          <a:chExt cx="0" cy="0"/>
        </a:xfrm>
      </p:grpSpPr>
      <p:pic>
        <p:nvPicPr>
          <p:cNvPr descr="Image générée" id="1085" name="Google Shape;1085;p31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086" name="Google Shape;1086;p31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087" name="Shape 1087"/>
        <p:cNvGrpSpPr/>
        <p:nvPr/>
      </p:nvGrpSpPr>
      <p:grpSpPr>
        <a:xfrm>
          <a:off x="0" y="0"/>
          <a:ext cx="0" cy="0"/>
          <a:chOff x="0" y="0"/>
          <a:chExt cx="0" cy="0"/>
        </a:xfrm>
      </p:grpSpPr>
      <p:sp>
        <p:nvSpPr>
          <p:cNvPr id="1088" name="Google Shape;1088;p315"/>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89" name="Google Shape;1089;p31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90" name="Google Shape;1090;p31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91" name="Google Shape;1091;p315"/>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92" name="Google Shape;1092;p31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93" name="Google Shape;1093;p31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94" name="Google Shape;1094;p315"/>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95" name="Google Shape;1095;p315"/>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96" name="Google Shape;1096;p315"/>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97" name="Google Shape;1097;p315"/>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98" name="Google Shape;1098;p315"/>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99" name="Google Shape;1099;p315"/>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0" name="Google Shape;1100;p31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01" name="Shape 1101"/>
        <p:cNvGrpSpPr/>
        <p:nvPr/>
      </p:nvGrpSpPr>
      <p:grpSpPr>
        <a:xfrm>
          <a:off x="0" y="0"/>
          <a:ext cx="0" cy="0"/>
          <a:chOff x="0" y="0"/>
          <a:chExt cx="0" cy="0"/>
        </a:xfrm>
      </p:grpSpPr>
      <p:pic>
        <p:nvPicPr>
          <p:cNvPr descr="Image générée" id="1102" name="Google Shape;1102;p316"/>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103" name="Shape 1103"/>
        <p:cNvGrpSpPr/>
        <p:nvPr/>
      </p:nvGrpSpPr>
      <p:grpSpPr>
        <a:xfrm>
          <a:off x="0" y="0"/>
          <a:ext cx="0" cy="0"/>
          <a:chOff x="0" y="0"/>
          <a:chExt cx="0" cy="0"/>
        </a:xfrm>
      </p:grpSpPr>
      <p:sp>
        <p:nvSpPr>
          <p:cNvPr id="1104" name="Google Shape;1104;p31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05" name="Google Shape;1105;p31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06" name="Google Shape;1106;p31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107" name="Google Shape;1107;p31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08" name="Google Shape;1108;p31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09" name="Google Shape;1109;p31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10" name="Google Shape;1110;p31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111" name="Google Shape;1111;p31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112" name="Shape 1112"/>
        <p:cNvGrpSpPr/>
        <p:nvPr/>
      </p:nvGrpSpPr>
      <p:grpSpPr>
        <a:xfrm>
          <a:off x="0" y="0"/>
          <a:ext cx="0" cy="0"/>
          <a:chOff x="0" y="0"/>
          <a:chExt cx="0" cy="0"/>
        </a:xfrm>
      </p:grpSpPr>
      <p:sp>
        <p:nvSpPr>
          <p:cNvPr id="1113" name="Google Shape;1113;p31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14" name="Google Shape;1114;p31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15" name="Google Shape;1115;p31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116" name="Google Shape;1116;p31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17" name="Google Shape;1117;p318"/>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18" name="Google Shape;1118;p31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19" name="Google Shape;1119;p31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120" name="Google Shape;1120;p31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21" name="Shape 1121"/>
        <p:cNvGrpSpPr/>
        <p:nvPr/>
      </p:nvGrpSpPr>
      <p:grpSpPr>
        <a:xfrm>
          <a:off x="0" y="0"/>
          <a:ext cx="0" cy="0"/>
          <a:chOff x="0" y="0"/>
          <a:chExt cx="0" cy="0"/>
        </a:xfrm>
      </p:grpSpPr>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122" name="Shape 1122"/>
        <p:cNvGrpSpPr/>
        <p:nvPr/>
      </p:nvGrpSpPr>
      <p:grpSpPr>
        <a:xfrm>
          <a:off x="0" y="0"/>
          <a:ext cx="0" cy="0"/>
          <a:chOff x="0" y="0"/>
          <a:chExt cx="0" cy="0"/>
        </a:xfrm>
      </p:grpSpPr>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23" name="Shape 1123"/>
        <p:cNvGrpSpPr/>
        <p:nvPr/>
      </p:nvGrpSpPr>
      <p:grpSpPr>
        <a:xfrm>
          <a:off x="0" y="0"/>
          <a:ext cx="0" cy="0"/>
          <a:chOff x="0" y="0"/>
          <a:chExt cx="0" cy="0"/>
        </a:xfrm>
      </p:grpSpPr>
      <p:sp>
        <p:nvSpPr>
          <p:cNvPr id="1124" name="Google Shape;1124;p32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25" name="Google Shape;1125;p32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126" name="Google Shape;1126;p32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127" name="Google Shape;1127;p321"/>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28" name="Google Shape;1128;p321"/>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129" name="Shape 1129"/>
        <p:cNvGrpSpPr/>
        <p:nvPr/>
      </p:nvGrpSpPr>
      <p:grpSpPr>
        <a:xfrm>
          <a:off x="0" y="0"/>
          <a:ext cx="0" cy="0"/>
          <a:chOff x="0" y="0"/>
          <a:chExt cx="0" cy="0"/>
        </a:xfrm>
      </p:grpSpPr>
      <p:sp>
        <p:nvSpPr>
          <p:cNvPr id="1130" name="Google Shape;1130;p32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31" name="Google Shape;1131;p32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132" name="Google Shape;1132;p32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133" name="Google Shape;1133;p322"/>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34" name="Google Shape;1134;p322"/>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135" name="Shape 1135"/>
        <p:cNvGrpSpPr/>
        <p:nvPr/>
      </p:nvGrpSpPr>
      <p:grpSpPr>
        <a:xfrm>
          <a:off x="0" y="0"/>
          <a:ext cx="0" cy="0"/>
          <a:chOff x="0" y="0"/>
          <a:chExt cx="0" cy="0"/>
        </a:xfrm>
      </p:grpSpPr>
      <p:sp>
        <p:nvSpPr>
          <p:cNvPr id="1136" name="Google Shape;1136;p323"/>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37" name="Google Shape;1137;p32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8" name="Google Shape;1138;p32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9" name="Google Shape;1139;p32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40" name="Shape 1140"/>
        <p:cNvGrpSpPr/>
        <p:nvPr/>
      </p:nvGrpSpPr>
      <p:grpSpPr>
        <a:xfrm>
          <a:off x="0" y="0"/>
          <a:ext cx="0" cy="0"/>
          <a:chOff x="0" y="0"/>
          <a:chExt cx="0" cy="0"/>
        </a:xfrm>
      </p:grpSpPr>
      <p:sp>
        <p:nvSpPr>
          <p:cNvPr id="1141" name="Google Shape;1141;p32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2" name="Google Shape;1142;p32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3" name="Google Shape;1143;p32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144" name="Google Shape;1144;p32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45" name="Google Shape;1145;p32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46" name="Google Shape;1146;p32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47" name="Google Shape;1147;p32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148" name="Google Shape;1148;p32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149" name="Shape 1149"/>
        <p:cNvGrpSpPr/>
        <p:nvPr/>
      </p:nvGrpSpPr>
      <p:grpSpPr>
        <a:xfrm>
          <a:off x="0" y="0"/>
          <a:ext cx="0" cy="0"/>
          <a:chOff x="0" y="0"/>
          <a:chExt cx="0" cy="0"/>
        </a:xfrm>
      </p:grpSpPr>
      <p:sp>
        <p:nvSpPr>
          <p:cNvPr id="1150" name="Google Shape;1150;p325"/>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51" name="Google Shape;1151;p32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2" name="Google Shape;1152;p32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3" name="Google Shape;1153;p32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154" name="Google Shape;1154;p325"/>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55" name="Google Shape;1155;p325"/>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56" name="Google Shape;1156;p325"/>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57" name="Google Shape;1157;p325"/>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158" name="Google Shape;1158;p32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159" name="Shape 1159"/>
        <p:cNvGrpSpPr/>
        <p:nvPr/>
      </p:nvGrpSpPr>
      <p:grpSpPr>
        <a:xfrm>
          <a:off x="0" y="0"/>
          <a:ext cx="0" cy="0"/>
          <a:chOff x="0" y="0"/>
          <a:chExt cx="0" cy="0"/>
        </a:xfrm>
      </p:grpSpPr>
      <p:grpSp>
        <p:nvGrpSpPr>
          <p:cNvPr id="1160" name="Google Shape;1160;p326"/>
          <p:cNvGrpSpPr/>
          <p:nvPr/>
        </p:nvGrpSpPr>
        <p:grpSpPr>
          <a:xfrm>
            <a:off x="-1" y="-38041"/>
            <a:ext cx="12192000" cy="6858001"/>
            <a:chOff x="0" y="0"/>
            <a:chExt cx="13716000" cy="10287000"/>
          </a:xfrm>
        </p:grpSpPr>
        <p:sp>
          <p:nvSpPr>
            <p:cNvPr id="1161" name="Google Shape;1161;p32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162" name="Google Shape;1162;p32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163" name="Google Shape;1163;p32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164" name="Google Shape;1164;p32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165" name="Google Shape;1165;p326"/>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6" name="Google Shape;1166;p326"/>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167" name="Shape 116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168" name="Shape 1168"/>
        <p:cNvGrpSpPr/>
        <p:nvPr/>
      </p:nvGrpSpPr>
      <p:grpSpPr>
        <a:xfrm>
          <a:off x="0" y="0"/>
          <a:ext cx="0" cy="0"/>
          <a:chOff x="0" y="0"/>
          <a:chExt cx="0" cy="0"/>
        </a:xfrm>
      </p:grpSpPr>
      <p:sp>
        <p:nvSpPr>
          <p:cNvPr id="1169" name="Google Shape;1169;p3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170" name="Shape 1170"/>
        <p:cNvGrpSpPr/>
        <p:nvPr/>
      </p:nvGrpSpPr>
      <p:grpSpPr>
        <a:xfrm>
          <a:off x="0" y="0"/>
          <a:ext cx="0" cy="0"/>
          <a:chOff x="0" y="0"/>
          <a:chExt cx="0" cy="0"/>
        </a:xfrm>
      </p:grpSpPr>
      <p:sp>
        <p:nvSpPr>
          <p:cNvPr id="1171" name="Google Shape;1171;p3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72" name="Google Shape;1172;p32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3" name="Google Shape;1173;p32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4" name="Google Shape;1174;p329"/>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5" name="Google Shape;1175;p329"/>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176" name="Shape 1176"/>
        <p:cNvGrpSpPr/>
        <p:nvPr/>
      </p:nvGrpSpPr>
      <p:grpSpPr>
        <a:xfrm>
          <a:off x="0" y="0"/>
          <a:ext cx="0" cy="0"/>
          <a:chOff x="0" y="0"/>
          <a:chExt cx="0" cy="0"/>
        </a:xfrm>
      </p:grpSpPr>
      <p:sp>
        <p:nvSpPr>
          <p:cNvPr id="1177" name="Google Shape;1177;p3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178" name="Google Shape;1178;p33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9" name="Google Shape;1179;p33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0" name="Google Shape;1180;p330"/>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1" name="Google Shape;1181;p330"/>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182" name="Shape 1182"/>
        <p:cNvGrpSpPr/>
        <p:nvPr/>
      </p:nvGrpSpPr>
      <p:grpSpPr>
        <a:xfrm>
          <a:off x="0" y="0"/>
          <a:ext cx="0" cy="0"/>
          <a:chOff x="0" y="0"/>
          <a:chExt cx="0" cy="0"/>
        </a:xfrm>
      </p:grpSpPr>
      <p:sp>
        <p:nvSpPr>
          <p:cNvPr id="1183" name="Google Shape;1183;p33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4" name="Google Shape;1184;p33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85" name="Google Shape;1185;p33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86" name="Google Shape;1186;p33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187" name="Shape 1187"/>
        <p:cNvGrpSpPr/>
        <p:nvPr/>
      </p:nvGrpSpPr>
      <p:grpSpPr>
        <a:xfrm>
          <a:off x="0" y="0"/>
          <a:ext cx="0" cy="0"/>
          <a:chOff x="0" y="0"/>
          <a:chExt cx="0" cy="0"/>
        </a:xfrm>
      </p:grpSpPr>
      <p:sp>
        <p:nvSpPr>
          <p:cNvPr id="1188" name="Google Shape;1188;p332"/>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189" name="Shape 1189"/>
        <p:cNvGrpSpPr/>
        <p:nvPr/>
      </p:nvGrpSpPr>
      <p:grpSpPr>
        <a:xfrm>
          <a:off x="0" y="0"/>
          <a:ext cx="0" cy="0"/>
          <a:chOff x="0" y="0"/>
          <a:chExt cx="0" cy="0"/>
        </a:xfrm>
      </p:grpSpPr>
      <p:pic>
        <p:nvPicPr>
          <p:cNvPr descr="Image générée" id="1190" name="Google Shape;1190;p33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91" name="Google Shape;1191;p33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192" name="Shape 1192"/>
        <p:cNvGrpSpPr/>
        <p:nvPr/>
      </p:nvGrpSpPr>
      <p:grpSpPr>
        <a:xfrm>
          <a:off x="0" y="0"/>
          <a:ext cx="0" cy="0"/>
          <a:chOff x="0" y="0"/>
          <a:chExt cx="0" cy="0"/>
        </a:xfrm>
      </p:grpSpPr>
      <p:pic>
        <p:nvPicPr>
          <p:cNvPr descr="Image générée" id="1193" name="Google Shape;1193;p33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94" name="Google Shape;1194;p33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195" name="Shape 1195"/>
        <p:cNvGrpSpPr/>
        <p:nvPr/>
      </p:nvGrpSpPr>
      <p:grpSpPr>
        <a:xfrm>
          <a:off x="0" y="0"/>
          <a:ext cx="0" cy="0"/>
          <a:chOff x="0" y="0"/>
          <a:chExt cx="0" cy="0"/>
        </a:xfrm>
      </p:grpSpPr>
      <p:pic>
        <p:nvPicPr>
          <p:cNvPr descr="Image générée" id="1196" name="Google Shape;1196;p33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97" name="Google Shape;1197;p33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198" name="Shape 1198"/>
        <p:cNvGrpSpPr/>
        <p:nvPr/>
      </p:nvGrpSpPr>
      <p:grpSpPr>
        <a:xfrm>
          <a:off x="0" y="0"/>
          <a:ext cx="0" cy="0"/>
          <a:chOff x="0" y="0"/>
          <a:chExt cx="0" cy="0"/>
        </a:xfrm>
      </p:grpSpPr>
      <p:pic>
        <p:nvPicPr>
          <p:cNvPr descr="Image générée" id="1199" name="Google Shape;1199;p33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00" name="Google Shape;1200;p33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201" name="Shape 1201"/>
        <p:cNvGrpSpPr/>
        <p:nvPr/>
      </p:nvGrpSpPr>
      <p:grpSpPr>
        <a:xfrm>
          <a:off x="0" y="0"/>
          <a:ext cx="0" cy="0"/>
          <a:chOff x="0" y="0"/>
          <a:chExt cx="0" cy="0"/>
        </a:xfrm>
      </p:grpSpPr>
      <p:pic>
        <p:nvPicPr>
          <p:cNvPr descr="Image générée" id="1202" name="Google Shape;1202;p33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03" name="Google Shape;1203;p33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204" name="Shape 1204"/>
        <p:cNvGrpSpPr/>
        <p:nvPr/>
      </p:nvGrpSpPr>
      <p:grpSpPr>
        <a:xfrm>
          <a:off x="0" y="0"/>
          <a:ext cx="0" cy="0"/>
          <a:chOff x="0" y="0"/>
          <a:chExt cx="0" cy="0"/>
        </a:xfrm>
      </p:grpSpPr>
      <p:sp>
        <p:nvSpPr>
          <p:cNvPr id="1205" name="Google Shape;1205;p338"/>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206" name="Google Shape;1206;p33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207" name="Google Shape;1207;p338"/>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214" name="Shape 121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215" name="Shape 1215"/>
        <p:cNvGrpSpPr/>
        <p:nvPr/>
      </p:nvGrpSpPr>
      <p:grpSpPr>
        <a:xfrm>
          <a:off x="0" y="0"/>
          <a:ext cx="0" cy="0"/>
          <a:chOff x="0" y="0"/>
          <a:chExt cx="0" cy="0"/>
        </a:xfrm>
      </p:grpSpPr>
      <p:sp>
        <p:nvSpPr>
          <p:cNvPr id="1216" name="Google Shape;1216;p8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7" name="Google Shape;1217;p8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218" name="Google Shape;1218;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9" name="Google Shape;1219;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0" name="Google Shape;1220;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221" name="Shape 12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222" name="Shape 1222"/>
        <p:cNvGrpSpPr/>
        <p:nvPr/>
      </p:nvGrpSpPr>
      <p:grpSpPr>
        <a:xfrm>
          <a:off x="0" y="0"/>
          <a:ext cx="0" cy="0"/>
          <a:chOff x="0" y="0"/>
          <a:chExt cx="0" cy="0"/>
        </a:xfrm>
      </p:grpSpPr>
      <p:sp>
        <p:nvSpPr>
          <p:cNvPr id="1223" name="Google Shape;1223;p12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4" name="Google Shape;1224;p12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25" name="Google Shape;1225;p1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6" name="Google Shape;1226;p1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7" name="Google Shape;1227;p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228" name="Shape 1228"/>
        <p:cNvGrpSpPr/>
        <p:nvPr/>
      </p:nvGrpSpPr>
      <p:grpSpPr>
        <a:xfrm>
          <a:off x="0" y="0"/>
          <a:ext cx="0" cy="0"/>
          <a:chOff x="0" y="0"/>
          <a:chExt cx="0" cy="0"/>
        </a:xfrm>
      </p:grpSpPr>
      <p:sp>
        <p:nvSpPr>
          <p:cNvPr id="1229" name="Google Shape;1229;p1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0" name="Google Shape;1230;p1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1" name="Google Shape;1231;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2" name="Google Shape;1232;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3" name="Google Shape;1233;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234" name="Shape 1234"/>
        <p:cNvGrpSpPr/>
        <p:nvPr/>
      </p:nvGrpSpPr>
      <p:grpSpPr>
        <a:xfrm>
          <a:off x="0" y="0"/>
          <a:ext cx="0" cy="0"/>
          <a:chOff x="0" y="0"/>
          <a:chExt cx="0" cy="0"/>
        </a:xfrm>
      </p:grpSpPr>
      <p:sp>
        <p:nvSpPr>
          <p:cNvPr id="1235" name="Google Shape;1235;p1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6" name="Google Shape;1236;p1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7" name="Google Shape;1237;p1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8" name="Google Shape;1238;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9" name="Google Shape;1239;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0" name="Google Shape;1240;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41" name="Shape 1241"/>
        <p:cNvGrpSpPr/>
        <p:nvPr/>
      </p:nvGrpSpPr>
      <p:grpSpPr>
        <a:xfrm>
          <a:off x="0" y="0"/>
          <a:ext cx="0" cy="0"/>
          <a:chOff x="0" y="0"/>
          <a:chExt cx="0" cy="0"/>
        </a:xfrm>
      </p:grpSpPr>
      <p:sp>
        <p:nvSpPr>
          <p:cNvPr id="1242" name="Google Shape;1242;p1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3" name="Google Shape;1243;p1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4" name="Google Shape;1244;p1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5" name="Google Shape;1245;p1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6" name="Google Shape;1246;p1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7" name="Google Shape;1247;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8" name="Google Shape;1248;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9" name="Google Shape;1249;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250" name="Shape 1250"/>
        <p:cNvGrpSpPr/>
        <p:nvPr/>
      </p:nvGrpSpPr>
      <p:grpSpPr>
        <a:xfrm>
          <a:off x="0" y="0"/>
          <a:ext cx="0" cy="0"/>
          <a:chOff x="0" y="0"/>
          <a:chExt cx="0" cy="0"/>
        </a:xfrm>
      </p:grpSpPr>
      <p:sp>
        <p:nvSpPr>
          <p:cNvPr id="1251" name="Google Shape;1251;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2" name="Google Shape;1252;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3" name="Google Shape;1253;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4" name="Google Shape;1254;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55" name="Shape 1255"/>
        <p:cNvGrpSpPr/>
        <p:nvPr/>
      </p:nvGrpSpPr>
      <p:grpSpPr>
        <a:xfrm>
          <a:off x="0" y="0"/>
          <a:ext cx="0" cy="0"/>
          <a:chOff x="0" y="0"/>
          <a:chExt cx="0" cy="0"/>
        </a:xfrm>
      </p:grpSpPr>
      <p:sp>
        <p:nvSpPr>
          <p:cNvPr id="1256" name="Google Shape;1256;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7" name="Google Shape;1257;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8" name="Google Shape;1258;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259" name="Shape 1259"/>
        <p:cNvGrpSpPr/>
        <p:nvPr/>
      </p:nvGrpSpPr>
      <p:grpSpPr>
        <a:xfrm>
          <a:off x="0" y="0"/>
          <a:ext cx="0" cy="0"/>
          <a:chOff x="0" y="0"/>
          <a:chExt cx="0" cy="0"/>
        </a:xfrm>
      </p:grpSpPr>
      <p:sp>
        <p:nvSpPr>
          <p:cNvPr id="1260" name="Google Shape;1260;p1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1" name="Google Shape;1261;p1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62" name="Google Shape;1262;p1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63" name="Google Shape;1263;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4" name="Google Shape;1264;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5" name="Google Shape;1265;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266" name="Shape 1266"/>
        <p:cNvGrpSpPr/>
        <p:nvPr/>
      </p:nvGrpSpPr>
      <p:grpSpPr>
        <a:xfrm>
          <a:off x="0" y="0"/>
          <a:ext cx="0" cy="0"/>
          <a:chOff x="0" y="0"/>
          <a:chExt cx="0" cy="0"/>
        </a:xfrm>
      </p:grpSpPr>
      <p:sp>
        <p:nvSpPr>
          <p:cNvPr id="1267" name="Google Shape;1267;p1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8" name="Google Shape;1268;p135"/>
          <p:cNvSpPr/>
          <p:nvPr>
            <p:ph idx="2" type="pic"/>
          </p:nvPr>
        </p:nvSpPr>
        <p:spPr>
          <a:xfrm>
            <a:off x="5183188" y="987425"/>
            <a:ext cx="6172200" cy="4873625"/>
          </a:xfrm>
          <a:prstGeom prst="rect">
            <a:avLst/>
          </a:prstGeom>
          <a:noFill/>
          <a:ln>
            <a:noFill/>
          </a:ln>
        </p:spPr>
      </p:sp>
      <p:sp>
        <p:nvSpPr>
          <p:cNvPr id="1269" name="Google Shape;1269;p1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70" name="Google Shape;1270;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1" name="Google Shape;1271;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2" name="Google Shape;1272;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273" name="Shape 1273"/>
        <p:cNvGrpSpPr/>
        <p:nvPr/>
      </p:nvGrpSpPr>
      <p:grpSpPr>
        <a:xfrm>
          <a:off x="0" y="0"/>
          <a:ext cx="0" cy="0"/>
          <a:chOff x="0" y="0"/>
          <a:chExt cx="0" cy="0"/>
        </a:xfrm>
      </p:grpSpPr>
      <p:sp>
        <p:nvSpPr>
          <p:cNvPr id="1274" name="Google Shape;1274;p1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5" name="Google Shape;1275;p1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6" name="Google Shape;1276;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7" name="Google Shape;1277;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8" name="Google Shape;1278;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279" name="Shape 1279"/>
        <p:cNvGrpSpPr/>
        <p:nvPr/>
      </p:nvGrpSpPr>
      <p:grpSpPr>
        <a:xfrm>
          <a:off x="0" y="0"/>
          <a:ext cx="0" cy="0"/>
          <a:chOff x="0" y="0"/>
          <a:chExt cx="0" cy="0"/>
        </a:xfrm>
      </p:grpSpPr>
      <p:sp>
        <p:nvSpPr>
          <p:cNvPr id="1280" name="Google Shape;1280;p1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1" name="Google Shape;1281;p1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2" name="Google Shape;1282;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3" name="Google Shape;1283;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4" name="Google Shape;1284;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85" name="Shape 1285"/>
        <p:cNvGrpSpPr/>
        <p:nvPr/>
      </p:nvGrpSpPr>
      <p:grpSpPr>
        <a:xfrm>
          <a:off x="0" y="0"/>
          <a:ext cx="0" cy="0"/>
          <a:chOff x="0" y="0"/>
          <a:chExt cx="0" cy="0"/>
        </a:xfrm>
      </p:grpSpPr>
      <p:grpSp>
        <p:nvGrpSpPr>
          <p:cNvPr id="1286" name="Google Shape;1286;p138"/>
          <p:cNvGrpSpPr/>
          <p:nvPr/>
        </p:nvGrpSpPr>
        <p:grpSpPr>
          <a:xfrm>
            <a:off x="-1" y="-38042"/>
            <a:ext cx="12192000" cy="6858001"/>
            <a:chOff x="0" y="0"/>
            <a:chExt cx="13716000" cy="10287000"/>
          </a:xfrm>
        </p:grpSpPr>
        <p:sp>
          <p:nvSpPr>
            <p:cNvPr id="1287" name="Google Shape;1287;p13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1288" name="Google Shape;1288;p13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sp>
          <p:nvSpPr>
            <p:cNvPr id="1289" name="Google Shape;1289;p13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b="0" i="0" sz="1350" u="none" cap="none" strike="noStrike">
                <a:solidFill>
                  <a:srgbClr val="FFFFFF"/>
                </a:solidFill>
                <a:latin typeface="Dosis"/>
                <a:ea typeface="Dosis"/>
                <a:cs typeface="Dosis"/>
                <a:sym typeface="Dosis"/>
              </a:endParaRPr>
            </a:p>
          </p:txBody>
        </p:sp>
      </p:grpSp>
      <p:sp>
        <p:nvSpPr>
          <p:cNvPr id="1290" name="Google Shape;1290;p13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i="0" sz="1350" u="none" cap="none" strike="noStrike">
              <a:solidFill>
                <a:srgbClr val="7F7F7F"/>
              </a:solidFill>
              <a:latin typeface="Dosis"/>
              <a:ea typeface="Dosis"/>
              <a:cs typeface="Dosis"/>
              <a:sym typeface="Dosis"/>
            </a:endParaRPr>
          </a:p>
        </p:txBody>
      </p:sp>
      <p:sp>
        <p:nvSpPr>
          <p:cNvPr id="1291" name="Google Shape;1291;p13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2" name="Google Shape;1292;p13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93" name="Shape 1293"/>
        <p:cNvGrpSpPr/>
        <p:nvPr/>
      </p:nvGrpSpPr>
      <p:grpSpPr>
        <a:xfrm>
          <a:off x="0" y="0"/>
          <a:ext cx="0" cy="0"/>
          <a:chOff x="0" y="0"/>
          <a:chExt cx="0" cy="0"/>
        </a:xfrm>
      </p:grpSpPr>
      <p:sp>
        <p:nvSpPr>
          <p:cNvPr id="1294" name="Google Shape;1294;p13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1295" name="Google Shape;1295;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96" name="Google Shape;1296;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97" name="Google Shape;1297;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298" name="Google Shape;1298;p13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1299" name="Google Shape;1299;p13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1300" name="Google Shape;1300;p139"/>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1" name="Google Shape;1301;p13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pic>
        <p:nvPicPr>
          <p:cNvPr id="1302" name="Google Shape;1302;p13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303" name="Shape 1303"/>
        <p:cNvGrpSpPr/>
        <p:nvPr/>
      </p:nvGrpSpPr>
      <p:grpSpPr>
        <a:xfrm>
          <a:off x="0" y="0"/>
          <a:ext cx="0" cy="0"/>
          <a:chOff x="0" y="0"/>
          <a:chExt cx="0" cy="0"/>
        </a:xfrm>
      </p:grpSpPr>
      <p:grpSp>
        <p:nvGrpSpPr>
          <p:cNvPr id="1304" name="Google Shape;1304;p140"/>
          <p:cNvGrpSpPr/>
          <p:nvPr/>
        </p:nvGrpSpPr>
        <p:grpSpPr>
          <a:xfrm>
            <a:off x="-1" y="-38042"/>
            <a:ext cx="12192000" cy="6858001"/>
            <a:chOff x="0" y="0"/>
            <a:chExt cx="13716000" cy="10287000"/>
          </a:xfrm>
        </p:grpSpPr>
        <p:sp>
          <p:nvSpPr>
            <p:cNvPr id="1305" name="Google Shape;1305;p14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sp>
          <p:nvSpPr>
            <p:cNvPr id="1306" name="Google Shape;1306;p14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sp>
          <p:nvSpPr>
            <p:cNvPr id="1307" name="Google Shape;1307;p14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rgbClr val="FFFFFF"/>
                </a:solidFill>
                <a:latin typeface="Dosis"/>
                <a:ea typeface="Dosis"/>
                <a:cs typeface="Dosis"/>
                <a:sym typeface="Dosis"/>
              </a:endParaRPr>
            </a:p>
          </p:txBody>
        </p:sp>
      </p:grpSp>
      <p:sp>
        <p:nvSpPr>
          <p:cNvPr id="1308" name="Google Shape;1308;p14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309" name="Google Shape;1309;p14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0" name="Google Shape;1310;p14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311" name="Shape 1311"/>
        <p:cNvGrpSpPr/>
        <p:nvPr/>
      </p:nvGrpSpPr>
      <p:grpSpPr>
        <a:xfrm>
          <a:off x="0" y="0"/>
          <a:ext cx="0" cy="0"/>
          <a:chOff x="0" y="0"/>
          <a:chExt cx="0" cy="0"/>
        </a:xfrm>
      </p:grpSpPr>
      <p:grpSp>
        <p:nvGrpSpPr>
          <p:cNvPr id="1312" name="Google Shape;1312;p141"/>
          <p:cNvGrpSpPr/>
          <p:nvPr/>
        </p:nvGrpSpPr>
        <p:grpSpPr>
          <a:xfrm>
            <a:off x="-1" y="-38042"/>
            <a:ext cx="12192000" cy="6858001"/>
            <a:chOff x="0" y="0"/>
            <a:chExt cx="13716000" cy="10287000"/>
          </a:xfrm>
        </p:grpSpPr>
        <p:sp>
          <p:nvSpPr>
            <p:cNvPr id="1313" name="Google Shape;1313;p1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1314" name="Google Shape;1314;p1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1315" name="Google Shape;1315;p1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1316" name="Google Shape;1316;p14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1317" name="Google Shape;1317;p1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8" name="Google Shape;1318;p14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325" name="Shape 1325"/>
        <p:cNvGrpSpPr/>
        <p:nvPr/>
      </p:nvGrpSpPr>
      <p:grpSpPr>
        <a:xfrm>
          <a:off x="0" y="0"/>
          <a:ext cx="0" cy="0"/>
          <a:chOff x="0" y="0"/>
          <a:chExt cx="0" cy="0"/>
        </a:xfrm>
      </p:grpSpPr>
      <p:sp>
        <p:nvSpPr>
          <p:cNvPr id="1326" name="Google Shape;1326;p7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27" name="Google Shape;1327;p7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28" name="Google Shape;1328;p7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29" name="Google Shape;1329;p77"/>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0" name="Google Shape;1330;p77"/>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31" name="Shape 1331"/>
        <p:cNvGrpSpPr/>
        <p:nvPr/>
      </p:nvGrpSpPr>
      <p:grpSpPr>
        <a:xfrm>
          <a:off x="0" y="0"/>
          <a:ext cx="0" cy="0"/>
          <a:chOff x="0" y="0"/>
          <a:chExt cx="0" cy="0"/>
        </a:xfrm>
      </p:grpSpPr>
      <p:sp>
        <p:nvSpPr>
          <p:cNvPr id="1332" name="Google Shape;1332;p14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333" name="Google Shape;1333;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4" name="Google Shape;1334;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5" name="Google Shape;1335;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336" name="Google Shape;1336;p14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337" name="Google Shape;1337;p14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338" name="Google Shape;1338;p14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9" name="Google Shape;1339;p14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1340" name="Google Shape;1340;p14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341" name="Shape 1341"/>
        <p:cNvGrpSpPr/>
        <p:nvPr/>
      </p:nvGrpSpPr>
      <p:grpSpPr>
        <a:xfrm>
          <a:off x="0" y="0"/>
          <a:ext cx="0" cy="0"/>
          <a:chOff x="0" y="0"/>
          <a:chExt cx="0" cy="0"/>
        </a:xfrm>
      </p:grpSpPr>
      <p:sp>
        <p:nvSpPr>
          <p:cNvPr id="1342" name="Google Shape;1342;p14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3" name="Google Shape;1343;p14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44" name="Google Shape;1344;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5" name="Google Shape;1345;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6" name="Google Shape;1346;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47" name="Shape 1347"/>
        <p:cNvGrpSpPr/>
        <p:nvPr/>
      </p:nvGrpSpPr>
      <p:grpSpPr>
        <a:xfrm>
          <a:off x="0" y="0"/>
          <a:ext cx="0" cy="0"/>
          <a:chOff x="0" y="0"/>
          <a:chExt cx="0" cy="0"/>
        </a:xfrm>
      </p:grpSpPr>
      <p:sp>
        <p:nvSpPr>
          <p:cNvPr id="1348" name="Google Shape;1348;p1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9" name="Google Shape;1349;p1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0" name="Google Shape;1350;p1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1" name="Google Shape;1351;p1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2" name="Google Shape;1352;p1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353" name="Shape 1353"/>
        <p:cNvGrpSpPr/>
        <p:nvPr/>
      </p:nvGrpSpPr>
      <p:grpSpPr>
        <a:xfrm>
          <a:off x="0" y="0"/>
          <a:ext cx="0" cy="0"/>
          <a:chOff x="0" y="0"/>
          <a:chExt cx="0" cy="0"/>
        </a:xfrm>
      </p:grpSpPr>
      <p:sp>
        <p:nvSpPr>
          <p:cNvPr id="1354" name="Google Shape;1354;p14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5" name="Google Shape;1355;p14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56" name="Google Shape;1356;p1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7" name="Google Shape;1357;p1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8" name="Google Shape;1358;p1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359" name="Shape 1359"/>
        <p:cNvGrpSpPr/>
        <p:nvPr/>
      </p:nvGrpSpPr>
      <p:grpSpPr>
        <a:xfrm>
          <a:off x="0" y="0"/>
          <a:ext cx="0" cy="0"/>
          <a:chOff x="0" y="0"/>
          <a:chExt cx="0" cy="0"/>
        </a:xfrm>
      </p:grpSpPr>
      <p:sp>
        <p:nvSpPr>
          <p:cNvPr id="1360" name="Google Shape;1360;p1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1" name="Google Shape;1361;p14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2" name="Google Shape;1362;p14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3" name="Google Shape;1363;p1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4" name="Google Shape;1364;p1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5" name="Google Shape;1365;p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66" name="Shape 1366"/>
        <p:cNvGrpSpPr/>
        <p:nvPr/>
      </p:nvGrpSpPr>
      <p:grpSpPr>
        <a:xfrm>
          <a:off x="0" y="0"/>
          <a:ext cx="0" cy="0"/>
          <a:chOff x="0" y="0"/>
          <a:chExt cx="0" cy="0"/>
        </a:xfrm>
      </p:grpSpPr>
      <p:sp>
        <p:nvSpPr>
          <p:cNvPr id="1367" name="Google Shape;1367;p1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8" name="Google Shape;1368;p1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9" name="Google Shape;1369;p1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0" name="Google Shape;1370;p1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71" name="Shape 1371"/>
        <p:cNvGrpSpPr/>
        <p:nvPr/>
      </p:nvGrpSpPr>
      <p:grpSpPr>
        <a:xfrm>
          <a:off x="0" y="0"/>
          <a:ext cx="0" cy="0"/>
          <a:chOff x="0" y="0"/>
          <a:chExt cx="0" cy="0"/>
        </a:xfrm>
      </p:grpSpPr>
      <p:sp>
        <p:nvSpPr>
          <p:cNvPr id="1372" name="Google Shape;1372;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3" name="Google Shape;1373;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4" name="Google Shape;1374;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75" name="Shape 1375"/>
        <p:cNvGrpSpPr/>
        <p:nvPr/>
      </p:nvGrpSpPr>
      <p:grpSpPr>
        <a:xfrm>
          <a:off x="0" y="0"/>
          <a:ext cx="0" cy="0"/>
          <a:chOff x="0" y="0"/>
          <a:chExt cx="0" cy="0"/>
        </a:xfrm>
      </p:grpSpPr>
      <p:sp>
        <p:nvSpPr>
          <p:cNvPr id="1376" name="Google Shape;1376;p1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7" name="Google Shape;1377;p1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78" name="Google Shape;1378;p1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9" name="Google Shape;1379;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0" name="Google Shape;1380;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1" name="Google Shape;1381;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388" name="Shape 13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389" name="Shape 1389"/>
        <p:cNvGrpSpPr/>
        <p:nvPr/>
      </p:nvGrpSpPr>
      <p:grpSpPr>
        <a:xfrm>
          <a:off x="0" y="0"/>
          <a:ext cx="0" cy="0"/>
          <a:chOff x="0" y="0"/>
          <a:chExt cx="0" cy="0"/>
        </a:xfrm>
      </p:grpSpPr>
      <p:sp>
        <p:nvSpPr>
          <p:cNvPr id="1390" name="Google Shape;1390;p16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1" name="Google Shape;1391;p16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92" name="Google Shape;1392;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3" name="Google Shape;1393;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4" name="Google Shape;1394;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95" name="Shape 1395"/>
        <p:cNvGrpSpPr/>
        <p:nvPr/>
      </p:nvGrpSpPr>
      <p:grpSpPr>
        <a:xfrm>
          <a:off x="0" y="0"/>
          <a:ext cx="0" cy="0"/>
          <a:chOff x="0" y="0"/>
          <a:chExt cx="0" cy="0"/>
        </a:xfrm>
      </p:grpSpPr>
      <p:sp>
        <p:nvSpPr>
          <p:cNvPr id="1396" name="Google Shape;1396;p1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7" name="Google Shape;1397;p1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8" name="Google Shape;1398;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9" name="Google Shape;1399;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0" name="Google Shape;1400;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401" name="Shape 1401"/>
        <p:cNvGrpSpPr/>
        <p:nvPr/>
      </p:nvGrpSpPr>
      <p:grpSpPr>
        <a:xfrm>
          <a:off x="0" y="0"/>
          <a:ext cx="0" cy="0"/>
          <a:chOff x="0" y="0"/>
          <a:chExt cx="0" cy="0"/>
        </a:xfrm>
      </p:grpSpPr>
      <p:sp>
        <p:nvSpPr>
          <p:cNvPr id="1402" name="Google Shape;1402;p16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3" name="Google Shape;1403;p16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04" name="Google Shape;1404;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5" name="Google Shape;1405;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6" name="Google Shape;1406;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407" name="Shape 1407"/>
        <p:cNvGrpSpPr/>
        <p:nvPr/>
      </p:nvGrpSpPr>
      <p:grpSpPr>
        <a:xfrm>
          <a:off x="0" y="0"/>
          <a:ext cx="0" cy="0"/>
          <a:chOff x="0" y="0"/>
          <a:chExt cx="0" cy="0"/>
        </a:xfrm>
      </p:grpSpPr>
      <p:sp>
        <p:nvSpPr>
          <p:cNvPr id="1408" name="Google Shape;1408;p1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9" name="Google Shape;1409;p16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0" name="Google Shape;1410;p16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1" name="Google Shape;1411;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2" name="Google Shape;1412;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3" name="Google Shape;1413;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414" name="Shape 1414"/>
        <p:cNvGrpSpPr/>
        <p:nvPr/>
      </p:nvGrpSpPr>
      <p:grpSpPr>
        <a:xfrm>
          <a:off x="0" y="0"/>
          <a:ext cx="0" cy="0"/>
          <a:chOff x="0" y="0"/>
          <a:chExt cx="0" cy="0"/>
        </a:xfrm>
      </p:grpSpPr>
      <p:sp>
        <p:nvSpPr>
          <p:cNvPr id="1415" name="Google Shape;1415;p17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6" name="Google Shape;1416;p17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17" name="Google Shape;1417;p17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8" name="Google Shape;1418;p17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19" name="Google Shape;1419;p17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0" name="Google Shape;1420;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1" name="Google Shape;1421;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2" name="Google Shape;1422;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423" name="Shape 1423"/>
        <p:cNvGrpSpPr/>
        <p:nvPr/>
      </p:nvGrpSpPr>
      <p:grpSpPr>
        <a:xfrm>
          <a:off x="0" y="0"/>
          <a:ext cx="0" cy="0"/>
          <a:chOff x="0" y="0"/>
          <a:chExt cx="0" cy="0"/>
        </a:xfrm>
      </p:grpSpPr>
      <p:sp>
        <p:nvSpPr>
          <p:cNvPr id="1424" name="Google Shape;1424;p1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5" name="Google Shape;1425;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6" name="Google Shape;1426;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7" name="Google Shape;1427;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428" name="Shape 1428"/>
        <p:cNvGrpSpPr/>
        <p:nvPr/>
      </p:nvGrpSpPr>
      <p:grpSpPr>
        <a:xfrm>
          <a:off x="0" y="0"/>
          <a:ext cx="0" cy="0"/>
          <a:chOff x="0" y="0"/>
          <a:chExt cx="0" cy="0"/>
        </a:xfrm>
      </p:grpSpPr>
      <p:sp>
        <p:nvSpPr>
          <p:cNvPr id="1429" name="Google Shape;1429;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0" name="Google Shape;1430;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1" name="Google Shape;1431;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432" name="Shape 1432"/>
        <p:cNvGrpSpPr/>
        <p:nvPr/>
      </p:nvGrpSpPr>
      <p:grpSpPr>
        <a:xfrm>
          <a:off x="0" y="0"/>
          <a:ext cx="0" cy="0"/>
          <a:chOff x="0" y="0"/>
          <a:chExt cx="0" cy="0"/>
        </a:xfrm>
      </p:grpSpPr>
      <p:sp>
        <p:nvSpPr>
          <p:cNvPr id="1433" name="Google Shape;1433;p17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4" name="Google Shape;1434;p17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35" name="Google Shape;1435;p17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36" name="Google Shape;1436;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7" name="Google Shape;1437;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8" name="Google Shape;1438;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39" name="Shape 1439"/>
        <p:cNvGrpSpPr/>
        <p:nvPr/>
      </p:nvGrpSpPr>
      <p:grpSpPr>
        <a:xfrm>
          <a:off x="0" y="0"/>
          <a:ext cx="0" cy="0"/>
          <a:chOff x="0" y="0"/>
          <a:chExt cx="0" cy="0"/>
        </a:xfrm>
      </p:grpSpPr>
      <p:sp>
        <p:nvSpPr>
          <p:cNvPr id="1440" name="Google Shape;1440;p17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1" name="Google Shape;1441;p174"/>
          <p:cNvSpPr/>
          <p:nvPr>
            <p:ph idx="2" type="pic"/>
          </p:nvPr>
        </p:nvSpPr>
        <p:spPr>
          <a:xfrm>
            <a:off x="5183188" y="987425"/>
            <a:ext cx="6172200" cy="4873625"/>
          </a:xfrm>
          <a:prstGeom prst="rect">
            <a:avLst/>
          </a:prstGeom>
          <a:noFill/>
          <a:ln>
            <a:noFill/>
          </a:ln>
        </p:spPr>
      </p:sp>
      <p:sp>
        <p:nvSpPr>
          <p:cNvPr id="1442" name="Google Shape;1442;p17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3" name="Google Shape;1443;p1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4" name="Google Shape;1444;p1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5" name="Google Shape;1445;p1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446" name="Shape 1446"/>
        <p:cNvGrpSpPr/>
        <p:nvPr/>
      </p:nvGrpSpPr>
      <p:grpSpPr>
        <a:xfrm>
          <a:off x="0" y="0"/>
          <a:ext cx="0" cy="0"/>
          <a:chOff x="0" y="0"/>
          <a:chExt cx="0" cy="0"/>
        </a:xfrm>
      </p:grpSpPr>
      <p:sp>
        <p:nvSpPr>
          <p:cNvPr id="1447" name="Google Shape;1447;p1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8" name="Google Shape;1448;p17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9" name="Google Shape;1449;p1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0" name="Google Shape;1450;p1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1" name="Google Shape;1451;p1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452" name="Shape 1452"/>
        <p:cNvGrpSpPr/>
        <p:nvPr/>
      </p:nvGrpSpPr>
      <p:grpSpPr>
        <a:xfrm>
          <a:off x="0" y="0"/>
          <a:ext cx="0" cy="0"/>
          <a:chOff x="0" y="0"/>
          <a:chExt cx="0" cy="0"/>
        </a:xfrm>
      </p:grpSpPr>
      <p:sp>
        <p:nvSpPr>
          <p:cNvPr id="1453" name="Google Shape;1453;p17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4" name="Google Shape;1454;p17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5" name="Google Shape;1455;p1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6" name="Google Shape;1456;p1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7" name="Google Shape;1457;p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58" name="Shape 1458"/>
        <p:cNvGrpSpPr/>
        <p:nvPr/>
      </p:nvGrpSpPr>
      <p:grpSpPr>
        <a:xfrm>
          <a:off x="0" y="0"/>
          <a:ext cx="0" cy="0"/>
          <a:chOff x="0" y="0"/>
          <a:chExt cx="0" cy="0"/>
        </a:xfrm>
      </p:grpSpPr>
      <p:grpSp>
        <p:nvGrpSpPr>
          <p:cNvPr id="1459" name="Google Shape;1459;p177"/>
          <p:cNvGrpSpPr/>
          <p:nvPr/>
        </p:nvGrpSpPr>
        <p:grpSpPr>
          <a:xfrm>
            <a:off x="-1" y="-38042"/>
            <a:ext cx="12192000" cy="6858001"/>
            <a:chOff x="0" y="0"/>
            <a:chExt cx="13716000" cy="10287000"/>
          </a:xfrm>
        </p:grpSpPr>
        <p:sp>
          <p:nvSpPr>
            <p:cNvPr id="1460" name="Google Shape;1460;p17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61" name="Google Shape;1461;p17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62" name="Google Shape;1462;p17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63" name="Google Shape;1463;p177"/>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64" name="Google Shape;1464;p17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5" name="Google Shape;1465;p177"/>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466" name="Shape 1466"/>
        <p:cNvGrpSpPr/>
        <p:nvPr/>
      </p:nvGrpSpPr>
      <p:grpSpPr>
        <a:xfrm>
          <a:off x="0" y="0"/>
          <a:ext cx="0" cy="0"/>
          <a:chOff x="0" y="0"/>
          <a:chExt cx="0" cy="0"/>
        </a:xfrm>
      </p:grpSpPr>
      <p:sp>
        <p:nvSpPr>
          <p:cNvPr id="1467" name="Google Shape;1467;p17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68" name="Google Shape;1468;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69" name="Google Shape;1469;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70" name="Google Shape;1470;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71" name="Google Shape;1471;p17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72" name="Google Shape;1472;p17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73" name="Google Shape;1473;p17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4" name="Google Shape;1474;p17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475" name="Google Shape;1475;p17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76" name="Shape 1476"/>
        <p:cNvGrpSpPr/>
        <p:nvPr/>
      </p:nvGrpSpPr>
      <p:grpSpPr>
        <a:xfrm>
          <a:off x="0" y="0"/>
          <a:ext cx="0" cy="0"/>
          <a:chOff x="0" y="0"/>
          <a:chExt cx="0" cy="0"/>
        </a:xfrm>
      </p:grpSpPr>
      <p:grpSp>
        <p:nvGrpSpPr>
          <p:cNvPr id="1477" name="Google Shape;1477;p179"/>
          <p:cNvGrpSpPr/>
          <p:nvPr/>
        </p:nvGrpSpPr>
        <p:grpSpPr>
          <a:xfrm>
            <a:off x="-1" y="-38042"/>
            <a:ext cx="12192000" cy="6858001"/>
            <a:chOff x="0" y="0"/>
            <a:chExt cx="13716000" cy="10287000"/>
          </a:xfrm>
        </p:grpSpPr>
        <p:sp>
          <p:nvSpPr>
            <p:cNvPr id="1478" name="Google Shape;1478;p17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9" name="Google Shape;1479;p17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80" name="Google Shape;1480;p17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81" name="Google Shape;1481;p17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82" name="Google Shape;1482;p17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3" name="Google Shape;1483;p17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84" name="Shape 1484"/>
        <p:cNvGrpSpPr/>
        <p:nvPr/>
      </p:nvGrpSpPr>
      <p:grpSpPr>
        <a:xfrm>
          <a:off x="0" y="0"/>
          <a:ext cx="0" cy="0"/>
          <a:chOff x="0" y="0"/>
          <a:chExt cx="0" cy="0"/>
        </a:xfrm>
      </p:grpSpPr>
      <p:grpSp>
        <p:nvGrpSpPr>
          <p:cNvPr id="1485" name="Google Shape;1485;p180"/>
          <p:cNvGrpSpPr/>
          <p:nvPr/>
        </p:nvGrpSpPr>
        <p:grpSpPr>
          <a:xfrm>
            <a:off x="-1" y="-38042"/>
            <a:ext cx="12192000" cy="6858001"/>
            <a:chOff x="0" y="0"/>
            <a:chExt cx="13716000" cy="10287000"/>
          </a:xfrm>
        </p:grpSpPr>
        <p:sp>
          <p:nvSpPr>
            <p:cNvPr id="1486" name="Google Shape;1486;p18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87" name="Google Shape;1487;p18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88" name="Google Shape;1488;p18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89" name="Google Shape;1489;p18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90" name="Google Shape;1490;p18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1" name="Google Shape;1491;p18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492" name="Shape 149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499" name="Shape 149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500" name="Shape 1500"/>
        <p:cNvGrpSpPr/>
        <p:nvPr/>
      </p:nvGrpSpPr>
      <p:grpSpPr>
        <a:xfrm>
          <a:off x="0" y="0"/>
          <a:ext cx="0" cy="0"/>
          <a:chOff x="0" y="0"/>
          <a:chExt cx="0" cy="0"/>
        </a:xfrm>
      </p:grpSpPr>
      <p:sp>
        <p:nvSpPr>
          <p:cNvPr id="1501" name="Google Shape;1501;p33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2" name="Google Shape;1502;p33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03" name="Google Shape;1503;p3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4" name="Google Shape;1504;p3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5" name="Google Shape;1505;p3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506" name="Shape 1506"/>
        <p:cNvGrpSpPr/>
        <p:nvPr/>
      </p:nvGrpSpPr>
      <p:grpSpPr>
        <a:xfrm>
          <a:off x="0" y="0"/>
          <a:ext cx="0" cy="0"/>
          <a:chOff x="0" y="0"/>
          <a:chExt cx="0" cy="0"/>
        </a:xfrm>
      </p:grpSpPr>
      <p:sp>
        <p:nvSpPr>
          <p:cNvPr id="1507" name="Google Shape;1507;p3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8" name="Google Shape;1508;p3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9" name="Google Shape;1509;p3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0" name="Google Shape;1510;p3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1" name="Google Shape;1511;p3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512" name="Shape 1512"/>
        <p:cNvGrpSpPr/>
        <p:nvPr/>
      </p:nvGrpSpPr>
      <p:grpSpPr>
        <a:xfrm>
          <a:off x="0" y="0"/>
          <a:ext cx="0" cy="0"/>
          <a:chOff x="0" y="0"/>
          <a:chExt cx="0" cy="0"/>
        </a:xfrm>
      </p:grpSpPr>
      <p:sp>
        <p:nvSpPr>
          <p:cNvPr id="1513" name="Google Shape;1513;p34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4" name="Google Shape;1514;p34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15" name="Google Shape;1515;p3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6" name="Google Shape;1516;p3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7" name="Google Shape;1517;p3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518" name="Shape 1518"/>
        <p:cNvGrpSpPr/>
        <p:nvPr/>
      </p:nvGrpSpPr>
      <p:grpSpPr>
        <a:xfrm>
          <a:off x="0" y="0"/>
          <a:ext cx="0" cy="0"/>
          <a:chOff x="0" y="0"/>
          <a:chExt cx="0" cy="0"/>
        </a:xfrm>
      </p:grpSpPr>
      <p:sp>
        <p:nvSpPr>
          <p:cNvPr id="1519" name="Google Shape;1519;p3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0" name="Google Shape;1520;p34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1" name="Google Shape;1521;p34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2" name="Google Shape;1522;p3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3" name="Google Shape;1523;p3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4" name="Google Shape;1524;p3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525" name="Shape 1525"/>
        <p:cNvGrpSpPr/>
        <p:nvPr/>
      </p:nvGrpSpPr>
      <p:grpSpPr>
        <a:xfrm>
          <a:off x="0" y="0"/>
          <a:ext cx="0" cy="0"/>
          <a:chOff x="0" y="0"/>
          <a:chExt cx="0" cy="0"/>
        </a:xfrm>
      </p:grpSpPr>
      <p:sp>
        <p:nvSpPr>
          <p:cNvPr id="1526" name="Google Shape;1526;p34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7" name="Google Shape;1527;p34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28" name="Google Shape;1528;p34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9" name="Google Shape;1529;p34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30" name="Google Shape;1530;p34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1" name="Google Shape;1531;p3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2" name="Google Shape;1532;p3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3" name="Google Shape;1533;p3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534" name="Shape 1534"/>
        <p:cNvGrpSpPr/>
        <p:nvPr/>
      </p:nvGrpSpPr>
      <p:grpSpPr>
        <a:xfrm>
          <a:off x="0" y="0"/>
          <a:ext cx="0" cy="0"/>
          <a:chOff x="0" y="0"/>
          <a:chExt cx="0" cy="0"/>
        </a:xfrm>
      </p:grpSpPr>
      <p:sp>
        <p:nvSpPr>
          <p:cNvPr id="1535" name="Google Shape;1535;p3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6" name="Google Shape;1536;p3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7" name="Google Shape;1537;p3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8" name="Google Shape;1538;p3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39" name="Shape 1539"/>
        <p:cNvGrpSpPr/>
        <p:nvPr/>
      </p:nvGrpSpPr>
      <p:grpSpPr>
        <a:xfrm>
          <a:off x="0" y="0"/>
          <a:ext cx="0" cy="0"/>
          <a:chOff x="0" y="0"/>
          <a:chExt cx="0" cy="0"/>
        </a:xfrm>
      </p:grpSpPr>
      <p:sp>
        <p:nvSpPr>
          <p:cNvPr id="1540" name="Google Shape;1540;p3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1" name="Google Shape;1541;p3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2" name="Google Shape;1542;p3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543" name="Shape 1543"/>
        <p:cNvGrpSpPr/>
        <p:nvPr/>
      </p:nvGrpSpPr>
      <p:grpSpPr>
        <a:xfrm>
          <a:off x="0" y="0"/>
          <a:ext cx="0" cy="0"/>
          <a:chOff x="0" y="0"/>
          <a:chExt cx="0" cy="0"/>
        </a:xfrm>
      </p:grpSpPr>
      <p:sp>
        <p:nvSpPr>
          <p:cNvPr id="1544" name="Google Shape;1544;p34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5" name="Google Shape;1545;p34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46" name="Google Shape;1546;p34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47" name="Google Shape;1547;p3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8" name="Google Shape;1548;p3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9" name="Google Shape;1549;p3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550" name="Shape 1550"/>
        <p:cNvGrpSpPr/>
        <p:nvPr/>
      </p:nvGrpSpPr>
      <p:grpSpPr>
        <a:xfrm>
          <a:off x="0" y="0"/>
          <a:ext cx="0" cy="0"/>
          <a:chOff x="0" y="0"/>
          <a:chExt cx="0" cy="0"/>
        </a:xfrm>
      </p:grpSpPr>
      <p:sp>
        <p:nvSpPr>
          <p:cNvPr id="1551" name="Google Shape;1551;p34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2" name="Google Shape;1552;p347"/>
          <p:cNvSpPr/>
          <p:nvPr>
            <p:ph idx="2" type="pic"/>
          </p:nvPr>
        </p:nvSpPr>
        <p:spPr>
          <a:xfrm>
            <a:off x="5183188" y="987425"/>
            <a:ext cx="6172200" cy="4873625"/>
          </a:xfrm>
          <a:prstGeom prst="rect">
            <a:avLst/>
          </a:prstGeom>
          <a:noFill/>
          <a:ln>
            <a:noFill/>
          </a:ln>
        </p:spPr>
      </p:sp>
      <p:sp>
        <p:nvSpPr>
          <p:cNvPr id="1553" name="Google Shape;1553;p34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54" name="Google Shape;1554;p3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5" name="Google Shape;1555;p3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6" name="Google Shape;1556;p3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57" name="Shape 1557"/>
        <p:cNvGrpSpPr/>
        <p:nvPr/>
      </p:nvGrpSpPr>
      <p:grpSpPr>
        <a:xfrm>
          <a:off x="0" y="0"/>
          <a:ext cx="0" cy="0"/>
          <a:chOff x="0" y="0"/>
          <a:chExt cx="0" cy="0"/>
        </a:xfrm>
      </p:grpSpPr>
      <p:sp>
        <p:nvSpPr>
          <p:cNvPr id="1558" name="Google Shape;1558;p3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9" name="Google Shape;1559;p34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0" name="Google Shape;1560;p3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1" name="Google Shape;1561;p3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2" name="Google Shape;1562;p3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63" name="Shape 1563"/>
        <p:cNvGrpSpPr/>
        <p:nvPr/>
      </p:nvGrpSpPr>
      <p:grpSpPr>
        <a:xfrm>
          <a:off x="0" y="0"/>
          <a:ext cx="0" cy="0"/>
          <a:chOff x="0" y="0"/>
          <a:chExt cx="0" cy="0"/>
        </a:xfrm>
      </p:grpSpPr>
      <p:sp>
        <p:nvSpPr>
          <p:cNvPr id="1564" name="Google Shape;1564;p34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5" name="Google Shape;1565;p34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6" name="Google Shape;1566;p3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7" name="Google Shape;1567;p3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8" name="Google Shape;1568;p3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69" name="Shape 1569"/>
        <p:cNvGrpSpPr/>
        <p:nvPr/>
      </p:nvGrpSpPr>
      <p:grpSpPr>
        <a:xfrm>
          <a:off x="0" y="0"/>
          <a:ext cx="0" cy="0"/>
          <a:chOff x="0" y="0"/>
          <a:chExt cx="0" cy="0"/>
        </a:xfrm>
      </p:grpSpPr>
      <p:grpSp>
        <p:nvGrpSpPr>
          <p:cNvPr id="1570" name="Google Shape;1570;p350"/>
          <p:cNvGrpSpPr/>
          <p:nvPr/>
        </p:nvGrpSpPr>
        <p:grpSpPr>
          <a:xfrm>
            <a:off x="-1" y="-38042"/>
            <a:ext cx="12192000" cy="6858001"/>
            <a:chOff x="0" y="0"/>
            <a:chExt cx="13716000" cy="10287000"/>
          </a:xfrm>
        </p:grpSpPr>
        <p:sp>
          <p:nvSpPr>
            <p:cNvPr id="1571" name="Google Shape;1571;p35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2" name="Google Shape;1572;p35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3" name="Google Shape;1573;p35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74" name="Google Shape;1574;p350"/>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75" name="Google Shape;1575;p35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6" name="Google Shape;1576;p350"/>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577" name="Shape 157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578" name="Shape 1578"/>
        <p:cNvGrpSpPr/>
        <p:nvPr/>
      </p:nvGrpSpPr>
      <p:grpSpPr>
        <a:xfrm>
          <a:off x="0" y="0"/>
          <a:ext cx="0" cy="0"/>
          <a:chOff x="0" y="0"/>
          <a:chExt cx="0" cy="0"/>
        </a:xfrm>
      </p:grpSpPr>
      <p:sp>
        <p:nvSpPr>
          <p:cNvPr id="1579" name="Google Shape;1579;p35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80" name="Google Shape;1580;p3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81" name="Google Shape;1581;p3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82" name="Google Shape;1582;p3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583" name="Google Shape;1583;p35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84" name="Google Shape;1584;p35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85" name="Google Shape;1585;p35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6" name="Google Shape;1586;p35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587" name="Google Shape;1587;p35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88" name="Shape 1588"/>
        <p:cNvGrpSpPr/>
        <p:nvPr/>
      </p:nvGrpSpPr>
      <p:grpSpPr>
        <a:xfrm>
          <a:off x="0" y="0"/>
          <a:ext cx="0" cy="0"/>
          <a:chOff x="0" y="0"/>
          <a:chExt cx="0" cy="0"/>
        </a:xfrm>
      </p:grpSpPr>
      <p:grpSp>
        <p:nvGrpSpPr>
          <p:cNvPr id="1589" name="Google Shape;1589;p353"/>
          <p:cNvGrpSpPr/>
          <p:nvPr/>
        </p:nvGrpSpPr>
        <p:grpSpPr>
          <a:xfrm>
            <a:off x="-1" y="-38042"/>
            <a:ext cx="12192000" cy="6858001"/>
            <a:chOff x="0" y="0"/>
            <a:chExt cx="13716000" cy="10287000"/>
          </a:xfrm>
        </p:grpSpPr>
        <p:sp>
          <p:nvSpPr>
            <p:cNvPr id="1590" name="Google Shape;1590;p35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91" name="Google Shape;1591;p35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92" name="Google Shape;1592;p35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93" name="Google Shape;1593;p35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94" name="Google Shape;1594;p35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5" name="Google Shape;1595;p35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96" name="Shape 1596"/>
        <p:cNvGrpSpPr/>
        <p:nvPr/>
      </p:nvGrpSpPr>
      <p:grpSpPr>
        <a:xfrm>
          <a:off x="0" y="0"/>
          <a:ext cx="0" cy="0"/>
          <a:chOff x="0" y="0"/>
          <a:chExt cx="0" cy="0"/>
        </a:xfrm>
      </p:grpSpPr>
      <p:grpSp>
        <p:nvGrpSpPr>
          <p:cNvPr id="1597" name="Google Shape;1597;p354"/>
          <p:cNvGrpSpPr/>
          <p:nvPr/>
        </p:nvGrpSpPr>
        <p:grpSpPr>
          <a:xfrm>
            <a:off x="-1" y="-38042"/>
            <a:ext cx="12192000" cy="6858001"/>
            <a:chOff x="0" y="0"/>
            <a:chExt cx="13716000" cy="10287000"/>
          </a:xfrm>
        </p:grpSpPr>
        <p:sp>
          <p:nvSpPr>
            <p:cNvPr id="1598" name="Google Shape;1598;p35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99" name="Google Shape;1599;p35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00" name="Google Shape;1600;p35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01" name="Google Shape;1601;p35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02" name="Google Shape;1602;p35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3" name="Google Shape;1603;p35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604" name="Shape 1604"/>
        <p:cNvGrpSpPr/>
        <p:nvPr/>
      </p:nvGrpSpPr>
      <p:grpSpPr>
        <a:xfrm>
          <a:off x="0" y="0"/>
          <a:ext cx="0" cy="0"/>
          <a:chOff x="0" y="0"/>
          <a:chExt cx="0" cy="0"/>
        </a:xfrm>
      </p:grpSpPr>
      <p:sp>
        <p:nvSpPr>
          <p:cNvPr id="1605" name="Google Shape;1605;p35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606" name="Google Shape;1606;p35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607" name="Google Shape;1607;p355"/>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8" name="Google Shape;1608;p355"/>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09" name="Shape 1609"/>
        <p:cNvGrpSpPr/>
        <p:nvPr/>
      </p:nvGrpSpPr>
      <p:grpSpPr>
        <a:xfrm>
          <a:off x="0" y="0"/>
          <a:ext cx="0" cy="0"/>
          <a:chOff x="0" y="0"/>
          <a:chExt cx="0" cy="0"/>
        </a:xfrm>
      </p:grpSpPr>
      <p:sp>
        <p:nvSpPr>
          <p:cNvPr id="1610" name="Google Shape;1610;p356"/>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1" name="Google Shape;1611;p35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12" name="Google Shape;1612;p35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13" name="Google Shape;1613;p356"/>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4" name="Google Shape;1614;p35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15" name="Google Shape;1615;p35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16" name="Google Shape;1616;p356"/>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7" name="Google Shape;1617;p356"/>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8" name="Google Shape;1618;p356"/>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9" name="Google Shape;1619;p356"/>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0" name="Google Shape;1620;p356"/>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1" name="Google Shape;1621;p356"/>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2" name="Google Shape;1622;p35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624" name="Shape 1624"/>
        <p:cNvGrpSpPr/>
        <p:nvPr/>
      </p:nvGrpSpPr>
      <p:grpSpPr>
        <a:xfrm>
          <a:off x="0" y="0"/>
          <a:ext cx="0" cy="0"/>
          <a:chOff x="0" y="0"/>
          <a:chExt cx="0" cy="0"/>
        </a:xfrm>
      </p:grpSpPr>
      <p:sp>
        <p:nvSpPr>
          <p:cNvPr id="1625" name="Google Shape;1625;p8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26" name="Google Shape;1626;p8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27" name="Google Shape;1627;p8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628" name="Shape 162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629" name="Shape 1629"/>
        <p:cNvGrpSpPr/>
        <p:nvPr/>
      </p:nvGrpSpPr>
      <p:grpSpPr>
        <a:xfrm>
          <a:off x="0" y="0"/>
          <a:ext cx="0" cy="0"/>
          <a:chOff x="0" y="0"/>
          <a:chExt cx="0" cy="0"/>
        </a:xfrm>
      </p:grpSpPr>
      <p:pic>
        <p:nvPicPr>
          <p:cNvPr descr="Image générée" id="1630" name="Google Shape;1630;p35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31" name="Google Shape;1631;p35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32" name="Shape 1632"/>
        <p:cNvGrpSpPr/>
        <p:nvPr/>
      </p:nvGrpSpPr>
      <p:grpSpPr>
        <a:xfrm>
          <a:off x="0" y="0"/>
          <a:ext cx="0" cy="0"/>
          <a:chOff x="0" y="0"/>
          <a:chExt cx="0" cy="0"/>
        </a:xfrm>
      </p:grpSpPr>
      <p:sp>
        <p:nvSpPr>
          <p:cNvPr id="1633" name="Google Shape;1633;p359"/>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34" name="Google Shape;1634;p35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35" name="Google Shape;1635;p35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36" name="Google Shape;1636;p359"/>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37" name="Google Shape;1637;p35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38" name="Google Shape;1638;p35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39" name="Google Shape;1639;p35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0" name="Google Shape;1640;p35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1" name="Google Shape;1641;p35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2" name="Google Shape;1642;p35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3" name="Google Shape;1643;p359"/>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4" name="Google Shape;1644;p359"/>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5" name="Google Shape;1645;p35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46" name="Shape 1646"/>
        <p:cNvGrpSpPr/>
        <p:nvPr/>
      </p:nvGrpSpPr>
      <p:grpSpPr>
        <a:xfrm>
          <a:off x="0" y="0"/>
          <a:ext cx="0" cy="0"/>
          <a:chOff x="0" y="0"/>
          <a:chExt cx="0" cy="0"/>
        </a:xfrm>
      </p:grpSpPr>
      <p:pic>
        <p:nvPicPr>
          <p:cNvPr descr="Image générée" id="1647" name="Google Shape;1647;p360"/>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648" name="Shape 1648"/>
        <p:cNvGrpSpPr/>
        <p:nvPr/>
      </p:nvGrpSpPr>
      <p:grpSpPr>
        <a:xfrm>
          <a:off x="0" y="0"/>
          <a:ext cx="0" cy="0"/>
          <a:chOff x="0" y="0"/>
          <a:chExt cx="0" cy="0"/>
        </a:xfrm>
      </p:grpSpPr>
      <p:sp>
        <p:nvSpPr>
          <p:cNvPr id="1649" name="Google Shape;1649;p36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50" name="Google Shape;1650;p36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51" name="Google Shape;1651;p36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52" name="Google Shape;1652;p36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53" name="Google Shape;1653;p36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54" name="Google Shape;1654;p36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55" name="Google Shape;1655;p36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656" name="Google Shape;1656;p36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657" name="Shape 1657"/>
        <p:cNvGrpSpPr/>
        <p:nvPr/>
      </p:nvGrpSpPr>
      <p:grpSpPr>
        <a:xfrm>
          <a:off x="0" y="0"/>
          <a:ext cx="0" cy="0"/>
          <a:chOff x="0" y="0"/>
          <a:chExt cx="0" cy="0"/>
        </a:xfrm>
      </p:grpSpPr>
      <p:sp>
        <p:nvSpPr>
          <p:cNvPr id="1658" name="Google Shape;1658;p36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59" name="Google Shape;1659;p36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60" name="Google Shape;1660;p36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61" name="Google Shape;1661;p36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62" name="Google Shape;1662;p362"/>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63" name="Google Shape;1663;p36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64" name="Google Shape;1664;p36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665" name="Google Shape;1665;p36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66" name="Shape 1666"/>
        <p:cNvGrpSpPr/>
        <p:nvPr/>
      </p:nvGrpSpPr>
      <p:grpSpPr>
        <a:xfrm>
          <a:off x="0" y="0"/>
          <a:ext cx="0" cy="0"/>
          <a:chOff x="0" y="0"/>
          <a:chExt cx="0" cy="0"/>
        </a:xfrm>
      </p:grpSpPr>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667" name="Shape 1667"/>
        <p:cNvGrpSpPr/>
        <p:nvPr/>
      </p:nvGrpSpPr>
      <p:grpSpPr>
        <a:xfrm>
          <a:off x="0" y="0"/>
          <a:ext cx="0" cy="0"/>
          <a:chOff x="0" y="0"/>
          <a:chExt cx="0" cy="0"/>
        </a:xfrm>
      </p:grpSpPr>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668" name="Shape 1668"/>
        <p:cNvGrpSpPr/>
        <p:nvPr/>
      </p:nvGrpSpPr>
      <p:grpSpPr>
        <a:xfrm>
          <a:off x="0" y="0"/>
          <a:ext cx="0" cy="0"/>
          <a:chOff x="0" y="0"/>
          <a:chExt cx="0" cy="0"/>
        </a:xfrm>
      </p:grpSpPr>
      <p:sp>
        <p:nvSpPr>
          <p:cNvPr id="1669" name="Google Shape;1669;p36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70" name="Google Shape;1670;p36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671" name="Google Shape;1671;p36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672" name="Google Shape;1672;p365"/>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73" name="Google Shape;1673;p365"/>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674" name="Shape 1674"/>
        <p:cNvGrpSpPr/>
        <p:nvPr/>
      </p:nvGrpSpPr>
      <p:grpSpPr>
        <a:xfrm>
          <a:off x="0" y="0"/>
          <a:ext cx="0" cy="0"/>
          <a:chOff x="0" y="0"/>
          <a:chExt cx="0" cy="0"/>
        </a:xfrm>
      </p:grpSpPr>
      <p:sp>
        <p:nvSpPr>
          <p:cNvPr id="1675" name="Google Shape;1675;p36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76" name="Google Shape;1676;p36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677" name="Google Shape;1677;p36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678" name="Google Shape;1678;p366"/>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79" name="Google Shape;1679;p366"/>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680" name="Shape 1680"/>
        <p:cNvGrpSpPr/>
        <p:nvPr/>
      </p:nvGrpSpPr>
      <p:grpSpPr>
        <a:xfrm>
          <a:off x="0" y="0"/>
          <a:ext cx="0" cy="0"/>
          <a:chOff x="0" y="0"/>
          <a:chExt cx="0" cy="0"/>
        </a:xfrm>
      </p:grpSpPr>
      <p:sp>
        <p:nvSpPr>
          <p:cNvPr id="1681" name="Google Shape;1681;p367"/>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82" name="Google Shape;1682;p36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3" name="Google Shape;1683;p36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4" name="Google Shape;1684;p36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685" name="Shape 1685"/>
        <p:cNvGrpSpPr/>
        <p:nvPr/>
      </p:nvGrpSpPr>
      <p:grpSpPr>
        <a:xfrm>
          <a:off x="0" y="0"/>
          <a:ext cx="0" cy="0"/>
          <a:chOff x="0" y="0"/>
          <a:chExt cx="0" cy="0"/>
        </a:xfrm>
      </p:grpSpPr>
      <p:sp>
        <p:nvSpPr>
          <p:cNvPr id="1686" name="Google Shape;1686;p36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7" name="Google Shape;1687;p36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8" name="Google Shape;1688;p36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89" name="Google Shape;1689;p36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90" name="Google Shape;1690;p36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91" name="Google Shape;1691;p36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92" name="Google Shape;1692;p36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693" name="Google Shape;1693;p36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694" name="Shape 1694"/>
        <p:cNvGrpSpPr/>
        <p:nvPr/>
      </p:nvGrpSpPr>
      <p:grpSpPr>
        <a:xfrm>
          <a:off x="0" y="0"/>
          <a:ext cx="0" cy="0"/>
          <a:chOff x="0" y="0"/>
          <a:chExt cx="0" cy="0"/>
        </a:xfrm>
      </p:grpSpPr>
      <p:sp>
        <p:nvSpPr>
          <p:cNvPr id="1695" name="Google Shape;1695;p369"/>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696" name="Google Shape;1696;p36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97" name="Google Shape;1697;p36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98" name="Google Shape;1698;p36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699" name="Google Shape;1699;p369"/>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00" name="Google Shape;1700;p369"/>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01" name="Google Shape;1701;p369"/>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02" name="Google Shape;1702;p369"/>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703" name="Google Shape;1703;p36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704" name="Shape 1704"/>
        <p:cNvGrpSpPr/>
        <p:nvPr/>
      </p:nvGrpSpPr>
      <p:grpSpPr>
        <a:xfrm>
          <a:off x="0" y="0"/>
          <a:ext cx="0" cy="0"/>
          <a:chOff x="0" y="0"/>
          <a:chExt cx="0" cy="0"/>
        </a:xfrm>
      </p:grpSpPr>
      <p:grpSp>
        <p:nvGrpSpPr>
          <p:cNvPr id="1705" name="Google Shape;1705;p370"/>
          <p:cNvGrpSpPr/>
          <p:nvPr/>
        </p:nvGrpSpPr>
        <p:grpSpPr>
          <a:xfrm>
            <a:off x="-1" y="-38041"/>
            <a:ext cx="12192000" cy="6858001"/>
            <a:chOff x="0" y="0"/>
            <a:chExt cx="13716000" cy="10287000"/>
          </a:xfrm>
        </p:grpSpPr>
        <p:sp>
          <p:nvSpPr>
            <p:cNvPr id="1706" name="Google Shape;1706;p37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07" name="Google Shape;1707;p37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08" name="Google Shape;1708;p37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709" name="Google Shape;1709;p37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710" name="Google Shape;1710;p370"/>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11" name="Google Shape;1711;p370"/>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712" name="Shape 171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713" name="Shape 1713"/>
        <p:cNvGrpSpPr/>
        <p:nvPr/>
      </p:nvGrpSpPr>
      <p:grpSpPr>
        <a:xfrm>
          <a:off x="0" y="0"/>
          <a:ext cx="0" cy="0"/>
          <a:chOff x="0" y="0"/>
          <a:chExt cx="0" cy="0"/>
        </a:xfrm>
      </p:grpSpPr>
      <p:sp>
        <p:nvSpPr>
          <p:cNvPr id="1714" name="Google Shape;1714;p37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715" name="Shape 1715"/>
        <p:cNvGrpSpPr/>
        <p:nvPr/>
      </p:nvGrpSpPr>
      <p:grpSpPr>
        <a:xfrm>
          <a:off x="0" y="0"/>
          <a:ext cx="0" cy="0"/>
          <a:chOff x="0" y="0"/>
          <a:chExt cx="0" cy="0"/>
        </a:xfrm>
      </p:grpSpPr>
      <p:sp>
        <p:nvSpPr>
          <p:cNvPr id="1716" name="Google Shape;1716;p37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17" name="Google Shape;1717;p37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8" name="Google Shape;1718;p37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9" name="Google Shape;1719;p373"/>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20" name="Google Shape;1720;p373"/>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721" name="Shape 1721"/>
        <p:cNvGrpSpPr/>
        <p:nvPr/>
      </p:nvGrpSpPr>
      <p:grpSpPr>
        <a:xfrm>
          <a:off x="0" y="0"/>
          <a:ext cx="0" cy="0"/>
          <a:chOff x="0" y="0"/>
          <a:chExt cx="0" cy="0"/>
        </a:xfrm>
      </p:grpSpPr>
      <p:sp>
        <p:nvSpPr>
          <p:cNvPr id="1722" name="Google Shape;1722;p37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23" name="Google Shape;1723;p37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4" name="Google Shape;1724;p37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5" name="Google Shape;1725;p374"/>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26" name="Google Shape;1726;p374"/>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727" name="Shape 1727"/>
        <p:cNvGrpSpPr/>
        <p:nvPr/>
      </p:nvGrpSpPr>
      <p:grpSpPr>
        <a:xfrm>
          <a:off x="0" y="0"/>
          <a:ext cx="0" cy="0"/>
          <a:chOff x="0" y="0"/>
          <a:chExt cx="0" cy="0"/>
        </a:xfrm>
      </p:grpSpPr>
      <p:sp>
        <p:nvSpPr>
          <p:cNvPr id="1728" name="Google Shape;1728;p37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29" name="Google Shape;1729;p37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30" name="Google Shape;1730;p37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31" name="Google Shape;1731;p37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732" name="Shape 1732"/>
        <p:cNvGrpSpPr/>
        <p:nvPr/>
      </p:nvGrpSpPr>
      <p:grpSpPr>
        <a:xfrm>
          <a:off x="0" y="0"/>
          <a:ext cx="0" cy="0"/>
          <a:chOff x="0" y="0"/>
          <a:chExt cx="0" cy="0"/>
        </a:xfrm>
      </p:grpSpPr>
      <p:sp>
        <p:nvSpPr>
          <p:cNvPr id="1733" name="Google Shape;1733;p376"/>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734" name="Shape 1734"/>
        <p:cNvGrpSpPr/>
        <p:nvPr/>
      </p:nvGrpSpPr>
      <p:grpSpPr>
        <a:xfrm>
          <a:off x="0" y="0"/>
          <a:ext cx="0" cy="0"/>
          <a:chOff x="0" y="0"/>
          <a:chExt cx="0" cy="0"/>
        </a:xfrm>
      </p:grpSpPr>
      <p:pic>
        <p:nvPicPr>
          <p:cNvPr descr="Image générée" id="1735" name="Google Shape;1735;p37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36" name="Google Shape;1736;p37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737" name="Shape 1737"/>
        <p:cNvGrpSpPr/>
        <p:nvPr/>
      </p:nvGrpSpPr>
      <p:grpSpPr>
        <a:xfrm>
          <a:off x="0" y="0"/>
          <a:ext cx="0" cy="0"/>
          <a:chOff x="0" y="0"/>
          <a:chExt cx="0" cy="0"/>
        </a:xfrm>
      </p:grpSpPr>
      <p:pic>
        <p:nvPicPr>
          <p:cNvPr descr="Image générée" id="1738" name="Google Shape;1738;p37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39" name="Google Shape;1739;p37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740" name="Shape 1740"/>
        <p:cNvGrpSpPr/>
        <p:nvPr/>
      </p:nvGrpSpPr>
      <p:grpSpPr>
        <a:xfrm>
          <a:off x="0" y="0"/>
          <a:ext cx="0" cy="0"/>
          <a:chOff x="0" y="0"/>
          <a:chExt cx="0" cy="0"/>
        </a:xfrm>
      </p:grpSpPr>
      <p:pic>
        <p:nvPicPr>
          <p:cNvPr descr="Image générée" id="1741" name="Google Shape;1741;p37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42" name="Google Shape;1742;p37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743" name="Shape 1743"/>
        <p:cNvGrpSpPr/>
        <p:nvPr/>
      </p:nvGrpSpPr>
      <p:grpSpPr>
        <a:xfrm>
          <a:off x="0" y="0"/>
          <a:ext cx="0" cy="0"/>
          <a:chOff x="0" y="0"/>
          <a:chExt cx="0" cy="0"/>
        </a:xfrm>
      </p:grpSpPr>
      <p:pic>
        <p:nvPicPr>
          <p:cNvPr descr="Image générée" id="1744" name="Google Shape;1744;p38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45" name="Google Shape;1745;p38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746" name="Shape 1746"/>
        <p:cNvGrpSpPr/>
        <p:nvPr/>
      </p:nvGrpSpPr>
      <p:grpSpPr>
        <a:xfrm>
          <a:off x="0" y="0"/>
          <a:ext cx="0" cy="0"/>
          <a:chOff x="0" y="0"/>
          <a:chExt cx="0" cy="0"/>
        </a:xfrm>
      </p:grpSpPr>
      <p:pic>
        <p:nvPicPr>
          <p:cNvPr descr="Image générée" id="1747" name="Google Shape;1747;p38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48" name="Google Shape;1748;p38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749" name="Shape 1749"/>
        <p:cNvGrpSpPr/>
        <p:nvPr/>
      </p:nvGrpSpPr>
      <p:grpSpPr>
        <a:xfrm>
          <a:off x="0" y="0"/>
          <a:ext cx="0" cy="0"/>
          <a:chOff x="0" y="0"/>
          <a:chExt cx="0" cy="0"/>
        </a:xfrm>
      </p:grpSpPr>
      <p:sp>
        <p:nvSpPr>
          <p:cNvPr id="1750" name="Google Shape;1750;p382"/>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751" name="Google Shape;1751;p382"/>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752" name="Google Shape;1752;p382"/>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54" name="Shape 1754"/>
        <p:cNvGrpSpPr/>
        <p:nvPr/>
      </p:nvGrpSpPr>
      <p:grpSpPr>
        <a:xfrm>
          <a:off x="0" y="0"/>
          <a:ext cx="0" cy="0"/>
          <a:chOff x="0" y="0"/>
          <a:chExt cx="0" cy="0"/>
        </a:xfrm>
      </p:grpSpPr>
      <p:sp>
        <p:nvSpPr>
          <p:cNvPr id="1755" name="Google Shape;1755;p8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56" name="Google Shape;1756;p8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57" name="Google Shape;1757;p8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758" name="Shape 175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59" name="Shape 1759"/>
        <p:cNvGrpSpPr/>
        <p:nvPr/>
      </p:nvGrpSpPr>
      <p:grpSpPr>
        <a:xfrm>
          <a:off x="0" y="0"/>
          <a:ext cx="0" cy="0"/>
          <a:chOff x="0" y="0"/>
          <a:chExt cx="0" cy="0"/>
        </a:xfrm>
      </p:grpSpPr>
      <p:pic>
        <p:nvPicPr>
          <p:cNvPr descr="Image générée" id="1760" name="Google Shape;1760;p38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61" name="Google Shape;1761;p38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762" name="Shape 1762"/>
        <p:cNvGrpSpPr/>
        <p:nvPr/>
      </p:nvGrpSpPr>
      <p:grpSpPr>
        <a:xfrm>
          <a:off x="0" y="0"/>
          <a:ext cx="0" cy="0"/>
          <a:chOff x="0" y="0"/>
          <a:chExt cx="0" cy="0"/>
        </a:xfrm>
      </p:grpSpPr>
      <p:sp>
        <p:nvSpPr>
          <p:cNvPr id="1763" name="Google Shape;1763;p385"/>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4" name="Google Shape;1764;p38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65" name="Google Shape;1765;p38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66" name="Google Shape;1766;p385"/>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7" name="Google Shape;1767;p38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68" name="Google Shape;1768;p38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69" name="Google Shape;1769;p385"/>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70" name="Google Shape;1770;p385"/>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71" name="Google Shape;1771;p385"/>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72" name="Google Shape;1772;p385"/>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73" name="Google Shape;1773;p385"/>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74" name="Google Shape;1774;p385"/>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75" name="Google Shape;1775;p38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76" name="Shape 1776"/>
        <p:cNvGrpSpPr/>
        <p:nvPr/>
      </p:nvGrpSpPr>
      <p:grpSpPr>
        <a:xfrm>
          <a:off x="0" y="0"/>
          <a:ext cx="0" cy="0"/>
          <a:chOff x="0" y="0"/>
          <a:chExt cx="0" cy="0"/>
        </a:xfrm>
      </p:grpSpPr>
      <p:pic>
        <p:nvPicPr>
          <p:cNvPr descr="Image générée" id="1777" name="Google Shape;1777;p386"/>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778" name="Shape 1778"/>
        <p:cNvGrpSpPr/>
        <p:nvPr/>
      </p:nvGrpSpPr>
      <p:grpSpPr>
        <a:xfrm>
          <a:off x="0" y="0"/>
          <a:ext cx="0" cy="0"/>
          <a:chOff x="0" y="0"/>
          <a:chExt cx="0" cy="0"/>
        </a:xfrm>
      </p:grpSpPr>
      <p:sp>
        <p:nvSpPr>
          <p:cNvPr id="1779" name="Google Shape;1779;p38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80" name="Google Shape;1780;p38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81" name="Google Shape;1781;p38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82" name="Google Shape;1782;p38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83" name="Google Shape;1783;p38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84" name="Google Shape;1784;p38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85" name="Google Shape;1785;p38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786" name="Google Shape;1786;p38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787" name="Shape 1787"/>
        <p:cNvGrpSpPr/>
        <p:nvPr/>
      </p:nvGrpSpPr>
      <p:grpSpPr>
        <a:xfrm>
          <a:off x="0" y="0"/>
          <a:ext cx="0" cy="0"/>
          <a:chOff x="0" y="0"/>
          <a:chExt cx="0" cy="0"/>
        </a:xfrm>
      </p:grpSpPr>
      <p:sp>
        <p:nvSpPr>
          <p:cNvPr id="1788" name="Google Shape;1788;p38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89" name="Google Shape;1789;p38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90" name="Google Shape;1790;p38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91" name="Google Shape;1791;p38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92" name="Google Shape;1792;p388"/>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93" name="Google Shape;1793;p38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94" name="Google Shape;1794;p38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795" name="Google Shape;1795;p38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796" name="Shape 1796"/>
        <p:cNvGrpSpPr/>
        <p:nvPr/>
      </p:nvGrpSpPr>
      <p:grpSpPr>
        <a:xfrm>
          <a:off x="0" y="0"/>
          <a:ext cx="0" cy="0"/>
          <a:chOff x="0" y="0"/>
          <a:chExt cx="0" cy="0"/>
        </a:xfrm>
      </p:grpSpPr>
    </p:spTree>
  </p:cSld>
  <p:clrMapOvr>
    <a:masterClrMapping/>
  </p:clrMapOvr>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97" name="Shape 1797"/>
        <p:cNvGrpSpPr/>
        <p:nvPr/>
      </p:nvGrpSpPr>
      <p:grpSpPr>
        <a:xfrm>
          <a:off x="0" y="0"/>
          <a:ext cx="0" cy="0"/>
          <a:chOff x="0" y="0"/>
          <a:chExt cx="0" cy="0"/>
        </a:xfrm>
      </p:grpSpPr>
    </p:spTree>
  </p:cSld>
  <p:clrMapOvr>
    <a:masterClrMapping/>
  </p:clrMapOvr>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798" name="Shape 1798"/>
        <p:cNvGrpSpPr/>
        <p:nvPr/>
      </p:nvGrpSpPr>
      <p:grpSpPr>
        <a:xfrm>
          <a:off x="0" y="0"/>
          <a:ext cx="0" cy="0"/>
          <a:chOff x="0" y="0"/>
          <a:chExt cx="0" cy="0"/>
        </a:xfrm>
      </p:grpSpPr>
      <p:sp>
        <p:nvSpPr>
          <p:cNvPr id="1799" name="Google Shape;1799;p39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00" name="Google Shape;1800;p39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801" name="Google Shape;1801;p39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802" name="Google Shape;1802;p391"/>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03" name="Google Shape;1803;p391"/>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804" name="Shape 1804"/>
        <p:cNvGrpSpPr/>
        <p:nvPr/>
      </p:nvGrpSpPr>
      <p:grpSpPr>
        <a:xfrm>
          <a:off x="0" y="0"/>
          <a:ext cx="0" cy="0"/>
          <a:chOff x="0" y="0"/>
          <a:chExt cx="0" cy="0"/>
        </a:xfrm>
      </p:grpSpPr>
      <p:sp>
        <p:nvSpPr>
          <p:cNvPr id="1805" name="Google Shape;1805;p39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06" name="Google Shape;1806;p39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807" name="Google Shape;1807;p39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808" name="Google Shape;1808;p392"/>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09" name="Google Shape;1809;p392"/>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810" name="Shape 1810"/>
        <p:cNvGrpSpPr/>
        <p:nvPr/>
      </p:nvGrpSpPr>
      <p:grpSpPr>
        <a:xfrm>
          <a:off x="0" y="0"/>
          <a:ext cx="0" cy="0"/>
          <a:chOff x="0" y="0"/>
          <a:chExt cx="0" cy="0"/>
        </a:xfrm>
      </p:grpSpPr>
      <p:sp>
        <p:nvSpPr>
          <p:cNvPr id="1811" name="Google Shape;1811;p393"/>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2" name="Google Shape;1812;p39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13" name="Google Shape;1813;p39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14" name="Google Shape;1814;p39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815" name="Shape 1815"/>
        <p:cNvGrpSpPr/>
        <p:nvPr/>
      </p:nvGrpSpPr>
      <p:grpSpPr>
        <a:xfrm>
          <a:off x="0" y="0"/>
          <a:ext cx="0" cy="0"/>
          <a:chOff x="0" y="0"/>
          <a:chExt cx="0" cy="0"/>
        </a:xfrm>
      </p:grpSpPr>
      <p:sp>
        <p:nvSpPr>
          <p:cNvPr id="1816" name="Google Shape;1816;p39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17" name="Google Shape;1817;p39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18" name="Google Shape;1818;p39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819" name="Google Shape;1819;p39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20" name="Google Shape;1820;p39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821" name="Google Shape;1821;p39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22" name="Google Shape;1822;p39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823" name="Google Shape;1823;p39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824" name="Shape 1824"/>
        <p:cNvGrpSpPr/>
        <p:nvPr/>
      </p:nvGrpSpPr>
      <p:grpSpPr>
        <a:xfrm>
          <a:off x="0" y="0"/>
          <a:ext cx="0" cy="0"/>
          <a:chOff x="0" y="0"/>
          <a:chExt cx="0" cy="0"/>
        </a:xfrm>
      </p:grpSpPr>
      <p:sp>
        <p:nvSpPr>
          <p:cNvPr id="1825" name="Google Shape;1825;p395"/>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26" name="Google Shape;1826;p39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27" name="Google Shape;1827;p39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28" name="Google Shape;1828;p39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829" name="Google Shape;1829;p395"/>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30" name="Google Shape;1830;p395"/>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31" name="Google Shape;1831;p395"/>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32" name="Google Shape;1832;p395"/>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833" name="Google Shape;1833;p39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834" name="Shape 1834"/>
        <p:cNvGrpSpPr/>
        <p:nvPr/>
      </p:nvGrpSpPr>
      <p:grpSpPr>
        <a:xfrm>
          <a:off x="0" y="0"/>
          <a:ext cx="0" cy="0"/>
          <a:chOff x="0" y="0"/>
          <a:chExt cx="0" cy="0"/>
        </a:xfrm>
      </p:grpSpPr>
      <p:grpSp>
        <p:nvGrpSpPr>
          <p:cNvPr id="1835" name="Google Shape;1835;p396"/>
          <p:cNvGrpSpPr/>
          <p:nvPr/>
        </p:nvGrpSpPr>
        <p:grpSpPr>
          <a:xfrm>
            <a:off x="-1" y="-38041"/>
            <a:ext cx="12192000" cy="6858001"/>
            <a:chOff x="0" y="0"/>
            <a:chExt cx="13716000" cy="10287000"/>
          </a:xfrm>
        </p:grpSpPr>
        <p:sp>
          <p:nvSpPr>
            <p:cNvPr id="1836" name="Google Shape;1836;p39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37" name="Google Shape;1837;p39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38" name="Google Shape;1838;p39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839" name="Google Shape;1839;p396"/>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840" name="Google Shape;1840;p396"/>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41" name="Google Shape;1841;p396"/>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842" name="Shape 184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843" name="Shape 1843"/>
        <p:cNvGrpSpPr/>
        <p:nvPr/>
      </p:nvGrpSpPr>
      <p:grpSpPr>
        <a:xfrm>
          <a:off x="0" y="0"/>
          <a:ext cx="0" cy="0"/>
          <a:chOff x="0" y="0"/>
          <a:chExt cx="0" cy="0"/>
        </a:xfrm>
      </p:grpSpPr>
      <p:sp>
        <p:nvSpPr>
          <p:cNvPr id="1844" name="Google Shape;1844;p39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845" name="Shape 1845"/>
        <p:cNvGrpSpPr/>
        <p:nvPr/>
      </p:nvGrpSpPr>
      <p:grpSpPr>
        <a:xfrm>
          <a:off x="0" y="0"/>
          <a:ext cx="0" cy="0"/>
          <a:chOff x="0" y="0"/>
          <a:chExt cx="0" cy="0"/>
        </a:xfrm>
      </p:grpSpPr>
      <p:sp>
        <p:nvSpPr>
          <p:cNvPr id="1846" name="Google Shape;1846;p39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47" name="Google Shape;1847;p39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8" name="Google Shape;1848;p39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9" name="Google Shape;1849;p399"/>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50" name="Google Shape;1850;p399"/>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851" name="Shape 1851"/>
        <p:cNvGrpSpPr/>
        <p:nvPr/>
      </p:nvGrpSpPr>
      <p:grpSpPr>
        <a:xfrm>
          <a:off x="0" y="0"/>
          <a:ext cx="0" cy="0"/>
          <a:chOff x="0" y="0"/>
          <a:chExt cx="0" cy="0"/>
        </a:xfrm>
      </p:grpSpPr>
      <p:sp>
        <p:nvSpPr>
          <p:cNvPr id="1852" name="Google Shape;1852;p40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853" name="Google Shape;1853;p40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4" name="Google Shape;1854;p40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5" name="Google Shape;1855;p400"/>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56" name="Google Shape;1856;p400"/>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857" name="Shape 1857"/>
        <p:cNvGrpSpPr/>
        <p:nvPr/>
      </p:nvGrpSpPr>
      <p:grpSpPr>
        <a:xfrm>
          <a:off x="0" y="0"/>
          <a:ext cx="0" cy="0"/>
          <a:chOff x="0" y="0"/>
          <a:chExt cx="0" cy="0"/>
        </a:xfrm>
      </p:grpSpPr>
      <p:sp>
        <p:nvSpPr>
          <p:cNvPr id="1858" name="Google Shape;1858;p40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59" name="Google Shape;1859;p40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60" name="Google Shape;1860;p40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61" name="Google Shape;1861;p40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862" name="Shape 1862"/>
        <p:cNvGrpSpPr/>
        <p:nvPr/>
      </p:nvGrpSpPr>
      <p:grpSpPr>
        <a:xfrm>
          <a:off x="0" y="0"/>
          <a:ext cx="0" cy="0"/>
          <a:chOff x="0" y="0"/>
          <a:chExt cx="0" cy="0"/>
        </a:xfrm>
      </p:grpSpPr>
      <p:sp>
        <p:nvSpPr>
          <p:cNvPr id="1863" name="Google Shape;1863;p402"/>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864" name="Shape 1864"/>
        <p:cNvGrpSpPr/>
        <p:nvPr/>
      </p:nvGrpSpPr>
      <p:grpSpPr>
        <a:xfrm>
          <a:off x="0" y="0"/>
          <a:ext cx="0" cy="0"/>
          <a:chOff x="0" y="0"/>
          <a:chExt cx="0" cy="0"/>
        </a:xfrm>
      </p:grpSpPr>
      <p:pic>
        <p:nvPicPr>
          <p:cNvPr descr="Image générée" id="1865" name="Google Shape;1865;p40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66" name="Google Shape;1866;p40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867" name="Shape 1867"/>
        <p:cNvGrpSpPr/>
        <p:nvPr/>
      </p:nvGrpSpPr>
      <p:grpSpPr>
        <a:xfrm>
          <a:off x="0" y="0"/>
          <a:ext cx="0" cy="0"/>
          <a:chOff x="0" y="0"/>
          <a:chExt cx="0" cy="0"/>
        </a:xfrm>
      </p:grpSpPr>
      <p:pic>
        <p:nvPicPr>
          <p:cNvPr descr="Image générée" id="1868" name="Google Shape;1868;p40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69" name="Google Shape;1869;p40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870" name="Shape 1870"/>
        <p:cNvGrpSpPr/>
        <p:nvPr/>
      </p:nvGrpSpPr>
      <p:grpSpPr>
        <a:xfrm>
          <a:off x="0" y="0"/>
          <a:ext cx="0" cy="0"/>
          <a:chOff x="0" y="0"/>
          <a:chExt cx="0" cy="0"/>
        </a:xfrm>
      </p:grpSpPr>
      <p:pic>
        <p:nvPicPr>
          <p:cNvPr descr="Image générée" id="1871" name="Google Shape;1871;p40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72" name="Google Shape;1872;p40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873" name="Shape 1873"/>
        <p:cNvGrpSpPr/>
        <p:nvPr/>
      </p:nvGrpSpPr>
      <p:grpSpPr>
        <a:xfrm>
          <a:off x="0" y="0"/>
          <a:ext cx="0" cy="0"/>
          <a:chOff x="0" y="0"/>
          <a:chExt cx="0" cy="0"/>
        </a:xfrm>
      </p:grpSpPr>
      <p:pic>
        <p:nvPicPr>
          <p:cNvPr descr="Image générée" id="1874" name="Google Shape;1874;p40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75" name="Google Shape;1875;p40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876" name="Shape 1876"/>
        <p:cNvGrpSpPr/>
        <p:nvPr/>
      </p:nvGrpSpPr>
      <p:grpSpPr>
        <a:xfrm>
          <a:off x="0" y="0"/>
          <a:ext cx="0" cy="0"/>
          <a:chOff x="0" y="0"/>
          <a:chExt cx="0" cy="0"/>
        </a:xfrm>
      </p:grpSpPr>
      <p:pic>
        <p:nvPicPr>
          <p:cNvPr descr="Image générée" id="1877" name="Google Shape;1877;p40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78" name="Google Shape;1878;p40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879" name="Shape 1879"/>
        <p:cNvGrpSpPr/>
        <p:nvPr/>
      </p:nvGrpSpPr>
      <p:grpSpPr>
        <a:xfrm>
          <a:off x="0" y="0"/>
          <a:ext cx="0" cy="0"/>
          <a:chOff x="0" y="0"/>
          <a:chExt cx="0" cy="0"/>
        </a:xfrm>
      </p:grpSpPr>
      <p:sp>
        <p:nvSpPr>
          <p:cNvPr id="1880" name="Google Shape;1880;p408"/>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881" name="Google Shape;1881;p40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882" name="Google Shape;1882;p408"/>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3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889" name="Shape 188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890" name="Shape 1890"/>
        <p:cNvGrpSpPr/>
        <p:nvPr/>
      </p:nvGrpSpPr>
      <p:grpSpPr>
        <a:xfrm>
          <a:off x="0" y="0"/>
          <a:ext cx="0" cy="0"/>
          <a:chOff x="0" y="0"/>
          <a:chExt cx="0" cy="0"/>
        </a:xfrm>
      </p:grpSpPr>
      <p:sp>
        <p:nvSpPr>
          <p:cNvPr id="1891" name="Google Shape;1891;p1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2" name="Google Shape;1892;p1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93" name="Google Shape;1893;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4" name="Google Shape;1894;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5" name="Google Shape;1895;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896" name="Shape 1896"/>
        <p:cNvGrpSpPr/>
        <p:nvPr/>
      </p:nvGrpSpPr>
      <p:grpSpPr>
        <a:xfrm>
          <a:off x="0" y="0"/>
          <a:ext cx="0" cy="0"/>
          <a:chOff x="0" y="0"/>
          <a:chExt cx="0" cy="0"/>
        </a:xfrm>
      </p:grpSpPr>
      <p:sp>
        <p:nvSpPr>
          <p:cNvPr id="1897" name="Google Shape;1897;p1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8" name="Google Shape;1898;p1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9" name="Google Shape;1899;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0" name="Google Shape;1900;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1" name="Google Shape;1901;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902" name="Shape 1902"/>
        <p:cNvGrpSpPr/>
        <p:nvPr/>
      </p:nvGrpSpPr>
      <p:grpSpPr>
        <a:xfrm>
          <a:off x="0" y="0"/>
          <a:ext cx="0" cy="0"/>
          <a:chOff x="0" y="0"/>
          <a:chExt cx="0" cy="0"/>
        </a:xfrm>
      </p:grpSpPr>
      <p:sp>
        <p:nvSpPr>
          <p:cNvPr id="1903" name="Google Shape;1903;p1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4" name="Google Shape;1904;p1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905" name="Google Shape;1905;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6" name="Google Shape;1906;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7" name="Google Shape;1907;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908" name="Shape 1908"/>
        <p:cNvGrpSpPr/>
        <p:nvPr/>
      </p:nvGrpSpPr>
      <p:grpSpPr>
        <a:xfrm>
          <a:off x="0" y="0"/>
          <a:ext cx="0" cy="0"/>
          <a:chOff x="0" y="0"/>
          <a:chExt cx="0" cy="0"/>
        </a:xfrm>
      </p:grpSpPr>
      <p:sp>
        <p:nvSpPr>
          <p:cNvPr id="1909" name="Google Shape;1909;p1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0" name="Google Shape;1910;p1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1" name="Google Shape;1911;p1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2" name="Google Shape;1912;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3" name="Google Shape;1913;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4" name="Google Shape;1914;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915" name="Shape 1915"/>
        <p:cNvGrpSpPr/>
        <p:nvPr/>
      </p:nvGrpSpPr>
      <p:grpSpPr>
        <a:xfrm>
          <a:off x="0" y="0"/>
          <a:ext cx="0" cy="0"/>
          <a:chOff x="0" y="0"/>
          <a:chExt cx="0" cy="0"/>
        </a:xfrm>
      </p:grpSpPr>
      <p:sp>
        <p:nvSpPr>
          <p:cNvPr id="1916" name="Google Shape;1916;p1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7" name="Google Shape;1917;p1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18" name="Google Shape;1918;p1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9" name="Google Shape;1919;p1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20" name="Google Shape;1920;p1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1" name="Google Shape;1921;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2" name="Google Shape;1922;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3" name="Google Shape;1923;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924" name="Shape 1924"/>
        <p:cNvGrpSpPr/>
        <p:nvPr/>
      </p:nvGrpSpPr>
      <p:grpSpPr>
        <a:xfrm>
          <a:off x="0" y="0"/>
          <a:ext cx="0" cy="0"/>
          <a:chOff x="0" y="0"/>
          <a:chExt cx="0" cy="0"/>
        </a:xfrm>
      </p:grpSpPr>
      <p:sp>
        <p:nvSpPr>
          <p:cNvPr id="1925" name="Google Shape;1925;p1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6" name="Google Shape;1926;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7" name="Google Shape;1927;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8" name="Google Shape;1928;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929" name="Shape 1929"/>
        <p:cNvGrpSpPr/>
        <p:nvPr/>
      </p:nvGrpSpPr>
      <p:grpSpPr>
        <a:xfrm>
          <a:off x="0" y="0"/>
          <a:ext cx="0" cy="0"/>
          <a:chOff x="0" y="0"/>
          <a:chExt cx="0" cy="0"/>
        </a:xfrm>
      </p:grpSpPr>
      <p:sp>
        <p:nvSpPr>
          <p:cNvPr id="1930" name="Google Shape;1930;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1" name="Google Shape;1931;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2" name="Google Shape;1932;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933" name="Shape 1933"/>
        <p:cNvGrpSpPr/>
        <p:nvPr/>
      </p:nvGrpSpPr>
      <p:grpSpPr>
        <a:xfrm>
          <a:off x="0" y="0"/>
          <a:ext cx="0" cy="0"/>
          <a:chOff x="0" y="0"/>
          <a:chExt cx="0" cy="0"/>
        </a:xfrm>
      </p:grpSpPr>
      <p:sp>
        <p:nvSpPr>
          <p:cNvPr id="1934" name="Google Shape;1934;p1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5" name="Google Shape;1935;p1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36" name="Google Shape;1936;p1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37" name="Google Shape;1937;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8" name="Google Shape;1938;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9" name="Google Shape;1939;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940" name="Shape 1940"/>
        <p:cNvGrpSpPr/>
        <p:nvPr/>
      </p:nvGrpSpPr>
      <p:grpSpPr>
        <a:xfrm>
          <a:off x="0" y="0"/>
          <a:ext cx="0" cy="0"/>
          <a:chOff x="0" y="0"/>
          <a:chExt cx="0" cy="0"/>
        </a:xfrm>
      </p:grpSpPr>
      <p:sp>
        <p:nvSpPr>
          <p:cNvPr id="1941" name="Google Shape;1941;p1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2" name="Google Shape;1942;p158"/>
          <p:cNvSpPr/>
          <p:nvPr>
            <p:ph idx="2" type="pic"/>
          </p:nvPr>
        </p:nvSpPr>
        <p:spPr>
          <a:xfrm>
            <a:off x="5183188" y="987425"/>
            <a:ext cx="6172200" cy="4873625"/>
          </a:xfrm>
          <a:prstGeom prst="rect">
            <a:avLst/>
          </a:prstGeom>
          <a:noFill/>
          <a:ln>
            <a:noFill/>
          </a:ln>
        </p:spPr>
      </p:sp>
      <p:sp>
        <p:nvSpPr>
          <p:cNvPr id="1943" name="Google Shape;1943;p1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44" name="Google Shape;1944;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5" name="Google Shape;1945;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6" name="Google Shape;1946;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47" name="Shape 1947"/>
        <p:cNvGrpSpPr/>
        <p:nvPr/>
      </p:nvGrpSpPr>
      <p:grpSpPr>
        <a:xfrm>
          <a:off x="0" y="0"/>
          <a:ext cx="0" cy="0"/>
          <a:chOff x="0" y="0"/>
          <a:chExt cx="0" cy="0"/>
        </a:xfrm>
      </p:grpSpPr>
      <p:sp>
        <p:nvSpPr>
          <p:cNvPr id="1948" name="Google Shape;1948;p1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9" name="Google Shape;1949;p1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0" name="Google Shape;1950;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1" name="Google Shape;1951;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2" name="Google Shape;1952;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953" name="Shape 1953"/>
        <p:cNvGrpSpPr/>
        <p:nvPr/>
      </p:nvGrpSpPr>
      <p:grpSpPr>
        <a:xfrm>
          <a:off x="0" y="0"/>
          <a:ext cx="0" cy="0"/>
          <a:chOff x="0" y="0"/>
          <a:chExt cx="0" cy="0"/>
        </a:xfrm>
      </p:grpSpPr>
      <p:sp>
        <p:nvSpPr>
          <p:cNvPr id="1954" name="Google Shape;1954;p1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5" name="Google Shape;1955;p1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6" name="Google Shape;1956;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7" name="Google Shape;1957;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8" name="Google Shape;1958;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59" name="Shape 1959"/>
        <p:cNvGrpSpPr/>
        <p:nvPr/>
      </p:nvGrpSpPr>
      <p:grpSpPr>
        <a:xfrm>
          <a:off x="0" y="0"/>
          <a:ext cx="0" cy="0"/>
          <a:chOff x="0" y="0"/>
          <a:chExt cx="0" cy="0"/>
        </a:xfrm>
      </p:grpSpPr>
      <p:grpSp>
        <p:nvGrpSpPr>
          <p:cNvPr id="1960" name="Google Shape;1960;p161"/>
          <p:cNvGrpSpPr/>
          <p:nvPr/>
        </p:nvGrpSpPr>
        <p:grpSpPr>
          <a:xfrm>
            <a:off x="-1" y="-38042"/>
            <a:ext cx="12192000" cy="6858001"/>
            <a:chOff x="0" y="0"/>
            <a:chExt cx="13716000" cy="10287000"/>
          </a:xfrm>
        </p:grpSpPr>
        <p:sp>
          <p:nvSpPr>
            <p:cNvPr id="1961" name="Google Shape;1961;p1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62" name="Google Shape;1962;p1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63" name="Google Shape;1963;p1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64" name="Google Shape;1964;p16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65" name="Google Shape;1965;p1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6" name="Google Shape;1966;p16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967" name="Shape 196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968" name="Shape 1968"/>
        <p:cNvGrpSpPr/>
        <p:nvPr/>
      </p:nvGrpSpPr>
      <p:grpSpPr>
        <a:xfrm>
          <a:off x="0" y="0"/>
          <a:ext cx="0" cy="0"/>
          <a:chOff x="0" y="0"/>
          <a:chExt cx="0" cy="0"/>
        </a:xfrm>
      </p:grpSpPr>
      <p:sp>
        <p:nvSpPr>
          <p:cNvPr id="1969" name="Google Shape;1969;p16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70" name="Google Shape;1970;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971" name="Google Shape;1971;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972" name="Google Shape;1972;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973" name="Google Shape;1973;p16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74" name="Google Shape;1974;p16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75" name="Google Shape;1975;p16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6" name="Google Shape;1976;p16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977" name="Google Shape;1977;p16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978" name="Shape 1978"/>
        <p:cNvGrpSpPr/>
        <p:nvPr/>
      </p:nvGrpSpPr>
      <p:grpSpPr>
        <a:xfrm>
          <a:off x="0" y="0"/>
          <a:ext cx="0" cy="0"/>
          <a:chOff x="0" y="0"/>
          <a:chExt cx="0" cy="0"/>
        </a:xfrm>
      </p:grpSpPr>
      <p:grpSp>
        <p:nvGrpSpPr>
          <p:cNvPr id="1979" name="Google Shape;1979;p164"/>
          <p:cNvGrpSpPr/>
          <p:nvPr/>
        </p:nvGrpSpPr>
        <p:grpSpPr>
          <a:xfrm>
            <a:off x="-1" y="-38042"/>
            <a:ext cx="12192000" cy="6858001"/>
            <a:chOff x="0" y="0"/>
            <a:chExt cx="13716000" cy="10287000"/>
          </a:xfrm>
        </p:grpSpPr>
        <p:sp>
          <p:nvSpPr>
            <p:cNvPr id="1980" name="Google Shape;1980;p16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81" name="Google Shape;1981;p16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82" name="Google Shape;1982;p16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83" name="Google Shape;1983;p16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84" name="Google Shape;1984;p16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5" name="Google Shape;1985;p16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986" name="Shape 1986"/>
        <p:cNvGrpSpPr/>
        <p:nvPr/>
      </p:nvGrpSpPr>
      <p:grpSpPr>
        <a:xfrm>
          <a:off x="0" y="0"/>
          <a:ext cx="0" cy="0"/>
          <a:chOff x="0" y="0"/>
          <a:chExt cx="0" cy="0"/>
        </a:xfrm>
      </p:grpSpPr>
      <p:grpSp>
        <p:nvGrpSpPr>
          <p:cNvPr id="1987" name="Google Shape;1987;p165"/>
          <p:cNvGrpSpPr/>
          <p:nvPr/>
        </p:nvGrpSpPr>
        <p:grpSpPr>
          <a:xfrm>
            <a:off x="-1" y="-38042"/>
            <a:ext cx="12192000" cy="6858001"/>
            <a:chOff x="0" y="0"/>
            <a:chExt cx="13716000" cy="10287000"/>
          </a:xfrm>
        </p:grpSpPr>
        <p:sp>
          <p:nvSpPr>
            <p:cNvPr id="1988" name="Google Shape;1988;p16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89" name="Google Shape;1989;p16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90" name="Google Shape;1990;p16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91" name="Google Shape;1991;p16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92" name="Google Shape;1992;p16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3" name="Google Shape;1993;p16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995" name="Shape 1995"/>
        <p:cNvGrpSpPr/>
        <p:nvPr/>
      </p:nvGrpSpPr>
      <p:grpSpPr>
        <a:xfrm>
          <a:off x="0" y="0"/>
          <a:ext cx="0" cy="0"/>
          <a:chOff x="0" y="0"/>
          <a:chExt cx="0" cy="0"/>
        </a:xfrm>
      </p:grpSpPr>
      <p:sp>
        <p:nvSpPr>
          <p:cNvPr id="1996" name="Google Shape;1996;p9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97" name="Google Shape;1997;p9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98" name="Google Shape;1998;p9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999" name="Shape 199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000" name="Shape 2000"/>
        <p:cNvGrpSpPr/>
        <p:nvPr/>
      </p:nvGrpSpPr>
      <p:grpSpPr>
        <a:xfrm>
          <a:off x="0" y="0"/>
          <a:ext cx="0" cy="0"/>
          <a:chOff x="0" y="0"/>
          <a:chExt cx="0" cy="0"/>
        </a:xfrm>
      </p:grpSpPr>
      <p:pic>
        <p:nvPicPr>
          <p:cNvPr descr="Image générée" id="2001" name="Google Shape;2001;p41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02" name="Google Shape;2002;p41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03" name="Shape 2003"/>
        <p:cNvGrpSpPr/>
        <p:nvPr/>
      </p:nvGrpSpPr>
      <p:grpSpPr>
        <a:xfrm>
          <a:off x="0" y="0"/>
          <a:ext cx="0" cy="0"/>
          <a:chOff x="0" y="0"/>
          <a:chExt cx="0" cy="0"/>
        </a:xfrm>
      </p:grpSpPr>
      <p:sp>
        <p:nvSpPr>
          <p:cNvPr id="2004" name="Google Shape;2004;p41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05" name="Google Shape;2005;p41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06" name="Google Shape;2006;p41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07" name="Google Shape;2007;p41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08" name="Google Shape;2008;p41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09" name="Google Shape;2009;p41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10" name="Google Shape;2010;p41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1" name="Google Shape;2011;p41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2" name="Google Shape;2012;p41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3" name="Google Shape;2013;p41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4" name="Google Shape;2014;p41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5" name="Google Shape;2015;p41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6" name="Google Shape;2016;p41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017" name="Shape 2017"/>
        <p:cNvGrpSpPr/>
        <p:nvPr/>
      </p:nvGrpSpPr>
      <p:grpSpPr>
        <a:xfrm>
          <a:off x="0" y="0"/>
          <a:ext cx="0" cy="0"/>
          <a:chOff x="0" y="0"/>
          <a:chExt cx="0" cy="0"/>
        </a:xfrm>
      </p:grpSpPr>
      <p:pic>
        <p:nvPicPr>
          <p:cNvPr descr="Image générée" id="2018" name="Google Shape;2018;p412"/>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019" name="Shape 2019"/>
        <p:cNvGrpSpPr/>
        <p:nvPr/>
      </p:nvGrpSpPr>
      <p:grpSpPr>
        <a:xfrm>
          <a:off x="0" y="0"/>
          <a:ext cx="0" cy="0"/>
          <a:chOff x="0" y="0"/>
          <a:chExt cx="0" cy="0"/>
        </a:xfrm>
      </p:grpSpPr>
      <p:sp>
        <p:nvSpPr>
          <p:cNvPr id="2020" name="Google Shape;2020;p41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1" name="Google Shape;2021;p41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2" name="Google Shape;2022;p41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023" name="Google Shape;2023;p41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24" name="Google Shape;2024;p41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25" name="Google Shape;2025;p41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26" name="Google Shape;2026;p41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027" name="Google Shape;2027;p41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028" name="Shape 2028"/>
        <p:cNvGrpSpPr/>
        <p:nvPr/>
      </p:nvGrpSpPr>
      <p:grpSpPr>
        <a:xfrm>
          <a:off x="0" y="0"/>
          <a:ext cx="0" cy="0"/>
          <a:chOff x="0" y="0"/>
          <a:chExt cx="0" cy="0"/>
        </a:xfrm>
      </p:grpSpPr>
      <p:sp>
        <p:nvSpPr>
          <p:cNvPr id="2029" name="Google Shape;2029;p41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30" name="Google Shape;2030;p41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31" name="Google Shape;2031;p41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032" name="Google Shape;2032;p41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33" name="Google Shape;2033;p414"/>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34" name="Google Shape;2034;p41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35" name="Google Shape;2035;p41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036" name="Google Shape;2036;p41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037" name="Shape 2037"/>
        <p:cNvGrpSpPr/>
        <p:nvPr/>
      </p:nvGrpSpPr>
      <p:grpSpPr>
        <a:xfrm>
          <a:off x="0" y="0"/>
          <a:ext cx="0" cy="0"/>
          <a:chOff x="0" y="0"/>
          <a:chExt cx="0" cy="0"/>
        </a:xfrm>
      </p:grpSpPr>
    </p:spTree>
  </p:cSld>
  <p:clrMapOvr>
    <a:masterClrMapping/>
  </p:clrMapOvr>
</p:sldLayout>
</file>

<file path=ppt/slideLayouts/slideLayout3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038" name="Shape 2038"/>
        <p:cNvGrpSpPr/>
        <p:nvPr/>
      </p:nvGrpSpPr>
      <p:grpSpPr>
        <a:xfrm>
          <a:off x="0" y="0"/>
          <a:ext cx="0" cy="0"/>
          <a:chOff x="0" y="0"/>
          <a:chExt cx="0" cy="0"/>
        </a:xfrm>
      </p:grpSpPr>
    </p:spTree>
  </p:cSld>
  <p:clrMapOvr>
    <a:masterClrMapping/>
  </p:clrMapOvr>
</p:sldLayout>
</file>

<file path=ppt/slideLayouts/slideLayout3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039" name="Shape 2039"/>
        <p:cNvGrpSpPr/>
        <p:nvPr/>
      </p:nvGrpSpPr>
      <p:grpSpPr>
        <a:xfrm>
          <a:off x="0" y="0"/>
          <a:ext cx="0" cy="0"/>
          <a:chOff x="0" y="0"/>
          <a:chExt cx="0" cy="0"/>
        </a:xfrm>
      </p:grpSpPr>
      <p:sp>
        <p:nvSpPr>
          <p:cNvPr id="2040" name="Google Shape;2040;p41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41" name="Google Shape;2041;p41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042" name="Google Shape;2042;p41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043" name="Google Shape;2043;p417"/>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44" name="Google Shape;2044;p417"/>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045" name="Shape 2045"/>
        <p:cNvGrpSpPr/>
        <p:nvPr/>
      </p:nvGrpSpPr>
      <p:grpSpPr>
        <a:xfrm>
          <a:off x="0" y="0"/>
          <a:ext cx="0" cy="0"/>
          <a:chOff x="0" y="0"/>
          <a:chExt cx="0" cy="0"/>
        </a:xfrm>
      </p:grpSpPr>
      <p:sp>
        <p:nvSpPr>
          <p:cNvPr id="2046" name="Google Shape;2046;p41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47" name="Google Shape;2047;p41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048" name="Google Shape;2048;p41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049" name="Google Shape;2049;p418"/>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50" name="Google Shape;2050;p418"/>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051" name="Shape 2051"/>
        <p:cNvGrpSpPr/>
        <p:nvPr/>
      </p:nvGrpSpPr>
      <p:grpSpPr>
        <a:xfrm>
          <a:off x="0" y="0"/>
          <a:ext cx="0" cy="0"/>
          <a:chOff x="0" y="0"/>
          <a:chExt cx="0" cy="0"/>
        </a:xfrm>
      </p:grpSpPr>
      <p:sp>
        <p:nvSpPr>
          <p:cNvPr id="2052" name="Google Shape;2052;p419"/>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53" name="Google Shape;2053;p41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54" name="Google Shape;2054;p41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55" name="Google Shape;2055;p41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056" name="Shape 2056"/>
        <p:cNvGrpSpPr/>
        <p:nvPr/>
      </p:nvGrpSpPr>
      <p:grpSpPr>
        <a:xfrm>
          <a:off x="0" y="0"/>
          <a:ext cx="0" cy="0"/>
          <a:chOff x="0" y="0"/>
          <a:chExt cx="0" cy="0"/>
        </a:xfrm>
      </p:grpSpPr>
      <p:sp>
        <p:nvSpPr>
          <p:cNvPr id="2057" name="Google Shape;2057;p42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58" name="Google Shape;2058;p42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59" name="Google Shape;2059;p42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060" name="Google Shape;2060;p42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61" name="Google Shape;2061;p42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62" name="Google Shape;2062;p42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63" name="Google Shape;2063;p42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064" name="Google Shape;2064;p42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065" name="Shape 2065"/>
        <p:cNvGrpSpPr/>
        <p:nvPr/>
      </p:nvGrpSpPr>
      <p:grpSpPr>
        <a:xfrm>
          <a:off x="0" y="0"/>
          <a:ext cx="0" cy="0"/>
          <a:chOff x="0" y="0"/>
          <a:chExt cx="0" cy="0"/>
        </a:xfrm>
      </p:grpSpPr>
      <p:sp>
        <p:nvSpPr>
          <p:cNvPr id="2066" name="Google Shape;2066;p421"/>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67" name="Google Shape;2067;p42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68" name="Google Shape;2068;p42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69" name="Google Shape;2069;p42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070" name="Google Shape;2070;p421"/>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71" name="Google Shape;2071;p421"/>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72" name="Google Shape;2072;p421"/>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73" name="Google Shape;2073;p421"/>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074" name="Google Shape;2074;p42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075" name="Shape 2075"/>
        <p:cNvGrpSpPr/>
        <p:nvPr/>
      </p:nvGrpSpPr>
      <p:grpSpPr>
        <a:xfrm>
          <a:off x="0" y="0"/>
          <a:ext cx="0" cy="0"/>
          <a:chOff x="0" y="0"/>
          <a:chExt cx="0" cy="0"/>
        </a:xfrm>
      </p:grpSpPr>
      <p:grpSp>
        <p:nvGrpSpPr>
          <p:cNvPr id="2076" name="Google Shape;2076;p422"/>
          <p:cNvGrpSpPr/>
          <p:nvPr/>
        </p:nvGrpSpPr>
        <p:grpSpPr>
          <a:xfrm>
            <a:off x="-1" y="-38041"/>
            <a:ext cx="12192000" cy="6858001"/>
            <a:chOff x="0" y="0"/>
            <a:chExt cx="13716000" cy="10287000"/>
          </a:xfrm>
        </p:grpSpPr>
        <p:sp>
          <p:nvSpPr>
            <p:cNvPr id="2077" name="Google Shape;2077;p42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78" name="Google Shape;2078;p42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079" name="Google Shape;2079;p42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080" name="Google Shape;2080;p42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081" name="Google Shape;2081;p422"/>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82" name="Google Shape;2082;p422"/>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083" name="Shape 208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084" name="Shape 2084"/>
        <p:cNvGrpSpPr/>
        <p:nvPr/>
      </p:nvGrpSpPr>
      <p:grpSpPr>
        <a:xfrm>
          <a:off x="0" y="0"/>
          <a:ext cx="0" cy="0"/>
          <a:chOff x="0" y="0"/>
          <a:chExt cx="0" cy="0"/>
        </a:xfrm>
      </p:grpSpPr>
      <p:sp>
        <p:nvSpPr>
          <p:cNvPr id="2085" name="Google Shape;2085;p4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086" name="Shape 2086"/>
        <p:cNvGrpSpPr/>
        <p:nvPr/>
      </p:nvGrpSpPr>
      <p:grpSpPr>
        <a:xfrm>
          <a:off x="0" y="0"/>
          <a:ext cx="0" cy="0"/>
          <a:chOff x="0" y="0"/>
          <a:chExt cx="0" cy="0"/>
        </a:xfrm>
      </p:grpSpPr>
      <p:sp>
        <p:nvSpPr>
          <p:cNvPr id="2087" name="Google Shape;2087;p42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88" name="Google Shape;2088;p42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9" name="Google Shape;2089;p42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0" name="Google Shape;2090;p425"/>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91" name="Google Shape;2091;p425"/>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092" name="Shape 2092"/>
        <p:cNvGrpSpPr/>
        <p:nvPr/>
      </p:nvGrpSpPr>
      <p:grpSpPr>
        <a:xfrm>
          <a:off x="0" y="0"/>
          <a:ext cx="0" cy="0"/>
          <a:chOff x="0" y="0"/>
          <a:chExt cx="0" cy="0"/>
        </a:xfrm>
      </p:grpSpPr>
      <p:sp>
        <p:nvSpPr>
          <p:cNvPr id="2093" name="Google Shape;2093;p42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094" name="Google Shape;2094;p42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5" name="Google Shape;2095;p42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6" name="Google Shape;2096;p426"/>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097" name="Google Shape;2097;p426"/>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098" name="Shape 2098"/>
        <p:cNvGrpSpPr/>
        <p:nvPr/>
      </p:nvGrpSpPr>
      <p:grpSpPr>
        <a:xfrm>
          <a:off x="0" y="0"/>
          <a:ext cx="0" cy="0"/>
          <a:chOff x="0" y="0"/>
          <a:chExt cx="0" cy="0"/>
        </a:xfrm>
      </p:grpSpPr>
      <p:sp>
        <p:nvSpPr>
          <p:cNvPr id="2099" name="Google Shape;2099;p42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00" name="Google Shape;2100;p42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01" name="Google Shape;2101;p42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02" name="Google Shape;2102;p42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103" name="Shape 2103"/>
        <p:cNvGrpSpPr/>
        <p:nvPr/>
      </p:nvGrpSpPr>
      <p:grpSpPr>
        <a:xfrm>
          <a:off x="0" y="0"/>
          <a:ext cx="0" cy="0"/>
          <a:chOff x="0" y="0"/>
          <a:chExt cx="0" cy="0"/>
        </a:xfrm>
      </p:grpSpPr>
      <p:sp>
        <p:nvSpPr>
          <p:cNvPr id="2104" name="Google Shape;2104;p428"/>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105" name="Shape 2105"/>
        <p:cNvGrpSpPr/>
        <p:nvPr/>
      </p:nvGrpSpPr>
      <p:grpSpPr>
        <a:xfrm>
          <a:off x="0" y="0"/>
          <a:ext cx="0" cy="0"/>
          <a:chOff x="0" y="0"/>
          <a:chExt cx="0" cy="0"/>
        </a:xfrm>
      </p:grpSpPr>
      <p:pic>
        <p:nvPicPr>
          <p:cNvPr descr="Image générée" id="2106" name="Google Shape;2106;p42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07" name="Google Shape;2107;p42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108" name="Shape 2108"/>
        <p:cNvGrpSpPr/>
        <p:nvPr/>
      </p:nvGrpSpPr>
      <p:grpSpPr>
        <a:xfrm>
          <a:off x="0" y="0"/>
          <a:ext cx="0" cy="0"/>
          <a:chOff x="0" y="0"/>
          <a:chExt cx="0" cy="0"/>
        </a:xfrm>
      </p:grpSpPr>
      <p:pic>
        <p:nvPicPr>
          <p:cNvPr descr="Image générée" id="2109" name="Google Shape;2109;p43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10" name="Google Shape;2110;p43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111" name="Shape 2111"/>
        <p:cNvGrpSpPr/>
        <p:nvPr/>
      </p:nvGrpSpPr>
      <p:grpSpPr>
        <a:xfrm>
          <a:off x="0" y="0"/>
          <a:ext cx="0" cy="0"/>
          <a:chOff x="0" y="0"/>
          <a:chExt cx="0" cy="0"/>
        </a:xfrm>
      </p:grpSpPr>
      <p:pic>
        <p:nvPicPr>
          <p:cNvPr descr="Image générée" id="2112" name="Google Shape;2112;p43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13" name="Google Shape;2113;p43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114" name="Shape 2114"/>
        <p:cNvGrpSpPr/>
        <p:nvPr/>
      </p:nvGrpSpPr>
      <p:grpSpPr>
        <a:xfrm>
          <a:off x="0" y="0"/>
          <a:ext cx="0" cy="0"/>
          <a:chOff x="0" y="0"/>
          <a:chExt cx="0" cy="0"/>
        </a:xfrm>
      </p:grpSpPr>
      <p:pic>
        <p:nvPicPr>
          <p:cNvPr descr="Image générée" id="2115" name="Google Shape;2115;p43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16" name="Google Shape;2116;p43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117" name="Shape 2117"/>
        <p:cNvGrpSpPr/>
        <p:nvPr/>
      </p:nvGrpSpPr>
      <p:grpSpPr>
        <a:xfrm>
          <a:off x="0" y="0"/>
          <a:ext cx="0" cy="0"/>
          <a:chOff x="0" y="0"/>
          <a:chExt cx="0" cy="0"/>
        </a:xfrm>
      </p:grpSpPr>
      <p:pic>
        <p:nvPicPr>
          <p:cNvPr descr="Image générée" id="2118" name="Google Shape;2118;p43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19" name="Google Shape;2119;p43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120" name="Shape 2120"/>
        <p:cNvGrpSpPr/>
        <p:nvPr/>
      </p:nvGrpSpPr>
      <p:grpSpPr>
        <a:xfrm>
          <a:off x="0" y="0"/>
          <a:ext cx="0" cy="0"/>
          <a:chOff x="0" y="0"/>
          <a:chExt cx="0" cy="0"/>
        </a:xfrm>
      </p:grpSpPr>
      <p:sp>
        <p:nvSpPr>
          <p:cNvPr id="2121" name="Google Shape;2121;p434"/>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122" name="Google Shape;2122;p434"/>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123" name="Google Shape;2123;p434"/>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6.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3.xml"/><Relationship Id="rId11" Type="http://schemas.openxmlformats.org/officeDocument/2006/relationships/slideLayout" Target="../slideLayouts/slideLayout44.xml"/><Relationship Id="rId22" Type="http://schemas.openxmlformats.org/officeDocument/2006/relationships/theme" Target="../theme/theme4.xml"/><Relationship Id="rId10" Type="http://schemas.openxmlformats.org/officeDocument/2006/relationships/slideLayout" Target="../slideLayouts/slideLayout43.xml"/><Relationship Id="rId21" Type="http://schemas.openxmlformats.org/officeDocument/2006/relationships/slideLayout" Target="../slideLayouts/slideLayout54.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5" Type="http://schemas.openxmlformats.org/officeDocument/2006/relationships/slideLayout" Target="../slideLayouts/slideLayout38.xml"/><Relationship Id="rId19" Type="http://schemas.openxmlformats.org/officeDocument/2006/relationships/slideLayout" Target="../slideLayouts/slideLayout52.xml"/><Relationship Id="rId6" Type="http://schemas.openxmlformats.org/officeDocument/2006/relationships/slideLayout" Target="../slideLayouts/slideLayout39.xml"/><Relationship Id="rId18" Type="http://schemas.openxmlformats.org/officeDocument/2006/relationships/slideLayout" Target="../slideLayouts/slideLayout51.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5" Type="http://schemas.openxmlformats.org/officeDocument/2006/relationships/slideLayout" Target="../slideLayouts/slideLayout69.xml"/><Relationship Id="rId14" Type="http://schemas.openxmlformats.org/officeDocument/2006/relationships/slideLayout" Target="../slideLayouts/slideLayout68.xml"/><Relationship Id="rId17" Type="http://schemas.openxmlformats.org/officeDocument/2006/relationships/slideLayout" Target="../slideLayouts/slideLayout71.xml"/><Relationship Id="rId16" Type="http://schemas.openxmlformats.org/officeDocument/2006/relationships/slideLayout" Target="../slideLayouts/slideLayout70.xml"/><Relationship Id="rId5" Type="http://schemas.openxmlformats.org/officeDocument/2006/relationships/slideLayout" Target="../slideLayouts/slideLayout59.xml"/><Relationship Id="rId6" Type="http://schemas.openxmlformats.org/officeDocument/2006/relationships/slideLayout" Target="../slideLayouts/slideLayout60.xml"/><Relationship Id="rId18" Type="http://schemas.openxmlformats.org/officeDocument/2006/relationships/theme" Target="../theme/theme17.xml"/><Relationship Id="rId7" Type="http://schemas.openxmlformats.org/officeDocument/2006/relationships/slideLayout" Target="../slideLayouts/slideLayout61.xml"/><Relationship Id="rId8"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91.xml"/><Relationship Id="rId22" Type="http://schemas.openxmlformats.org/officeDocument/2006/relationships/slideLayout" Target="../slideLayouts/slideLayout93.xml"/><Relationship Id="rId21" Type="http://schemas.openxmlformats.org/officeDocument/2006/relationships/slideLayout" Target="../slideLayouts/slideLayout92.xml"/><Relationship Id="rId24" Type="http://schemas.openxmlformats.org/officeDocument/2006/relationships/slideLayout" Target="../slideLayouts/slideLayout95.xml"/><Relationship Id="rId23" Type="http://schemas.openxmlformats.org/officeDocument/2006/relationships/slideLayout" Target="../slideLayouts/slideLayout94.xml"/><Relationship Id="rId1" Type="http://schemas.openxmlformats.org/officeDocument/2006/relationships/slideLayout" Target="../slideLayouts/slideLayout72.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9" Type="http://schemas.openxmlformats.org/officeDocument/2006/relationships/slideLayout" Target="../slideLayouts/slideLayout80.xml"/><Relationship Id="rId26" Type="http://schemas.openxmlformats.org/officeDocument/2006/relationships/slideLayout" Target="../slideLayouts/slideLayout97.xml"/><Relationship Id="rId25" Type="http://schemas.openxmlformats.org/officeDocument/2006/relationships/slideLayout" Target="../slideLayouts/slideLayout96.xml"/><Relationship Id="rId28" Type="http://schemas.openxmlformats.org/officeDocument/2006/relationships/theme" Target="../theme/theme1.xml"/><Relationship Id="rId27" Type="http://schemas.openxmlformats.org/officeDocument/2006/relationships/slideLayout" Target="../slideLayouts/slideLayout98.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11" Type="http://schemas.openxmlformats.org/officeDocument/2006/relationships/slideLayout" Target="../slideLayouts/slideLayout82.xml"/><Relationship Id="rId10" Type="http://schemas.openxmlformats.org/officeDocument/2006/relationships/slideLayout" Target="../slideLayouts/slideLayout81.xml"/><Relationship Id="rId13" Type="http://schemas.openxmlformats.org/officeDocument/2006/relationships/slideLayout" Target="../slideLayouts/slideLayout84.xml"/><Relationship Id="rId12" Type="http://schemas.openxmlformats.org/officeDocument/2006/relationships/slideLayout" Target="../slideLayouts/slideLayout83.xml"/><Relationship Id="rId15" Type="http://schemas.openxmlformats.org/officeDocument/2006/relationships/slideLayout" Target="../slideLayouts/slideLayout86.xml"/><Relationship Id="rId14" Type="http://schemas.openxmlformats.org/officeDocument/2006/relationships/slideLayout" Target="../slideLayouts/slideLayout85.xml"/><Relationship Id="rId17" Type="http://schemas.openxmlformats.org/officeDocument/2006/relationships/slideLayout" Target="../slideLayouts/slideLayout88.xml"/><Relationship Id="rId16" Type="http://schemas.openxmlformats.org/officeDocument/2006/relationships/slideLayout" Target="../slideLayouts/slideLayout87.xml"/><Relationship Id="rId19" Type="http://schemas.openxmlformats.org/officeDocument/2006/relationships/slideLayout" Target="../slideLayouts/slideLayout90.xml"/><Relationship Id="rId18"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18.xml"/><Relationship Id="rId22" Type="http://schemas.openxmlformats.org/officeDocument/2006/relationships/slideLayout" Target="../slideLayouts/slideLayout120.xml"/><Relationship Id="rId21" Type="http://schemas.openxmlformats.org/officeDocument/2006/relationships/slideLayout" Target="../slideLayouts/slideLayout119.xml"/><Relationship Id="rId24" Type="http://schemas.openxmlformats.org/officeDocument/2006/relationships/slideLayout" Target="../slideLayouts/slideLayout122.xml"/><Relationship Id="rId23" Type="http://schemas.openxmlformats.org/officeDocument/2006/relationships/slideLayout" Target="../slideLayouts/slideLayout121.xml"/><Relationship Id="rId1" Type="http://schemas.openxmlformats.org/officeDocument/2006/relationships/slideLayout" Target="../slideLayouts/slideLayout99.xml"/><Relationship Id="rId2" Type="http://schemas.openxmlformats.org/officeDocument/2006/relationships/slideLayout" Target="../slideLayouts/slideLayout100.xml"/><Relationship Id="rId3" Type="http://schemas.openxmlformats.org/officeDocument/2006/relationships/slideLayout" Target="../slideLayouts/slideLayout101.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26" Type="http://schemas.openxmlformats.org/officeDocument/2006/relationships/slideLayout" Target="../slideLayouts/slideLayout124.xml"/><Relationship Id="rId25" Type="http://schemas.openxmlformats.org/officeDocument/2006/relationships/slideLayout" Target="../slideLayouts/slideLayout123.xml"/><Relationship Id="rId28" Type="http://schemas.openxmlformats.org/officeDocument/2006/relationships/slideLayout" Target="../slideLayouts/slideLayout126.xml"/><Relationship Id="rId27" Type="http://schemas.openxmlformats.org/officeDocument/2006/relationships/slideLayout" Target="../slideLayouts/slideLayout125.xml"/><Relationship Id="rId5" Type="http://schemas.openxmlformats.org/officeDocument/2006/relationships/slideLayout" Target="../slideLayouts/slideLayout103.xml"/><Relationship Id="rId6" Type="http://schemas.openxmlformats.org/officeDocument/2006/relationships/slideLayout" Target="../slideLayouts/slideLayout104.xml"/><Relationship Id="rId29" Type="http://schemas.openxmlformats.org/officeDocument/2006/relationships/theme" Target="../theme/theme2.xml"/><Relationship Id="rId7" Type="http://schemas.openxmlformats.org/officeDocument/2006/relationships/slideLayout" Target="../slideLayouts/slideLayout105.xml"/><Relationship Id="rId8" Type="http://schemas.openxmlformats.org/officeDocument/2006/relationships/slideLayout" Target="../slideLayouts/slideLayout106.xml"/><Relationship Id="rId11" Type="http://schemas.openxmlformats.org/officeDocument/2006/relationships/slideLayout" Target="../slideLayouts/slideLayout109.xml"/><Relationship Id="rId10" Type="http://schemas.openxmlformats.org/officeDocument/2006/relationships/slideLayout" Target="../slideLayouts/slideLayout108.xml"/><Relationship Id="rId13" Type="http://schemas.openxmlformats.org/officeDocument/2006/relationships/slideLayout" Target="../slideLayouts/slideLayout111.xml"/><Relationship Id="rId12" Type="http://schemas.openxmlformats.org/officeDocument/2006/relationships/slideLayout" Target="../slideLayouts/slideLayout110.xml"/><Relationship Id="rId15" Type="http://schemas.openxmlformats.org/officeDocument/2006/relationships/slideLayout" Target="../slideLayouts/slideLayout113.xml"/><Relationship Id="rId14" Type="http://schemas.openxmlformats.org/officeDocument/2006/relationships/slideLayout" Target="../slideLayouts/slideLayout112.xml"/><Relationship Id="rId17" Type="http://schemas.openxmlformats.org/officeDocument/2006/relationships/slideLayout" Target="../slideLayouts/slideLayout115.xml"/><Relationship Id="rId16" Type="http://schemas.openxmlformats.org/officeDocument/2006/relationships/slideLayout" Target="../slideLayouts/slideLayout114.xml"/><Relationship Id="rId19" Type="http://schemas.openxmlformats.org/officeDocument/2006/relationships/slideLayout" Target="../slideLayouts/slideLayout117.xml"/><Relationship Id="rId18" Type="http://schemas.openxmlformats.org/officeDocument/2006/relationships/slideLayout" Target="../slideLayouts/slideLayout11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slideLayout" Target="../slideLayouts/slideLayout128.xml"/><Relationship Id="rId3" Type="http://schemas.openxmlformats.org/officeDocument/2006/relationships/slideLayout" Target="../slideLayouts/slideLayout129.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5" Type="http://schemas.openxmlformats.org/officeDocument/2006/relationships/slideLayout" Target="../slideLayouts/slideLayout131.xml"/><Relationship Id="rId6" Type="http://schemas.openxmlformats.org/officeDocument/2006/relationships/slideLayout" Target="../slideLayouts/slideLayout132.xml"/><Relationship Id="rId7" Type="http://schemas.openxmlformats.org/officeDocument/2006/relationships/slideLayout" Target="../slideLayouts/slideLayout133.xml"/><Relationship Id="rId8" Type="http://schemas.openxmlformats.org/officeDocument/2006/relationships/slideLayout" Target="../slideLayouts/slideLayout134.xml"/><Relationship Id="rId11" Type="http://schemas.openxmlformats.org/officeDocument/2006/relationships/slideLayout" Target="../slideLayouts/slideLayout137.xml"/><Relationship Id="rId10" Type="http://schemas.openxmlformats.org/officeDocument/2006/relationships/slideLayout" Target="../slideLayouts/slideLayout136.xml"/><Relationship Id="rId13" Type="http://schemas.openxmlformats.org/officeDocument/2006/relationships/slideLayout" Target="../slideLayouts/slideLayout139.xml"/><Relationship Id="rId12" Type="http://schemas.openxmlformats.org/officeDocument/2006/relationships/slideLayout" Target="../slideLayouts/slideLayout138.xml"/><Relationship Id="rId15" Type="http://schemas.openxmlformats.org/officeDocument/2006/relationships/slideLayout" Target="../slideLayouts/slideLayout141.xml"/><Relationship Id="rId14" Type="http://schemas.openxmlformats.org/officeDocument/2006/relationships/slideLayout" Target="../slideLayouts/slideLayout140.xml"/><Relationship Id="rId17" Type="http://schemas.openxmlformats.org/officeDocument/2006/relationships/slideLayout" Target="../slideLayouts/slideLayout143.xml"/><Relationship Id="rId16" Type="http://schemas.openxmlformats.org/officeDocument/2006/relationships/slideLayout" Target="../slideLayouts/slideLayout142.xml"/><Relationship Id="rId19" Type="http://schemas.openxmlformats.org/officeDocument/2006/relationships/theme" Target="../theme/theme19.xml"/><Relationship Id="rId18" Type="http://schemas.openxmlformats.org/officeDocument/2006/relationships/slideLayout" Target="../slideLayouts/slideLayout144.xml"/></Relationships>
</file>

<file path=ppt/slideMasters/_rels/slideMaster8.xml.rels><?xml version="1.0" encoding="UTF-8" standalone="yes"?><Relationships xmlns="http://schemas.openxmlformats.org/package/2006/relationships"><Relationship Id="rId20" Type="http://schemas.openxmlformats.org/officeDocument/2006/relationships/slideLayout" Target="../slideLayouts/slideLayout164.xml"/><Relationship Id="rId22" Type="http://schemas.openxmlformats.org/officeDocument/2006/relationships/slideLayout" Target="../slideLayouts/slideLayout166.xml"/><Relationship Id="rId21" Type="http://schemas.openxmlformats.org/officeDocument/2006/relationships/slideLayout" Target="../slideLayouts/slideLayout165.xml"/><Relationship Id="rId24" Type="http://schemas.openxmlformats.org/officeDocument/2006/relationships/slideLayout" Target="../slideLayouts/slideLayout168.xml"/><Relationship Id="rId23" Type="http://schemas.openxmlformats.org/officeDocument/2006/relationships/slideLayout" Target="../slideLayouts/slideLayout167.xml"/><Relationship Id="rId1" Type="http://schemas.openxmlformats.org/officeDocument/2006/relationships/slideLayout" Target="../slideLayouts/slideLayout145.xml"/><Relationship Id="rId2" Type="http://schemas.openxmlformats.org/officeDocument/2006/relationships/slideLayout" Target="../slideLayouts/slideLayout146.xml"/><Relationship Id="rId3" Type="http://schemas.openxmlformats.org/officeDocument/2006/relationships/slideLayout" Target="../slideLayouts/slideLayout147.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26" Type="http://schemas.openxmlformats.org/officeDocument/2006/relationships/slideLayout" Target="../slideLayouts/slideLayout170.xml"/><Relationship Id="rId25" Type="http://schemas.openxmlformats.org/officeDocument/2006/relationships/slideLayout" Target="../slideLayouts/slideLayout169.xml"/><Relationship Id="rId28" Type="http://schemas.openxmlformats.org/officeDocument/2006/relationships/theme" Target="../theme/theme18.xml"/><Relationship Id="rId27" Type="http://schemas.openxmlformats.org/officeDocument/2006/relationships/slideLayout" Target="../slideLayouts/slideLayout171.xml"/><Relationship Id="rId5" Type="http://schemas.openxmlformats.org/officeDocument/2006/relationships/slideLayout" Target="../slideLayouts/slideLayout149.xml"/><Relationship Id="rId6" Type="http://schemas.openxmlformats.org/officeDocument/2006/relationships/slideLayout" Target="../slideLayouts/slideLayout150.xml"/><Relationship Id="rId7" Type="http://schemas.openxmlformats.org/officeDocument/2006/relationships/slideLayout" Target="../slideLayouts/slideLayout151.xml"/><Relationship Id="rId8" Type="http://schemas.openxmlformats.org/officeDocument/2006/relationships/slideLayout" Target="../slideLayouts/slideLayout152.xml"/><Relationship Id="rId11" Type="http://schemas.openxmlformats.org/officeDocument/2006/relationships/slideLayout" Target="../slideLayouts/slideLayout155.xml"/><Relationship Id="rId10" Type="http://schemas.openxmlformats.org/officeDocument/2006/relationships/slideLayout" Target="../slideLayouts/slideLayout154.xml"/><Relationship Id="rId13" Type="http://schemas.openxmlformats.org/officeDocument/2006/relationships/slideLayout" Target="../slideLayouts/slideLayout157.xml"/><Relationship Id="rId12" Type="http://schemas.openxmlformats.org/officeDocument/2006/relationships/slideLayout" Target="../slideLayouts/slideLayout156.xml"/><Relationship Id="rId15" Type="http://schemas.openxmlformats.org/officeDocument/2006/relationships/slideLayout" Target="../slideLayouts/slideLayout159.xml"/><Relationship Id="rId14" Type="http://schemas.openxmlformats.org/officeDocument/2006/relationships/slideLayout" Target="../slideLayouts/slideLayout158.xml"/><Relationship Id="rId17" Type="http://schemas.openxmlformats.org/officeDocument/2006/relationships/slideLayout" Target="../slideLayouts/slideLayout161.xml"/><Relationship Id="rId16" Type="http://schemas.openxmlformats.org/officeDocument/2006/relationships/slideLayout" Target="../slideLayouts/slideLayout160.xml"/><Relationship Id="rId19" Type="http://schemas.openxmlformats.org/officeDocument/2006/relationships/slideLayout" Target="../slideLayouts/slideLayout163.xml"/><Relationship Id="rId18" Type="http://schemas.openxmlformats.org/officeDocument/2006/relationships/slideLayout" Target="../slideLayouts/slideLayout162.xml"/></Relationships>
</file>

<file path=ppt/slideMasters/_rels/slideMaster9.xml.rels><?xml version="1.0" encoding="UTF-8" standalone="yes"?><Relationships xmlns="http://schemas.openxmlformats.org/package/2006/relationships"><Relationship Id="rId20" Type="http://schemas.openxmlformats.org/officeDocument/2006/relationships/slideLayout" Target="../slideLayouts/slideLayout191.xml"/><Relationship Id="rId22" Type="http://schemas.openxmlformats.org/officeDocument/2006/relationships/slideLayout" Target="../slideLayouts/slideLayout193.xml"/><Relationship Id="rId21" Type="http://schemas.openxmlformats.org/officeDocument/2006/relationships/slideLayout" Target="../slideLayouts/slideLayout192.xml"/><Relationship Id="rId24" Type="http://schemas.openxmlformats.org/officeDocument/2006/relationships/slideLayout" Target="../slideLayouts/slideLayout195.xml"/><Relationship Id="rId23" Type="http://schemas.openxmlformats.org/officeDocument/2006/relationships/slideLayout" Target="../slideLayouts/slideLayout194.xml"/><Relationship Id="rId1" Type="http://schemas.openxmlformats.org/officeDocument/2006/relationships/slideLayout" Target="../slideLayouts/slideLayout172.xml"/><Relationship Id="rId2" Type="http://schemas.openxmlformats.org/officeDocument/2006/relationships/slideLayout" Target="../slideLayouts/slideLayout173.xml"/><Relationship Id="rId3" Type="http://schemas.openxmlformats.org/officeDocument/2006/relationships/slideLayout" Target="../slideLayouts/slideLayout174.xml"/><Relationship Id="rId4" Type="http://schemas.openxmlformats.org/officeDocument/2006/relationships/slideLayout" Target="../slideLayouts/slideLayout175.xml"/><Relationship Id="rId9" Type="http://schemas.openxmlformats.org/officeDocument/2006/relationships/slideLayout" Target="../slideLayouts/slideLayout180.xml"/><Relationship Id="rId26" Type="http://schemas.openxmlformats.org/officeDocument/2006/relationships/slideLayout" Target="../slideLayouts/slideLayout197.xml"/><Relationship Id="rId25" Type="http://schemas.openxmlformats.org/officeDocument/2006/relationships/slideLayout" Target="../slideLayouts/slideLayout196.xml"/><Relationship Id="rId28" Type="http://schemas.openxmlformats.org/officeDocument/2006/relationships/theme" Target="../theme/theme14.xml"/><Relationship Id="rId27" Type="http://schemas.openxmlformats.org/officeDocument/2006/relationships/slideLayout" Target="../slideLayouts/slideLayout198.xml"/><Relationship Id="rId5" Type="http://schemas.openxmlformats.org/officeDocument/2006/relationships/slideLayout" Target="../slideLayouts/slideLayout176.xml"/><Relationship Id="rId6" Type="http://schemas.openxmlformats.org/officeDocument/2006/relationships/slideLayout" Target="../slideLayouts/slideLayout177.xml"/><Relationship Id="rId7" Type="http://schemas.openxmlformats.org/officeDocument/2006/relationships/slideLayout" Target="../slideLayouts/slideLayout178.xml"/><Relationship Id="rId8" Type="http://schemas.openxmlformats.org/officeDocument/2006/relationships/slideLayout" Target="../slideLayouts/slideLayout179.xml"/><Relationship Id="rId11" Type="http://schemas.openxmlformats.org/officeDocument/2006/relationships/slideLayout" Target="../slideLayouts/slideLayout182.xml"/><Relationship Id="rId10" Type="http://schemas.openxmlformats.org/officeDocument/2006/relationships/slideLayout" Target="../slideLayouts/slideLayout181.xml"/><Relationship Id="rId13" Type="http://schemas.openxmlformats.org/officeDocument/2006/relationships/slideLayout" Target="../slideLayouts/slideLayout184.xml"/><Relationship Id="rId12" Type="http://schemas.openxmlformats.org/officeDocument/2006/relationships/slideLayout" Target="../slideLayouts/slideLayout183.xml"/><Relationship Id="rId15" Type="http://schemas.openxmlformats.org/officeDocument/2006/relationships/slideLayout" Target="../slideLayouts/slideLayout186.xml"/><Relationship Id="rId14" Type="http://schemas.openxmlformats.org/officeDocument/2006/relationships/slideLayout" Target="../slideLayouts/slideLayout185.xml"/><Relationship Id="rId17" Type="http://schemas.openxmlformats.org/officeDocument/2006/relationships/slideLayout" Target="../slideLayouts/slideLayout188.xml"/><Relationship Id="rId16" Type="http://schemas.openxmlformats.org/officeDocument/2006/relationships/slideLayout" Target="../slideLayouts/slideLayout187.xml"/><Relationship Id="rId19" Type="http://schemas.openxmlformats.org/officeDocument/2006/relationships/slideLayout" Target="../slideLayouts/slideLayout190.xml"/><Relationship Id="rId18" Type="http://schemas.openxmlformats.org/officeDocument/2006/relationships/slideLayout" Target="../slideLayouts/slideLayout189.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218.xml"/><Relationship Id="rId22" Type="http://schemas.openxmlformats.org/officeDocument/2006/relationships/slideLayout" Target="../slideLayouts/slideLayout220.xml"/><Relationship Id="rId21" Type="http://schemas.openxmlformats.org/officeDocument/2006/relationships/slideLayout" Target="../slideLayouts/slideLayout219.xml"/><Relationship Id="rId24" Type="http://schemas.openxmlformats.org/officeDocument/2006/relationships/slideLayout" Target="../slideLayouts/slideLayout222.xml"/><Relationship Id="rId23" Type="http://schemas.openxmlformats.org/officeDocument/2006/relationships/slideLayout" Target="../slideLayouts/slideLayout221.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9" Type="http://schemas.openxmlformats.org/officeDocument/2006/relationships/slideLayout" Target="../slideLayouts/slideLayout207.xml"/><Relationship Id="rId26" Type="http://schemas.openxmlformats.org/officeDocument/2006/relationships/slideLayout" Target="../slideLayouts/slideLayout224.xml"/><Relationship Id="rId25" Type="http://schemas.openxmlformats.org/officeDocument/2006/relationships/slideLayout" Target="../slideLayouts/slideLayout223.xml"/><Relationship Id="rId28" Type="http://schemas.openxmlformats.org/officeDocument/2006/relationships/theme" Target="../theme/theme15.xml"/><Relationship Id="rId27" Type="http://schemas.openxmlformats.org/officeDocument/2006/relationships/slideLayout" Target="../slideLayouts/slideLayout225.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11" Type="http://schemas.openxmlformats.org/officeDocument/2006/relationships/slideLayout" Target="../slideLayouts/slideLayout209.xml"/><Relationship Id="rId10" Type="http://schemas.openxmlformats.org/officeDocument/2006/relationships/slideLayout" Target="../slideLayouts/slideLayout208.xml"/><Relationship Id="rId13" Type="http://schemas.openxmlformats.org/officeDocument/2006/relationships/slideLayout" Target="../slideLayouts/slideLayout211.xml"/><Relationship Id="rId12" Type="http://schemas.openxmlformats.org/officeDocument/2006/relationships/slideLayout" Target="../slideLayouts/slideLayout210.xml"/><Relationship Id="rId15" Type="http://schemas.openxmlformats.org/officeDocument/2006/relationships/slideLayout" Target="../slideLayouts/slideLayout213.xml"/><Relationship Id="rId14" Type="http://schemas.openxmlformats.org/officeDocument/2006/relationships/slideLayout" Target="../slideLayouts/slideLayout212.xml"/><Relationship Id="rId17" Type="http://schemas.openxmlformats.org/officeDocument/2006/relationships/slideLayout" Target="../slideLayouts/slideLayout215.xml"/><Relationship Id="rId16" Type="http://schemas.openxmlformats.org/officeDocument/2006/relationships/slideLayout" Target="../slideLayouts/slideLayout214.xml"/><Relationship Id="rId19" Type="http://schemas.openxmlformats.org/officeDocument/2006/relationships/slideLayout" Target="../slideLayouts/slideLayout217.xml"/><Relationship Id="rId18" Type="http://schemas.openxmlformats.org/officeDocument/2006/relationships/slideLayout" Target="../slideLayouts/slideLayout216.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11" Type="http://schemas.openxmlformats.org/officeDocument/2006/relationships/slideLayout" Target="../slideLayouts/slideLayout236.xml"/><Relationship Id="rId10" Type="http://schemas.openxmlformats.org/officeDocument/2006/relationships/slideLayout" Target="../slideLayouts/slideLayout235.xml"/><Relationship Id="rId13" Type="http://schemas.openxmlformats.org/officeDocument/2006/relationships/slideLayout" Target="../slideLayouts/slideLayout238.xml"/><Relationship Id="rId12" Type="http://schemas.openxmlformats.org/officeDocument/2006/relationships/slideLayout" Target="../slideLayouts/slideLayout237.xml"/><Relationship Id="rId15" Type="http://schemas.openxmlformats.org/officeDocument/2006/relationships/slideLayout" Target="../slideLayouts/slideLayout240.xml"/><Relationship Id="rId14" Type="http://schemas.openxmlformats.org/officeDocument/2006/relationships/slideLayout" Target="../slideLayouts/slideLayout239.xml"/><Relationship Id="rId17" Type="http://schemas.openxmlformats.org/officeDocument/2006/relationships/slideLayout" Target="../slideLayouts/slideLayout242.xml"/><Relationship Id="rId16" Type="http://schemas.openxmlformats.org/officeDocument/2006/relationships/slideLayout" Target="../slideLayouts/slideLayout241.xml"/><Relationship Id="rId18" Type="http://schemas.openxmlformats.org/officeDocument/2006/relationships/theme" Target="../theme/theme7.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9" Type="http://schemas.openxmlformats.org/officeDocument/2006/relationships/slideLayout" Target="../slideLayouts/slideLayout251.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10" Type="http://schemas.openxmlformats.org/officeDocument/2006/relationships/theme" Target="../theme/theme8.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252.xml"/><Relationship Id="rId2" Type="http://schemas.openxmlformats.org/officeDocument/2006/relationships/slideLayout" Target="../slideLayouts/slideLayout253.xml"/><Relationship Id="rId3" Type="http://schemas.openxmlformats.org/officeDocument/2006/relationships/slideLayout" Target="../slideLayouts/slideLayout254.xml"/><Relationship Id="rId4" Type="http://schemas.openxmlformats.org/officeDocument/2006/relationships/slideLayout" Target="../slideLayouts/slideLayout255.xml"/><Relationship Id="rId9" Type="http://schemas.openxmlformats.org/officeDocument/2006/relationships/slideLayout" Target="../slideLayouts/slideLayout260.xml"/><Relationship Id="rId5" Type="http://schemas.openxmlformats.org/officeDocument/2006/relationships/slideLayout" Target="../slideLayouts/slideLayout256.xml"/><Relationship Id="rId6" Type="http://schemas.openxmlformats.org/officeDocument/2006/relationships/slideLayout" Target="../slideLayouts/slideLayout257.xml"/><Relationship Id="rId7" Type="http://schemas.openxmlformats.org/officeDocument/2006/relationships/slideLayout" Target="../slideLayouts/slideLayout258.xml"/><Relationship Id="rId8" Type="http://schemas.openxmlformats.org/officeDocument/2006/relationships/slideLayout" Target="../slideLayouts/slideLayout259.xml"/><Relationship Id="rId11" Type="http://schemas.openxmlformats.org/officeDocument/2006/relationships/slideLayout" Target="../slideLayouts/slideLayout262.xml"/><Relationship Id="rId10" Type="http://schemas.openxmlformats.org/officeDocument/2006/relationships/slideLayout" Target="../slideLayouts/slideLayout261.xml"/><Relationship Id="rId13" Type="http://schemas.openxmlformats.org/officeDocument/2006/relationships/slideLayout" Target="../slideLayouts/slideLayout264.xml"/><Relationship Id="rId12" Type="http://schemas.openxmlformats.org/officeDocument/2006/relationships/slideLayout" Target="../slideLayouts/slideLayout263.xml"/><Relationship Id="rId15" Type="http://schemas.openxmlformats.org/officeDocument/2006/relationships/slideLayout" Target="../slideLayouts/slideLayout266.xml"/><Relationship Id="rId14" Type="http://schemas.openxmlformats.org/officeDocument/2006/relationships/slideLayout" Target="../slideLayouts/slideLayout265.xml"/><Relationship Id="rId17" Type="http://schemas.openxmlformats.org/officeDocument/2006/relationships/slideLayout" Target="../slideLayouts/slideLayout268.xml"/><Relationship Id="rId16" Type="http://schemas.openxmlformats.org/officeDocument/2006/relationships/slideLayout" Target="../slideLayouts/slideLayout267.xml"/><Relationship Id="rId18"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20" Type="http://schemas.openxmlformats.org/officeDocument/2006/relationships/theme" Target="../theme/theme5.xml"/><Relationship Id="rId1" Type="http://schemas.openxmlformats.org/officeDocument/2006/relationships/slideLayout" Target="../slideLayouts/slideLayout269.xml"/><Relationship Id="rId2" Type="http://schemas.openxmlformats.org/officeDocument/2006/relationships/slideLayout" Target="../slideLayouts/slideLayout270.xml"/><Relationship Id="rId3" Type="http://schemas.openxmlformats.org/officeDocument/2006/relationships/slideLayout" Target="../slideLayouts/slideLayout271.xml"/><Relationship Id="rId4" Type="http://schemas.openxmlformats.org/officeDocument/2006/relationships/slideLayout" Target="../slideLayouts/slideLayout272.xml"/><Relationship Id="rId9" Type="http://schemas.openxmlformats.org/officeDocument/2006/relationships/slideLayout" Target="../slideLayouts/slideLayout277.xml"/><Relationship Id="rId5" Type="http://schemas.openxmlformats.org/officeDocument/2006/relationships/slideLayout" Target="../slideLayouts/slideLayout273.xml"/><Relationship Id="rId6" Type="http://schemas.openxmlformats.org/officeDocument/2006/relationships/slideLayout" Target="../slideLayouts/slideLayout274.xml"/><Relationship Id="rId7" Type="http://schemas.openxmlformats.org/officeDocument/2006/relationships/slideLayout" Target="../slideLayouts/slideLayout275.xml"/><Relationship Id="rId8" Type="http://schemas.openxmlformats.org/officeDocument/2006/relationships/slideLayout" Target="../slideLayouts/slideLayout276.xml"/><Relationship Id="rId11" Type="http://schemas.openxmlformats.org/officeDocument/2006/relationships/slideLayout" Target="../slideLayouts/slideLayout279.xml"/><Relationship Id="rId10" Type="http://schemas.openxmlformats.org/officeDocument/2006/relationships/slideLayout" Target="../slideLayouts/slideLayout278.xml"/><Relationship Id="rId13" Type="http://schemas.openxmlformats.org/officeDocument/2006/relationships/slideLayout" Target="../slideLayouts/slideLayout281.xml"/><Relationship Id="rId12" Type="http://schemas.openxmlformats.org/officeDocument/2006/relationships/slideLayout" Target="../slideLayouts/slideLayout280.xml"/><Relationship Id="rId15" Type="http://schemas.openxmlformats.org/officeDocument/2006/relationships/slideLayout" Target="../slideLayouts/slideLayout283.xml"/><Relationship Id="rId14" Type="http://schemas.openxmlformats.org/officeDocument/2006/relationships/slideLayout" Target="../slideLayouts/slideLayout282.xml"/><Relationship Id="rId17" Type="http://schemas.openxmlformats.org/officeDocument/2006/relationships/slideLayout" Target="../slideLayouts/slideLayout285.xml"/><Relationship Id="rId16" Type="http://schemas.openxmlformats.org/officeDocument/2006/relationships/slideLayout" Target="../slideLayouts/slideLayout284.xml"/><Relationship Id="rId19" Type="http://schemas.openxmlformats.org/officeDocument/2006/relationships/slideLayout" Target="../slideLayouts/slideLayout287.xml"/><Relationship Id="rId18" Type="http://schemas.openxmlformats.org/officeDocument/2006/relationships/slideLayout" Target="../slideLayouts/slideLayout286.xml"/></Relationships>
</file>

<file path=ppt/slideMasters/_rels/slideMaster15.xml.rels><?xml version="1.0" encoding="UTF-8" standalone="yes"?><Relationships xmlns="http://schemas.openxmlformats.org/package/2006/relationships"><Relationship Id="rId20" Type="http://schemas.openxmlformats.org/officeDocument/2006/relationships/slideLayout" Target="../slideLayouts/slideLayout307.xml"/><Relationship Id="rId22" Type="http://schemas.openxmlformats.org/officeDocument/2006/relationships/slideLayout" Target="../slideLayouts/slideLayout309.xml"/><Relationship Id="rId21" Type="http://schemas.openxmlformats.org/officeDocument/2006/relationships/slideLayout" Target="../slideLayouts/slideLayout308.xml"/><Relationship Id="rId24" Type="http://schemas.openxmlformats.org/officeDocument/2006/relationships/slideLayout" Target="../slideLayouts/slideLayout311.xml"/><Relationship Id="rId23" Type="http://schemas.openxmlformats.org/officeDocument/2006/relationships/slideLayout" Target="../slideLayouts/slideLayout310.xml"/><Relationship Id="rId1" Type="http://schemas.openxmlformats.org/officeDocument/2006/relationships/slideLayout" Target="../slideLayouts/slideLayout288.xml"/><Relationship Id="rId2" Type="http://schemas.openxmlformats.org/officeDocument/2006/relationships/slideLayout" Target="../slideLayouts/slideLayout289.xml"/><Relationship Id="rId3" Type="http://schemas.openxmlformats.org/officeDocument/2006/relationships/slideLayout" Target="../slideLayouts/slideLayout290.xml"/><Relationship Id="rId4" Type="http://schemas.openxmlformats.org/officeDocument/2006/relationships/slideLayout" Target="../slideLayouts/slideLayout291.xml"/><Relationship Id="rId9" Type="http://schemas.openxmlformats.org/officeDocument/2006/relationships/slideLayout" Target="../slideLayouts/slideLayout296.xml"/><Relationship Id="rId26" Type="http://schemas.openxmlformats.org/officeDocument/2006/relationships/slideLayout" Target="../slideLayouts/slideLayout313.xml"/><Relationship Id="rId25" Type="http://schemas.openxmlformats.org/officeDocument/2006/relationships/slideLayout" Target="../slideLayouts/slideLayout312.xml"/><Relationship Id="rId28" Type="http://schemas.openxmlformats.org/officeDocument/2006/relationships/theme" Target="../theme/theme16.xml"/><Relationship Id="rId27" Type="http://schemas.openxmlformats.org/officeDocument/2006/relationships/slideLayout" Target="../slideLayouts/slideLayout314.xml"/><Relationship Id="rId5" Type="http://schemas.openxmlformats.org/officeDocument/2006/relationships/slideLayout" Target="../slideLayouts/slideLayout292.xml"/><Relationship Id="rId6" Type="http://schemas.openxmlformats.org/officeDocument/2006/relationships/slideLayout" Target="../slideLayouts/slideLayout293.xml"/><Relationship Id="rId7" Type="http://schemas.openxmlformats.org/officeDocument/2006/relationships/slideLayout" Target="../slideLayouts/slideLayout294.xml"/><Relationship Id="rId8" Type="http://schemas.openxmlformats.org/officeDocument/2006/relationships/slideLayout" Target="../slideLayouts/slideLayout295.xml"/><Relationship Id="rId11" Type="http://schemas.openxmlformats.org/officeDocument/2006/relationships/slideLayout" Target="../slideLayouts/slideLayout298.xml"/><Relationship Id="rId10" Type="http://schemas.openxmlformats.org/officeDocument/2006/relationships/slideLayout" Target="../slideLayouts/slideLayout297.xml"/><Relationship Id="rId13" Type="http://schemas.openxmlformats.org/officeDocument/2006/relationships/slideLayout" Target="../slideLayouts/slideLayout300.xml"/><Relationship Id="rId12" Type="http://schemas.openxmlformats.org/officeDocument/2006/relationships/slideLayout" Target="../slideLayouts/slideLayout299.xml"/><Relationship Id="rId15" Type="http://schemas.openxmlformats.org/officeDocument/2006/relationships/slideLayout" Target="../slideLayouts/slideLayout302.xml"/><Relationship Id="rId14" Type="http://schemas.openxmlformats.org/officeDocument/2006/relationships/slideLayout" Target="../slideLayouts/slideLayout301.xml"/><Relationship Id="rId17" Type="http://schemas.openxmlformats.org/officeDocument/2006/relationships/slideLayout" Target="../slideLayouts/slideLayout304.xml"/><Relationship Id="rId16" Type="http://schemas.openxmlformats.org/officeDocument/2006/relationships/slideLayout" Target="../slideLayouts/slideLayout303.xml"/><Relationship Id="rId19" Type="http://schemas.openxmlformats.org/officeDocument/2006/relationships/slideLayout" Target="../slideLayouts/slideLayout306.xml"/><Relationship Id="rId18" Type="http://schemas.openxmlformats.org/officeDocument/2006/relationships/slideLayout" Target="../slideLayouts/slideLayout305.xml"/></Relationships>
</file>

<file path=ppt/slideMasters/_rels/slideMaster16.xml.rels><?xml version="1.0" encoding="UTF-8" standalone="yes"?><Relationships xmlns="http://schemas.openxmlformats.org/package/2006/relationships"><Relationship Id="rId20" Type="http://schemas.openxmlformats.org/officeDocument/2006/relationships/slideLayout" Target="../slideLayouts/slideLayout334.xml"/><Relationship Id="rId22" Type="http://schemas.openxmlformats.org/officeDocument/2006/relationships/slideLayout" Target="../slideLayouts/slideLayout336.xml"/><Relationship Id="rId21" Type="http://schemas.openxmlformats.org/officeDocument/2006/relationships/slideLayout" Target="../slideLayouts/slideLayout335.xml"/><Relationship Id="rId24" Type="http://schemas.openxmlformats.org/officeDocument/2006/relationships/slideLayout" Target="../slideLayouts/slideLayout338.xml"/><Relationship Id="rId23" Type="http://schemas.openxmlformats.org/officeDocument/2006/relationships/slideLayout" Target="../slideLayouts/slideLayout337.xml"/><Relationship Id="rId1" Type="http://schemas.openxmlformats.org/officeDocument/2006/relationships/slideLayout" Target="../slideLayouts/slideLayout315.xml"/><Relationship Id="rId2" Type="http://schemas.openxmlformats.org/officeDocument/2006/relationships/slideLayout" Target="../slideLayouts/slideLayout316.xml"/><Relationship Id="rId3" Type="http://schemas.openxmlformats.org/officeDocument/2006/relationships/slideLayout" Target="../slideLayouts/slideLayout317.xml"/><Relationship Id="rId4" Type="http://schemas.openxmlformats.org/officeDocument/2006/relationships/slideLayout" Target="../slideLayouts/slideLayout318.xml"/><Relationship Id="rId9" Type="http://schemas.openxmlformats.org/officeDocument/2006/relationships/slideLayout" Target="../slideLayouts/slideLayout323.xml"/><Relationship Id="rId26" Type="http://schemas.openxmlformats.org/officeDocument/2006/relationships/slideLayout" Target="../slideLayouts/slideLayout340.xml"/><Relationship Id="rId25" Type="http://schemas.openxmlformats.org/officeDocument/2006/relationships/slideLayout" Target="../slideLayouts/slideLayout339.xml"/><Relationship Id="rId28" Type="http://schemas.openxmlformats.org/officeDocument/2006/relationships/theme" Target="../theme/theme10.xml"/><Relationship Id="rId27" Type="http://schemas.openxmlformats.org/officeDocument/2006/relationships/slideLayout" Target="../slideLayouts/slideLayout341.xml"/><Relationship Id="rId5" Type="http://schemas.openxmlformats.org/officeDocument/2006/relationships/slideLayout" Target="../slideLayouts/slideLayout319.xml"/><Relationship Id="rId6" Type="http://schemas.openxmlformats.org/officeDocument/2006/relationships/slideLayout" Target="../slideLayouts/slideLayout320.xml"/><Relationship Id="rId7" Type="http://schemas.openxmlformats.org/officeDocument/2006/relationships/slideLayout" Target="../slideLayouts/slideLayout321.xml"/><Relationship Id="rId8" Type="http://schemas.openxmlformats.org/officeDocument/2006/relationships/slideLayout" Target="../slideLayouts/slideLayout322.xml"/><Relationship Id="rId11" Type="http://schemas.openxmlformats.org/officeDocument/2006/relationships/slideLayout" Target="../slideLayouts/slideLayout325.xml"/><Relationship Id="rId10" Type="http://schemas.openxmlformats.org/officeDocument/2006/relationships/slideLayout" Target="../slideLayouts/slideLayout324.xml"/><Relationship Id="rId13" Type="http://schemas.openxmlformats.org/officeDocument/2006/relationships/slideLayout" Target="../slideLayouts/slideLayout327.xml"/><Relationship Id="rId12" Type="http://schemas.openxmlformats.org/officeDocument/2006/relationships/slideLayout" Target="../slideLayouts/slideLayout326.xml"/><Relationship Id="rId15" Type="http://schemas.openxmlformats.org/officeDocument/2006/relationships/slideLayout" Target="../slideLayouts/slideLayout329.xml"/><Relationship Id="rId14" Type="http://schemas.openxmlformats.org/officeDocument/2006/relationships/slideLayout" Target="../slideLayouts/slideLayout328.xml"/><Relationship Id="rId17" Type="http://schemas.openxmlformats.org/officeDocument/2006/relationships/slideLayout" Target="../slideLayouts/slideLayout331.xml"/><Relationship Id="rId16" Type="http://schemas.openxmlformats.org/officeDocument/2006/relationships/slideLayout" Target="../slideLayouts/slideLayout330.xml"/><Relationship Id="rId19" Type="http://schemas.openxmlformats.org/officeDocument/2006/relationships/slideLayout" Target="../slideLayouts/slideLayout333.xml"/><Relationship Id="rId18" Type="http://schemas.openxmlformats.org/officeDocument/2006/relationships/slideLayout" Target="../slideLayouts/slideLayout332.xml"/></Relationships>
</file>

<file path=ppt/slideMasters/_rels/slideMaster17.xml.rels><?xml version="1.0" encoding="UTF-8" standalone="yes"?><Relationships xmlns="http://schemas.openxmlformats.org/package/2006/relationships"><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9" Type="http://schemas.openxmlformats.org/officeDocument/2006/relationships/slideLayout" Target="../slideLayouts/slideLayout350.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11" Type="http://schemas.openxmlformats.org/officeDocument/2006/relationships/slideLayout" Target="../slideLayouts/slideLayout352.xml"/><Relationship Id="rId10" Type="http://schemas.openxmlformats.org/officeDocument/2006/relationships/slideLayout" Target="../slideLayouts/slideLayout351.xml"/><Relationship Id="rId13" Type="http://schemas.openxmlformats.org/officeDocument/2006/relationships/slideLayout" Target="../slideLayouts/slideLayout354.xml"/><Relationship Id="rId12" Type="http://schemas.openxmlformats.org/officeDocument/2006/relationships/slideLayout" Target="../slideLayouts/slideLayout353.xml"/><Relationship Id="rId15" Type="http://schemas.openxmlformats.org/officeDocument/2006/relationships/slideLayout" Target="../slideLayouts/slideLayout356.xml"/><Relationship Id="rId14" Type="http://schemas.openxmlformats.org/officeDocument/2006/relationships/slideLayout" Target="../slideLayouts/slideLayout355.xml"/><Relationship Id="rId17" Type="http://schemas.openxmlformats.org/officeDocument/2006/relationships/slideLayout" Target="../slideLayouts/slideLayout358.xml"/><Relationship Id="rId16" Type="http://schemas.openxmlformats.org/officeDocument/2006/relationships/slideLayout" Target="../slideLayouts/slideLayout357.xml"/><Relationship Id="rId18" Type="http://schemas.openxmlformats.org/officeDocument/2006/relationships/theme" Target="../theme/theme9.xml"/></Relationships>
</file>

<file path=ppt/slideMasters/_rels/slideMaster18.xml.rels><?xml version="1.0" encoding="UTF-8" standalone="yes"?><Relationships xmlns="http://schemas.openxmlformats.org/package/2006/relationships"><Relationship Id="rId20" Type="http://schemas.openxmlformats.org/officeDocument/2006/relationships/slideLayout" Target="../slideLayouts/slideLayout378.xml"/><Relationship Id="rId22" Type="http://schemas.openxmlformats.org/officeDocument/2006/relationships/slideLayout" Target="../slideLayouts/slideLayout380.xml"/><Relationship Id="rId21" Type="http://schemas.openxmlformats.org/officeDocument/2006/relationships/slideLayout" Target="../slideLayouts/slideLayout379.xml"/><Relationship Id="rId24" Type="http://schemas.openxmlformats.org/officeDocument/2006/relationships/slideLayout" Target="../slideLayouts/slideLayout382.xml"/><Relationship Id="rId23" Type="http://schemas.openxmlformats.org/officeDocument/2006/relationships/slideLayout" Target="../slideLayouts/slideLayout381.xml"/><Relationship Id="rId1" Type="http://schemas.openxmlformats.org/officeDocument/2006/relationships/slideLayout" Target="../slideLayouts/slideLayout359.xml"/><Relationship Id="rId2" Type="http://schemas.openxmlformats.org/officeDocument/2006/relationships/slideLayout" Target="../slideLayouts/slideLayout360.xml"/><Relationship Id="rId3" Type="http://schemas.openxmlformats.org/officeDocument/2006/relationships/slideLayout" Target="../slideLayouts/slideLayout361.xml"/><Relationship Id="rId4" Type="http://schemas.openxmlformats.org/officeDocument/2006/relationships/slideLayout" Target="../slideLayouts/slideLayout362.xml"/><Relationship Id="rId9" Type="http://schemas.openxmlformats.org/officeDocument/2006/relationships/slideLayout" Target="../slideLayouts/slideLayout367.xml"/><Relationship Id="rId26" Type="http://schemas.openxmlformats.org/officeDocument/2006/relationships/slideLayout" Target="../slideLayouts/slideLayout384.xml"/><Relationship Id="rId25" Type="http://schemas.openxmlformats.org/officeDocument/2006/relationships/slideLayout" Target="../slideLayouts/slideLayout383.xml"/><Relationship Id="rId28" Type="http://schemas.openxmlformats.org/officeDocument/2006/relationships/theme" Target="../theme/theme11.xml"/><Relationship Id="rId27" Type="http://schemas.openxmlformats.org/officeDocument/2006/relationships/slideLayout" Target="../slideLayouts/slideLayout385.xml"/><Relationship Id="rId5" Type="http://schemas.openxmlformats.org/officeDocument/2006/relationships/slideLayout" Target="../slideLayouts/slideLayout363.xml"/><Relationship Id="rId6" Type="http://schemas.openxmlformats.org/officeDocument/2006/relationships/slideLayout" Target="../slideLayouts/slideLayout364.xml"/><Relationship Id="rId7" Type="http://schemas.openxmlformats.org/officeDocument/2006/relationships/slideLayout" Target="../slideLayouts/slideLayout365.xml"/><Relationship Id="rId8" Type="http://schemas.openxmlformats.org/officeDocument/2006/relationships/slideLayout" Target="../slideLayouts/slideLayout366.xml"/><Relationship Id="rId11" Type="http://schemas.openxmlformats.org/officeDocument/2006/relationships/slideLayout" Target="../slideLayouts/slideLayout369.xml"/><Relationship Id="rId10" Type="http://schemas.openxmlformats.org/officeDocument/2006/relationships/slideLayout" Target="../slideLayouts/slideLayout368.xml"/><Relationship Id="rId13" Type="http://schemas.openxmlformats.org/officeDocument/2006/relationships/slideLayout" Target="../slideLayouts/slideLayout371.xml"/><Relationship Id="rId12" Type="http://schemas.openxmlformats.org/officeDocument/2006/relationships/slideLayout" Target="../slideLayouts/slideLayout370.xml"/><Relationship Id="rId15" Type="http://schemas.openxmlformats.org/officeDocument/2006/relationships/slideLayout" Target="../slideLayouts/slideLayout373.xml"/><Relationship Id="rId14" Type="http://schemas.openxmlformats.org/officeDocument/2006/relationships/slideLayout" Target="../slideLayouts/slideLayout372.xml"/><Relationship Id="rId17" Type="http://schemas.openxmlformats.org/officeDocument/2006/relationships/slideLayout" Target="../slideLayouts/slideLayout375.xml"/><Relationship Id="rId16" Type="http://schemas.openxmlformats.org/officeDocument/2006/relationships/slideLayout" Target="../slideLayouts/slideLayout374.xml"/><Relationship Id="rId19" Type="http://schemas.openxmlformats.org/officeDocument/2006/relationships/slideLayout" Target="../slideLayouts/slideLayout377.xml"/><Relationship Id="rId18" Type="http://schemas.openxmlformats.org/officeDocument/2006/relationships/slideLayout" Target="../slideLayouts/slideLayout37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9" name="Shape 19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325" name="Shape 325"/>
        <p:cNvGrpSpPr/>
        <p:nvPr/>
      </p:nvGrpSpPr>
      <p:grpSpPr>
        <a:xfrm>
          <a:off x="0" y="0"/>
          <a:ext cx="0" cy="0"/>
          <a:chOff x="0" y="0"/>
          <a:chExt cx="0" cy="0"/>
        </a:xfrm>
      </p:grpSpPr>
      <p:sp>
        <p:nvSpPr>
          <p:cNvPr id="326" name="Google Shape;326;p59"/>
          <p:cNvSpPr txBox="1"/>
          <p:nvPr>
            <p:ph type="title"/>
          </p:nvPr>
        </p:nvSpPr>
        <p:spPr>
          <a:xfrm>
            <a:off x="838200" y="365126"/>
            <a:ext cx="10515600" cy="1325599"/>
          </a:xfrm>
          <a:prstGeom prst="rect">
            <a:avLst/>
          </a:prstGeom>
          <a:noFill/>
          <a:ln>
            <a:noFill/>
          </a:ln>
        </p:spPr>
        <p:txBody>
          <a:bodyPr anchorCtr="0" anchor="ctr" bIns="34250" lIns="68550" spcFirstLastPara="1" rIns="68550" wrap="square" tIns="34250">
            <a:norm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7" name="Google Shape;327;p59"/>
          <p:cNvSpPr txBox="1"/>
          <p:nvPr>
            <p:ph idx="1" type="body"/>
          </p:nvPr>
        </p:nvSpPr>
        <p:spPr>
          <a:xfrm>
            <a:off x="838200" y="1825629"/>
            <a:ext cx="10515600" cy="4351203"/>
          </a:xfrm>
          <a:prstGeom prst="rect">
            <a:avLst/>
          </a:prstGeom>
          <a:noFill/>
          <a:ln>
            <a:noFill/>
          </a:ln>
        </p:spPr>
        <p:txBody>
          <a:bodyPr anchorCtr="0" anchor="t" bIns="34250" lIns="68550" spcFirstLastPara="1" rIns="68550" wrap="square" tIns="34250">
            <a:norm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8" name="Google Shape;328;p59"/>
          <p:cNvSpPr txBox="1"/>
          <p:nvPr>
            <p:ph idx="10" type="dt"/>
          </p:nvPr>
        </p:nvSpPr>
        <p:spPr>
          <a:xfrm>
            <a:off x="838200" y="6356347"/>
            <a:ext cx="2743200" cy="365199"/>
          </a:xfrm>
          <a:prstGeom prst="rect">
            <a:avLst/>
          </a:prstGeom>
          <a:noFill/>
          <a:ln>
            <a:noFill/>
          </a:ln>
        </p:spPr>
        <p:txBody>
          <a:bodyPr anchorCtr="0" anchor="ctr" bIns="34250" lIns="68550" spcFirstLastPara="1" rIns="68550" wrap="square" tIns="34250">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9" name="Google Shape;329;p59"/>
          <p:cNvSpPr txBox="1"/>
          <p:nvPr>
            <p:ph idx="11" type="ftr"/>
          </p:nvPr>
        </p:nvSpPr>
        <p:spPr>
          <a:xfrm>
            <a:off x="4038599" y="6356347"/>
            <a:ext cx="4114799" cy="365199"/>
          </a:xfrm>
          <a:prstGeom prst="rect">
            <a:avLst/>
          </a:prstGeom>
          <a:noFill/>
          <a:ln>
            <a:noFill/>
          </a:ln>
        </p:spPr>
        <p:txBody>
          <a:bodyPr anchorCtr="1" anchor="ctr" bIns="34250" lIns="68550" spcFirstLastPara="1" rIns="68550" wrap="square" tIns="34250">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0" name="Google Shape;330;p59"/>
          <p:cNvSpPr txBox="1"/>
          <p:nvPr>
            <p:ph idx="12" type="sldNum"/>
          </p:nvPr>
        </p:nvSpPr>
        <p:spPr>
          <a:xfrm>
            <a:off x="8610599" y="6356347"/>
            <a:ext cx="2743200" cy="365199"/>
          </a:xfrm>
          <a:prstGeom prst="rect">
            <a:avLst/>
          </a:prstGeom>
          <a:noFill/>
          <a:ln>
            <a:noFill/>
          </a:ln>
        </p:spPr>
        <p:txBody>
          <a:bodyPr anchorCtr="0" anchor="ctr" bIns="34250" lIns="68550" spcFirstLastPara="1" rIns="68550" wrap="square" tIns="3425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8" name="Shape 42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48" r:id="rId25"/>
    <p:sldLayoutId id="2147483749" r:id="rId26"/>
    <p:sldLayoutId id="2147483750"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8" name="Shape 55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2" name="Shape 702"/>
        <p:cNvGrpSpPr/>
        <p:nvPr/>
      </p:nvGrpSpPr>
      <p:grpSpPr>
        <a:xfrm>
          <a:off x="0" y="0"/>
          <a:ext cx="0" cy="0"/>
          <a:chOff x="0" y="0"/>
          <a:chExt cx="0" cy="0"/>
        </a:xfrm>
      </p:grpSpPr>
      <p:sp>
        <p:nvSpPr>
          <p:cNvPr id="703" name="Google Shape;703;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4" name="Google Shape;704;p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5" name="Google Shape;705;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6" name="Google Shape;706;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7" name="Google Shape;707;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8" name="Shape 81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824" r:id="rId25"/>
    <p:sldLayoutId id="2147483825" r:id="rId26"/>
    <p:sldLayoutId id="2147483826"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8" name="Shape 94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 id="2147483846" r:id="rId19"/>
    <p:sldLayoutId id="2147483847" r:id="rId20"/>
    <p:sldLayoutId id="2147483848" r:id="rId21"/>
    <p:sldLayoutId id="2147483849" r:id="rId22"/>
    <p:sldLayoutId id="2147483850" r:id="rId23"/>
    <p:sldLayoutId id="2147483851" r:id="rId24"/>
    <p:sldLayoutId id="2147483852" r:id="rId25"/>
    <p:sldLayoutId id="2147483853" r:id="rId26"/>
    <p:sldLayoutId id="214748385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78" name="Shape 107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 id="2147483880" r:id="rId25"/>
    <p:sldLayoutId id="2147483881" r:id="rId26"/>
    <p:sldLayoutId id="2147483882"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8" name="Shape 1208"/>
        <p:cNvGrpSpPr/>
        <p:nvPr/>
      </p:nvGrpSpPr>
      <p:grpSpPr>
        <a:xfrm>
          <a:off x="0" y="0"/>
          <a:ext cx="0" cy="0"/>
          <a:chOff x="0" y="0"/>
          <a:chExt cx="0" cy="0"/>
        </a:xfrm>
      </p:grpSpPr>
      <p:sp>
        <p:nvSpPr>
          <p:cNvPr id="1209" name="Google Shape;1209;p7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0" name="Google Shape;1210;p7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1" name="Google Shape;1211;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12" name="Google Shape;1212;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13" name="Google Shape;1213;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319" name="Shape 1319"/>
        <p:cNvGrpSpPr/>
        <p:nvPr/>
      </p:nvGrpSpPr>
      <p:grpSpPr>
        <a:xfrm>
          <a:off x="0" y="0"/>
          <a:ext cx="0" cy="0"/>
          <a:chOff x="0" y="0"/>
          <a:chExt cx="0" cy="0"/>
        </a:xfrm>
      </p:grpSpPr>
      <p:sp>
        <p:nvSpPr>
          <p:cNvPr id="1320" name="Google Shape;1320;p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21" name="Google Shape;1321;p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22" name="Google Shape;1322;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23" name="Google Shape;1323;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24" name="Google Shape;1324;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2" name="Shape 1382"/>
        <p:cNvGrpSpPr/>
        <p:nvPr/>
      </p:nvGrpSpPr>
      <p:grpSpPr>
        <a:xfrm>
          <a:off x="0" y="0"/>
          <a:ext cx="0" cy="0"/>
          <a:chOff x="0" y="0"/>
          <a:chExt cx="0" cy="0"/>
        </a:xfrm>
      </p:grpSpPr>
      <p:sp>
        <p:nvSpPr>
          <p:cNvPr id="1383" name="Google Shape;1383;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84" name="Google Shape;1384;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85" name="Google Shape;1385;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6" name="Google Shape;1386;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7" name="Google Shape;1387;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 id="2147483925" r:id="rId14"/>
    <p:sldLayoutId id="2147483926" r:id="rId15"/>
    <p:sldLayoutId id="2147483927" r:id="rId16"/>
    <p:sldLayoutId id="2147483928"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3" name="Shape 1493"/>
        <p:cNvGrpSpPr/>
        <p:nvPr/>
      </p:nvGrpSpPr>
      <p:grpSpPr>
        <a:xfrm>
          <a:off x="0" y="0"/>
          <a:ext cx="0" cy="0"/>
          <a:chOff x="0" y="0"/>
          <a:chExt cx="0" cy="0"/>
        </a:xfrm>
      </p:grpSpPr>
      <p:sp>
        <p:nvSpPr>
          <p:cNvPr id="1494" name="Google Shape;1494;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95" name="Google Shape;1495;p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96" name="Google Shape;1496;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97" name="Google Shape;1497;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98" name="Google Shape;1498;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3" name="Shape 162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 id="2147483962" r:id="rId13"/>
    <p:sldLayoutId id="2147483963" r:id="rId14"/>
    <p:sldLayoutId id="2147483964" r:id="rId15"/>
    <p:sldLayoutId id="2147483965" r:id="rId16"/>
    <p:sldLayoutId id="2147483966" r:id="rId17"/>
    <p:sldLayoutId id="2147483967" r:id="rId18"/>
    <p:sldLayoutId id="2147483968" r:id="rId19"/>
    <p:sldLayoutId id="2147483969" r:id="rId20"/>
    <p:sldLayoutId id="2147483970" r:id="rId21"/>
    <p:sldLayoutId id="2147483971" r:id="rId22"/>
    <p:sldLayoutId id="2147483972" r:id="rId23"/>
    <p:sldLayoutId id="2147483973" r:id="rId24"/>
    <p:sldLayoutId id="2147483974" r:id="rId25"/>
    <p:sldLayoutId id="2147483975" r:id="rId26"/>
    <p:sldLayoutId id="2147483976"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53" name="Shape 175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3996" r:id="rId19"/>
    <p:sldLayoutId id="2147483997" r:id="rId20"/>
    <p:sldLayoutId id="2147483998" r:id="rId21"/>
    <p:sldLayoutId id="2147483999" r:id="rId22"/>
    <p:sldLayoutId id="2147484000" r:id="rId23"/>
    <p:sldLayoutId id="2147484001" r:id="rId24"/>
    <p:sldLayoutId id="2147484002" r:id="rId25"/>
    <p:sldLayoutId id="2147484003" r:id="rId26"/>
    <p:sldLayoutId id="214748400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83" name="Shape 1883"/>
        <p:cNvGrpSpPr/>
        <p:nvPr/>
      </p:nvGrpSpPr>
      <p:grpSpPr>
        <a:xfrm>
          <a:off x="0" y="0"/>
          <a:ext cx="0" cy="0"/>
          <a:chOff x="0" y="0"/>
          <a:chExt cx="0" cy="0"/>
        </a:xfrm>
      </p:grpSpPr>
      <p:sp>
        <p:nvSpPr>
          <p:cNvPr id="1884" name="Google Shape;1884;p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85" name="Google Shape;1885;p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86" name="Google Shape;1886;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87" name="Google Shape;1887;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88" name="Google Shape;1888;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 id="2147484022"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4" name="Shape 199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 id="2147484035" r:id="rId12"/>
    <p:sldLayoutId id="2147484036" r:id="rId13"/>
    <p:sldLayoutId id="2147484037" r:id="rId14"/>
    <p:sldLayoutId id="2147484038" r:id="rId15"/>
    <p:sldLayoutId id="2147484039" r:id="rId16"/>
    <p:sldLayoutId id="2147484040" r:id="rId17"/>
    <p:sldLayoutId id="2147484041" r:id="rId18"/>
    <p:sldLayoutId id="2147484042" r:id="rId19"/>
    <p:sldLayoutId id="2147484043" r:id="rId20"/>
    <p:sldLayoutId id="2147484044" r:id="rId21"/>
    <p:sldLayoutId id="2147484045" r:id="rId22"/>
    <p:sldLayoutId id="2147484046" r:id="rId23"/>
    <p:sldLayoutId id="2147484047" r:id="rId24"/>
    <p:sldLayoutId id="2147484048" r:id="rId25"/>
    <p:sldLayoutId id="2147484049" r:id="rId26"/>
    <p:sldLayoutId id="2147484050"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0.png"/><Relationship Id="rId4" Type="http://schemas.openxmlformats.org/officeDocument/2006/relationships/image" Target="../media/image44.png"/><Relationship Id="rId5"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33.png"/><Relationship Id="rId9"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35.png"/><Relationship Id="rId7" Type="http://schemas.openxmlformats.org/officeDocument/2006/relationships/image" Target="../media/image56.png"/><Relationship Id="rId8" Type="http://schemas.openxmlformats.org/officeDocument/2006/relationships/image" Target="../media/image12.png"/><Relationship Id="rId11" Type="http://schemas.openxmlformats.org/officeDocument/2006/relationships/image" Target="../media/image27.png"/><Relationship Id="rId10" Type="http://schemas.openxmlformats.org/officeDocument/2006/relationships/image" Target="../media/image29.png"/><Relationship Id="rId12"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9.png"/><Relationship Id="rId5" Type="http://schemas.openxmlformats.org/officeDocument/2006/relationships/image" Target="../media/image27.png"/><Relationship Id="rId6" Type="http://schemas.openxmlformats.org/officeDocument/2006/relationships/image" Target="../media/image19.png"/><Relationship Id="rId7"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29.png"/><Relationship Id="rId5" Type="http://schemas.openxmlformats.org/officeDocument/2006/relationships/image" Target="../media/image27.png"/><Relationship Id="rId6" Type="http://schemas.openxmlformats.org/officeDocument/2006/relationships/image" Target="../media/image19.png"/><Relationship Id="rId7" Type="http://schemas.openxmlformats.org/officeDocument/2006/relationships/image" Target="../media/image4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0.xml"/><Relationship Id="rId3" Type="http://schemas.openxmlformats.org/officeDocument/2006/relationships/image" Target="../media/image41.png"/><Relationship Id="rId4" Type="http://schemas.openxmlformats.org/officeDocument/2006/relationships/image" Target="../media/image55.png"/><Relationship Id="rId5" Type="http://schemas.openxmlformats.org/officeDocument/2006/relationships/image" Target="../media/image46.png"/><Relationship Id="rId6"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1.xml"/><Relationship Id="rId3" Type="http://schemas.openxmlformats.org/officeDocument/2006/relationships/hyperlink" Target="https://drive.google.com/drive/folders/1LVMLazqavrVc3RVzeVN8mafgRNxbfOyb?usp=drive_link" TargetMode="External"/><Relationship Id="rId4" Type="http://schemas.openxmlformats.org/officeDocument/2006/relationships/hyperlink" Target="https://drive.google.com/drive/folders/1OFG-nWUaK8DQR0QW3I_oDD_CG7DzTBUZ?usp=drive_link" TargetMode="External"/><Relationship Id="rId5" Type="http://schemas.openxmlformats.org/officeDocument/2006/relationships/hyperlink" Target="https://drive.google.com/drive/folders/1OFG-nWUaK8DQR0QW3I_oDD_CG7DzTBUZ" TargetMode="External"/><Relationship Id="rId6"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12.xml"/><Relationship Id="rId3" Type="http://schemas.openxmlformats.org/officeDocument/2006/relationships/image" Target="../media/image36.png"/><Relationship Id="rId4" Type="http://schemas.openxmlformats.org/officeDocument/2006/relationships/image" Target="../media/image37.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3.xml"/><Relationship Id="rId3" Type="http://schemas.openxmlformats.org/officeDocument/2006/relationships/image" Target="../media/image45.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14.xml"/><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15.xml"/><Relationship Id="rId3" Type="http://schemas.openxmlformats.org/officeDocument/2006/relationships/image" Target="../media/image54.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16.xml"/><Relationship Id="rId3" Type="http://schemas.openxmlformats.org/officeDocument/2006/relationships/image" Target="../media/image57.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2.xml"/><Relationship Id="rId2" Type="http://schemas.openxmlformats.org/officeDocument/2006/relationships/notesSlide" Target="../notesSlides/notesSlide17.xml"/><Relationship Id="rId3" Type="http://schemas.openxmlformats.org/officeDocument/2006/relationships/image" Target="../media/image29.png"/><Relationship Id="rId4" Type="http://schemas.openxmlformats.org/officeDocument/2006/relationships/image" Target="../media/image11.png"/><Relationship Id="rId5" Type="http://schemas.openxmlformats.org/officeDocument/2006/relationships/image" Target="../media/image5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3.xml"/><Relationship Id="rId2" Type="http://schemas.openxmlformats.org/officeDocument/2006/relationships/notesSlide" Target="../notesSlides/notesSlide18.xml"/><Relationship Id="rId3" Type="http://schemas.openxmlformats.org/officeDocument/2006/relationships/image" Target="../media/image64.png"/><Relationship Id="rId4" Type="http://schemas.openxmlformats.org/officeDocument/2006/relationships/image" Target="../media/image6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9.xml"/><Relationship Id="rId2" Type="http://schemas.openxmlformats.org/officeDocument/2006/relationships/notesSlide" Target="../notesSlides/notesSlide19.xml"/><Relationship Id="rId3" Type="http://schemas.openxmlformats.org/officeDocument/2006/relationships/image" Target="../media/image5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2.xml"/><Relationship Id="rId2" Type="http://schemas.openxmlformats.org/officeDocument/2006/relationships/notesSlide" Target="../notesSlides/notesSlide20.xml"/><Relationship Id="rId3" Type="http://schemas.openxmlformats.org/officeDocument/2006/relationships/image" Target="../media/image29.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21.xml"/><Relationship Id="rId3" Type="http://schemas.openxmlformats.org/officeDocument/2006/relationships/image" Target="../media/image50.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22.xml"/><Relationship Id="rId3" Type="http://schemas.openxmlformats.org/officeDocument/2006/relationships/image" Target="../media/image50.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23.xml"/><Relationship Id="rId3" Type="http://schemas.openxmlformats.org/officeDocument/2006/relationships/image" Target="../media/image50.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9.xml"/><Relationship Id="rId2" Type="http://schemas.openxmlformats.org/officeDocument/2006/relationships/notesSlide" Target="../notesSlides/notesSlide24.xml"/><Relationship Id="rId3" Type="http://schemas.openxmlformats.org/officeDocument/2006/relationships/image" Target="../media/image5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2.xml"/><Relationship Id="rId2" Type="http://schemas.openxmlformats.org/officeDocument/2006/relationships/notesSlide" Target="../notesSlides/notesSlide26.xml"/><Relationship Id="rId3" Type="http://schemas.openxmlformats.org/officeDocument/2006/relationships/image" Target="../media/image61.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27.xml"/><Relationship Id="rId3" Type="http://schemas.openxmlformats.org/officeDocument/2006/relationships/image" Target="../media/image58.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28.xml"/><Relationship Id="rId3" Type="http://schemas.openxmlformats.org/officeDocument/2006/relationships/image" Target="../media/image58.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29.xml"/><Relationship Id="rId3" Type="http://schemas.openxmlformats.org/officeDocument/2006/relationships/image" Target="../media/image58.png"/><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30.xml"/><Relationship Id="rId3" Type="http://schemas.openxmlformats.org/officeDocument/2006/relationships/image" Target="../media/image68.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9.xml"/><Relationship Id="rId2" Type="http://schemas.openxmlformats.org/officeDocument/2006/relationships/notesSlide" Target="../notesSlides/notesSlide31.xml"/><Relationship Id="rId3" Type="http://schemas.openxmlformats.org/officeDocument/2006/relationships/image" Target="../media/image50.png"/><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8.xml"/><Relationship Id="rId2" Type="http://schemas.openxmlformats.org/officeDocument/2006/relationships/notesSlide" Target="../notesSlides/notesSlide32.xml"/><Relationship Id="rId3" Type="http://schemas.openxmlformats.org/officeDocument/2006/relationships/image" Target="../media/image6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33.xml"/><Relationship Id="rId3" Type="http://schemas.openxmlformats.org/officeDocument/2006/relationships/image" Target="../media/image5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5.xml"/><Relationship Id="rId2" Type="http://schemas.openxmlformats.org/officeDocument/2006/relationships/notesSlide" Target="../notesSlides/notesSlide34.xml"/><Relationship Id="rId3" Type="http://schemas.openxmlformats.org/officeDocument/2006/relationships/image" Target="../media/image6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35.xml"/><Relationship Id="rId3" Type="http://schemas.openxmlformats.org/officeDocument/2006/relationships/image" Target="../media/image5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36.xml"/><Relationship Id="rId3" Type="http://schemas.openxmlformats.org/officeDocument/2006/relationships/image" Target="../media/image5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37.xml"/><Relationship Id="rId3"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38.xml"/><Relationship Id="rId3"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39.xml"/><Relationship Id="rId3" Type="http://schemas.openxmlformats.org/officeDocument/2006/relationships/image" Target="../media/image73.pn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40.xml"/><Relationship Id="rId3" Type="http://schemas.openxmlformats.org/officeDocument/2006/relationships/image" Target="../media/image2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41.xml"/><Relationship Id="rId3" Type="http://schemas.openxmlformats.org/officeDocument/2006/relationships/image" Target="../media/image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42.xml"/><Relationship Id="rId3" Type="http://schemas.openxmlformats.org/officeDocument/2006/relationships/image" Target="../media/image73.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7.xml"/><Relationship Id="rId2" Type="http://schemas.openxmlformats.org/officeDocument/2006/relationships/notesSlide" Target="../notesSlides/notesSlide43.xml"/><Relationship Id="rId3" Type="http://schemas.openxmlformats.org/officeDocument/2006/relationships/image" Target="../media/image7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2.xml"/><Relationship Id="rId2" Type="http://schemas.openxmlformats.org/officeDocument/2006/relationships/notesSlide" Target="../notesSlides/notesSlide44.xml"/><Relationship Id="rId3"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8.xml"/><Relationship Id="rId2" Type="http://schemas.openxmlformats.org/officeDocument/2006/relationships/notesSlide" Target="../notesSlides/notesSlide45.xml"/><Relationship Id="rId3" Type="http://schemas.openxmlformats.org/officeDocument/2006/relationships/image" Target="../media/image50.png"/><Relationship Id="rId4" Type="http://schemas.openxmlformats.org/officeDocument/2006/relationships/image" Target="../media/image73.png"/><Relationship Id="rId5" Type="http://schemas.openxmlformats.org/officeDocument/2006/relationships/image" Target="../media/image2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9.xml"/><Relationship Id="rId2" Type="http://schemas.openxmlformats.org/officeDocument/2006/relationships/notesSlide" Target="../notesSlides/notesSlide46.xml"/><Relationship Id="rId3" Type="http://schemas.openxmlformats.org/officeDocument/2006/relationships/image" Target="../media/image7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47.xml"/><Relationship Id="rId3" Type="http://schemas.openxmlformats.org/officeDocument/2006/relationships/image" Target="../media/image50.png"/><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48.xml"/><Relationship Id="rId3" Type="http://schemas.openxmlformats.org/officeDocument/2006/relationships/image" Target="../media/image50.png"/><Relationship Id="rId4" Type="http://schemas.openxmlformats.org/officeDocument/2006/relationships/image" Target="../media/image7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49.xml"/><Relationship Id="rId3" Type="http://schemas.openxmlformats.org/officeDocument/2006/relationships/image" Target="../media/image50.png"/><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50.xml"/><Relationship Id="rId3" Type="http://schemas.openxmlformats.org/officeDocument/2006/relationships/image" Target="../media/image50.png"/><Relationship Id="rId4" Type="http://schemas.openxmlformats.org/officeDocument/2006/relationships/image" Target="../media/image74.png"/><Relationship Id="rId5"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8" name="Shape 2128"/>
        <p:cNvGrpSpPr/>
        <p:nvPr/>
      </p:nvGrpSpPr>
      <p:grpSpPr>
        <a:xfrm>
          <a:off x="0" y="0"/>
          <a:ext cx="0" cy="0"/>
          <a:chOff x="0" y="0"/>
          <a:chExt cx="0" cy="0"/>
        </a:xfrm>
      </p:grpSpPr>
      <p:pic>
        <p:nvPicPr>
          <p:cNvPr descr="الصفحة الرئيسية" id="2129" name="Google Shape;2129;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2130" name="Google Shape;2130;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131" name="Google Shape;2131;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اللبنة </a:t>
            </a:r>
            <a:endParaRPr/>
          </a:p>
        </p:txBody>
      </p:sp>
      <p:sp>
        <p:nvSpPr>
          <p:cNvPr id="2132" name="Google Shape;2132;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133" name="Google Shape;2133;p1"/>
          <p:cNvSpPr/>
          <p:nvPr/>
        </p:nvSpPr>
        <p:spPr>
          <a:xfrm>
            <a:off x="4872828" y="4374434"/>
            <a:ext cx="6561408" cy="640400"/>
          </a:xfrm>
          <a:custGeom>
            <a:rect b="b" l="l" r="r" t="t"/>
            <a:pathLst>
              <a:path extrusionOk="0" h="120000" w="120000">
                <a:moveTo>
                  <a:pt x="1009" y="0"/>
                </a:moveTo>
                <a:cubicBezTo>
                  <a:pt x="1008" y="0"/>
                  <a:pt x="1008" y="0"/>
                  <a:pt x="1008" y="1"/>
                </a:cubicBezTo>
                <a:lnTo>
                  <a:pt x="0" y="109661"/>
                </a:lnTo>
                <a:cubicBezTo>
                  <a:pt x="0" y="109662"/>
                  <a:pt x="0" y="109662"/>
                  <a:pt x="1" y="109662"/>
                </a:cubicBezTo>
                <a:lnTo>
                  <a:pt x="118991" y="120000"/>
                </a:lnTo>
                <a:cubicBezTo>
                  <a:pt x="118992" y="120000"/>
                  <a:pt x="118992" y="120000"/>
                  <a:pt x="118992"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134" name="Google Shape;2134;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2135" name="Google Shape;2135;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136" name="Google Shape;2136;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rgbClr val="000000"/>
              </a:solidFill>
              <a:latin typeface="Calibri"/>
              <a:ea typeface="Calibri"/>
              <a:cs typeface="Calibri"/>
              <a:sym typeface="Calibri"/>
            </a:endParaRPr>
          </a:p>
        </p:txBody>
      </p:sp>
      <p:grpSp>
        <p:nvGrpSpPr>
          <p:cNvPr id="2137" name="Google Shape;2137;p1"/>
          <p:cNvGrpSpPr/>
          <p:nvPr/>
        </p:nvGrpSpPr>
        <p:grpSpPr>
          <a:xfrm>
            <a:off x="917856" y="1127574"/>
            <a:ext cx="1782933" cy="1428585"/>
            <a:chOff x="917856" y="1127574"/>
            <a:chExt cx="1782933" cy="1428585"/>
          </a:xfrm>
        </p:grpSpPr>
        <p:pic>
          <p:nvPicPr>
            <p:cNvPr id="2138" name="Google Shape;2138;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2139" name="Google Shape;2139;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spcBef>
                  <a:spcPts val="0"/>
                </a:spcBef>
                <a:spcAft>
                  <a:spcPts val="0"/>
                </a:spcAft>
                <a:buNone/>
              </a:pPr>
              <a:r>
                <a:rPr b="1" i="0" lang="ar-MA" sz="2400" u="none" cap="none" strike="noStrike">
                  <a:solidFill>
                    <a:srgbClr val="FFFFFF"/>
                  </a:solidFill>
                  <a:latin typeface="Dosis"/>
                  <a:ea typeface="Dosis"/>
                  <a:cs typeface="Dosis"/>
                  <a:sym typeface="Dosis"/>
                </a:rPr>
                <a:t>الاولى</a:t>
              </a:r>
              <a:endParaRPr b="1" i="0" sz="2400" u="none" cap="none" strike="noStrike">
                <a:solidFill>
                  <a:srgbClr val="FFFFFF"/>
                </a:solidFill>
                <a:latin typeface="Dosis"/>
                <a:ea typeface="Dosis"/>
                <a:cs typeface="Dosis"/>
                <a:sym typeface="Dosis"/>
              </a:endParaRPr>
            </a:p>
            <a:p>
              <a:pPr indent="0" lvl="0" marL="0" marR="0" rtl="0" algn="ctr">
                <a:spcBef>
                  <a:spcPts val="0"/>
                </a:spcBef>
                <a:spcAft>
                  <a:spcPts val="0"/>
                </a:spcAft>
                <a:buNone/>
              </a:pPr>
              <a:r>
                <a:rPr b="1" i="0" lang="ar-MA" sz="2400" u="none" cap="none" strike="noStrike">
                  <a:solidFill>
                    <a:srgbClr val="FFFFFF"/>
                  </a:solidFill>
                  <a:latin typeface="Arial"/>
                  <a:ea typeface="Arial"/>
                  <a:cs typeface="Arial"/>
                  <a:sym typeface="Arial"/>
                </a:rPr>
                <a:t>إعدادي</a:t>
              </a:r>
              <a:endParaRPr/>
            </a:p>
          </p:txBody>
        </p:sp>
      </p:grpSp>
      <p:pic>
        <p:nvPicPr>
          <p:cNvPr id="2140" name="Google Shape;2140;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2141" name="Google Shape;2141;p1"/>
          <p:cNvSpPr/>
          <p:nvPr/>
        </p:nvSpPr>
        <p:spPr>
          <a:xfrm>
            <a:off x="4875840" y="5260664"/>
            <a:ext cx="6685846" cy="650403"/>
          </a:xfrm>
          <a:custGeom>
            <a:rect b="b" l="l" r="r" t="t"/>
            <a:pathLst>
              <a:path extrusionOk="0" h="120000" w="120000">
                <a:moveTo>
                  <a:pt x="1006" y="0"/>
                </a:moveTo>
                <a:cubicBezTo>
                  <a:pt x="1005" y="0"/>
                  <a:pt x="1005" y="0"/>
                  <a:pt x="1005" y="1"/>
                </a:cubicBezTo>
                <a:lnTo>
                  <a:pt x="0" y="109661"/>
                </a:lnTo>
                <a:cubicBezTo>
                  <a:pt x="0" y="109662"/>
                  <a:pt x="0" y="109662"/>
                  <a:pt x="1" y="109662"/>
                </a:cubicBezTo>
                <a:lnTo>
                  <a:pt x="118994" y="120000"/>
                </a:lnTo>
                <a:cubicBezTo>
                  <a:pt x="118995" y="120000"/>
                  <a:pt x="118995" y="120000"/>
                  <a:pt x="118995"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2142" name="Google Shape;2142;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endParaRPr/>
          </a:p>
        </p:txBody>
      </p:sp>
      <p:sp>
        <p:nvSpPr>
          <p:cNvPr id="2143" name="Google Shape;2143;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144" name="Google Shape;2144;p1"/>
          <p:cNvSpPr/>
          <p:nvPr/>
        </p:nvSpPr>
        <p:spPr>
          <a:xfrm>
            <a:off x="4875602" y="6056383"/>
            <a:ext cx="6686083" cy="640400"/>
          </a:xfrm>
          <a:custGeom>
            <a:rect b="b" l="l" r="r" t="t"/>
            <a:pathLst>
              <a:path extrusionOk="0" h="120000" w="120000">
                <a:moveTo>
                  <a:pt x="990" y="0"/>
                </a:moveTo>
                <a:cubicBezTo>
                  <a:pt x="989" y="0"/>
                  <a:pt x="989" y="0"/>
                  <a:pt x="989" y="1"/>
                </a:cubicBezTo>
                <a:lnTo>
                  <a:pt x="0" y="109661"/>
                </a:lnTo>
                <a:cubicBezTo>
                  <a:pt x="0" y="109662"/>
                  <a:pt x="0" y="109662"/>
                  <a:pt x="1" y="109662"/>
                </a:cubicBezTo>
                <a:lnTo>
                  <a:pt x="119010" y="120000"/>
                </a:lnTo>
                <a:cubicBezTo>
                  <a:pt x="119011" y="120000"/>
                  <a:pt x="119011" y="120000"/>
                  <a:pt x="11901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rgbClr val="FFFFFF"/>
                </a:solidFill>
                <a:latin typeface="Calibri"/>
                <a:ea typeface="Calibri"/>
                <a:cs typeface="Calibri"/>
                <a:sym typeface="Calibri"/>
              </a:rPr>
              <a:t>                     أقرأ بطلاقة وأفهم نصا سرديا لقصة مثل</a:t>
            </a:r>
            <a:endParaRPr b="1" i="0" sz="2000" u="none" cap="none" strike="noStrike">
              <a:solidFill>
                <a:srgbClr val="FFFFFF"/>
              </a:solidFill>
              <a:latin typeface="Calibri"/>
              <a:ea typeface="Calibri"/>
              <a:cs typeface="Calibri"/>
              <a:sym typeface="Calibri"/>
            </a:endParaRPr>
          </a:p>
        </p:txBody>
      </p:sp>
      <p:sp>
        <p:nvSpPr>
          <p:cNvPr id="2145" name="Google Shape;2145;p1"/>
          <p:cNvSpPr txBox="1"/>
          <p:nvPr/>
        </p:nvSpPr>
        <p:spPr>
          <a:xfrm>
            <a:off x="9769961"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2146" name="Google Shape;2146;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2147" name="Google Shape;2147;p1"/>
          <p:cNvSpPr txBox="1"/>
          <p:nvPr/>
        </p:nvSpPr>
        <p:spPr>
          <a:xfrm>
            <a:off x="4928036" y="3695873"/>
            <a:ext cx="4727890" cy="323871"/>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Arial"/>
                <a:ea typeface="Arial"/>
                <a:cs typeface="Arial"/>
                <a:sym typeface="Arial"/>
              </a:rPr>
              <a:t>4- الطَلاقَةُ والفَهْمُ على مستوى نص متوسط الطول</a:t>
            </a:r>
            <a:endParaRPr b="1" i="0" sz="2000" u="none" cap="none" strike="noStrike">
              <a:solidFill>
                <a:schemeClr val="lt1"/>
              </a:solidFill>
              <a:latin typeface="Arial"/>
              <a:ea typeface="Arial"/>
              <a:cs typeface="Arial"/>
              <a:sym typeface="Arial"/>
            </a:endParaRPr>
          </a:p>
        </p:txBody>
      </p:sp>
      <p:sp>
        <p:nvSpPr>
          <p:cNvPr id="2148" name="Google Shape;2148;p1"/>
          <p:cNvSpPr txBox="1"/>
          <p:nvPr/>
        </p:nvSpPr>
        <p:spPr>
          <a:xfrm>
            <a:off x="6726893" y="451330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الأول</a:t>
            </a:r>
            <a:endParaRPr b="1" i="0" sz="2400" u="none" cap="none" strike="noStrike">
              <a:solidFill>
                <a:srgbClr val="FFFFFF"/>
              </a:solidFill>
              <a:latin typeface="Calibri"/>
              <a:ea typeface="Calibri"/>
              <a:cs typeface="Calibri"/>
              <a:sym typeface="Calibri"/>
            </a:endParaRPr>
          </a:p>
        </p:txBody>
      </p:sp>
      <p:sp>
        <p:nvSpPr>
          <p:cNvPr id="2149" name="Google Shape;2149;p1"/>
          <p:cNvSpPr txBox="1"/>
          <p:nvPr/>
        </p:nvSpPr>
        <p:spPr>
          <a:xfrm>
            <a:off x="6726892" y="5370964"/>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الاولى</a:t>
            </a:r>
            <a:endParaRPr b="1" i="0" sz="24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153" name="Shape 2153"/>
        <p:cNvGrpSpPr/>
        <p:nvPr/>
      </p:nvGrpSpPr>
      <p:grpSpPr>
        <a:xfrm>
          <a:off x="0" y="0"/>
          <a:ext cx="0" cy="0"/>
          <a:chOff x="0" y="0"/>
          <a:chExt cx="0" cy="0"/>
        </a:xfrm>
      </p:grpSpPr>
      <p:sp>
        <p:nvSpPr>
          <p:cNvPr id="2154" name="Google Shape;2154;p2"/>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2155" name="Google Shape;2155;p2"/>
          <p:cNvGrpSpPr/>
          <p:nvPr/>
        </p:nvGrpSpPr>
        <p:grpSpPr>
          <a:xfrm>
            <a:off x="281589" y="1191271"/>
            <a:ext cx="11655482" cy="5204133"/>
            <a:chOff x="281589" y="1191271"/>
            <a:chExt cx="11655482" cy="5204133"/>
          </a:xfrm>
        </p:grpSpPr>
        <p:sp>
          <p:nvSpPr>
            <p:cNvPr id="2156" name="Google Shape;2156;p2"/>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cxnSp>
          <p:nvCxnSpPr>
            <p:cNvPr id="2157" name="Google Shape;2157;p2"/>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158" name="Google Shape;2158;p2"/>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2159" name="Google Shape;2159;p2"/>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2160" name="Google Shape;2160;p2"/>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2161" name="Google Shape;2161;p2"/>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2162" name="Google Shape;2162;p2"/>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2163" name="Google Shape;2163;p2"/>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الفقرة </a:t>
              </a:r>
              <a:endParaRPr b="1" i="0" sz="2000" u="none" cap="none" strike="noStrike">
                <a:solidFill>
                  <a:srgbClr val="FFFFFF"/>
                </a:solidFill>
                <a:latin typeface="Arial"/>
                <a:ea typeface="Arial"/>
                <a:cs typeface="Arial"/>
                <a:sym typeface="Arial"/>
              </a:endParaRPr>
            </a:p>
          </p:txBody>
        </p:sp>
        <p:sp>
          <p:nvSpPr>
            <p:cNvPr id="2164" name="Google Shape;2164;p2"/>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2165" name="Google Shape;2165;p2"/>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166" name="Google Shape;2166;p2"/>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167" name="Google Shape;2167;p2"/>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168" name="Google Shape;2168;p2"/>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169" name="Google Shape;2169;p2"/>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170" name="Google Shape;2170;p2"/>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2171" name="Google Shape;2171;p2"/>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172" name="Google Shape;2172;p2"/>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173" name="Google Shape;2173;p2"/>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174" name="Google Shape;2174;p2"/>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175" name="Google Shape;2175;p2"/>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176" name="Google Shape;2176;p2"/>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177" name="Google Shape;2177;p2"/>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78" name="Google Shape;2178;p2"/>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2179" name="Google Shape;2179;p2"/>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2180" name="Google Shape;2180;p2"/>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2181" name="Google Shape;2181;p2"/>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2182" name="Google Shape;2182;p2"/>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2183" name="Google Shape;2183;p2"/>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2184" name="Google Shape;2184;p2"/>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2185" name="Google Shape;2185;p2"/>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2186" name="Google Shape;2186;p2"/>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87" name="Google Shape;2187;p2"/>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2188" name="Google Shape;2188;p2"/>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2189" name="Google Shape;2189;p2"/>
          <p:cNvSpPr txBox="1"/>
          <p:nvPr/>
        </p:nvSpPr>
        <p:spPr>
          <a:xfrm>
            <a:off x="3120737" y="2881770"/>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M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2190" name="Google Shape;2190;p2"/>
          <p:cNvPicPr preferRelativeResize="0"/>
          <p:nvPr/>
        </p:nvPicPr>
        <p:blipFill rotWithShape="1">
          <a:blip r:embed="rId4">
            <a:alphaModFix/>
          </a:blip>
          <a:srcRect b="0" l="0" r="0" t="0"/>
          <a:stretch/>
        </p:blipFill>
        <p:spPr>
          <a:xfrm>
            <a:off x="3349858" y="2452411"/>
            <a:ext cx="374245" cy="374245"/>
          </a:xfrm>
          <a:prstGeom prst="rect">
            <a:avLst/>
          </a:prstGeom>
          <a:noFill/>
          <a:ln>
            <a:noFill/>
          </a:ln>
        </p:spPr>
      </p:pic>
      <p:pic>
        <p:nvPicPr>
          <p:cNvPr descr="Image générée" id="2191" name="Google Shape;2191;p2"/>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195" name="Shape 2195"/>
        <p:cNvGrpSpPr/>
        <p:nvPr/>
      </p:nvGrpSpPr>
      <p:grpSpPr>
        <a:xfrm>
          <a:off x="0" y="0"/>
          <a:ext cx="0" cy="0"/>
          <a:chOff x="0" y="0"/>
          <a:chExt cx="0" cy="0"/>
        </a:xfrm>
      </p:grpSpPr>
      <p:sp>
        <p:nvSpPr>
          <p:cNvPr id="2196" name="Google Shape;2196;p3"/>
          <p:cNvSpPr txBox="1"/>
          <p:nvPr/>
        </p:nvSpPr>
        <p:spPr>
          <a:xfrm>
            <a:off x="880833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2197" name="Google Shape;2197;p3"/>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p:txBody>
      </p:sp>
      <p:sp>
        <p:nvSpPr>
          <p:cNvPr id="2198" name="Google Shape;2198;p3"/>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199" name="Google Shape;2199;p3"/>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2200" name="Google Shape;2200;p3"/>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2201" name="Google Shape;2201;p3"/>
          <p:cNvSpPr/>
          <p:nvPr/>
        </p:nvSpPr>
        <p:spPr>
          <a:xfrm rot="10800000">
            <a:off x="8875986" y="1556361"/>
            <a:ext cx="2863133" cy="1312967"/>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202" name="Google Shape;2202;p3"/>
          <p:cNvCxnSpPr/>
          <p:nvPr/>
        </p:nvCxnSpPr>
        <p:spPr>
          <a:xfrm flipH="1" rot="10800000">
            <a:off x="10300568" y="2879332"/>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2203" name="Google Shape;2203;p3"/>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2204" name="Google Shape;2204;p3"/>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2205" name="Google Shape;2205;p3"/>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rgbClr val="4EA72E"/>
                </a:solidFill>
                <a:latin typeface="Arial"/>
                <a:ea typeface="Arial"/>
                <a:cs typeface="Arial"/>
                <a:sym typeface="Arial"/>
              </a:rPr>
              <a:t>الرائز</a:t>
            </a:r>
            <a:endParaRPr b="1" i="0" sz="2800" u="none" cap="none" strike="noStrike">
              <a:solidFill>
                <a:srgbClr val="4EA72E"/>
              </a:solidFill>
              <a:latin typeface="Arial"/>
              <a:ea typeface="Arial"/>
              <a:cs typeface="Arial"/>
              <a:sym typeface="Arial"/>
            </a:endParaRPr>
          </a:p>
        </p:txBody>
      </p:sp>
      <p:sp>
        <p:nvSpPr>
          <p:cNvPr id="2206" name="Google Shape;2206;p3"/>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207" name="Google Shape;2207;p3"/>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2208" name="Google Shape;2208;p3"/>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2209" name="Google Shape;2209;p3"/>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210" name="Google Shape;2210;p3"/>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211" name="Google Shape;2211;p3"/>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212" name="Google Shape;2212;p3"/>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213" name="Google Shape;2213;p3"/>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214" name="Google Shape;2214;p3"/>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2215" name="Google Shape;2215;p3"/>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216" name="Google Shape;2216;p3"/>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2217" name="Google Shape;2217;p3"/>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2218" name="Google Shape;2218;p3"/>
          <p:cNvCxnSpPr>
            <a:endCxn id="2217"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2219" name="Google Shape;2219;p3"/>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1</a:t>
            </a:r>
            <a:endParaRPr b="1" i="0" sz="1600" u="none" cap="none" strike="noStrike">
              <a:solidFill>
                <a:srgbClr val="FFFFFF"/>
              </a:solidFill>
              <a:latin typeface="Arial"/>
              <a:ea typeface="Arial"/>
              <a:cs typeface="Arial"/>
              <a:sym typeface="Arial"/>
            </a:endParaRPr>
          </a:p>
        </p:txBody>
      </p:sp>
      <p:sp>
        <p:nvSpPr>
          <p:cNvPr id="2220" name="Google Shape;2220;p3"/>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2</a:t>
            </a:r>
            <a:endParaRPr b="1" i="0" sz="1600" u="none" cap="none" strike="noStrike">
              <a:solidFill>
                <a:srgbClr val="FFFFFF"/>
              </a:solidFill>
              <a:latin typeface="Arial"/>
              <a:ea typeface="Arial"/>
              <a:cs typeface="Arial"/>
              <a:sym typeface="Arial"/>
            </a:endParaRPr>
          </a:p>
        </p:txBody>
      </p:sp>
      <p:sp>
        <p:nvSpPr>
          <p:cNvPr id="2221" name="Google Shape;2221;p3"/>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3</a:t>
            </a:r>
            <a:endParaRPr b="1" i="0" sz="1600" u="none" cap="none" strike="noStrike">
              <a:solidFill>
                <a:srgbClr val="FFFFFF"/>
              </a:solidFill>
              <a:latin typeface="Arial"/>
              <a:ea typeface="Arial"/>
              <a:cs typeface="Arial"/>
              <a:sym typeface="Arial"/>
            </a:endParaRPr>
          </a:p>
        </p:txBody>
      </p:sp>
      <p:sp>
        <p:nvSpPr>
          <p:cNvPr id="2222" name="Google Shape;2222;p3"/>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4</a:t>
            </a:r>
            <a:endParaRPr b="1" i="0" sz="1600" u="none" cap="none" strike="noStrike">
              <a:solidFill>
                <a:srgbClr val="FFFFFF"/>
              </a:solidFill>
              <a:latin typeface="Arial"/>
              <a:ea typeface="Arial"/>
              <a:cs typeface="Arial"/>
              <a:sym typeface="Arial"/>
            </a:endParaRPr>
          </a:p>
        </p:txBody>
      </p:sp>
      <p:sp>
        <p:nvSpPr>
          <p:cNvPr id="2223" name="Google Shape;2223;p3"/>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5</a:t>
            </a:r>
            <a:endParaRPr b="1" i="0" sz="1600" u="none" cap="none" strike="noStrike">
              <a:solidFill>
                <a:srgbClr val="FFFFFF"/>
              </a:solidFill>
              <a:latin typeface="Arial"/>
              <a:ea typeface="Arial"/>
              <a:cs typeface="Arial"/>
              <a:sym typeface="Arial"/>
            </a:endParaRPr>
          </a:p>
        </p:txBody>
      </p:sp>
      <p:sp>
        <p:nvSpPr>
          <p:cNvPr id="2224" name="Google Shape;2224;p3"/>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6</a:t>
            </a:r>
            <a:endParaRPr b="1" i="0" sz="1600" u="none" cap="none" strike="noStrike">
              <a:solidFill>
                <a:srgbClr val="FFFFFF"/>
              </a:solidFill>
              <a:latin typeface="Arial"/>
              <a:ea typeface="Arial"/>
              <a:cs typeface="Arial"/>
              <a:sym typeface="Arial"/>
            </a:endParaRPr>
          </a:p>
        </p:txBody>
      </p:sp>
      <p:sp>
        <p:nvSpPr>
          <p:cNvPr id="2225" name="Google Shape;2225;p3"/>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7</a:t>
            </a:r>
            <a:endParaRPr b="1" i="0" sz="1600" u="none" cap="none" strike="noStrike">
              <a:solidFill>
                <a:srgbClr val="FFFFFF"/>
              </a:solidFill>
              <a:latin typeface="Arial"/>
              <a:ea typeface="Arial"/>
              <a:cs typeface="Arial"/>
              <a:sym typeface="Arial"/>
            </a:endParaRPr>
          </a:p>
        </p:txBody>
      </p:sp>
      <p:sp>
        <p:nvSpPr>
          <p:cNvPr id="2226" name="Google Shape;2226;p3"/>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8</a:t>
            </a:r>
            <a:endParaRPr b="1" i="0" sz="1600" u="none" cap="none" strike="noStrike">
              <a:solidFill>
                <a:srgbClr val="FFFFFF"/>
              </a:solidFill>
              <a:latin typeface="Arial"/>
              <a:ea typeface="Arial"/>
              <a:cs typeface="Arial"/>
              <a:sym typeface="Arial"/>
            </a:endParaRPr>
          </a:p>
        </p:txBody>
      </p:sp>
      <p:sp>
        <p:nvSpPr>
          <p:cNvPr id="2227" name="Google Shape;2227;p3"/>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35</a:t>
            </a:r>
            <a:endParaRPr b="1" i="0" sz="1600" u="none" cap="none" strike="noStrike">
              <a:solidFill>
                <a:srgbClr val="FFFFFF"/>
              </a:solidFill>
              <a:latin typeface="Arial"/>
              <a:ea typeface="Arial"/>
              <a:cs typeface="Arial"/>
              <a:sym typeface="Arial"/>
            </a:endParaRPr>
          </a:p>
        </p:txBody>
      </p:sp>
      <p:cxnSp>
        <p:nvCxnSpPr>
          <p:cNvPr id="2228" name="Google Shape;2228;p3"/>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2229" name="Google Shape;2229;p3"/>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2230" name="Google Shape;2230;p3"/>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أستمع و أفهم</a:t>
            </a:r>
            <a:endParaRPr b="1" i="0" sz="2000" u="none" cap="none" strike="noStrike">
              <a:solidFill>
                <a:srgbClr val="156082"/>
              </a:solidFill>
              <a:latin typeface="Calibri"/>
              <a:ea typeface="Calibri"/>
              <a:cs typeface="Calibri"/>
              <a:sym typeface="Calibri"/>
            </a:endParaRPr>
          </a:p>
        </p:txBody>
      </p:sp>
      <p:sp>
        <p:nvSpPr>
          <p:cNvPr id="2231" name="Google Shape;2231;p3"/>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2232" name="Google Shape;2232;p3"/>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236" name="Shape 2236"/>
        <p:cNvGrpSpPr/>
        <p:nvPr/>
      </p:nvGrpSpPr>
      <p:grpSpPr>
        <a:xfrm>
          <a:off x="0" y="0"/>
          <a:ext cx="0" cy="0"/>
          <a:chOff x="0" y="0"/>
          <a:chExt cx="0" cy="0"/>
        </a:xfrm>
      </p:grpSpPr>
      <p:pic>
        <p:nvPicPr>
          <p:cNvPr descr="Image générée" id="2237" name="Google Shape;2237;p4"/>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2238" name="Google Shape;2238;p4"/>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2239" name="Google Shape;2239;p4"/>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2240" name="Google Shape;2240;p4"/>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2241" name="Google Shape;2241;p4"/>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2242" name="Google Shape;2242;p4"/>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2243" name="Google Shape;2243;p4"/>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2244" name="Google Shape;2244;p4"/>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2245" name="Google Shape;2245;p4"/>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2246" name="Google Shape;2246;p4"/>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2247" name="Google Shape;2247;p4"/>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251" name="Shape 2251"/>
        <p:cNvGrpSpPr/>
        <p:nvPr/>
      </p:nvGrpSpPr>
      <p:grpSpPr>
        <a:xfrm>
          <a:off x="0" y="0"/>
          <a:ext cx="0" cy="0"/>
          <a:chOff x="0" y="0"/>
          <a:chExt cx="0" cy="0"/>
        </a:xfrm>
      </p:grpSpPr>
      <p:sp>
        <p:nvSpPr>
          <p:cNvPr id="2252" name="Google Shape;2252;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2253" name="Google Shape;2253;p5"/>
          <p:cNvSpPr/>
          <p:nvPr/>
        </p:nvSpPr>
        <p:spPr>
          <a:xfrm>
            <a:off x="1630168" y="1651752"/>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spcBef>
                <a:spcPts val="0"/>
              </a:spcBef>
              <a:spcAft>
                <a:spcPts val="0"/>
              </a:spcAft>
              <a:buClr>
                <a:srgbClr val="000000"/>
              </a:buClr>
              <a:buSzPts val="1800"/>
              <a:buFont typeface="Arial"/>
              <a:buChar char="•"/>
            </a:pPr>
            <a:r>
              <a:rPr b="0" i="0" lang="ar-MA" sz="1800" u="none" cap="none" strike="noStrike">
                <a:solidFill>
                  <a:srgbClr val="000000"/>
                </a:solidFill>
                <a:latin typeface="Calibri"/>
                <a:ea typeface="Calibri"/>
                <a:cs typeface="Calibri"/>
                <a:sym typeface="Calibri"/>
              </a:rPr>
              <a:t>أقرأ بطلاقة وأفهم نصا سرديا ( قصة مثل)</a:t>
            </a:r>
            <a:endParaRPr b="0" i="0" sz="1800" u="none" cap="none" strike="noStrike">
              <a:solidFill>
                <a:srgbClr val="000000"/>
              </a:solidFill>
              <a:latin typeface="Calibri"/>
              <a:ea typeface="Calibri"/>
              <a:cs typeface="Calibri"/>
              <a:sym typeface="Calibri"/>
            </a:endParaRPr>
          </a:p>
        </p:txBody>
      </p:sp>
      <p:sp>
        <p:nvSpPr>
          <p:cNvPr id="2254" name="Google Shape;2254;p5"/>
          <p:cNvSpPr/>
          <p:nvPr/>
        </p:nvSpPr>
        <p:spPr>
          <a:xfrm>
            <a:off x="7737098" y="1680735"/>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2255" name="Google Shape;2255;p5"/>
          <p:cNvSpPr/>
          <p:nvPr/>
        </p:nvSpPr>
        <p:spPr>
          <a:xfrm>
            <a:off x="1634539" y="3455073"/>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i="0" lang="ar-MA" sz="1800" u="none" cap="none" strike="noStrike">
                <a:solidFill>
                  <a:srgbClr val="FFFFFF"/>
                </a:solidFill>
                <a:latin typeface="Calibri"/>
                <a:ea typeface="Calibri"/>
                <a:cs typeface="Calibri"/>
                <a:sym typeface="Calibri"/>
              </a:rPr>
              <a:t>أستمع وأفهم نصا سرديا</a:t>
            </a:r>
            <a:endParaRPr b="1" i="0" sz="1800" u="none" cap="none" strike="noStrike">
              <a:solidFill>
                <a:srgbClr val="106585"/>
              </a:solidFill>
              <a:latin typeface="Arial"/>
              <a:ea typeface="Arial"/>
              <a:cs typeface="Arial"/>
              <a:sym typeface="Arial"/>
            </a:endParaRPr>
          </a:p>
        </p:txBody>
      </p:sp>
      <p:sp>
        <p:nvSpPr>
          <p:cNvPr id="2256" name="Google Shape;2256;p5"/>
          <p:cNvSpPr/>
          <p:nvPr/>
        </p:nvSpPr>
        <p:spPr>
          <a:xfrm>
            <a:off x="7763908" y="345507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2257" name="Google Shape;2257;p5"/>
          <p:cNvSpPr/>
          <p:nvPr/>
        </p:nvSpPr>
        <p:spPr>
          <a:xfrm>
            <a:off x="7763908" y="263279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2258" name="Google Shape;2258;p5"/>
          <p:cNvSpPr/>
          <p:nvPr/>
        </p:nvSpPr>
        <p:spPr>
          <a:xfrm>
            <a:off x="7784263" y="4282676"/>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2259" name="Google Shape;2259;p5"/>
          <p:cNvSpPr/>
          <p:nvPr/>
        </p:nvSpPr>
        <p:spPr>
          <a:xfrm>
            <a:off x="1634539" y="2635446"/>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1600" u="none" cap="none" strike="noStrike">
                <a:solidFill>
                  <a:srgbClr val="FFFFFF"/>
                </a:solidFill>
                <a:latin typeface="Calibri"/>
                <a:ea typeface="Calibri"/>
                <a:cs typeface="Calibri"/>
                <a:sym typeface="Calibri"/>
              </a:rPr>
              <a:t>أقرأ بطلاقة وأفهم نصا وصفيا  في وصف المشاعر</a:t>
            </a:r>
            <a:endParaRPr b="1" i="0" sz="1600" u="none" cap="none" strike="noStrike">
              <a:solidFill>
                <a:srgbClr val="FFFFFF"/>
              </a:solidFill>
              <a:latin typeface="Calibri"/>
              <a:ea typeface="Calibri"/>
              <a:cs typeface="Calibri"/>
              <a:sym typeface="Calibri"/>
            </a:endParaRPr>
          </a:p>
        </p:txBody>
      </p:sp>
      <p:sp>
        <p:nvSpPr>
          <p:cNvPr id="2260" name="Google Shape;2260;p5"/>
          <p:cNvSpPr/>
          <p:nvPr/>
        </p:nvSpPr>
        <p:spPr>
          <a:xfrm>
            <a:off x="1634539" y="4259710"/>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i="0" lang="ar-MA" sz="1800" u="none" cap="none" strike="noStrike">
                <a:solidFill>
                  <a:srgbClr val="FFFFFF"/>
                </a:solidFill>
                <a:latin typeface="Calibri"/>
                <a:ea typeface="Calibri"/>
                <a:cs typeface="Calibri"/>
                <a:sym typeface="Calibri"/>
              </a:rPr>
              <a:t>أنجز نشاطا توليفيا</a:t>
            </a:r>
            <a:endParaRPr b="1" i="0" sz="1800" u="none" cap="none" strike="noStrike">
              <a:solidFill>
                <a:srgbClr val="106585"/>
              </a:solidFill>
              <a:latin typeface="Arial"/>
              <a:ea typeface="Arial"/>
              <a:cs typeface="Arial"/>
              <a:sym typeface="Arial"/>
            </a:endParaRPr>
          </a:p>
        </p:txBody>
      </p:sp>
      <p:pic>
        <p:nvPicPr>
          <p:cNvPr descr="Image générée" id="2261" name="Google Shape;2261;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5" name="Shape 2265"/>
        <p:cNvGrpSpPr/>
        <p:nvPr/>
      </p:nvGrpSpPr>
      <p:grpSpPr>
        <a:xfrm>
          <a:off x="0" y="0"/>
          <a:ext cx="0" cy="0"/>
          <a:chOff x="0" y="0"/>
          <a:chExt cx="0" cy="0"/>
        </a:xfrm>
      </p:grpSpPr>
      <p:sp>
        <p:nvSpPr>
          <p:cNvPr id="2266" name="Google Shape;2266;p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67" name="Google Shape;2267;p6"/>
          <p:cNvSpPr txBox="1"/>
          <p:nvPr/>
        </p:nvSpPr>
        <p:spPr>
          <a:xfrm>
            <a:off x="6373801" y="1645993"/>
            <a:ext cx="3566004"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MA" sz="1850" u="none" cap="none" strike="noStrike">
                <a:solidFill>
                  <a:srgbClr val="FFFFFF"/>
                </a:solidFill>
                <a:latin typeface="Arial"/>
                <a:ea typeface="Arial"/>
                <a:cs typeface="Arial"/>
                <a:sym typeface="Arial"/>
              </a:rPr>
              <a:t>كراسة التلميذ</a:t>
            </a:r>
            <a:endParaRPr b="1" i="0" sz="1850" u="none" cap="none" strike="noStrike">
              <a:solidFill>
                <a:srgbClr val="FFFFFF"/>
              </a:solidFill>
              <a:latin typeface="Arial"/>
              <a:ea typeface="Arial"/>
              <a:cs typeface="Arial"/>
              <a:sym typeface="Arial"/>
            </a:endParaRPr>
          </a:p>
        </p:txBody>
      </p:sp>
      <p:sp>
        <p:nvSpPr>
          <p:cNvPr id="2268" name="Google Shape;2268;p6"/>
          <p:cNvSpPr txBox="1"/>
          <p:nvPr/>
        </p:nvSpPr>
        <p:spPr>
          <a:xfrm>
            <a:off x="1361709" y="1645993"/>
            <a:ext cx="4770397"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spcBef>
                <a:spcPts val="0"/>
              </a:spcBef>
              <a:spcAft>
                <a:spcPts val="0"/>
              </a:spcAft>
              <a:buNone/>
            </a:pPr>
            <a:r>
              <a:rPr b="1" i="0" lang="ar-MA" sz="1850" u="none" cap="none" strike="noStrike">
                <a:solidFill>
                  <a:srgbClr val="FFFFFF"/>
                </a:solidFill>
                <a:latin typeface="Arial"/>
                <a:ea typeface="Arial"/>
                <a:cs typeface="Arial"/>
                <a:sym typeface="Arial"/>
              </a:rPr>
              <a:t>أخرى</a:t>
            </a:r>
            <a:endParaRPr b="1" i="0" sz="1867" u="none" cap="none" strike="noStrike">
              <a:solidFill>
                <a:srgbClr val="FFFFFF"/>
              </a:solidFill>
              <a:latin typeface="Arial"/>
              <a:ea typeface="Arial"/>
              <a:cs typeface="Arial"/>
              <a:sym typeface="Arial"/>
            </a:endParaRPr>
          </a:p>
        </p:txBody>
      </p:sp>
      <p:sp>
        <p:nvSpPr>
          <p:cNvPr id="2269" name="Google Shape;2269;p6"/>
          <p:cNvSpPr/>
          <p:nvPr/>
        </p:nvSpPr>
        <p:spPr>
          <a:xfrm>
            <a:off x="1312911" y="2401561"/>
            <a:ext cx="4770397" cy="3161792"/>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
        <p:nvSpPr>
          <p:cNvPr id="2270" name="Google Shape;2270;p6"/>
          <p:cNvSpPr/>
          <p:nvPr/>
        </p:nvSpPr>
        <p:spPr>
          <a:xfrm>
            <a:off x="6371820" y="2448953"/>
            <a:ext cx="3566004" cy="3114400"/>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
        <p:nvSpPr>
          <p:cNvPr id="2271" name="Google Shape;2271;p6"/>
          <p:cNvSpPr txBox="1"/>
          <p:nvPr/>
        </p:nvSpPr>
        <p:spPr>
          <a:xfrm>
            <a:off x="7109916" y="146933"/>
            <a:ext cx="4116213" cy="68711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المستلزمات الدراسية</a:t>
            </a:r>
            <a:endParaRPr b="1" i="0" sz="3200" u="none" cap="none" strike="noStrike">
              <a:solidFill>
                <a:srgbClr val="44546A"/>
              </a:solidFill>
              <a:latin typeface="Calibri"/>
              <a:ea typeface="Calibri"/>
              <a:cs typeface="Calibri"/>
              <a:sym typeface="Calibri"/>
            </a:endParaRPr>
          </a:p>
        </p:txBody>
      </p:sp>
      <p:pic>
        <p:nvPicPr>
          <p:cNvPr id="2272" name="Google Shape;2272;p6"/>
          <p:cNvPicPr preferRelativeResize="0"/>
          <p:nvPr/>
        </p:nvPicPr>
        <p:blipFill rotWithShape="1">
          <a:blip r:embed="rId3">
            <a:alphaModFix/>
          </a:blip>
          <a:srcRect b="0" l="0" r="0" t="0"/>
          <a:stretch/>
        </p:blipFill>
        <p:spPr>
          <a:xfrm>
            <a:off x="1717600" y="2922013"/>
            <a:ext cx="883669" cy="901265"/>
          </a:xfrm>
          <a:prstGeom prst="rect">
            <a:avLst/>
          </a:prstGeom>
          <a:noFill/>
          <a:ln>
            <a:noFill/>
          </a:ln>
        </p:spPr>
      </p:pic>
      <p:grpSp>
        <p:nvGrpSpPr>
          <p:cNvPr id="2273" name="Google Shape;2273;p6"/>
          <p:cNvGrpSpPr/>
          <p:nvPr/>
        </p:nvGrpSpPr>
        <p:grpSpPr>
          <a:xfrm>
            <a:off x="4512956" y="2966355"/>
            <a:ext cx="1156758" cy="812580"/>
            <a:chOff x="3412147" y="3579446"/>
            <a:chExt cx="849431" cy="398513"/>
          </a:xfrm>
        </p:grpSpPr>
        <p:sp>
          <p:nvSpPr>
            <p:cNvPr id="2274" name="Google Shape;2274;p6"/>
            <p:cNvSpPr/>
            <p:nvPr/>
          </p:nvSpPr>
          <p:spPr>
            <a:xfrm>
              <a:off x="3412147" y="3579446"/>
              <a:ext cx="849431" cy="398513"/>
            </a:xfrm>
            <a:custGeom>
              <a:rect b="b" l="l" r="r" t="t"/>
              <a:pathLst>
                <a:path extrusionOk="0" h="120000" w="120000">
                  <a:moveTo>
                    <a:pt x="4264" y="0"/>
                  </a:moveTo>
                  <a:cubicBezTo>
                    <a:pt x="4263" y="0"/>
                    <a:pt x="4263" y="0"/>
                    <a:pt x="4263" y="1"/>
                  </a:cubicBezTo>
                  <a:lnTo>
                    <a:pt x="0" y="110911"/>
                  </a:lnTo>
                  <a:cubicBezTo>
                    <a:pt x="0" y="110912"/>
                    <a:pt x="0" y="110912"/>
                    <a:pt x="1" y="110912"/>
                  </a:cubicBezTo>
                  <a:lnTo>
                    <a:pt x="115736" y="120000"/>
                  </a:lnTo>
                  <a:cubicBezTo>
                    <a:pt x="115737" y="120000"/>
                    <a:pt x="115737" y="120000"/>
                    <a:pt x="115737" y="119999"/>
                  </a:cubicBezTo>
                  <a:lnTo>
                    <a:pt x="120000" y="9089"/>
                  </a:lnTo>
                  <a:cubicBezTo>
                    <a:pt x="120000" y="9088"/>
                    <a:pt x="120000" y="9088"/>
                    <a:pt x="119999" y="9088"/>
                  </a:cubicBezTo>
                  <a:close/>
                </a:path>
              </a:pathLst>
            </a:custGeom>
            <a:solidFill>
              <a:srgbClr val="FFFFFF"/>
            </a:solidFill>
            <a:ln cap="flat" cmpd="sng" w="109550">
              <a:solidFill>
                <a:srgbClr val="2E657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grpSp>
          <p:nvGrpSpPr>
            <p:cNvPr id="2275" name="Google Shape;2275;p6"/>
            <p:cNvGrpSpPr/>
            <p:nvPr/>
          </p:nvGrpSpPr>
          <p:grpSpPr>
            <a:xfrm>
              <a:off x="3605206" y="3592046"/>
              <a:ext cx="569696" cy="375626"/>
              <a:chOff x="3605206" y="3592046"/>
              <a:chExt cx="569696" cy="375626"/>
            </a:xfrm>
          </p:grpSpPr>
          <p:pic>
            <p:nvPicPr>
              <p:cNvPr id="2276" name="Google Shape;2276;p6"/>
              <p:cNvPicPr preferRelativeResize="0"/>
              <p:nvPr/>
            </p:nvPicPr>
            <p:blipFill rotWithShape="1">
              <a:blip r:embed="rId4">
                <a:alphaModFix/>
              </a:blip>
              <a:srcRect b="76219" l="71346" r="15566" t="7392"/>
              <a:stretch/>
            </p:blipFill>
            <p:spPr>
              <a:xfrm>
                <a:off x="4063145" y="3592046"/>
                <a:ext cx="111757" cy="86666"/>
              </a:xfrm>
              <a:prstGeom prst="rect">
                <a:avLst/>
              </a:prstGeom>
              <a:noFill/>
              <a:ln>
                <a:noFill/>
              </a:ln>
            </p:spPr>
          </p:pic>
          <p:pic>
            <p:nvPicPr>
              <p:cNvPr id="2277" name="Google Shape;2277;p6"/>
              <p:cNvPicPr preferRelativeResize="0"/>
              <p:nvPr/>
            </p:nvPicPr>
            <p:blipFill rotWithShape="1">
              <a:blip r:embed="rId5">
                <a:alphaModFix/>
              </a:blip>
              <a:srcRect b="0" l="0" r="0" t="0"/>
              <a:stretch/>
            </p:blipFill>
            <p:spPr>
              <a:xfrm rot="-953030">
                <a:off x="3631923" y="3665042"/>
                <a:ext cx="406002" cy="251880"/>
              </a:xfrm>
              <a:prstGeom prst="rect">
                <a:avLst/>
              </a:prstGeom>
              <a:noFill/>
              <a:ln>
                <a:noFill/>
              </a:ln>
            </p:spPr>
          </p:pic>
        </p:grpSp>
      </p:grpSp>
      <p:pic>
        <p:nvPicPr>
          <p:cNvPr id="2278" name="Google Shape;2278;p6"/>
          <p:cNvPicPr preferRelativeResize="0"/>
          <p:nvPr/>
        </p:nvPicPr>
        <p:blipFill rotWithShape="1">
          <a:blip r:embed="rId6">
            <a:alphaModFix/>
          </a:blip>
          <a:srcRect b="0" l="0" r="0" t="0"/>
          <a:stretch/>
        </p:blipFill>
        <p:spPr>
          <a:xfrm>
            <a:off x="7109916" y="2574935"/>
            <a:ext cx="2089811" cy="2862436"/>
          </a:xfrm>
          <a:prstGeom prst="rect">
            <a:avLst/>
          </a:prstGeom>
          <a:noFill/>
          <a:ln cap="flat" cmpd="sng" w="9525">
            <a:solidFill>
              <a:srgbClr val="156082"/>
            </a:solidFill>
            <a:prstDash val="solid"/>
            <a:round/>
            <a:headEnd len="sm" w="sm" type="none"/>
            <a:tailEnd len="sm" w="sm" type="none"/>
          </a:ln>
        </p:spPr>
      </p:pic>
      <p:pic>
        <p:nvPicPr>
          <p:cNvPr descr="Blackboard " id="2279" name="Google Shape;2279;p6"/>
          <p:cNvPicPr preferRelativeResize="0"/>
          <p:nvPr/>
        </p:nvPicPr>
        <p:blipFill rotWithShape="1">
          <a:blip r:embed="rId7">
            <a:alphaModFix/>
          </a:blip>
          <a:srcRect b="0" l="0" r="0" t="0"/>
          <a:stretch/>
        </p:blipFill>
        <p:spPr>
          <a:xfrm>
            <a:off x="2736951" y="3724514"/>
            <a:ext cx="1487493" cy="1487493"/>
          </a:xfrm>
          <a:prstGeom prst="rect">
            <a:avLst/>
          </a:prstGeom>
          <a:solidFill>
            <a:schemeClr val="lt1"/>
          </a:solidFill>
          <a:ln>
            <a:noFill/>
          </a:ln>
        </p:spPr>
      </p:pic>
      <p:pic>
        <p:nvPicPr>
          <p:cNvPr descr="Image générée" id="2280" name="Google Shape;2280;p6"/>
          <p:cNvPicPr preferRelativeResize="0"/>
          <p:nvPr/>
        </p:nvPicPr>
        <p:blipFill rotWithShape="1">
          <a:blip r:embed="rId8">
            <a:alphaModFix/>
          </a:blip>
          <a:srcRect b="60700" l="0" r="71115" t="23546"/>
          <a:stretch/>
        </p:blipFill>
        <p:spPr>
          <a:xfrm>
            <a:off x="10979739" y="-107861"/>
            <a:ext cx="1264016" cy="1034143"/>
          </a:xfrm>
          <a:prstGeom prst="rect">
            <a:avLst/>
          </a:prstGeom>
          <a:noFill/>
          <a:ln>
            <a:noFill/>
          </a:ln>
        </p:spPr>
      </p:pic>
      <p:sp>
        <p:nvSpPr>
          <p:cNvPr id="2281" name="Google Shape;2281;p6"/>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pic>
        <p:nvPicPr>
          <p:cNvPr descr="Lever la main - Icônes mains et gestes gratuites" id="2282" name="Google Shape;2282;p6"/>
          <p:cNvPicPr preferRelativeResize="0"/>
          <p:nvPr/>
        </p:nvPicPr>
        <p:blipFill rotWithShape="1">
          <a:blip r:embed="rId9">
            <a:alphaModFix/>
          </a:blip>
          <a:srcRect b="0" l="0" r="0" t="0"/>
          <a:stretch/>
        </p:blipFill>
        <p:spPr>
          <a:xfrm>
            <a:off x="10024889" y="2097044"/>
            <a:ext cx="702636" cy="702636"/>
          </a:xfrm>
          <a:prstGeom prst="rect">
            <a:avLst/>
          </a:prstGeom>
          <a:noFill/>
          <a:ln>
            <a:noFill/>
          </a:ln>
        </p:spPr>
      </p:pic>
      <p:pic>
        <p:nvPicPr>
          <p:cNvPr id="2283" name="Google Shape;2283;p6"/>
          <p:cNvPicPr preferRelativeResize="0"/>
          <p:nvPr/>
        </p:nvPicPr>
        <p:blipFill rotWithShape="1">
          <a:blip r:embed="rId10">
            <a:alphaModFix/>
          </a:blip>
          <a:srcRect b="0" l="0" r="0" t="0"/>
          <a:stretch/>
        </p:blipFill>
        <p:spPr>
          <a:xfrm>
            <a:off x="10024889" y="3036459"/>
            <a:ext cx="699052" cy="699052"/>
          </a:xfrm>
          <a:prstGeom prst="rect">
            <a:avLst/>
          </a:prstGeom>
          <a:noFill/>
          <a:ln>
            <a:noFill/>
          </a:ln>
        </p:spPr>
      </p:pic>
      <p:pic>
        <p:nvPicPr>
          <p:cNvPr id="2284" name="Google Shape;2284;p6"/>
          <p:cNvPicPr preferRelativeResize="0"/>
          <p:nvPr/>
        </p:nvPicPr>
        <p:blipFill rotWithShape="1">
          <a:blip r:embed="rId11">
            <a:alphaModFix/>
          </a:blip>
          <a:srcRect b="0" l="0" r="0" t="0"/>
          <a:stretch/>
        </p:blipFill>
        <p:spPr>
          <a:xfrm>
            <a:off x="10091018" y="4157075"/>
            <a:ext cx="636507" cy="636507"/>
          </a:xfrm>
          <a:prstGeom prst="rect">
            <a:avLst/>
          </a:prstGeom>
          <a:noFill/>
          <a:ln>
            <a:noFill/>
          </a:ln>
        </p:spPr>
      </p:pic>
      <p:pic>
        <p:nvPicPr>
          <p:cNvPr id="2285" name="Google Shape;2285;p6"/>
          <p:cNvPicPr preferRelativeResize="0"/>
          <p:nvPr/>
        </p:nvPicPr>
        <p:blipFill rotWithShape="1">
          <a:blip r:embed="rId12">
            <a:alphaModFix/>
          </a:blip>
          <a:srcRect b="0" l="0" r="0" t="0"/>
          <a:stretch/>
        </p:blipFill>
        <p:spPr>
          <a:xfrm>
            <a:off x="10147783" y="5229760"/>
            <a:ext cx="605088" cy="605088"/>
          </a:xfrm>
          <a:prstGeom prst="rect">
            <a:avLst/>
          </a:prstGeom>
          <a:noFill/>
          <a:ln>
            <a:noFill/>
          </a:ln>
        </p:spPr>
      </p:pic>
      <p:sp>
        <p:nvSpPr>
          <p:cNvPr id="2286" name="Google Shape;2286;p6"/>
          <p:cNvSpPr txBox="1"/>
          <p:nvPr/>
        </p:nvSpPr>
        <p:spPr>
          <a:xfrm>
            <a:off x="1699640" y="1229905"/>
            <a:ext cx="9491773" cy="47079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من يذكرنا بالضوابط التي ينبغي الالتزام بها داخل الفصل؟</a:t>
            </a:r>
            <a:endParaRPr b="0" i="0" sz="2400" u="none" cap="none" strike="noStrike">
              <a:solidFill>
                <a:srgbClr val="000000"/>
              </a:solidFill>
              <a:latin typeface="Calibri"/>
              <a:ea typeface="Calibri"/>
              <a:cs typeface="Calibri"/>
              <a:sym typeface="Calibri"/>
            </a:endParaRPr>
          </a:p>
        </p:txBody>
      </p:sp>
      <p:sp>
        <p:nvSpPr>
          <p:cNvPr id="2287" name="Google Shape;2287;p6"/>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1" name="Shape 2291"/>
        <p:cNvGrpSpPr/>
        <p:nvPr/>
      </p:nvGrpSpPr>
      <p:grpSpPr>
        <a:xfrm>
          <a:off x="0" y="0"/>
          <a:ext cx="0" cy="0"/>
          <a:chOff x="0" y="0"/>
          <a:chExt cx="0" cy="0"/>
        </a:xfrm>
      </p:grpSpPr>
      <p:sp>
        <p:nvSpPr>
          <p:cNvPr id="2292" name="Google Shape;2292;p7"/>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293" name="Google Shape;2293;p7"/>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2294" name="Google Shape;2294;p7"/>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2295" name="Google Shape;2295;p7"/>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2296" name="Google Shape;2296;p7"/>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2297" name="Google Shape;2297;p7"/>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2298" name="Google Shape;2298;p7"/>
          <p:cNvSpPr txBox="1"/>
          <p:nvPr>
            <p:ph type="title"/>
          </p:nvPr>
        </p:nvSpPr>
        <p:spPr>
          <a:xfrm>
            <a:off x="1699640" y="1229905"/>
            <a:ext cx="9491773" cy="470793"/>
          </a:xfrm>
          <a:prstGeom prst="rect">
            <a:avLst/>
          </a:prstGeom>
          <a:noFill/>
          <a:ln>
            <a:noFill/>
          </a:ln>
        </p:spPr>
        <p:txBody>
          <a:bodyPr anchorCtr="0" anchor="t" bIns="68550" lIns="91425" spcFirstLastPara="1" rIns="91425"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2299" name="Google Shape;2299;p7"/>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2300" name="Google Shape;2300;p7"/>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4" name="Shape 2304"/>
        <p:cNvGrpSpPr/>
        <p:nvPr/>
      </p:nvGrpSpPr>
      <p:grpSpPr>
        <a:xfrm>
          <a:off x="0" y="0"/>
          <a:ext cx="0" cy="0"/>
          <a:chOff x="0" y="0"/>
          <a:chExt cx="0" cy="0"/>
        </a:xfrm>
      </p:grpSpPr>
      <p:sp>
        <p:nvSpPr>
          <p:cNvPr id="2305" name="Google Shape;2305;p8"/>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2306" name="Google Shape;2306;p8"/>
          <p:cNvSpPr/>
          <p:nvPr/>
        </p:nvSpPr>
        <p:spPr>
          <a:xfrm>
            <a:off x="4731236" y="29395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2307" name="Google Shape;2307;p8"/>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2308" name="Google Shape;2308;p8"/>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2309" name="Google Shape;2309;p8"/>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2310" name="Google Shape;2310;p8"/>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2311" name="Google Shape;2311;p8"/>
          <p:cNvSpPr txBox="1"/>
          <p:nvPr>
            <p:ph type="title"/>
          </p:nvPr>
        </p:nvSpPr>
        <p:spPr>
          <a:xfrm>
            <a:off x="1699640" y="1229905"/>
            <a:ext cx="9491773" cy="470793"/>
          </a:xfrm>
          <a:prstGeom prst="rect">
            <a:avLst/>
          </a:prstGeom>
          <a:noFill/>
          <a:ln>
            <a:noFill/>
          </a:ln>
        </p:spPr>
        <p:txBody>
          <a:bodyPr anchorCtr="0" anchor="t" bIns="68550" lIns="91425" spcFirstLastPara="1" rIns="91425"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2312" name="Google Shape;2312;p8"/>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2313" name="Google Shape;2313;p8"/>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2314" name="Google Shape;2314;p8"/>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2315" name="Google Shape;2315;p8"/>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2316" name="Google Shape;2316;p8"/>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أطرح أسئلتي </a:t>
            </a:r>
            <a:r>
              <a:rPr b="1" i="0" lang="ar-M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2317" name="Google Shape;2317;p8"/>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أنجز واجباتي وأنشطتي </a:t>
            </a:r>
            <a:r>
              <a:rPr b="1" i="0" lang="ar-M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321" name="Shape 2321"/>
        <p:cNvGrpSpPr/>
        <p:nvPr/>
      </p:nvGrpSpPr>
      <p:grpSpPr>
        <a:xfrm>
          <a:off x="0" y="0"/>
          <a:ext cx="0" cy="0"/>
          <a:chOff x="0" y="0"/>
          <a:chExt cx="0" cy="0"/>
        </a:xfrm>
      </p:grpSpPr>
      <p:pic>
        <p:nvPicPr>
          <p:cNvPr descr="Image générée" id="2322" name="Google Shape;2322;p9"/>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2323" name="Google Shape;2323;p9"/>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2324" name="Google Shape;2324;p9"/>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2325" name="Google Shape;2325;p9"/>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2326" name="Google Shape;2326;p9"/>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2327" name="Google Shape;2327;p9"/>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2328" name="Google Shape;2328;p9"/>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2329" name="Google Shape;2329;p9"/>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2330" name="Google Shape;2330;p9"/>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2331" name="Google Shape;2331;p9"/>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2332" name="Google Shape;2332;p9"/>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336" name="Shape 2336"/>
        <p:cNvGrpSpPr/>
        <p:nvPr/>
      </p:nvGrpSpPr>
      <p:grpSpPr>
        <a:xfrm>
          <a:off x="0" y="0"/>
          <a:ext cx="0" cy="0"/>
          <a:chOff x="0" y="0"/>
          <a:chExt cx="0" cy="0"/>
        </a:xfrm>
      </p:grpSpPr>
      <p:sp>
        <p:nvSpPr>
          <p:cNvPr id="2337" name="Google Shape;2337;p10"/>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Arial"/>
                <a:ea typeface="Arial"/>
                <a:cs typeface="Arial"/>
                <a:sym typeface="Arial"/>
              </a:rPr>
              <a:t> </a:t>
            </a:r>
            <a:r>
              <a:rPr b="1" i="0" lang="ar-MA" sz="3200" u="none" cap="none" strike="noStrike">
                <a:solidFill>
                  <a:srgbClr val="44546A"/>
                </a:solidFill>
                <a:latin typeface="Calibri"/>
                <a:ea typeface="Calibri"/>
                <a:cs typeface="Calibri"/>
                <a:sym typeface="Calibri"/>
              </a:rPr>
              <a:t>:</a:t>
            </a:r>
            <a:endParaRPr/>
          </a:p>
        </p:txBody>
      </p:sp>
      <p:sp>
        <p:nvSpPr>
          <p:cNvPr id="2338" name="Google Shape;2338;p10"/>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2339" name="Google Shape;2339;p10"/>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2340" name="Google Shape;2340;p10"/>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2341" name="Google Shape;2341;p10"/>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2342" name="Google Shape;2342;p10"/>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2343" name="Google Shape;2343;p10"/>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2344" name="Google Shape;2344;p10"/>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2345" name="Google Shape;2345;p10"/>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2349" name="Shape 2349"/>
        <p:cNvGrpSpPr/>
        <p:nvPr/>
      </p:nvGrpSpPr>
      <p:grpSpPr>
        <a:xfrm>
          <a:off x="0" y="0"/>
          <a:ext cx="0" cy="0"/>
          <a:chOff x="0" y="0"/>
          <a:chExt cx="0" cy="0"/>
        </a:xfrm>
      </p:grpSpPr>
      <p:sp>
        <p:nvSpPr>
          <p:cNvPr id="2350" name="Google Shape;2350;p11"/>
          <p:cNvSpPr/>
          <p:nvPr/>
        </p:nvSpPr>
        <p:spPr>
          <a:xfrm>
            <a:off x="-595085" y="319589"/>
            <a:ext cx="11800115" cy="602723"/>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Arial"/>
                <a:ea typeface="Arial"/>
                <a:cs typeface="Arial"/>
                <a:sym typeface="Arial"/>
              </a:rPr>
              <a:t>توظيف الموارد التعليمية لدى للأستاذ</a:t>
            </a:r>
            <a:endParaRPr b="1" i="0" sz="3200" u="none" cap="none" strike="noStrike">
              <a:solidFill>
                <a:srgbClr val="FF0000"/>
              </a:solidFill>
              <a:latin typeface="Calibri"/>
              <a:ea typeface="Calibri"/>
              <a:cs typeface="Calibri"/>
              <a:sym typeface="Calibri"/>
            </a:endParaRPr>
          </a:p>
        </p:txBody>
      </p:sp>
      <p:sp>
        <p:nvSpPr>
          <p:cNvPr id="2351" name="Google Shape;2351;p11"/>
          <p:cNvSpPr/>
          <p:nvPr/>
        </p:nvSpPr>
        <p:spPr>
          <a:xfrm>
            <a:off x="2854159" y="1725050"/>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none" cap="none" strike="noStrike">
                <a:solidFill>
                  <a:srgbClr val="44546A"/>
                </a:solidFill>
                <a:latin typeface="Calibri"/>
                <a:ea typeface="Calibri"/>
                <a:cs typeface="Calibri"/>
                <a:sym typeface="Calibri"/>
              </a:rPr>
              <a:t>دليل تقديم الحصة</a:t>
            </a:r>
            <a:endParaRPr b="1" i="0" sz="1867" u="none" cap="none" strike="noStrike">
              <a:solidFill>
                <a:srgbClr val="44546A"/>
              </a:solidFill>
              <a:latin typeface="Calibri"/>
              <a:ea typeface="Calibri"/>
              <a:cs typeface="Calibri"/>
              <a:sym typeface="Calibri"/>
            </a:endParaRPr>
          </a:p>
        </p:txBody>
      </p:sp>
      <p:sp>
        <p:nvSpPr>
          <p:cNvPr id="2352" name="Google Shape;2352;p11"/>
          <p:cNvSpPr/>
          <p:nvPr/>
        </p:nvSpPr>
        <p:spPr>
          <a:xfrm>
            <a:off x="2854159" y="2351322"/>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none" cap="none" strike="noStrike">
                <a:solidFill>
                  <a:srgbClr val="44546A"/>
                </a:solidFill>
                <a:latin typeface="Calibri"/>
                <a:ea typeface="Calibri"/>
                <a:cs typeface="Calibri"/>
                <a:sym typeface="Calibri"/>
              </a:rPr>
              <a:t>دليل مسار</a:t>
            </a:r>
            <a:endParaRPr b="1" i="0" sz="1867" u="none" cap="none" strike="noStrike">
              <a:solidFill>
                <a:srgbClr val="44546A"/>
              </a:solidFill>
              <a:latin typeface="Calibri"/>
              <a:ea typeface="Calibri"/>
              <a:cs typeface="Calibri"/>
              <a:sym typeface="Calibri"/>
            </a:endParaRPr>
          </a:p>
        </p:txBody>
      </p:sp>
      <p:sp>
        <p:nvSpPr>
          <p:cNvPr id="2353" name="Google Shape;2353;p11"/>
          <p:cNvSpPr/>
          <p:nvPr/>
        </p:nvSpPr>
        <p:spPr>
          <a:xfrm>
            <a:off x="2854160" y="4015705"/>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sng" cap="none" strike="noStrike">
                <a:solidFill>
                  <a:srgbClr val="44546A"/>
                </a:solidFill>
                <a:latin typeface="Calibri"/>
                <a:ea typeface="Calibri"/>
                <a:cs typeface="Calibri"/>
                <a:sym typeface="Calibri"/>
                <a:hlinkClick r:id="rId3">
                  <a:extLst>
                    <a:ext uri="{A12FA001-AC4F-418D-AE19-62706E023703}">
                      <ahyp:hlinkClr val="tx"/>
                    </a:ext>
                  </a:extLst>
                </a:hlinkClick>
              </a:rPr>
              <a:t>تقنيات التنشيط</a:t>
            </a:r>
            <a:endParaRPr b="1" i="0" sz="1867" u="none" cap="none" strike="noStrike">
              <a:solidFill>
                <a:srgbClr val="44546A"/>
              </a:solidFill>
              <a:latin typeface="Calibri"/>
              <a:ea typeface="Calibri"/>
              <a:cs typeface="Calibri"/>
              <a:sym typeface="Calibri"/>
            </a:endParaRPr>
          </a:p>
        </p:txBody>
      </p:sp>
      <p:sp>
        <p:nvSpPr>
          <p:cNvPr id="2354" name="Google Shape;2354;p11"/>
          <p:cNvSpPr/>
          <p:nvPr/>
        </p:nvSpPr>
        <p:spPr>
          <a:xfrm>
            <a:off x="2854159" y="4557531"/>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00" u="sng" cap="none" strike="noStrike">
                <a:solidFill>
                  <a:srgbClr val="000000"/>
                </a:solidFill>
                <a:latin typeface="Arial"/>
                <a:ea typeface="Arial"/>
                <a:cs typeface="Arial"/>
                <a:sym typeface="Arial"/>
                <a:hlinkClick r:id="rId4">
                  <a:extLst>
                    <a:ext uri="{A12FA001-AC4F-418D-AE19-62706E023703}">
                      <ahyp:hlinkClr val="tx"/>
                    </a:ext>
                  </a:extLst>
                </a:hlinkClick>
              </a:rPr>
              <a:t>مقاطع عامة – التصرفات السليمة</a:t>
            </a:r>
            <a:endParaRPr b="0" i="0" sz="1800" u="none" cap="none" strike="noStrike">
              <a:solidFill>
                <a:srgbClr val="000000"/>
              </a:solidFill>
              <a:latin typeface="Arial"/>
              <a:ea typeface="Arial"/>
              <a:cs typeface="Arial"/>
              <a:sym typeface="Arial"/>
            </a:endParaRPr>
          </a:p>
        </p:txBody>
      </p:sp>
      <p:sp>
        <p:nvSpPr>
          <p:cNvPr id="2355" name="Google Shape;2355;p11"/>
          <p:cNvSpPr/>
          <p:nvPr/>
        </p:nvSpPr>
        <p:spPr>
          <a:xfrm>
            <a:off x="2854159" y="5093383"/>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sng" cap="none" strike="noStrike">
                <a:solidFill>
                  <a:srgbClr val="44546A"/>
                </a:solidFill>
                <a:latin typeface="Calibri"/>
                <a:ea typeface="Calibri"/>
                <a:cs typeface="Calibri"/>
                <a:sym typeface="Calibri"/>
                <a:hlinkClick r:id="rId5">
                  <a:extLst>
                    <a:ext uri="{A12FA001-AC4F-418D-AE19-62706E023703}">
                      <ahyp:hlinkClr val="tx"/>
                    </a:ext>
                  </a:extLst>
                </a:hlinkClick>
              </a:rPr>
              <a:t>مقاطع فيديو-العربية</a:t>
            </a:r>
            <a:endParaRPr b="1" i="0" sz="1867" u="none" cap="none" strike="noStrike">
              <a:solidFill>
                <a:srgbClr val="44546A"/>
              </a:solidFill>
              <a:latin typeface="Calibri"/>
              <a:ea typeface="Calibri"/>
              <a:cs typeface="Calibri"/>
              <a:sym typeface="Calibri"/>
            </a:endParaRPr>
          </a:p>
        </p:txBody>
      </p:sp>
      <p:pic>
        <p:nvPicPr>
          <p:cNvPr descr="Image générée" id="2356" name="Google Shape;2356;p11"/>
          <p:cNvPicPr preferRelativeResize="0"/>
          <p:nvPr/>
        </p:nvPicPr>
        <p:blipFill rotWithShape="1">
          <a:blip r:embed="rId6">
            <a:alphaModFix/>
          </a:blip>
          <a:srcRect b="10678" l="0" r="0" t="11064"/>
          <a:stretch/>
        </p:blipFill>
        <p:spPr>
          <a:xfrm>
            <a:off x="11322962" y="67953"/>
            <a:ext cx="727815" cy="854359"/>
          </a:xfrm>
          <a:prstGeom prst="rect">
            <a:avLst/>
          </a:prstGeom>
          <a:noFill/>
          <a:ln>
            <a:noFill/>
          </a:ln>
        </p:spPr>
      </p:pic>
      <p:sp>
        <p:nvSpPr>
          <p:cNvPr id="2357" name="Google Shape;2357;p11"/>
          <p:cNvSpPr/>
          <p:nvPr/>
        </p:nvSpPr>
        <p:spPr>
          <a:xfrm>
            <a:off x="8748241" y="1696275"/>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rPr b="1" i="0" lang="ar-MA" sz="2200" u="none" cap="none" strike="noStrike">
                <a:solidFill>
                  <a:srgbClr val="FFFFFF"/>
                </a:solidFill>
                <a:latin typeface="Arial"/>
                <a:ea typeface="Arial"/>
                <a:cs typeface="Arial"/>
                <a:sym typeface="Arial"/>
              </a:rPr>
              <a:t>الدلائل </a:t>
            </a:r>
            <a:r>
              <a:rPr b="1" i="0" lang="ar-MA" sz="2200" u="none" cap="none" strike="noStrike">
                <a:solidFill>
                  <a:srgbClr val="FFFFFF"/>
                </a:solidFill>
                <a:latin typeface="Calibri"/>
                <a:ea typeface="Calibri"/>
                <a:cs typeface="Calibri"/>
                <a:sym typeface="Calibri"/>
              </a:rPr>
              <a:t>والمراجع</a:t>
            </a:r>
            <a:endParaRPr b="1" i="0" sz="2200" u="none" cap="none" strike="noStrike">
              <a:solidFill>
                <a:srgbClr val="FFFFFF"/>
              </a:solidFill>
              <a:latin typeface="Calibri"/>
              <a:ea typeface="Calibri"/>
              <a:cs typeface="Calibri"/>
              <a:sym typeface="Calibri"/>
            </a:endParaRPr>
          </a:p>
        </p:txBody>
      </p:sp>
      <p:sp>
        <p:nvSpPr>
          <p:cNvPr id="2358" name="Google Shape;2358;p11"/>
          <p:cNvSpPr/>
          <p:nvPr/>
        </p:nvSpPr>
        <p:spPr>
          <a:xfrm>
            <a:off x="8748241" y="3884304"/>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0" i="0" lang="ar-MA" sz="2200" u="none" cap="none" strike="noStrike">
                <a:solidFill>
                  <a:srgbClr val="FFFFFF"/>
                </a:solidFill>
                <a:latin typeface="Arial"/>
                <a:ea typeface="Arial"/>
                <a:cs typeface="Arial"/>
                <a:sym typeface="Arial"/>
              </a:rPr>
              <a:t>مقاطع فيديو</a:t>
            </a:r>
            <a:endParaRPr b="1" i="0" sz="2200" u="none" cap="none" strike="noStrike">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3" name="Shape 2363"/>
        <p:cNvGrpSpPr/>
        <p:nvPr/>
      </p:nvGrpSpPr>
      <p:grpSpPr>
        <a:xfrm>
          <a:off x="0" y="0"/>
          <a:ext cx="0" cy="0"/>
          <a:chOff x="0" y="0"/>
          <a:chExt cx="0" cy="0"/>
        </a:xfrm>
      </p:grpSpPr>
      <p:grpSp>
        <p:nvGrpSpPr>
          <p:cNvPr id="2364" name="Google Shape;2364;p12"/>
          <p:cNvGrpSpPr/>
          <p:nvPr/>
        </p:nvGrpSpPr>
        <p:grpSpPr>
          <a:xfrm>
            <a:off x="572019" y="837760"/>
            <a:ext cx="9864245" cy="5485899"/>
            <a:chOff x="2159302" y="1382561"/>
            <a:chExt cx="8127697" cy="5072667"/>
          </a:xfrm>
        </p:grpSpPr>
        <p:sp>
          <p:nvSpPr>
            <p:cNvPr id="2365" name="Google Shape;2365;p12"/>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2366" name="Google Shape;2366;p12"/>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2367" name="Google Shape;2367;p12"/>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2368" name="Google Shape;2368;p12"/>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2369" name="Google Shape;2369;p12"/>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2370" name="Google Shape;2370;p12"/>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2371" name="Google Shape;2371;p12"/>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2372" name="Google Shape;2372;p12"/>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pic>
        <p:nvPicPr>
          <p:cNvPr id="2373" name="Google Shape;2373;p12"/>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2374" name="Google Shape;2374;p12"/>
          <p:cNvSpPr txBox="1"/>
          <p:nvPr/>
        </p:nvSpPr>
        <p:spPr>
          <a:xfrm>
            <a:off x="1440875" y="1604571"/>
            <a:ext cx="8112483"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Arial"/>
                <a:ea typeface="Arial"/>
                <a:cs typeface="Arial"/>
                <a:sym typeface="Arial"/>
              </a:rPr>
              <a:t>(</a:t>
            </a:r>
            <a:r>
              <a:rPr b="1" i="0" lang="ar-MA" sz="2000" u="none" cap="none" strike="noStrike">
                <a:solidFill>
                  <a:srgbClr val="106585"/>
                </a:solidFill>
                <a:latin typeface="Calibri"/>
                <a:ea typeface="Calibri"/>
                <a:cs typeface="Calibri"/>
                <a:sym typeface="Calibri"/>
              </a:rPr>
              <a:t>النشاط الاعتيادي- التصريح بالأهداف(    </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2375" name="Google Shape;2375;p12"/>
          <p:cNvSpPr/>
          <p:nvPr/>
        </p:nvSpPr>
        <p:spPr>
          <a:xfrm>
            <a:off x="1687705" y="1665535"/>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376" name="Google Shape;2376;p12"/>
          <p:cNvSpPr/>
          <p:nvPr/>
        </p:nvSpPr>
        <p:spPr>
          <a:xfrm>
            <a:off x="1394807" y="155041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377" name="Google Shape;2377;p12"/>
          <p:cNvSpPr txBox="1"/>
          <p:nvPr/>
        </p:nvSpPr>
        <p:spPr>
          <a:xfrm>
            <a:off x="1440875" y="2222477"/>
            <a:ext cx="8059833"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أقرأ بطلاقة (أ- أقرأ العبارات بطلاقة/ ب- أقرأ الجمل بطلاقة)</a:t>
            </a:r>
            <a:endParaRPr/>
          </a:p>
        </p:txBody>
      </p:sp>
      <p:sp>
        <p:nvSpPr>
          <p:cNvPr id="2378" name="Google Shape;2378;p12"/>
          <p:cNvSpPr/>
          <p:nvPr/>
        </p:nvSpPr>
        <p:spPr>
          <a:xfrm>
            <a:off x="1852469"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379" name="Google Shape;2379;p12"/>
          <p:cNvSpPr/>
          <p:nvPr/>
        </p:nvSpPr>
        <p:spPr>
          <a:xfrm>
            <a:off x="1409086" y="216832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380" name="Google Shape;2380;p12"/>
          <p:cNvSpPr txBox="1"/>
          <p:nvPr/>
        </p:nvSpPr>
        <p:spPr>
          <a:xfrm>
            <a:off x="1440875" y="2840385"/>
            <a:ext cx="8079234"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أغني رصيدي في السرد</a:t>
            </a:r>
            <a:endParaRPr b="1" i="0" sz="2000" u="none" cap="none" strike="noStrike">
              <a:solidFill>
                <a:srgbClr val="2F5496"/>
              </a:solidFill>
              <a:latin typeface="Calibri"/>
              <a:ea typeface="Calibri"/>
              <a:cs typeface="Calibri"/>
              <a:sym typeface="Calibri"/>
            </a:endParaRPr>
          </a:p>
        </p:txBody>
      </p:sp>
      <p:sp>
        <p:nvSpPr>
          <p:cNvPr id="2381" name="Google Shape;2381;p12"/>
          <p:cNvSpPr/>
          <p:nvPr/>
        </p:nvSpPr>
        <p:spPr>
          <a:xfrm>
            <a:off x="1894215" y="2906946"/>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382" name="Google Shape;2382;p12"/>
          <p:cNvSpPr/>
          <p:nvPr/>
        </p:nvSpPr>
        <p:spPr>
          <a:xfrm>
            <a:off x="1445111" y="2852733"/>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383" name="Google Shape;2383;p12"/>
          <p:cNvSpPr txBox="1"/>
          <p:nvPr/>
        </p:nvSpPr>
        <p:spPr>
          <a:xfrm>
            <a:off x="1440874" y="3540843"/>
            <a:ext cx="8062609"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أفهم المقروء </a:t>
            </a:r>
            <a:endParaRPr b="0" i="0" sz="2000" u="none" cap="none" strike="noStrike">
              <a:solidFill>
                <a:srgbClr val="000000"/>
              </a:solidFill>
              <a:latin typeface="Calibri"/>
              <a:ea typeface="Calibri"/>
              <a:cs typeface="Calibri"/>
              <a:sym typeface="Calibri"/>
            </a:endParaRPr>
          </a:p>
        </p:txBody>
      </p:sp>
      <p:sp>
        <p:nvSpPr>
          <p:cNvPr id="2384" name="Google Shape;2384;p12"/>
          <p:cNvSpPr txBox="1"/>
          <p:nvPr/>
        </p:nvSpPr>
        <p:spPr>
          <a:xfrm>
            <a:off x="1939502" y="3620700"/>
            <a:ext cx="1396708" cy="33448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385" name="Google Shape;2385;p12"/>
          <p:cNvSpPr/>
          <p:nvPr/>
        </p:nvSpPr>
        <p:spPr>
          <a:xfrm>
            <a:off x="1427901" y="353862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386" name="Google Shape;2386;p12"/>
          <p:cNvSpPr txBox="1"/>
          <p:nvPr/>
        </p:nvSpPr>
        <p:spPr>
          <a:xfrm>
            <a:off x="1440874" y="4178896"/>
            <a:ext cx="805043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2387" name="Google Shape;2387;p12"/>
          <p:cNvSpPr txBox="1"/>
          <p:nvPr/>
        </p:nvSpPr>
        <p:spPr>
          <a:xfrm>
            <a:off x="1964719"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388" name="Google Shape;2388;p12"/>
          <p:cNvSpPr/>
          <p:nvPr/>
        </p:nvSpPr>
        <p:spPr>
          <a:xfrm>
            <a:off x="1450851" y="4195986"/>
            <a:ext cx="519608" cy="465747"/>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389" name="Google Shape;2389;p12"/>
          <p:cNvSpPr txBox="1"/>
          <p:nvPr/>
        </p:nvSpPr>
        <p:spPr>
          <a:xfrm>
            <a:off x="1440876" y="4816317"/>
            <a:ext cx="805412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2390" name="Google Shape;2390;p12"/>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2391" name="Google Shape;2391;p12"/>
          <p:cNvSpPr/>
          <p:nvPr/>
        </p:nvSpPr>
        <p:spPr>
          <a:xfrm>
            <a:off x="1446798" y="476687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392" name="Google Shape;2392;p12"/>
          <p:cNvSpPr/>
          <p:nvPr/>
        </p:nvSpPr>
        <p:spPr>
          <a:xfrm>
            <a:off x="1947509" y="4904299"/>
            <a:ext cx="1188309" cy="24476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6" name="Shape 2396"/>
        <p:cNvGrpSpPr/>
        <p:nvPr/>
      </p:nvGrpSpPr>
      <p:grpSpPr>
        <a:xfrm>
          <a:off x="0" y="0"/>
          <a:ext cx="0" cy="0"/>
          <a:chOff x="0" y="0"/>
          <a:chExt cx="0" cy="0"/>
        </a:xfrm>
      </p:grpSpPr>
      <p:grpSp>
        <p:nvGrpSpPr>
          <p:cNvPr id="2397" name="Google Shape;2397;p13"/>
          <p:cNvGrpSpPr/>
          <p:nvPr/>
        </p:nvGrpSpPr>
        <p:grpSpPr>
          <a:xfrm>
            <a:off x="5130955" y="1706886"/>
            <a:ext cx="6054377" cy="3711725"/>
            <a:chOff x="1715066" y="1103461"/>
            <a:chExt cx="5717724" cy="3124203"/>
          </a:xfrm>
        </p:grpSpPr>
        <p:sp>
          <p:nvSpPr>
            <p:cNvPr id="2398" name="Google Shape;2398;p13"/>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399" name="Google Shape;2399;p13"/>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400" name="Google Shape;2400;p13"/>
          <p:cNvSpPr txBox="1"/>
          <p:nvPr/>
        </p:nvSpPr>
        <p:spPr>
          <a:xfrm>
            <a:off x="5877453" y="2008346"/>
            <a:ext cx="4754879" cy="2876172"/>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000" u="none" cap="none" strike="noStrike">
                <a:solidFill>
                  <a:srgbClr val="E97132"/>
                </a:solidFill>
                <a:latin typeface="Calibri"/>
                <a:ea typeface="Calibri"/>
                <a:cs typeface="Calibri"/>
                <a:sym typeface="Calibri"/>
              </a:rPr>
              <a:t>أ- نشاط اعتيادي</a:t>
            </a:r>
            <a:endParaRPr b="1" i="0" sz="4000" u="none" cap="none" strike="noStrike">
              <a:solidFill>
                <a:srgbClr val="E9713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8 دقائق</a:t>
            </a:r>
            <a:endParaRPr b="1" i="0" sz="4800" u="none" cap="none" strike="noStrike">
              <a:solidFill>
                <a:srgbClr val="44546A"/>
              </a:solidFill>
              <a:latin typeface="Calibri"/>
              <a:ea typeface="Calibri"/>
              <a:cs typeface="Calibri"/>
              <a:sym typeface="Calibri"/>
            </a:endParaRPr>
          </a:p>
        </p:txBody>
      </p:sp>
      <p:pic>
        <p:nvPicPr>
          <p:cNvPr id="2401" name="Google Shape;2401;p13"/>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2402" name="Google Shape;2402;p13"/>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6" name="Shape 2406"/>
        <p:cNvGrpSpPr/>
        <p:nvPr/>
      </p:nvGrpSpPr>
      <p:grpSpPr>
        <a:xfrm>
          <a:off x="0" y="0"/>
          <a:ext cx="0" cy="0"/>
          <a:chOff x="0" y="0"/>
          <a:chExt cx="0" cy="0"/>
        </a:xfrm>
      </p:grpSpPr>
      <p:sp>
        <p:nvSpPr>
          <p:cNvPr id="2407" name="Google Shape;2407;p14"/>
          <p:cNvSpPr txBox="1"/>
          <p:nvPr/>
        </p:nvSpPr>
        <p:spPr>
          <a:xfrm>
            <a:off x="2640094" y="201149"/>
            <a:ext cx="8645525"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600" u="none" cap="none" strike="noStrike">
                <a:solidFill>
                  <a:srgbClr val="757070"/>
                </a:solidFill>
                <a:latin typeface="Calibri"/>
                <a:ea typeface="Calibri"/>
                <a:cs typeface="Calibri"/>
                <a:sym typeface="Calibri"/>
              </a:rPr>
              <a:t>النشاط الاعتيادي : سنبدأ حصتنا بترتيب كلمات المَثَل، ومن استطاع ترتيبها في أقل من دقيقتين  يلقب ب « حكيم» هذه الحصة:</a:t>
            </a:r>
            <a:endParaRPr b="0" i="0" sz="1600" u="none" cap="none" strike="noStrike">
              <a:solidFill>
                <a:srgbClr val="FF0000"/>
              </a:solidFill>
              <a:latin typeface="Calibri"/>
              <a:ea typeface="Calibri"/>
              <a:cs typeface="Calibri"/>
              <a:sym typeface="Calibri"/>
            </a:endParaRPr>
          </a:p>
        </p:txBody>
      </p:sp>
      <p:sp>
        <p:nvSpPr>
          <p:cNvPr id="2408" name="Google Shape;2408;p14"/>
          <p:cNvSpPr txBox="1"/>
          <p:nvPr/>
        </p:nvSpPr>
        <p:spPr>
          <a:xfrm>
            <a:off x="1462331" y="571933"/>
            <a:ext cx="9601200" cy="2215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BAB"/>
              </a:buClr>
              <a:buSzPts val="1400"/>
              <a:buFont typeface="Arial"/>
              <a:buNone/>
            </a:pPr>
            <a:r>
              <a:rPr b="0" i="1" lang="ar-MA" sz="1600" u="none" cap="none" strike="noStrike">
                <a:solidFill>
                  <a:srgbClr val="AEABAB"/>
                </a:solidFill>
                <a:latin typeface="Calibri"/>
                <a:ea typeface="Calibri"/>
                <a:cs typeface="Calibri"/>
                <a:sym typeface="Calibri"/>
              </a:rPr>
              <a:t>يقرأ المدرس كلمات المثل ، وبعدها يدعوهم  إلى إعادة ترتيبها، و يستمع  بعد ذلك إلى إجابات بعض المتعلمين.</a:t>
            </a:r>
            <a:endParaRPr b="0" i="0" sz="2000" u="none" cap="none" strike="noStrike">
              <a:solidFill>
                <a:srgbClr val="000000"/>
              </a:solidFill>
              <a:latin typeface="Calibri"/>
              <a:ea typeface="Calibri"/>
              <a:cs typeface="Calibri"/>
              <a:sym typeface="Calibri"/>
            </a:endParaRPr>
          </a:p>
        </p:txBody>
      </p:sp>
      <p:pic>
        <p:nvPicPr>
          <p:cNvPr id="2409" name="Google Shape;2409;p14"/>
          <p:cNvPicPr preferRelativeResize="0"/>
          <p:nvPr/>
        </p:nvPicPr>
        <p:blipFill rotWithShape="1">
          <a:blip r:embed="rId3">
            <a:alphaModFix/>
          </a:blip>
          <a:srcRect b="0" l="0" r="0" t="0"/>
          <a:stretch/>
        </p:blipFill>
        <p:spPr>
          <a:xfrm>
            <a:off x="4727508" y="2029501"/>
            <a:ext cx="3312000" cy="3312000"/>
          </a:xfrm>
          <a:prstGeom prst="rect">
            <a:avLst/>
          </a:prstGeom>
          <a:noFill/>
          <a:ln>
            <a:noFill/>
          </a:ln>
        </p:spPr>
      </p:pic>
      <p:sp>
        <p:nvSpPr>
          <p:cNvPr id="2410" name="Google Shape;2410;p14"/>
          <p:cNvSpPr txBox="1"/>
          <p:nvPr/>
        </p:nvSpPr>
        <p:spPr>
          <a:xfrm>
            <a:off x="0" y="793532"/>
            <a:ext cx="11638722" cy="5847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200" u="none" cap="none" strike="noStrike">
                <a:solidFill>
                  <a:srgbClr val="000000"/>
                </a:solidFill>
                <a:latin typeface="Calibri"/>
                <a:ea typeface="Calibri"/>
                <a:cs typeface="Calibri"/>
                <a:sym typeface="Calibri"/>
              </a:rPr>
              <a:t>رتّبْ كلماتِ المَثَل:</a:t>
            </a:r>
            <a:endParaRPr/>
          </a:p>
        </p:txBody>
      </p:sp>
      <p:pic>
        <p:nvPicPr>
          <p:cNvPr descr="Lever la main - Icônes mains et gestes gratuites" id="2411" name="Google Shape;2411;p14"/>
          <p:cNvPicPr preferRelativeResize="0"/>
          <p:nvPr/>
        </p:nvPicPr>
        <p:blipFill rotWithShape="1">
          <a:blip r:embed="rId4">
            <a:alphaModFix/>
          </a:blip>
          <a:srcRect b="0" l="0" r="0" t="0"/>
          <a:stretch/>
        </p:blipFill>
        <p:spPr>
          <a:xfrm>
            <a:off x="248478" y="64923"/>
            <a:ext cx="735012" cy="733425"/>
          </a:xfrm>
          <a:prstGeom prst="rect">
            <a:avLst/>
          </a:prstGeom>
          <a:noFill/>
          <a:ln>
            <a:noFill/>
          </a:ln>
        </p:spPr>
      </p:pic>
      <p:pic>
        <p:nvPicPr>
          <p:cNvPr descr="Image générée" id="2412" name="Google Shape;2412;p14"/>
          <p:cNvPicPr preferRelativeResize="0"/>
          <p:nvPr/>
        </p:nvPicPr>
        <p:blipFill rotWithShape="1">
          <a:blip r:embed="rId5">
            <a:alphaModFix/>
          </a:blip>
          <a:srcRect b="61971" l="3539" r="75793" t="24327"/>
          <a:stretch/>
        </p:blipFill>
        <p:spPr>
          <a:xfrm>
            <a:off x="11253763" y="9878"/>
            <a:ext cx="784989" cy="783654"/>
          </a:xfrm>
          <a:prstGeom prst="rect">
            <a:avLst/>
          </a:prstGeom>
          <a:noFill/>
          <a:ln>
            <a:noFill/>
          </a:ln>
        </p:spPr>
      </p:pic>
      <p:sp>
        <p:nvSpPr>
          <p:cNvPr id="2413" name="Google Shape;2413;p1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14" name="Google Shape;2414;p14"/>
          <p:cNvSpPr/>
          <p:nvPr/>
        </p:nvSpPr>
        <p:spPr>
          <a:xfrm>
            <a:off x="8278208" y="2459092"/>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0000"/>
                </a:solidFill>
                <a:latin typeface="Calibri"/>
                <a:ea typeface="Calibri"/>
                <a:cs typeface="Calibri"/>
                <a:sym typeface="Calibri"/>
              </a:rPr>
              <a:t>مِنْ </a:t>
            </a:r>
            <a:endParaRPr b="0" i="0" sz="1800" u="none" cap="none" strike="noStrike">
              <a:solidFill>
                <a:srgbClr val="FF0000"/>
              </a:solidFill>
              <a:latin typeface="Calibri"/>
              <a:ea typeface="Calibri"/>
              <a:cs typeface="Calibri"/>
              <a:sym typeface="Calibri"/>
            </a:endParaRPr>
          </a:p>
        </p:txBody>
      </p:sp>
      <p:sp>
        <p:nvSpPr>
          <p:cNvPr id="2415" name="Google Shape;2415;p14"/>
          <p:cNvSpPr/>
          <p:nvPr/>
        </p:nvSpPr>
        <p:spPr>
          <a:xfrm>
            <a:off x="7232691" y="1085898"/>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0000"/>
                </a:solidFill>
                <a:latin typeface="Calibri"/>
                <a:ea typeface="Calibri"/>
                <a:cs typeface="Calibri"/>
                <a:sym typeface="Calibri"/>
              </a:rPr>
              <a:t>فِي </a:t>
            </a:r>
            <a:endParaRPr b="0" i="0" sz="1800" u="none" cap="none" strike="noStrike">
              <a:solidFill>
                <a:srgbClr val="FF0000"/>
              </a:solidFill>
              <a:latin typeface="Calibri"/>
              <a:ea typeface="Calibri"/>
              <a:cs typeface="Calibri"/>
              <a:sym typeface="Calibri"/>
            </a:endParaRPr>
          </a:p>
        </p:txBody>
      </p:sp>
      <p:sp>
        <p:nvSpPr>
          <p:cNvPr id="2416" name="Google Shape;2416;p14"/>
          <p:cNvSpPr/>
          <p:nvPr/>
        </p:nvSpPr>
        <p:spPr>
          <a:xfrm>
            <a:off x="2640094" y="1772495"/>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عَشَرَةٍ </a:t>
            </a:r>
            <a:endParaRPr b="0" i="0" sz="1800" u="none" cap="none" strike="noStrike">
              <a:solidFill>
                <a:srgbClr val="FFFF00"/>
              </a:solidFill>
              <a:latin typeface="Calibri"/>
              <a:ea typeface="Calibri"/>
              <a:cs typeface="Calibri"/>
              <a:sym typeface="Calibri"/>
            </a:endParaRPr>
          </a:p>
        </p:txBody>
      </p:sp>
      <p:sp>
        <p:nvSpPr>
          <p:cNvPr id="2417" name="Google Shape;2417;p14"/>
          <p:cNvSpPr/>
          <p:nvPr/>
        </p:nvSpPr>
        <p:spPr>
          <a:xfrm>
            <a:off x="8204445" y="4206327"/>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ED7D31"/>
                </a:solidFill>
                <a:latin typeface="Calibri"/>
                <a:ea typeface="Calibri"/>
                <a:cs typeface="Calibri"/>
                <a:sym typeface="Calibri"/>
              </a:rPr>
              <a:t>عَلَى </a:t>
            </a:r>
            <a:endParaRPr b="0" i="0" sz="1800" u="none" cap="none" strike="noStrike">
              <a:solidFill>
                <a:srgbClr val="ED7D31"/>
              </a:solidFill>
              <a:latin typeface="Calibri"/>
              <a:ea typeface="Calibri"/>
              <a:cs typeface="Calibri"/>
              <a:sym typeface="Calibri"/>
            </a:endParaRPr>
          </a:p>
        </p:txBody>
      </p:sp>
      <p:sp>
        <p:nvSpPr>
          <p:cNvPr id="2418" name="Google Shape;2418;p14"/>
          <p:cNvSpPr/>
          <p:nvPr/>
        </p:nvSpPr>
        <p:spPr>
          <a:xfrm>
            <a:off x="2568831" y="3548328"/>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ED7D31"/>
                </a:solidFill>
                <a:latin typeface="Calibri"/>
                <a:ea typeface="Calibri"/>
                <a:cs typeface="Calibri"/>
                <a:sym typeface="Calibri"/>
              </a:rPr>
              <a:t>الشَّجَرَةِ</a:t>
            </a:r>
            <a:endParaRPr b="1" i="0" sz="2800" u="none" cap="none" strike="noStrike">
              <a:solidFill>
                <a:srgbClr val="ED7D31"/>
              </a:solidFill>
              <a:latin typeface="Calibri"/>
              <a:ea typeface="Calibri"/>
              <a:cs typeface="Calibri"/>
              <a:sym typeface="Calibri"/>
            </a:endParaRPr>
          </a:p>
        </p:txBody>
      </p:sp>
      <p:sp>
        <p:nvSpPr>
          <p:cNvPr id="2419" name="Google Shape;2419;p14"/>
          <p:cNvSpPr/>
          <p:nvPr/>
        </p:nvSpPr>
        <p:spPr>
          <a:xfrm>
            <a:off x="5095600" y="947354"/>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عُصْفُورٌ </a:t>
            </a:r>
            <a:endParaRPr b="0" i="0" sz="1800" u="none" cap="none" strike="noStrike">
              <a:solidFill>
                <a:srgbClr val="FFFF00"/>
              </a:solidFill>
              <a:latin typeface="Calibri"/>
              <a:ea typeface="Calibri"/>
              <a:cs typeface="Calibri"/>
              <a:sym typeface="Calibri"/>
            </a:endParaRPr>
          </a:p>
        </p:txBody>
      </p:sp>
      <p:sp>
        <p:nvSpPr>
          <p:cNvPr id="2420" name="Google Shape;2420;p14"/>
          <p:cNvSpPr/>
          <p:nvPr/>
        </p:nvSpPr>
        <p:spPr>
          <a:xfrm>
            <a:off x="5819361" y="5007805"/>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اليَدِ </a:t>
            </a:r>
            <a:endParaRPr b="0" i="0" sz="1800" u="none" cap="none" strike="noStrike">
              <a:solidFill>
                <a:srgbClr val="FFFF00"/>
              </a:solidFill>
              <a:latin typeface="Calibri"/>
              <a:ea typeface="Calibri"/>
              <a:cs typeface="Calibri"/>
              <a:sym typeface="Calibri"/>
            </a:endParaRPr>
          </a:p>
        </p:txBody>
      </p:sp>
      <p:sp>
        <p:nvSpPr>
          <p:cNvPr id="2421" name="Google Shape;2421;p14"/>
          <p:cNvSpPr/>
          <p:nvPr/>
        </p:nvSpPr>
        <p:spPr>
          <a:xfrm>
            <a:off x="3297513" y="5135470"/>
            <a:ext cx="1943508" cy="1373193"/>
          </a:xfrm>
          <a:prstGeom prst="star6">
            <a:avLst>
              <a:gd fmla="val 28868" name="adj"/>
              <a:gd fmla="val 115470" name="hf"/>
            </a:avLst>
          </a:prstGeom>
          <a:gradFill>
            <a:gsLst>
              <a:gs pos="0">
                <a:srgbClr val="B0CAE9"/>
              </a:gs>
              <a:gs pos="50000">
                <a:srgbClr val="A1C1E4"/>
              </a:gs>
              <a:gs pos="100000">
                <a:srgbClr val="90B8E4"/>
              </a:gs>
            </a:gsLst>
            <a:lin ang="5400000" scaled="0"/>
          </a:gradFill>
          <a:ln cap="flat" cmpd="sng" w="9525">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800" u="none" cap="none" strike="noStrike">
                <a:solidFill>
                  <a:srgbClr val="FFFF00"/>
                </a:solidFill>
                <a:latin typeface="Calibri"/>
                <a:ea typeface="Calibri"/>
                <a:cs typeface="Calibri"/>
                <a:sym typeface="Calibri"/>
              </a:rPr>
              <a:t>خَيْرٌ </a:t>
            </a:r>
            <a:endParaRPr b="0" i="0" sz="1800" u="none" cap="none" strike="noStrike">
              <a:solidFill>
                <a:srgbClr val="FFFF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5" name="Shape 2425"/>
        <p:cNvGrpSpPr/>
        <p:nvPr/>
      </p:nvGrpSpPr>
      <p:grpSpPr>
        <a:xfrm>
          <a:off x="0" y="0"/>
          <a:ext cx="0" cy="0"/>
          <a:chOff x="0" y="0"/>
          <a:chExt cx="0" cy="0"/>
        </a:xfrm>
      </p:grpSpPr>
      <p:pic>
        <p:nvPicPr>
          <p:cNvPr descr="Image générée" id="2426" name="Google Shape;2426;p15"/>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sp>
        <p:nvSpPr>
          <p:cNvPr id="2427" name="Google Shape;2427;p15"/>
          <p:cNvSpPr txBox="1"/>
          <p:nvPr/>
        </p:nvSpPr>
        <p:spPr>
          <a:xfrm>
            <a:off x="2534393" y="128772"/>
            <a:ext cx="8645525" cy="668476"/>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بعد سماع إجاباتكم، الحل هو: عُصْفُورٌ فِي اليَدِ خَيْرٌ مِنْ عَشَرَةٍ عَلَى الشَّجَرَةِ.</a:t>
            </a:r>
            <a:endParaRPr/>
          </a:p>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a:t>
            </a:r>
            <a:endParaRPr b="1" i="0" sz="1800" u="none" cap="none" strike="noStrike">
              <a:solidFill>
                <a:srgbClr val="757070"/>
              </a:solidFill>
              <a:latin typeface="Calibri"/>
              <a:ea typeface="Calibri"/>
              <a:cs typeface="Calibri"/>
              <a:sym typeface="Calibri"/>
            </a:endParaRPr>
          </a:p>
        </p:txBody>
      </p:sp>
      <p:sp>
        <p:nvSpPr>
          <p:cNvPr id="2428" name="Google Shape;2428;p15"/>
          <p:cNvSpPr txBox="1"/>
          <p:nvPr/>
        </p:nvSpPr>
        <p:spPr>
          <a:xfrm>
            <a:off x="1578718" y="493908"/>
            <a:ext cx="9601200" cy="492443"/>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1" lang="ar-MA" sz="1600" u="none" cap="none" strike="noStrike">
                <a:solidFill>
                  <a:srgbClr val="AEABAB"/>
                </a:solidFill>
                <a:latin typeface="Calibri"/>
                <a:ea typeface="Calibri"/>
                <a:cs typeface="Calibri"/>
                <a:sym typeface="Calibri"/>
              </a:rPr>
              <a:t>ينوه المدرس بعمل المتعلمين، ويقدم لقب «الحكيم " للمتعلم الذي توصل إلى الحل. ويطلب من بعض المتعلمين </a:t>
            </a:r>
            <a:r>
              <a:rPr b="0" i="1" lang="ar-MA" sz="1600" u="sng" cap="none" strike="noStrike">
                <a:solidFill>
                  <a:srgbClr val="AEABAB"/>
                </a:solidFill>
                <a:latin typeface="Calibri"/>
                <a:ea typeface="Calibri"/>
                <a:cs typeface="Calibri"/>
                <a:sym typeface="Calibri"/>
              </a:rPr>
              <a:t>إعادة قراءة الحكمة، ثم يشرح معناها</a:t>
            </a:r>
            <a:r>
              <a:rPr b="0" i="1" lang="ar-MA" sz="1600" u="none" cap="none" strike="noStrike">
                <a:solidFill>
                  <a:srgbClr val="AEABAB"/>
                </a:solidFill>
                <a:latin typeface="Calibri"/>
                <a:ea typeface="Calibri"/>
                <a:cs typeface="Calibri"/>
                <a:sym typeface="Calibri"/>
              </a:rPr>
              <a:t>. ويؤكد على مكانة قيم  القناعة والرضا وتجنب الجشع والطمع.</a:t>
            </a:r>
            <a:endParaRPr b="0" i="0" sz="2000" u="none" cap="none" strike="noStrike">
              <a:solidFill>
                <a:srgbClr val="000000"/>
              </a:solidFill>
              <a:latin typeface="Calibri"/>
              <a:ea typeface="Calibri"/>
              <a:cs typeface="Calibri"/>
              <a:sym typeface="Calibri"/>
            </a:endParaRPr>
          </a:p>
        </p:txBody>
      </p:sp>
      <p:pic>
        <p:nvPicPr>
          <p:cNvPr id="2429" name="Google Shape;2429;p15"/>
          <p:cNvPicPr preferRelativeResize="0"/>
          <p:nvPr/>
        </p:nvPicPr>
        <p:blipFill rotWithShape="1">
          <a:blip r:embed="rId4">
            <a:alphaModFix/>
          </a:blip>
          <a:srcRect b="0" l="0" r="0" t="0"/>
          <a:stretch/>
        </p:blipFill>
        <p:spPr>
          <a:xfrm>
            <a:off x="316949" y="44086"/>
            <a:ext cx="730250" cy="730250"/>
          </a:xfrm>
          <a:prstGeom prst="rect">
            <a:avLst/>
          </a:prstGeom>
          <a:noFill/>
          <a:ln>
            <a:noFill/>
          </a:ln>
        </p:spPr>
      </p:pic>
      <p:sp>
        <p:nvSpPr>
          <p:cNvPr id="2430" name="Google Shape;2430;p1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431" name="Google Shape;2431;p15"/>
          <p:cNvSpPr/>
          <p:nvPr/>
        </p:nvSpPr>
        <p:spPr>
          <a:xfrm>
            <a:off x="498764" y="1617785"/>
            <a:ext cx="10960923" cy="3788457"/>
          </a:xfrm>
          <a:prstGeom prst="horizontalScroll">
            <a:avLst>
              <a:gd fmla="val 12500" name="adj"/>
            </a:avLst>
          </a:prstGeom>
          <a:solidFill>
            <a:srgbClr val="DDEAF6"/>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200000"/>
              </a:lnSpc>
              <a:spcBef>
                <a:spcPts val="0"/>
              </a:spcBef>
              <a:spcAft>
                <a:spcPts val="0"/>
              </a:spcAft>
              <a:buNone/>
            </a:pPr>
            <a:r>
              <a:rPr b="1" i="0" lang="ar-MA" sz="4400" u="none" cap="none" strike="noStrike">
                <a:solidFill>
                  <a:srgbClr val="000000"/>
                </a:solidFill>
                <a:latin typeface="Calibri"/>
                <a:ea typeface="Calibri"/>
                <a:cs typeface="Calibri"/>
                <a:sym typeface="Calibri"/>
              </a:rPr>
              <a:t>عُصْفُورٌ فِي الْيَدِ خَيْرٌ مِنْ عَشَرَةٍ</a:t>
            </a:r>
            <a:endParaRPr/>
          </a:p>
          <a:p>
            <a:pPr indent="0" lvl="0" marL="0" marR="0" rtl="0" algn="ctr">
              <a:lnSpc>
                <a:spcPct val="200000"/>
              </a:lnSpc>
              <a:spcBef>
                <a:spcPts val="0"/>
              </a:spcBef>
              <a:spcAft>
                <a:spcPts val="0"/>
              </a:spcAft>
              <a:buNone/>
            </a:pPr>
            <a:r>
              <a:rPr b="1" i="0" lang="ar-MA" sz="4400" u="none" cap="none" strike="noStrike">
                <a:solidFill>
                  <a:srgbClr val="000000"/>
                </a:solidFill>
                <a:latin typeface="Calibri"/>
                <a:ea typeface="Calibri"/>
                <a:cs typeface="Calibri"/>
                <a:sym typeface="Calibri"/>
              </a:rPr>
              <a:t> عَلَى الشَّجَرَةِ</a:t>
            </a:r>
            <a:endParaRPr b="1" i="0" sz="44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5" name="Shape 2435"/>
        <p:cNvGrpSpPr/>
        <p:nvPr/>
      </p:nvGrpSpPr>
      <p:grpSpPr>
        <a:xfrm>
          <a:off x="0" y="0"/>
          <a:ext cx="0" cy="0"/>
          <a:chOff x="0" y="0"/>
          <a:chExt cx="0" cy="0"/>
        </a:xfrm>
      </p:grpSpPr>
      <p:pic>
        <p:nvPicPr>
          <p:cNvPr id="2436" name="Google Shape;2436;p16"/>
          <p:cNvPicPr preferRelativeResize="0"/>
          <p:nvPr/>
        </p:nvPicPr>
        <p:blipFill rotWithShape="1">
          <a:blip r:embed="rId3">
            <a:alphaModFix/>
          </a:blip>
          <a:srcRect b="0" l="0" r="0" t="0"/>
          <a:stretch/>
        </p:blipFill>
        <p:spPr>
          <a:xfrm>
            <a:off x="1807581" y="2255309"/>
            <a:ext cx="1173691" cy="1173691"/>
          </a:xfrm>
          <a:prstGeom prst="rect">
            <a:avLst/>
          </a:prstGeom>
          <a:noFill/>
          <a:ln>
            <a:noFill/>
          </a:ln>
        </p:spPr>
      </p:pic>
      <p:grpSp>
        <p:nvGrpSpPr>
          <p:cNvPr id="2437" name="Google Shape;2437;p16"/>
          <p:cNvGrpSpPr/>
          <p:nvPr/>
        </p:nvGrpSpPr>
        <p:grpSpPr>
          <a:xfrm>
            <a:off x="5130955" y="1706886"/>
            <a:ext cx="6054377" cy="3711725"/>
            <a:chOff x="1715066" y="1103461"/>
            <a:chExt cx="5717724" cy="3124203"/>
          </a:xfrm>
        </p:grpSpPr>
        <p:sp>
          <p:nvSpPr>
            <p:cNvPr id="2438" name="Google Shape;2438;p1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439" name="Google Shape;2439;p1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440" name="Google Shape;2440;p16"/>
          <p:cNvSpPr txBox="1"/>
          <p:nvPr/>
        </p:nvSpPr>
        <p:spPr>
          <a:xfrm>
            <a:off x="5877453" y="2008346"/>
            <a:ext cx="4754879" cy="250100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t/>
            </a:r>
            <a:endParaRPr b="1" i="0" sz="4000" u="none" cap="none" strike="noStrike">
              <a:solidFill>
                <a:srgbClr val="E97132"/>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000" u="none" cap="none" strike="noStrike">
                <a:solidFill>
                  <a:srgbClr val="E97132"/>
                </a:solidFill>
                <a:latin typeface="Calibri"/>
                <a:ea typeface="Calibri"/>
                <a:cs typeface="Calibri"/>
                <a:sym typeface="Calibri"/>
              </a:rPr>
              <a:t>ب- التصريح بالأهداف </a:t>
            </a:r>
            <a:r>
              <a:rPr b="1" i="0" lang="ar-MA" sz="4800" u="none" cap="none" strike="noStrike">
                <a:solidFill>
                  <a:srgbClr val="44546A"/>
                </a:solidFill>
                <a:latin typeface="Calibri"/>
                <a:ea typeface="Calibri"/>
                <a:cs typeface="Calibri"/>
                <a:sym typeface="Calibri"/>
              </a:rPr>
              <a:t>دقيقتان(2 )</a:t>
            </a:r>
            <a:endParaRPr b="1" i="0" sz="4800" u="none" cap="none" strike="noStrike">
              <a:solidFill>
                <a:srgbClr val="44546A"/>
              </a:solidFill>
              <a:latin typeface="Calibri"/>
              <a:ea typeface="Calibri"/>
              <a:cs typeface="Calibri"/>
              <a:sym typeface="Calibri"/>
            </a:endParaRPr>
          </a:p>
        </p:txBody>
      </p:sp>
      <p:pic>
        <p:nvPicPr>
          <p:cNvPr id="2441" name="Google Shape;2441;p16"/>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6"/>
                                        </p:tgtEl>
                                        <p:attrNameLst>
                                          <p:attrName>style.visibility</p:attrName>
                                        </p:attrNameLst>
                                      </p:cBhvr>
                                      <p:to>
                                        <p:strVal val="visible"/>
                                      </p:to>
                                    </p:set>
                                    <p:animEffect filter="fade" transition="in">
                                      <p:cBhvr>
                                        <p:cTn dur="2000"/>
                                        <p:tgtEl>
                                          <p:spTgt spid="24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5" name="Shape 2445"/>
        <p:cNvGrpSpPr/>
        <p:nvPr/>
      </p:nvGrpSpPr>
      <p:grpSpPr>
        <a:xfrm>
          <a:off x="0" y="0"/>
          <a:ext cx="0" cy="0"/>
          <a:chOff x="0" y="0"/>
          <a:chExt cx="0" cy="0"/>
        </a:xfrm>
      </p:grpSpPr>
      <p:sp>
        <p:nvSpPr>
          <p:cNvPr id="2446" name="Google Shape;2446;p17"/>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447" name="Google Shape;2447;p17"/>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448" name="Google Shape;2448;p17"/>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2449" name="Google Shape;2449;p17"/>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2450" name="Google Shape;2450;p17"/>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2451" name="Google Shape;2451;p17"/>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2452" name="Google Shape;2452;p17"/>
          <p:cNvSpPr txBox="1"/>
          <p:nvPr/>
        </p:nvSpPr>
        <p:spPr>
          <a:xfrm>
            <a:off x="1744713" y="-166900"/>
            <a:ext cx="9643604" cy="935600"/>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sp>
        <p:nvSpPr>
          <p:cNvPr id="2453" name="Google Shape;2453;p17"/>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نص بِطَلَاقَةٍ.</a:t>
            </a:r>
            <a:endParaRPr b="1" i="0" sz="3200" u="none" cap="none" strike="noStrike">
              <a:solidFill>
                <a:srgbClr val="106585"/>
              </a:solidFill>
              <a:latin typeface="Calibri"/>
              <a:ea typeface="Calibri"/>
              <a:cs typeface="Calibri"/>
              <a:sym typeface="Calibri"/>
            </a:endParaRPr>
          </a:p>
        </p:txBody>
      </p:sp>
      <p:pic>
        <p:nvPicPr>
          <p:cNvPr id="2454" name="Google Shape;2454;p17"/>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2455" name="Google Shape;2455;p17"/>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مَعَانِي النص.</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1"/>
                                        </p:tgtEl>
                                        <p:attrNameLst>
                                          <p:attrName>style.visibility</p:attrName>
                                        </p:attrNameLst>
                                      </p:cBhvr>
                                      <p:to>
                                        <p:strVal val="visible"/>
                                      </p:to>
                                    </p:set>
                                    <p:animEffect filter="fade" transition="in">
                                      <p:cBhvr>
                                        <p:cTn dur="2000"/>
                                        <p:tgtEl>
                                          <p:spTgt spid="24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3"/>
                                        </p:tgtEl>
                                        <p:attrNameLst>
                                          <p:attrName>style.visibility</p:attrName>
                                        </p:attrNameLst>
                                      </p:cBhvr>
                                      <p:to>
                                        <p:strVal val="visible"/>
                                      </p:to>
                                    </p:set>
                                    <p:animEffect filter="fade" transition="in">
                                      <p:cBhvr>
                                        <p:cTn dur="500"/>
                                        <p:tgtEl>
                                          <p:spTgt spid="24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4"/>
                                        </p:tgtEl>
                                        <p:attrNameLst>
                                          <p:attrName>style.visibility</p:attrName>
                                        </p:attrNameLst>
                                      </p:cBhvr>
                                      <p:to>
                                        <p:strVal val="visible"/>
                                      </p:to>
                                    </p:set>
                                    <p:animEffect filter="fade" transition="in">
                                      <p:cBhvr>
                                        <p:cTn dur="2000"/>
                                        <p:tgtEl>
                                          <p:spTgt spid="24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5"/>
                                        </p:tgtEl>
                                        <p:attrNameLst>
                                          <p:attrName>style.visibility</p:attrName>
                                        </p:attrNameLst>
                                      </p:cBhvr>
                                      <p:to>
                                        <p:strVal val="visible"/>
                                      </p:to>
                                    </p:set>
                                    <p:animEffect filter="fade" transition="in">
                                      <p:cBhvr>
                                        <p:cTn dur="500"/>
                                        <p:tgtEl>
                                          <p:spTgt spid="24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9" name="Shape 2459"/>
        <p:cNvGrpSpPr/>
        <p:nvPr/>
      </p:nvGrpSpPr>
      <p:grpSpPr>
        <a:xfrm>
          <a:off x="0" y="0"/>
          <a:ext cx="0" cy="0"/>
          <a:chOff x="0" y="0"/>
          <a:chExt cx="0" cy="0"/>
        </a:xfrm>
      </p:grpSpPr>
      <p:grpSp>
        <p:nvGrpSpPr>
          <p:cNvPr id="2460" name="Google Shape;2460;p18"/>
          <p:cNvGrpSpPr/>
          <p:nvPr/>
        </p:nvGrpSpPr>
        <p:grpSpPr>
          <a:xfrm>
            <a:off x="5130955" y="1017344"/>
            <a:ext cx="6054377" cy="3711725"/>
            <a:chOff x="1715066" y="1103461"/>
            <a:chExt cx="5717724" cy="3124203"/>
          </a:xfrm>
        </p:grpSpPr>
        <p:sp>
          <p:nvSpPr>
            <p:cNvPr id="2461" name="Google Shape;2461;p1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462" name="Google Shape;2462;p1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463" name="Google Shape;2463;p18"/>
          <p:cNvSpPr txBox="1"/>
          <p:nvPr/>
        </p:nvSpPr>
        <p:spPr>
          <a:xfrm>
            <a:off x="5743654" y="1551203"/>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1" lang="ar-MA" sz="4800" u="none" cap="none" strike="noStrike">
                <a:solidFill>
                  <a:srgbClr val="44546A"/>
                </a:solidFill>
                <a:latin typeface="Calibri"/>
                <a:ea typeface="Calibri"/>
                <a:cs typeface="Calibri"/>
                <a:sym typeface="Calibri"/>
              </a:rPr>
              <a:t>القراءة بطلاقة</a:t>
            </a:r>
            <a:endParaRPr b="1" i="1" sz="3733" u="none" cap="none" strike="noStrike">
              <a:solidFill>
                <a:srgbClr val="106585"/>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 </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15 دقيقة</a:t>
            </a:r>
            <a:endParaRPr b="1" i="0" sz="4800" u="none" cap="none" strike="noStrike">
              <a:solidFill>
                <a:srgbClr val="44546A"/>
              </a:solidFill>
              <a:latin typeface="Calibri"/>
              <a:ea typeface="Calibri"/>
              <a:cs typeface="Calibri"/>
              <a:sym typeface="Calibri"/>
            </a:endParaRPr>
          </a:p>
        </p:txBody>
      </p:sp>
      <p:pic>
        <p:nvPicPr>
          <p:cNvPr id="2464" name="Google Shape;2464;p18"/>
          <p:cNvPicPr preferRelativeResize="0"/>
          <p:nvPr/>
        </p:nvPicPr>
        <p:blipFill rotWithShape="1">
          <a:blip r:embed="rId3">
            <a:alphaModFix/>
          </a:blip>
          <a:srcRect b="0" l="0" r="0" t="0"/>
          <a:stretch/>
        </p:blipFill>
        <p:spPr>
          <a:xfrm>
            <a:off x="941903" y="993046"/>
            <a:ext cx="3736023" cy="3736023"/>
          </a:xfrm>
          <a:prstGeom prst="rect">
            <a:avLst/>
          </a:prstGeom>
          <a:noFill/>
          <a:ln>
            <a:noFill/>
          </a:ln>
        </p:spPr>
      </p:pic>
      <p:sp>
        <p:nvSpPr>
          <p:cNvPr id="2465" name="Google Shape;2465;p18"/>
          <p:cNvSpPr/>
          <p:nvPr/>
        </p:nvSpPr>
        <p:spPr>
          <a:xfrm>
            <a:off x="7917687" y="2803588"/>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9" name="Shape 2469"/>
        <p:cNvGrpSpPr/>
        <p:nvPr/>
      </p:nvGrpSpPr>
      <p:grpSpPr>
        <a:xfrm>
          <a:off x="0" y="0"/>
          <a:ext cx="0" cy="0"/>
          <a:chOff x="0" y="0"/>
          <a:chExt cx="0" cy="0"/>
        </a:xfrm>
      </p:grpSpPr>
      <p:grpSp>
        <p:nvGrpSpPr>
          <p:cNvPr id="2470" name="Google Shape;2470;p19"/>
          <p:cNvGrpSpPr/>
          <p:nvPr/>
        </p:nvGrpSpPr>
        <p:grpSpPr>
          <a:xfrm>
            <a:off x="5130955" y="1706886"/>
            <a:ext cx="6054377" cy="3711725"/>
            <a:chOff x="1715066" y="1103461"/>
            <a:chExt cx="5717724" cy="3124203"/>
          </a:xfrm>
        </p:grpSpPr>
        <p:sp>
          <p:nvSpPr>
            <p:cNvPr id="2471" name="Google Shape;2471;p1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472" name="Google Shape;2472;p1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473" name="Google Shape;2473;p19"/>
          <p:cNvSpPr txBox="1"/>
          <p:nvPr/>
        </p:nvSpPr>
        <p:spPr>
          <a:xfrm>
            <a:off x="5877453" y="2008346"/>
            <a:ext cx="4754879" cy="302390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 أَقْرَأُ العبارات بِطَلَاقَةٍ </a:t>
            </a: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2474" name="Google Shape;2474;p19"/>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8" name="Shape 2478"/>
        <p:cNvGrpSpPr/>
        <p:nvPr/>
      </p:nvGrpSpPr>
      <p:grpSpPr>
        <a:xfrm>
          <a:off x="0" y="0"/>
          <a:ext cx="0" cy="0"/>
          <a:chOff x="0" y="0"/>
          <a:chExt cx="0" cy="0"/>
        </a:xfrm>
      </p:grpSpPr>
      <p:sp>
        <p:nvSpPr>
          <p:cNvPr id="2479" name="Google Shape;2479;p20"/>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480" name="Google Shape;2480;p2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2481" name="Google Shape;2481;p20"/>
          <p:cNvPicPr preferRelativeResize="0"/>
          <p:nvPr/>
        </p:nvPicPr>
        <p:blipFill rotWithShape="1">
          <a:blip r:embed="rId3">
            <a:alphaModFix/>
          </a:blip>
          <a:srcRect b="0" l="0" r="0" t="0"/>
          <a:stretch/>
        </p:blipFill>
        <p:spPr>
          <a:xfrm>
            <a:off x="19461" y="55062"/>
            <a:ext cx="744881" cy="744881"/>
          </a:xfrm>
          <a:prstGeom prst="rect">
            <a:avLst/>
          </a:prstGeom>
          <a:noFill/>
          <a:ln>
            <a:noFill/>
          </a:ln>
        </p:spPr>
      </p:pic>
      <p:sp>
        <p:nvSpPr>
          <p:cNvPr id="2482" name="Google Shape;2482;p20"/>
          <p:cNvSpPr/>
          <p:nvPr/>
        </p:nvSpPr>
        <p:spPr>
          <a:xfrm>
            <a:off x="7797988" y="1263901"/>
            <a:ext cx="4112963" cy="897408"/>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 قراءة سليمة من الأخطاء </a:t>
            </a:r>
            <a:endParaRPr b="1" i="0" sz="2400" u="none" cap="none" strike="noStrike">
              <a:solidFill>
                <a:srgbClr val="000000"/>
              </a:solidFill>
              <a:latin typeface="Arial"/>
              <a:ea typeface="Arial"/>
              <a:cs typeface="Arial"/>
              <a:sym typeface="Arial"/>
            </a:endParaRPr>
          </a:p>
          <a:p>
            <a:pPr indent="0" lvl="0" marL="0" marR="0" rtl="0" algn="ctr">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(الدقة)</a:t>
            </a:r>
            <a:endParaRPr b="1" i="0" sz="2400" u="none" cap="none" strike="noStrike">
              <a:solidFill>
                <a:srgbClr val="000000"/>
              </a:solidFill>
              <a:latin typeface="Arial"/>
              <a:ea typeface="Arial"/>
              <a:cs typeface="Arial"/>
              <a:sym typeface="Arial"/>
            </a:endParaRPr>
          </a:p>
        </p:txBody>
      </p:sp>
      <p:sp>
        <p:nvSpPr>
          <p:cNvPr id="2483" name="Google Shape;2483;p20"/>
          <p:cNvSpPr/>
          <p:nvPr/>
        </p:nvSpPr>
        <p:spPr>
          <a:xfrm>
            <a:off x="7797988" y="3113116"/>
            <a:ext cx="4240763" cy="841367"/>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000"/>
              <a:buFont typeface="Arial"/>
              <a:buNone/>
            </a:pPr>
            <a:r>
              <a:rPr b="0" i="0" lang="ar-MA" sz="2000" u="none" cap="none" strike="noStrike">
                <a:solidFill>
                  <a:srgbClr val="000000"/>
                </a:solidFill>
                <a:latin typeface="Arial"/>
                <a:ea typeface="Arial"/>
                <a:cs typeface="Arial"/>
                <a:sym typeface="Arial"/>
              </a:rPr>
              <a:t>© </a:t>
            </a:r>
            <a:r>
              <a:rPr b="1" i="0" lang="ar-M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2484" name="Google Shape;2484;p20"/>
          <p:cNvSpPr txBox="1"/>
          <p:nvPr/>
        </p:nvSpPr>
        <p:spPr>
          <a:xfrm>
            <a:off x="685316" y="173369"/>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46520"/>
              <a:buFont typeface="Calibri"/>
              <a:buNone/>
            </a:pPr>
            <a:r>
              <a:rPr b="0" i="0" lang="ar-MA" sz="1400" u="none" cap="none" strike="noStrike">
                <a:solidFill>
                  <a:srgbClr val="7F7F7F"/>
                </a:solidFill>
                <a:latin typeface="Calibri"/>
                <a:ea typeface="Calibri"/>
                <a:cs typeface="Calibri"/>
                <a:sym typeface="Calibri"/>
              </a:rPr>
              <a:t>يحدد الأستاذ(ة) معايير القراءة بطلاقة ويركز في كل حصة على معيار محدد من بين المعايير المذكورة، مع التصريح للمتعلمين بذلك المعيار</a:t>
            </a:r>
            <a:endParaRPr/>
          </a:p>
        </p:txBody>
      </p:sp>
      <p:sp>
        <p:nvSpPr>
          <p:cNvPr id="2485" name="Google Shape;2485;p20"/>
          <p:cNvSpPr/>
          <p:nvPr/>
        </p:nvSpPr>
        <p:spPr>
          <a:xfrm>
            <a:off x="7797986" y="5280872"/>
            <a:ext cx="4240763" cy="894297"/>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000"/>
              <a:buFont typeface="Arial"/>
              <a:buNone/>
            </a:pPr>
            <a:r>
              <a:rPr b="0" i="0" lang="ar-MA" sz="2000" u="none" cap="none" strike="noStrike">
                <a:solidFill>
                  <a:srgbClr val="000000"/>
                </a:solidFill>
                <a:latin typeface="Arial"/>
                <a:ea typeface="Arial"/>
                <a:cs typeface="Arial"/>
                <a:sym typeface="Arial"/>
              </a:rPr>
              <a:t>© </a:t>
            </a:r>
            <a:r>
              <a:rPr b="1" i="0" lang="ar-MA" sz="2400" u="none" cap="none" strike="noStrike">
                <a:solidFill>
                  <a:srgbClr val="000000"/>
                </a:solidFill>
                <a:latin typeface="Arial"/>
                <a:ea typeface="Arial"/>
                <a:cs typeface="Arial"/>
                <a:sym typeface="Arial"/>
              </a:rPr>
              <a:t>قراءة معبرة</a:t>
            </a:r>
            <a:endParaRPr/>
          </a:p>
          <a:p>
            <a:pPr indent="0" lvl="0" marL="0" marR="0" rtl="0" algn="ctr">
              <a:spcBef>
                <a:spcPts val="0"/>
              </a:spcBef>
              <a:spcAft>
                <a:spcPts val="0"/>
              </a:spcAft>
              <a:buClr>
                <a:srgbClr val="000000"/>
              </a:buClr>
              <a:buSzPts val="2400"/>
              <a:buFont typeface="Arial"/>
              <a:buNone/>
            </a:pPr>
            <a:r>
              <a:rPr b="1" i="0" lang="ar-MA" sz="2400" u="none" cap="none" strike="noStrike">
                <a:solidFill>
                  <a:srgbClr val="000000"/>
                </a:solidFill>
                <a:latin typeface="Arial"/>
                <a:ea typeface="Arial"/>
                <a:cs typeface="Arial"/>
                <a:sym typeface="Arial"/>
              </a:rPr>
              <a:t> (النبر والتنغيم)</a:t>
            </a:r>
            <a:endParaRPr b="1" i="0" sz="2400" u="none" cap="none" strike="noStrike">
              <a:solidFill>
                <a:srgbClr val="000000"/>
              </a:solidFill>
              <a:latin typeface="Arial"/>
              <a:ea typeface="Arial"/>
              <a:cs typeface="Arial"/>
              <a:sym typeface="Arial"/>
            </a:endParaRPr>
          </a:p>
        </p:txBody>
      </p:sp>
      <p:pic>
        <p:nvPicPr>
          <p:cNvPr descr="Image générée" id="2486" name="Google Shape;2486;p20"/>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2487" name="Google Shape;2487;p20"/>
          <p:cNvSpPr txBox="1"/>
          <p:nvPr/>
        </p:nvSpPr>
        <p:spPr>
          <a:xfrm>
            <a:off x="1514472" y="903398"/>
            <a:ext cx="6134792" cy="1426031"/>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عدم تغيير، أو حذف، أو إضافة حروف، أو كلمات.</a:t>
            </a:r>
            <a:endParaRPr b="0" i="0" sz="1800" u="none" cap="none" strike="noStrike">
              <a:solidFill>
                <a:srgbClr val="002060"/>
              </a:solidFill>
              <a:latin typeface="Calibri"/>
              <a:ea typeface="Calibri"/>
              <a:cs typeface="Calibri"/>
              <a:sym typeface="Calibri"/>
            </a:endParaRPr>
          </a:p>
        </p:txBody>
      </p:sp>
      <p:sp>
        <p:nvSpPr>
          <p:cNvPr id="2488" name="Google Shape;2488;p20"/>
          <p:cNvSpPr txBox="1"/>
          <p:nvPr/>
        </p:nvSpPr>
        <p:spPr>
          <a:xfrm>
            <a:off x="887144" y="2890117"/>
            <a:ext cx="6659569" cy="1498102"/>
          </a:xfrm>
          <a:prstGeom prst="rect">
            <a:avLst/>
          </a:prstGeom>
          <a:solidFill>
            <a:schemeClr val="lt1"/>
          </a:solidFill>
          <a:ln cap="flat" cmpd="sng" w="1905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
        <p:nvSpPr>
          <p:cNvPr id="2489" name="Google Shape;2489;p20"/>
          <p:cNvSpPr txBox="1"/>
          <p:nvPr/>
        </p:nvSpPr>
        <p:spPr>
          <a:xfrm>
            <a:off x="1336571" y="4745111"/>
            <a:ext cx="6134792" cy="1703287"/>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إبراز الكلمات المفتاحية بالنبر المناسب.</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توظيف تنغيم ملائم للجمل (خبرية، استفهامية، تعجبية…).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تنويع النبرة لتفادي الرتابة.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MA" sz="2000" u="none" cap="none" strike="noStrike">
                <a:solidFill>
                  <a:srgbClr val="002060"/>
                </a:solidFill>
                <a:latin typeface="Arial"/>
                <a:ea typeface="Arial"/>
                <a:cs typeface="Arial"/>
                <a:sym typeface="Arial"/>
              </a:rPr>
              <a:t>انسجام الصوت مع الجو العاطفي للمقروء.</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3" name="Shape 2493"/>
        <p:cNvGrpSpPr/>
        <p:nvPr/>
      </p:nvGrpSpPr>
      <p:grpSpPr>
        <a:xfrm>
          <a:off x="0" y="0"/>
          <a:ext cx="0" cy="0"/>
          <a:chOff x="0" y="0"/>
          <a:chExt cx="0" cy="0"/>
        </a:xfrm>
      </p:grpSpPr>
      <p:pic>
        <p:nvPicPr>
          <p:cNvPr descr="Image générée" id="2494" name="Google Shape;2494;p2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495" name="Google Shape;2495;p21"/>
          <p:cNvSpPr txBox="1"/>
          <p:nvPr/>
        </p:nvSpPr>
        <p:spPr>
          <a:xfrm>
            <a:off x="288587" y="61552"/>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الطلاقة: الدقة والسرعة.</a:t>
            </a:r>
            <a:endParaRPr/>
          </a:p>
        </p:txBody>
      </p:sp>
      <p:sp>
        <p:nvSpPr>
          <p:cNvPr id="2496" name="Google Shape;2496;p21"/>
          <p:cNvSpPr txBox="1"/>
          <p:nvPr/>
        </p:nvSpPr>
        <p:spPr>
          <a:xfrm>
            <a:off x="1459425" y="495264"/>
            <a:ext cx="9717757" cy="338554"/>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600"/>
              <a:buFont typeface="Calibri"/>
              <a:buNone/>
            </a:pPr>
            <a:r>
              <a:rPr b="0" i="0" lang="ar-MA" sz="1600" u="none" cap="none" strike="noStrike">
                <a:solidFill>
                  <a:srgbClr val="A5A5A5"/>
                </a:solidFill>
                <a:latin typeface="Calibri"/>
                <a:ea typeface="Calibri"/>
                <a:cs typeface="Calibri"/>
                <a:sym typeface="Calibri"/>
              </a:rPr>
              <a:t>يطلب الأستاذ)ة( انتباه التلاميذ، ثم يقرأ العبارات بطلاقة مركزا على مخارج الحروف وإعراب الكلمات .</a:t>
            </a:r>
            <a:endParaRPr b="0" i="0" sz="1600" u="none" cap="none" strike="noStrike">
              <a:solidFill>
                <a:srgbClr val="A5A5A5"/>
              </a:solidFill>
              <a:latin typeface="Calibri"/>
              <a:ea typeface="Calibri"/>
              <a:cs typeface="Calibri"/>
              <a:sym typeface="Calibri"/>
            </a:endParaRPr>
          </a:p>
        </p:txBody>
      </p:sp>
      <p:pic>
        <p:nvPicPr>
          <p:cNvPr id="2497" name="Google Shape;2497;p21"/>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2498" name="Google Shape;2498;p21"/>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graphicFrame>
        <p:nvGraphicFramePr>
          <p:cNvPr id="2499" name="Google Shape;2499;p21"/>
          <p:cNvGraphicFramePr/>
          <p:nvPr/>
        </p:nvGraphicFramePr>
        <p:xfrm>
          <a:off x="7825839" y="1103387"/>
          <a:ext cx="3000000" cy="3000000"/>
        </p:xfrm>
        <a:graphic>
          <a:graphicData uri="http://schemas.openxmlformats.org/drawingml/2006/table">
            <a:tbl>
              <a:tblPr>
                <a:noFill/>
                <a:tableStyleId>{AD64B888-8AD7-4103-A5BA-296EBFC70B18}</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1- الْوَفَاءُ وَالْوَلَاءُ</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2- الْوَحْدَةُ وَالتَّضَامُنُ</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00" name="Google Shape;2500;p21"/>
          <p:cNvGraphicFramePr/>
          <p:nvPr/>
        </p:nvGraphicFramePr>
        <p:xfrm>
          <a:off x="7837715" y="4699659"/>
          <a:ext cx="3000000" cy="3000000"/>
        </p:xfrm>
        <a:graphic>
          <a:graphicData uri="http://schemas.openxmlformats.org/drawingml/2006/table">
            <a:tbl>
              <a:tblPr>
                <a:noFill/>
                <a:tableStyleId>{AD64B888-8AD7-4103-A5BA-296EBFC70B18}</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7- الْمَصْلَحَةُ الْفَرْدِيَّةُ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8- الْجُبْنُ وَالتَّخَاذُلُ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01" name="Google Shape;2501;p21"/>
          <p:cNvGraphicFramePr/>
          <p:nvPr/>
        </p:nvGraphicFramePr>
        <p:xfrm>
          <a:off x="384620" y="4735285"/>
          <a:ext cx="3000000" cy="3000000"/>
        </p:xfrm>
        <a:graphic>
          <a:graphicData uri="http://schemas.openxmlformats.org/drawingml/2006/table">
            <a:tbl>
              <a:tblPr>
                <a:noFill/>
                <a:tableStyleId>{AD64B888-8AD7-4103-A5BA-296EBFC70B18}</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9- الْخَيْبَةُ وَالتَّحَسُّرُ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10- النَّدَمُ والخِذْلانُ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02" name="Google Shape;2502;p21"/>
          <p:cNvGraphicFramePr/>
          <p:nvPr/>
        </p:nvGraphicFramePr>
        <p:xfrm>
          <a:off x="4334493" y="2968830"/>
          <a:ext cx="3000000" cy="3000000"/>
        </p:xfrm>
        <a:graphic>
          <a:graphicData uri="http://schemas.openxmlformats.org/drawingml/2006/table">
            <a:tbl>
              <a:tblPr>
                <a:noFill/>
                <a:tableStyleId>{AD64B888-8AD7-4103-A5BA-296EBFC70B18}</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5- الْخِيَانَةُ وَالْغَدْرُ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6- الْخِدَاعُ وَالْمَكْرُ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03" name="Google Shape;2503;p21"/>
          <p:cNvGraphicFramePr/>
          <p:nvPr/>
        </p:nvGraphicFramePr>
        <p:xfrm>
          <a:off x="384621" y="1103387"/>
          <a:ext cx="3000000" cy="3000000"/>
        </p:xfrm>
        <a:graphic>
          <a:graphicData uri="http://schemas.openxmlformats.org/drawingml/2006/table">
            <a:tbl>
              <a:tblPr>
                <a:noFill/>
                <a:tableStyleId>{AD64B888-8AD7-4103-A5BA-296EBFC70B18}</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3- الْفُرْقَةُ وَالِانْقِسَامُ</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4- الْمَصْلَحَةُ الْجَمَاعِيَّةُ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7" name="Shape 2507"/>
        <p:cNvGrpSpPr/>
        <p:nvPr/>
      </p:nvGrpSpPr>
      <p:grpSpPr>
        <a:xfrm>
          <a:off x="0" y="0"/>
          <a:ext cx="0" cy="0"/>
          <a:chOff x="0" y="0"/>
          <a:chExt cx="0" cy="0"/>
        </a:xfrm>
      </p:grpSpPr>
      <p:pic>
        <p:nvPicPr>
          <p:cNvPr descr="Image générée" id="2508" name="Google Shape;2508;p2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509" name="Google Shape;2509;p2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510" name="Google Shape;2510;p22"/>
          <p:cNvSpPr txBox="1"/>
          <p:nvPr/>
        </p:nvSpPr>
        <p:spPr>
          <a:xfrm>
            <a:off x="288587" y="816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2- الممارسة الموجهة: معايير الطلاقة: الدقة والسرعة.</a:t>
            </a:r>
            <a:endParaRPr/>
          </a:p>
        </p:txBody>
      </p:sp>
      <p:sp>
        <p:nvSpPr>
          <p:cNvPr id="2511" name="Google Shape;2511;p22"/>
          <p:cNvSpPr txBox="1"/>
          <p:nvPr/>
        </p:nvSpPr>
        <p:spPr>
          <a:xfrm>
            <a:off x="777255" y="341806"/>
            <a:ext cx="10559840" cy="52322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0" lang="ar-MA" sz="14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ويحرص على التصحيح الفوري لقراءة كل تلميذ بإشراك وملائه،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2512" name="Google Shape;2512;p22"/>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graphicFrame>
        <p:nvGraphicFramePr>
          <p:cNvPr id="2513" name="Google Shape;2513;p22"/>
          <p:cNvGraphicFramePr/>
          <p:nvPr/>
        </p:nvGraphicFramePr>
        <p:xfrm>
          <a:off x="7825839" y="1103387"/>
          <a:ext cx="3000000" cy="3000000"/>
        </p:xfrm>
        <a:graphic>
          <a:graphicData uri="http://schemas.openxmlformats.org/drawingml/2006/table">
            <a:tbl>
              <a:tblPr>
                <a:noFill/>
                <a:tableStyleId>{AD64B888-8AD7-4103-A5BA-296EBFC70B18}</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1- الْوَفَاءُ وَالْوَلَاءُ</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2- الْوَحْدَةُ وَالتَّضَامُنُ</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14" name="Google Shape;2514;p22"/>
          <p:cNvGraphicFramePr/>
          <p:nvPr/>
        </p:nvGraphicFramePr>
        <p:xfrm>
          <a:off x="7837715" y="4699659"/>
          <a:ext cx="3000000" cy="3000000"/>
        </p:xfrm>
        <a:graphic>
          <a:graphicData uri="http://schemas.openxmlformats.org/drawingml/2006/table">
            <a:tbl>
              <a:tblPr>
                <a:noFill/>
                <a:tableStyleId>{AD64B888-8AD7-4103-A5BA-296EBFC70B18}</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7- الْمَصْلَحَةُ الْفَرْدِيَّةُ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8- الْجُبْنُ وَالتَّخَاذُلُ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15" name="Google Shape;2515;p22"/>
          <p:cNvGraphicFramePr/>
          <p:nvPr/>
        </p:nvGraphicFramePr>
        <p:xfrm>
          <a:off x="384620" y="4735285"/>
          <a:ext cx="3000000" cy="3000000"/>
        </p:xfrm>
        <a:graphic>
          <a:graphicData uri="http://schemas.openxmlformats.org/drawingml/2006/table">
            <a:tbl>
              <a:tblPr>
                <a:noFill/>
                <a:tableStyleId>{AD64B888-8AD7-4103-A5BA-296EBFC70B18}</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9- الْخَيْبَةُ وَالتَّحَسُّرُ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10- النَّدَمُ والخِذْلانُ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16" name="Google Shape;2516;p22"/>
          <p:cNvGraphicFramePr/>
          <p:nvPr/>
        </p:nvGraphicFramePr>
        <p:xfrm>
          <a:off x="4334493" y="2968830"/>
          <a:ext cx="3000000" cy="3000000"/>
        </p:xfrm>
        <a:graphic>
          <a:graphicData uri="http://schemas.openxmlformats.org/drawingml/2006/table">
            <a:tbl>
              <a:tblPr>
                <a:noFill/>
                <a:tableStyleId>{AD64B888-8AD7-4103-A5BA-296EBFC70B18}</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5- الْخِيَانَةُ وَالْغَدْرُ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6- الْخِدَاعُ وَالْمَكْرُ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17" name="Google Shape;2517;p22"/>
          <p:cNvGraphicFramePr/>
          <p:nvPr/>
        </p:nvGraphicFramePr>
        <p:xfrm>
          <a:off x="384621" y="1103387"/>
          <a:ext cx="3000000" cy="3000000"/>
        </p:xfrm>
        <a:graphic>
          <a:graphicData uri="http://schemas.openxmlformats.org/drawingml/2006/table">
            <a:tbl>
              <a:tblPr>
                <a:noFill/>
                <a:tableStyleId>{AD64B888-8AD7-4103-A5BA-296EBFC70B18}</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3- الْفُرْقَةُ وَالِانْقِسَامُ</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4- الْمَصْلَحَةُ الْجَمَاعِيَّةُ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1" name="Shape 2521"/>
        <p:cNvGrpSpPr/>
        <p:nvPr/>
      </p:nvGrpSpPr>
      <p:grpSpPr>
        <a:xfrm>
          <a:off x="0" y="0"/>
          <a:ext cx="0" cy="0"/>
          <a:chOff x="0" y="0"/>
          <a:chExt cx="0" cy="0"/>
        </a:xfrm>
      </p:grpSpPr>
      <p:pic>
        <p:nvPicPr>
          <p:cNvPr descr="Image générée" id="2522" name="Google Shape;2522;p2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523" name="Google Shape;2523;p2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524" name="Google Shape;2524;p23"/>
          <p:cNvSpPr txBox="1"/>
          <p:nvPr/>
        </p:nvSpPr>
        <p:spPr>
          <a:xfrm>
            <a:off x="153248" y="6680"/>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3- الممارسة المستقلة: معايير الطلاقة: الدقة والسرعة.</a:t>
            </a:r>
            <a:endParaRPr/>
          </a:p>
        </p:txBody>
      </p:sp>
      <p:sp>
        <p:nvSpPr>
          <p:cNvPr id="2525" name="Google Shape;2525;p23"/>
          <p:cNvSpPr txBox="1"/>
          <p:nvPr/>
        </p:nvSpPr>
        <p:spPr>
          <a:xfrm>
            <a:off x="732999" y="356871"/>
            <a:ext cx="10473912" cy="338554"/>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400"/>
              <a:buFont typeface="Calibri"/>
              <a:buNone/>
            </a:pPr>
            <a:r>
              <a:rPr b="0" i="0" lang="ar-MA" sz="14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r>
              <a:rPr b="0" i="0" lang="ar-MA" sz="1600" u="none" cap="none" strike="noStrike">
                <a:solidFill>
                  <a:srgbClr val="A5A5A5"/>
                </a:solidFill>
                <a:latin typeface="Calibri"/>
                <a:ea typeface="Calibri"/>
                <a:cs typeface="Calibri"/>
                <a:sym typeface="Calibri"/>
              </a:rPr>
              <a:t>.</a:t>
            </a:r>
            <a:endParaRPr b="0" i="0" sz="1600" u="none" cap="none" strike="noStrike">
              <a:solidFill>
                <a:srgbClr val="A5A5A5"/>
              </a:solidFill>
              <a:latin typeface="Calibri"/>
              <a:ea typeface="Calibri"/>
              <a:cs typeface="Calibri"/>
              <a:sym typeface="Calibri"/>
            </a:endParaRPr>
          </a:p>
        </p:txBody>
      </p:sp>
      <p:pic>
        <p:nvPicPr>
          <p:cNvPr descr="Lever la main - Icônes mains et gestes gratuites" id="2526" name="Google Shape;2526;p23"/>
          <p:cNvPicPr preferRelativeResize="0"/>
          <p:nvPr/>
        </p:nvPicPr>
        <p:blipFill rotWithShape="1">
          <a:blip r:embed="rId4">
            <a:alphaModFix/>
          </a:blip>
          <a:srcRect b="0" l="0" r="0" t="0"/>
          <a:stretch/>
        </p:blipFill>
        <p:spPr>
          <a:xfrm>
            <a:off x="116809" y="71470"/>
            <a:ext cx="702642" cy="702642"/>
          </a:xfrm>
          <a:prstGeom prst="rect">
            <a:avLst/>
          </a:prstGeom>
          <a:noFill/>
          <a:ln>
            <a:noFill/>
          </a:ln>
        </p:spPr>
      </p:pic>
      <p:graphicFrame>
        <p:nvGraphicFramePr>
          <p:cNvPr id="2527" name="Google Shape;2527;p23"/>
          <p:cNvGraphicFramePr/>
          <p:nvPr/>
        </p:nvGraphicFramePr>
        <p:xfrm>
          <a:off x="7825839" y="1103387"/>
          <a:ext cx="3000000" cy="3000000"/>
        </p:xfrm>
        <a:graphic>
          <a:graphicData uri="http://schemas.openxmlformats.org/drawingml/2006/table">
            <a:tbl>
              <a:tblPr>
                <a:noFill/>
                <a:tableStyleId>{AD64B888-8AD7-4103-A5BA-296EBFC70B18}</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1- الْوَفَاءُ وَالْوَلَاءُ</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2- الْوَحْدَةُ وَالتَّضَامُنُ</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28" name="Google Shape;2528;p23"/>
          <p:cNvGraphicFramePr/>
          <p:nvPr/>
        </p:nvGraphicFramePr>
        <p:xfrm>
          <a:off x="7837715" y="4699659"/>
          <a:ext cx="3000000" cy="3000000"/>
        </p:xfrm>
        <a:graphic>
          <a:graphicData uri="http://schemas.openxmlformats.org/drawingml/2006/table">
            <a:tbl>
              <a:tblPr>
                <a:noFill/>
                <a:tableStyleId>{AD64B888-8AD7-4103-A5BA-296EBFC70B18}</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7- الْمَصْلَحَةُ الْفَرْدِيَّةُ</a:t>
                      </a:r>
                      <a:endParaRPr b="1" i="0" sz="24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8- الْجُبْنُ وَالتَّخَاذُلُ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29" name="Google Shape;2529;p23"/>
          <p:cNvGraphicFramePr/>
          <p:nvPr/>
        </p:nvGraphicFramePr>
        <p:xfrm>
          <a:off x="384620" y="4735285"/>
          <a:ext cx="3000000" cy="3000000"/>
        </p:xfrm>
        <a:graphic>
          <a:graphicData uri="http://schemas.openxmlformats.org/drawingml/2006/table">
            <a:tbl>
              <a:tblPr>
                <a:noFill/>
                <a:tableStyleId>{AD64B888-8AD7-4103-A5BA-296EBFC70B18}</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9- الْخَيْبَةُ وَالتَّحَسُّرُ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10- النَّدَمُ والخِذْلانُ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30" name="Google Shape;2530;p23"/>
          <p:cNvGraphicFramePr/>
          <p:nvPr/>
        </p:nvGraphicFramePr>
        <p:xfrm>
          <a:off x="4334493" y="2968830"/>
          <a:ext cx="3000000" cy="3000000"/>
        </p:xfrm>
        <a:graphic>
          <a:graphicData uri="http://schemas.openxmlformats.org/drawingml/2006/table">
            <a:tbl>
              <a:tblPr>
                <a:noFill/>
                <a:tableStyleId>{AD64B888-8AD7-4103-A5BA-296EBFC70B18}</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5- الْخِيَانَةُ وَالْغَدْرُ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MA" sz="2400" u="none" cap="none" strike="noStrike">
                          <a:solidFill>
                            <a:schemeClr val="dk1"/>
                          </a:solidFill>
                          <a:latin typeface="Simplified Arabic"/>
                          <a:ea typeface="Simplified Arabic"/>
                          <a:cs typeface="Simplified Arabic"/>
                          <a:sym typeface="Simplified Arabic"/>
                        </a:rPr>
                        <a:t>6- الْخِدَاعُ وَالْمَكْرُ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531" name="Google Shape;2531;p23"/>
          <p:cNvGraphicFramePr/>
          <p:nvPr/>
        </p:nvGraphicFramePr>
        <p:xfrm>
          <a:off x="384621" y="1103387"/>
          <a:ext cx="3000000" cy="3000000"/>
        </p:xfrm>
        <a:graphic>
          <a:graphicData uri="http://schemas.openxmlformats.org/drawingml/2006/table">
            <a:tbl>
              <a:tblPr>
                <a:noFill/>
                <a:tableStyleId>{AD64B888-8AD7-4103-A5BA-296EBFC70B18}</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3- الْفُرْقَةُ وَالِانْقِسَامُ</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1" i="0" lang="ar-MA" sz="2400" u="none" cap="none" strike="noStrike">
                          <a:solidFill>
                            <a:schemeClr val="dk1"/>
                          </a:solidFill>
                          <a:latin typeface="Simplified Arabic"/>
                          <a:ea typeface="Simplified Arabic"/>
                          <a:cs typeface="Simplified Arabic"/>
                          <a:sym typeface="Simplified Arabic"/>
                        </a:rPr>
                        <a:t>4- الْمَصْلَحَةُ الْجَمَاعِيَّةُ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5" name="Shape 2535"/>
        <p:cNvGrpSpPr/>
        <p:nvPr/>
      </p:nvGrpSpPr>
      <p:grpSpPr>
        <a:xfrm>
          <a:off x="0" y="0"/>
          <a:ext cx="0" cy="0"/>
          <a:chOff x="0" y="0"/>
          <a:chExt cx="0" cy="0"/>
        </a:xfrm>
      </p:grpSpPr>
      <p:grpSp>
        <p:nvGrpSpPr>
          <p:cNvPr id="2536" name="Google Shape;2536;p24"/>
          <p:cNvGrpSpPr/>
          <p:nvPr/>
        </p:nvGrpSpPr>
        <p:grpSpPr>
          <a:xfrm>
            <a:off x="5130955" y="1706886"/>
            <a:ext cx="6054377" cy="3711725"/>
            <a:chOff x="1715066" y="1103461"/>
            <a:chExt cx="5717724" cy="3124203"/>
          </a:xfrm>
        </p:grpSpPr>
        <p:sp>
          <p:nvSpPr>
            <p:cNvPr id="2537" name="Google Shape;2537;p2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538" name="Google Shape;2538;p2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539" name="Google Shape;2539;p24"/>
          <p:cNvSpPr txBox="1"/>
          <p:nvPr/>
        </p:nvSpPr>
        <p:spPr>
          <a:xfrm>
            <a:off x="5877453" y="2008346"/>
            <a:ext cx="4754879" cy="302390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ب- أَقْرَأُ النصَّ بِطَلَاقَةٍ</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2540" name="Google Shape;2540;p24"/>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4" name="Shape 2544"/>
        <p:cNvGrpSpPr/>
        <p:nvPr/>
      </p:nvGrpSpPr>
      <p:grpSpPr>
        <a:xfrm>
          <a:off x="0" y="0"/>
          <a:ext cx="0" cy="0"/>
          <a:chOff x="0" y="0"/>
          <a:chExt cx="0" cy="0"/>
        </a:xfrm>
      </p:grpSpPr>
      <p:sp>
        <p:nvSpPr>
          <p:cNvPr id="2545" name="Google Shape;2545;p25"/>
          <p:cNvSpPr txBox="1"/>
          <p:nvPr>
            <p:ph idx="2" type="body"/>
          </p:nvPr>
        </p:nvSpPr>
        <p:spPr>
          <a:xfrm>
            <a:off x="96982" y="888174"/>
            <a:ext cx="11868000" cy="5633700"/>
          </a:xfrm>
          <a:prstGeom prst="rect">
            <a:avLst/>
          </a:prstGeom>
          <a:noFill/>
          <a:ln>
            <a:noFill/>
          </a:ln>
        </p:spPr>
        <p:txBody>
          <a:bodyPr anchorCtr="0" anchor="t" bIns="45700" lIns="91425" spcFirstLastPara="1" rIns="91425" wrap="square" tIns="45700">
            <a:spAutoFit/>
          </a:bodyPr>
          <a:lstStyle/>
          <a:p>
            <a:pPr indent="0" lvl="0" marL="0" rtl="1" algn="r">
              <a:lnSpc>
                <a:spcPct val="200000"/>
              </a:lnSpc>
              <a:spcBef>
                <a:spcPts val="0"/>
              </a:spcBef>
              <a:spcAft>
                <a:spcPts val="0"/>
              </a:spcAft>
              <a:buSzPts val="3000"/>
              <a:buNone/>
            </a:pPr>
            <a:r>
              <a:rPr b="1" lang="ar-MA" sz="2400">
                <a:solidFill>
                  <a:srgbClr val="FF0000"/>
                </a:solidFill>
                <a:latin typeface="Calibri"/>
                <a:ea typeface="Calibri"/>
                <a:cs typeface="Calibri"/>
                <a:sym typeface="Calibri"/>
              </a:rPr>
              <a:t>يُحْكَى</a:t>
            </a:r>
            <a:r>
              <a:rPr b="1" lang="ar-MA" sz="2400">
                <a:solidFill>
                  <a:srgbClr val="000000"/>
                </a:solidFill>
                <a:latin typeface="Calibri"/>
                <a:ea typeface="Calibri"/>
                <a:cs typeface="Calibri"/>
                <a:sym typeface="Calibri"/>
              </a:rPr>
              <a:t> أَنَّ أَسَدًا وَجَدَ فِي أَجَمَةٍ قَطِيعًا مُكَوَّنًا مِنْ ثَلَاثَةِ ثِيرَانٍ؛ أَسْوَدَ وَأَحْمَرَ وَأَبْيَضَ، تَرْعَى فِي أَمَانٍ، </a:t>
            </a:r>
            <a:r>
              <a:rPr b="1" lang="ar-MA" sz="2400">
                <a:solidFill>
                  <a:srgbClr val="FF0000"/>
                </a:solidFill>
                <a:latin typeface="Calibri"/>
                <a:ea typeface="Calibri"/>
                <a:cs typeface="Calibri"/>
                <a:sym typeface="Calibri"/>
              </a:rPr>
              <a:t>فَأَرَادَ</a:t>
            </a:r>
            <a:r>
              <a:rPr b="1" lang="ar-MA" sz="2400">
                <a:solidFill>
                  <a:srgbClr val="000000"/>
                </a:solidFill>
                <a:latin typeface="Calibri"/>
                <a:ea typeface="Calibri"/>
                <a:cs typeface="Calibri"/>
                <a:sym typeface="Calibri"/>
              </a:rPr>
              <a:t> الْهُجُومَ عَلَيْهِمْ فَصَدُّوهُ مَعًا وَطَرَدُوهُ مِنْ مِنْطَقَتِهِمْ. </a:t>
            </a:r>
            <a:r>
              <a:rPr b="1" lang="ar-MA" sz="2400">
                <a:solidFill>
                  <a:srgbClr val="FF0000"/>
                </a:solidFill>
                <a:latin typeface="Calibri"/>
                <a:ea typeface="Calibri"/>
                <a:cs typeface="Calibri"/>
                <a:sym typeface="Calibri"/>
              </a:rPr>
              <a:t>وَذَاتَ يَوْمٍ مِنْ أَيَّامِ الرَّبِيعِ، </a:t>
            </a:r>
            <a:r>
              <a:rPr b="1" lang="ar-MA" sz="2400">
                <a:solidFill>
                  <a:srgbClr val="000000"/>
                </a:solidFill>
                <a:latin typeface="Calibri"/>
                <a:ea typeface="Calibri"/>
                <a:cs typeface="Calibri"/>
                <a:sym typeface="Calibri"/>
              </a:rPr>
              <a:t>انْفَرَدَ الأَسَدُ بِالثَّوْرَيْنِ الأَحْمَرِ وَالأَسْوَدِ، </a:t>
            </a:r>
            <a:r>
              <a:rPr b="1" lang="ar-MA" sz="2400">
                <a:solidFill>
                  <a:srgbClr val="FF0000"/>
                </a:solidFill>
                <a:latin typeface="Calibri"/>
                <a:ea typeface="Calibri"/>
                <a:cs typeface="Calibri"/>
                <a:sym typeface="Calibri"/>
              </a:rPr>
              <a:t>وَقَالَ لَهُمَا</a:t>
            </a:r>
            <a:r>
              <a:rPr b="1" lang="ar-MA" sz="2400">
                <a:solidFill>
                  <a:srgbClr val="000000"/>
                </a:solidFill>
                <a:latin typeface="Calibri"/>
                <a:ea typeface="Calibri"/>
                <a:cs typeface="Calibri"/>
                <a:sym typeface="Calibri"/>
              </a:rPr>
              <a:t>: إِنَّ وُجُودَ الثَّوْرِ الأَبْيَضِ خَطَرٌ عَلَيْنَا، لِأَنَّهُ يَدُلُّ الصَّيَّادِينَ عَلَيْنَا بِلَوْنِهِ الأَبْيَضِ، أَمَّا أَنَا وَأَنْتُمَا فَأَلْوَانُنَا مُتَمَاثِلَةٌ، فَلَوْ تَرَكْتُمَانِي آكُلْهُ لِتَصْفُوَ لَنَا الْغَابَةُ وَنَعِيشَ فِي سَلَامٍ. فَقَالَا: دُونَكَ، فَكُلْهُ. فَأَكَلَهُ. </a:t>
            </a:r>
            <a:r>
              <a:rPr b="1" lang="ar-MA" sz="2400">
                <a:solidFill>
                  <a:srgbClr val="FF0000"/>
                </a:solidFill>
                <a:latin typeface="Calibri"/>
                <a:ea typeface="Calibri"/>
                <a:cs typeface="Calibri"/>
                <a:sym typeface="Calibri"/>
              </a:rPr>
              <a:t>مَرَّتِ الأَيَّامُ، </a:t>
            </a:r>
            <a:r>
              <a:rPr b="1" lang="ar-MA" sz="2400">
                <a:solidFill>
                  <a:srgbClr val="000000"/>
                </a:solidFill>
                <a:latin typeface="Calibri"/>
                <a:ea typeface="Calibri"/>
                <a:cs typeface="Calibri"/>
                <a:sym typeface="Calibri"/>
              </a:rPr>
              <a:t>وَعَادَ الْجُوعُ لِلْأَسَدِ، فَاخْتَلَى بِالثَّوْرِ الأَحْمَرِ وَقَالَ لَهُ: إِنَّ لَوْنِي مِثْل لَوْنِكَ، فَدَعْنِي آكُلُ الثَّوْرَ الأَسْوَدَ لِتَصْفُوَ لَنَا الْغَابَةُ. فَقَالَ لَهُ الثَّوْرُ الأَحْمَرُ: دُونَكَ، فَكُلْهُ. وَلَمْ يَبْقَ فِي الأَجَمَةِ غَيْرُ الثَّوْرِ الأحمَرِ. وَرَأَى الأَسَدُ أَنَّهُ قَدْ تَمَكَّنَ مِنْ هَذَا الثَّوْرِ بَعْدَ فَقْدِهِ أَخَوَيْهِ، </a:t>
            </a:r>
            <a:r>
              <a:rPr b="1" lang="ar-MA" sz="2400">
                <a:solidFill>
                  <a:srgbClr val="FF0000"/>
                </a:solidFill>
                <a:latin typeface="Calibri"/>
                <a:ea typeface="Calibri"/>
                <a:cs typeface="Calibri"/>
                <a:sym typeface="Calibri"/>
              </a:rPr>
              <a:t>فَفَاجَأَهُ</a:t>
            </a:r>
            <a:r>
              <a:rPr b="1" lang="ar-MA" sz="2400">
                <a:solidFill>
                  <a:srgbClr val="000000"/>
                </a:solidFill>
                <a:latin typeface="Calibri"/>
                <a:ea typeface="Calibri"/>
                <a:cs typeface="Calibri"/>
                <a:sym typeface="Calibri"/>
              </a:rPr>
              <a:t> بِقَوْلِهِ: أَيُّهَا الثَّوْرُ الأحمرُسَآكُلُكَ الآنَ لَا مَحَالَةَ. فَقَالَ الثَّوْرُ الأحمرُ: دَعْنِي أُنَادِي ثَلَاثًا قَبْلَ ذَلِكَ. </a:t>
            </a:r>
            <a:r>
              <a:rPr b="1" lang="ar-MA" sz="2400">
                <a:solidFill>
                  <a:srgbClr val="FF0000"/>
                </a:solidFill>
                <a:latin typeface="Calibri"/>
                <a:ea typeface="Calibri"/>
                <a:cs typeface="Calibri"/>
                <a:sym typeface="Calibri"/>
              </a:rPr>
              <a:t>فَقَالَ</a:t>
            </a:r>
            <a:r>
              <a:rPr b="1" lang="ar-MA" sz="2400">
                <a:solidFill>
                  <a:srgbClr val="000000"/>
                </a:solidFill>
                <a:latin typeface="Calibri"/>
                <a:ea typeface="Calibri"/>
                <a:cs typeface="Calibri"/>
                <a:sym typeface="Calibri"/>
              </a:rPr>
              <a:t> الأَسَدُ: اِفْعَلْ. </a:t>
            </a:r>
            <a:r>
              <a:rPr b="1" lang="ar-MA" sz="2400">
                <a:solidFill>
                  <a:srgbClr val="FF0000"/>
                </a:solidFill>
                <a:latin typeface="Calibri"/>
                <a:ea typeface="Calibri"/>
                <a:cs typeface="Calibri"/>
                <a:sym typeface="Calibri"/>
              </a:rPr>
              <a:t>فَنَادَى</a:t>
            </a:r>
            <a:r>
              <a:rPr b="1" lang="ar-MA" sz="2400">
                <a:solidFill>
                  <a:srgbClr val="000000"/>
                </a:solidFill>
                <a:latin typeface="Calibri"/>
                <a:ea typeface="Calibri"/>
                <a:cs typeface="Calibri"/>
                <a:sym typeface="Calibri"/>
              </a:rPr>
              <a:t> الثَّوْرُ الأحمرُبِأَعْلَى صَوْتِهِ الْمَمْزُوجِ بِالنَّدَمِ وَالْخِذْلَانِ: أَلَا إِنِّي أُكِلْتُ يَوْمَ أُكِلَ الثَّوْرُ الأَبْيَضُ.</a:t>
            </a:r>
            <a:endParaRPr/>
          </a:p>
        </p:txBody>
      </p:sp>
      <p:sp>
        <p:nvSpPr>
          <p:cNvPr id="2546" name="Google Shape;2546;p25"/>
          <p:cNvSpPr/>
          <p:nvPr/>
        </p:nvSpPr>
        <p:spPr>
          <a:xfrm>
            <a:off x="8945208" y="0"/>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rgbClr val="FFFFFF"/>
                </a:solidFill>
                <a:latin typeface="Calibri"/>
                <a:ea typeface="Calibri"/>
                <a:cs typeface="Calibri"/>
                <a:sym typeface="Calibri"/>
              </a:rPr>
              <a:t>أَقْرَأُ النص بِطَلاقَةٍ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0" name="Shape 2550"/>
        <p:cNvGrpSpPr/>
        <p:nvPr/>
      </p:nvGrpSpPr>
      <p:grpSpPr>
        <a:xfrm>
          <a:off x="0" y="0"/>
          <a:ext cx="0" cy="0"/>
          <a:chOff x="0" y="0"/>
          <a:chExt cx="0" cy="0"/>
        </a:xfrm>
      </p:grpSpPr>
      <p:sp>
        <p:nvSpPr>
          <p:cNvPr id="2551" name="Google Shape;2551;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552" name="Google Shape;2552;p26"/>
          <p:cNvSpPr txBox="1"/>
          <p:nvPr/>
        </p:nvSpPr>
        <p:spPr>
          <a:xfrm>
            <a:off x="996948" y="-6642"/>
            <a:ext cx="11040563" cy="41365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2000" u="none" cap="none" strike="noStrike">
                <a:solidFill>
                  <a:srgbClr val="A5A5A5"/>
                </a:solidFill>
                <a:latin typeface="Calibri"/>
                <a:ea typeface="Calibri"/>
                <a:cs typeface="Calibri"/>
                <a:sym typeface="Calibri"/>
              </a:rPr>
              <a:t>1- النمذجة</a:t>
            </a:r>
            <a:r>
              <a:rPr b="1" i="0" lang="ar-MA" sz="2000" u="none" cap="none" strike="noStrike">
                <a:solidFill>
                  <a:srgbClr val="757070"/>
                </a:solidFill>
                <a:latin typeface="Calibri"/>
                <a:ea typeface="Calibri"/>
                <a:cs typeface="Calibri"/>
                <a:sym typeface="Calibri"/>
              </a:rPr>
              <a:t>: </a:t>
            </a:r>
            <a:r>
              <a:rPr b="1" i="0" lang="ar-MA" sz="2000" u="none" cap="none" strike="noStrike">
                <a:solidFill>
                  <a:srgbClr val="44546A"/>
                </a:solidFill>
                <a:latin typeface="Calibri"/>
                <a:ea typeface="Calibri"/>
                <a:cs typeface="Calibri"/>
                <a:sym typeface="Calibri"/>
              </a:rPr>
              <a:t>أقرأ الجمل بطلاقة. </a:t>
            </a:r>
            <a:endParaRPr b="1" i="0" sz="2000" u="none" cap="none" strike="noStrike">
              <a:solidFill>
                <a:srgbClr val="44546A"/>
              </a:solidFill>
              <a:latin typeface="Calibri"/>
              <a:ea typeface="Calibri"/>
              <a:cs typeface="Calibri"/>
              <a:sym typeface="Calibri"/>
            </a:endParaRPr>
          </a:p>
        </p:txBody>
      </p:sp>
      <p:sp>
        <p:nvSpPr>
          <p:cNvPr id="2553" name="Google Shape;2553;p26"/>
          <p:cNvSpPr txBox="1"/>
          <p:nvPr/>
        </p:nvSpPr>
        <p:spPr>
          <a:xfrm>
            <a:off x="542611" y="407261"/>
            <a:ext cx="11115579"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يحرص  الأستاذ)ة( قراءة الجمل المثبتة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400" u="none" cap="none" strike="noStrike">
                <a:solidFill>
                  <a:srgbClr val="AEABAB"/>
                </a:solidFill>
                <a:latin typeface="Calibri"/>
                <a:ea typeface="Calibri"/>
                <a:cs typeface="Calibri"/>
                <a:sym typeface="Calibri"/>
              </a:rPr>
              <a:t>.</a:t>
            </a:r>
            <a:endParaRPr/>
          </a:p>
        </p:txBody>
      </p:sp>
      <p:pic>
        <p:nvPicPr>
          <p:cNvPr id="2554" name="Google Shape;2554;p26"/>
          <p:cNvPicPr preferRelativeResize="0"/>
          <p:nvPr/>
        </p:nvPicPr>
        <p:blipFill rotWithShape="1">
          <a:blip r:embed="rId3">
            <a:alphaModFix/>
          </a:blip>
          <a:srcRect b="0" l="0" r="0" t="0"/>
          <a:stretch/>
        </p:blipFill>
        <p:spPr>
          <a:xfrm>
            <a:off x="3809972" y="2408958"/>
            <a:ext cx="4068000" cy="2772000"/>
          </a:xfrm>
          <a:prstGeom prst="rect">
            <a:avLst/>
          </a:prstGeom>
          <a:noFill/>
          <a:ln>
            <a:noFill/>
          </a:ln>
        </p:spPr>
      </p:pic>
      <p:pic>
        <p:nvPicPr>
          <p:cNvPr descr="Image générée" id="2555" name="Google Shape;2555;p26"/>
          <p:cNvPicPr preferRelativeResize="0"/>
          <p:nvPr/>
        </p:nvPicPr>
        <p:blipFill rotWithShape="1">
          <a:blip r:embed="rId4">
            <a:alphaModFix/>
          </a:blip>
          <a:srcRect b="61971" l="3539" r="75793" t="24327"/>
          <a:stretch/>
        </p:blipFill>
        <p:spPr>
          <a:xfrm>
            <a:off x="-72526" y="-128078"/>
            <a:ext cx="792431" cy="79108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9" name="Shape 2559"/>
        <p:cNvGrpSpPr/>
        <p:nvPr/>
      </p:nvGrpSpPr>
      <p:grpSpPr>
        <a:xfrm>
          <a:off x="0" y="0"/>
          <a:ext cx="0" cy="0"/>
          <a:chOff x="0" y="0"/>
          <a:chExt cx="0" cy="0"/>
        </a:xfrm>
      </p:grpSpPr>
      <p:sp>
        <p:nvSpPr>
          <p:cNvPr id="2560" name="Google Shape;2560;p2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561" name="Google Shape;2561;p27"/>
          <p:cNvSpPr txBox="1"/>
          <p:nvPr/>
        </p:nvSpPr>
        <p:spPr>
          <a:xfrm>
            <a:off x="1019697" y="158768"/>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الجمل قِرَاءَة صامتة، ونضع سطرا أسفل الكلمات التي نجد صعوبة في قراءتها بدقة.</a:t>
            </a:r>
            <a:endParaRPr b="1" i="0" sz="2000" u="none" cap="none" strike="noStrike">
              <a:solidFill>
                <a:srgbClr val="757070"/>
              </a:solidFill>
              <a:latin typeface="Calibri"/>
              <a:ea typeface="Calibri"/>
              <a:cs typeface="Calibri"/>
              <a:sym typeface="Calibri"/>
            </a:endParaRPr>
          </a:p>
        </p:txBody>
      </p:sp>
      <p:pic>
        <p:nvPicPr>
          <p:cNvPr id="2562" name="Google Shape;2562;p27"/>
          <p:cNvPicPr preferRelativeResize="0"/>
          <p:nvPr/>
        </p:nvPicPr>
        <p:blipFill rotWithShape="1">
          <a:blip r:embed="rId3">
            <a:alphaModFix/>
          </a:blip>
          <a:srcRect b="0" l="0" r="0" t="0"/>
          <a:stretch/>
        </p:blipFill>
        <p:spPr>
          <a:xfrm>
            <a:off x="-29004" y="33640"/>
            <a:ext cx="730250" cy="730250"/>
          </a:xfrm>
          <a:prstGeom prst="rect">
            <a:avLst/>
          </a:prstGeom>
          <a:noFill/>
          <a:ln>
            <a:noFill/>
          </a:ln>
        </p:spPr>
      </p:pic>
      <p:sp>
        <p:nvSpPr>
          <p:cNvPr id="2563" name="Google Shape;2563;p27"/>
          <p:cNvSpPr txBox="1"/>
          <p:nvPr/>
        </p:nvSpPr>
        <p:spPr>
          <a:xfrm>
            <a:off x="592854" y="539629"/>
            <a:ext cx="11214526"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يدعو الأستاذ)ة( التلاميذ إلى قراءة الجمل في كراساتهم بصمت  مستعملين الإشارة بالأصبع أو قلم الرصاص  للكلمات المقروءة، وتحديد الكلمات التي وجدوا صعوبة في قراءتها بدقة، قصد تتبع تقدم تمكنهم من قراءتها عند  نهاية هذا النشاط.</a:t>
            </a:r>
            <a:endParaRPr/>
          </a:p>
        </p:txBody>
      </p:sp>
      <p:pic>
        <p:nvPicPr>
          <p:cNvPr id="2564" name="Google Shape;2564;p27"/>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8" name="Shape 2568"/>
        <p:cNvGrpSpPr/>
        <p:nvPr/>
      </p:nvGrpSpPr>
      <p:grpSpPr>
        <a:xfrm>
          <a:off x="0" y="0"/>
          <a:ext cx="0" cy="0"/>
          <a:chOff x="0" y="0"/>
          <a:chExt cx="0" cy="0"/>
        </a:xfrm>
      </p:grpSpPr>
      <p:sp>
        <p:nvSpPr>
          <p:cNvPr id="2569" name="Google Shape;2569;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570" name="Google Shape;2570;p28"/>
          <p:cNvSpPr txBox="1"/>
          <p:nvPr/>
        </p:nvSpPr>
        <p:spPr>
          <a:xfrm>
            <a:off x="1114870" y="53276"/>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الجمل بطلاقة.</a:t>
            </a:r>
            <a:endParaRPr b="1" i="0" sz="2000" u="none" cap="none" strike="noStrike">
              <a:solidFill>
                <a:srgbClr val="757070"/>
              </a:solidFill>
              <a:latin typeface="Calibri"/>
              <a:ea typeface="Calibri"/>
              <a:cs typeface="Calibri"/>
              <a:sym typeface="Calibri"/>
            </a:endParaRPr>
          </a:p>
        </p:txBody>
      </p:sp>
      <p:pic>
        <p:nvPicPr>
          <p:cNvPr id="2571" name="Google Shape;2571;p28"/>
          <p:cNvPicPr preferRelativeResize="0"/>
          <p:nvPr/>
        </p:nvPicPr>
        <p:blipFill rotWithShape="1">
          <a:blip r:embed="rId3">
            <a:alphaModFix/>
          </a:blip>
          <a:srcRect b="0" l="0" r="0" t="0"/>
          <a:stretch/>
        </p:blipFill>
        <p:spPr>
          <a:xfrm>
            <a:off x="19495" y="0"/>
            <a:ext cx="730250" cy="730250"/>
          </a:xfrm>
          <a:prstGeom prst="rect">
            <a:avLst/>
          </a:prstGeom>
          <a:noFill/>
          <a:ln>
            <a:noFill/>
          </a:ln>
        </p:spPr>
      </p:pic>
      <p:sp>
        <p:nvSpPr>
          <p:cNvPr id="2572" name="Google Shape;2572;p28"/>
          <p:cNvSpPr txBox="1"/>
          <p:nvPr/>
        </p:nvSpPr>
        <p:spPr>
          <a:xfrm>
            <a:off x="749746" y="498463"/>
            <a:ext cx="11152808"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يطلب الأستاذ)ة( من بعض التلاميذ المرور إلى السبورة وقراءة جمل  بطلاقة، ويحرص على التصحيح الفوري لقراءة كل تلميذ بإشراك زملائه،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id="2573" name="Google Shape;2573;p28"/>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7" name="Shape 2577"/>
        <p:cNvGrpSpPr/>
        <p:nvPr/>
      </p:nvGrpSpPr>
      <p:grpSpPr>
        <a:xfrm>
          <a:off x="0" y="0"/>
          <a:ext cx="0" cy="0"/>
          <a:chOff x="0" y="0"/>
          <a:chExt cx="0" cy="0"/>
        </a:xfrm>
      </p:grpSpPr>
      <p:sp>
        <p:nvSpPr>
          <p:cNvPr id="2578" name="Google Shape;2578;p29"/>
          <p:cNvSpPr txBox="1"/>
          <p:nvPr/>
        </p:nvSpPr>
        <p:spPr>
          <a:xfrm>
            <a:off x="1019697" y="41404"/>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3- الممارسة المستقلة</a:t>
            </a:r>
            <a:r>
              <a:rPr b="1" i="0" lang="ar-MA" sz="2000" u="none" cap="none" strike="noStrike">
                <a:solidFill>
                  <a:srgbClr val="757070"/>
                </a:solidFill>
                <a:latin typeface="Calibri"/>
                <a:ea typeface="Calibri"/>
                <a:cs typeface="Calibri"/>
                <a:sym typeface="Calibri"/>
              </a:rPr>
              <a:t>: أقرأ الآن الجمل بطلاقة.</a:t>
            </a:r>
            <a:endParaRPr b="1" i="0" sz="2000" u="none" cap="none" strike="noStrike">
              <a:solidFill>
                <a:srgbClr val="757070"/>
              </a:solidFill>
              <a:latin typeface="Calibri"/>
              <a:ea typeface="Calibri"/>
              <a:cs typeface="Calibri"/>
              <a:sym typeface="Calibri"/>
            </a:endParaRPr>
          </a:p>
        </p:txBody>
      </p:sp>
      <p:pic>
        <p:nvPicPr>
          <p:cNvPr id="2579" name="Google Shape;2579;p29"/>
          <p:cNvPicPr preferRelativeResize="0"/>
          <p:nvPr/>
        </p:nvPicPr>
        <p:blipFill rotWithShape="1">
          <a:blip r:embed="rId3">
            <a:alphaModFix/>
          </a:blip>
          <a:srcRect b="0" l="0" r="0" t="0"/>
          <a:stretch/>
        </p:blipFill>
        <p:spPr>
          <a:xfrm>
            <a:off x="85953" y="39614"/>
            <a:ext cx="730250" cy="730250"/>
          </a:xfrm>
          <a:prstGeom prst="rect">
            <a:avLst/>
          </a:prstGeom>
          <a:noFill/>
          <a:ln>
            <a:noFill/>
          </a:ln>
        </p:spPr>
      </p:pic>
      <p:sp>
        <p:nvSpPr>
          <p:cNvPr id="2580" name="Google Shape;2580;p29"/>
          <p:cNvSpPr txBox="1"/>
          <p:nvPr/>
        </p:nvSpPr>
        <p:spPr>
          <a:xfrm>
            <a:off x="749746" y="404739"/>
            <a:ext cx="11152808"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يتناوب التلاميذ على قراءة جمل بطلاقة دون تدخل فوري من الأستاذ)ة(، ثم يقدم الأستاذ)ة( تغذية راجعة بعد انتهاء كل تلميذ من قراءة الجملة المطلوبة، بناء على معايير القراءة السليمة: السلامة من الأخطاء- الاسترسال- تمثل المعنى.</a:t>
            </a:r>
            <a:endParaRPr b="0" i="0" sz="1400" u="none" cap="none" strike="noStrike">
              <a:solidFill>
                <a:srgbClr val="A5A5A5"/>
              </a:solidFill>
              <a:latin typeface="Calibri"/>
              <a:ea typeface="Calibri"/>
              <a:cs typeface="Calibri"/>
              <a:sym typeface="Calibri"/>
            </a:endParaRPr>
          </a:p>
        </p:txBody>
      </p:sp>
      <p:pic>
        <p:nvPicPr>
          <p:cNvPr id="2581" name="Google Shape;2581;p29"/>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
        <p:nvSpPr>
          <p:cNvPr id="2582" name="Google Shape;2582;p29"/>
          <p:cNvSpPr/>
          <p:nvPr/>
        </p:nvSpPr>
        <p:spPr>
          <a:xfrm>
            <a:off x="76624" y="39614"/>
            <a:ext cx="12038752"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6" name="Shape 2586"/>
        <p:cNvGrpSpPr/>
        <p:nvPr/>
      </p:nvGrpSpPr>
      <p:grpSpPr>
        <a:xfrm>
          <a:off x="0" y="0"/>
          <a:ext cx="0" cy="0"/>
          <a:chOff x="0" y="0"/>
          <a:chExt cx="0" cy="0"/>
        </a:xfrm>
      </p:grpSpPr>
      <p:sp>
        <p:nvSpPr>
          <p:cNvPr id="2587" name="Google Shape;2587;p3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588" name="Google Shape;2588;p30"/>
          <p:cNvSpPr txBox="1"/>
          <p:nvPr/>
        </p:nvSpPr>
        <p:spPr>
          <a:xfrm>
            <a:off x="1000378" y="9360"/>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1400" u="none" cap="none" strike="noStrike">
                <a:solidFill>
                  <a:srgbClr val="A5A5A5"/>
                </a:solidFill>
                <a:latin typeface="Calibri"/>
                <a:ea typeface="Calibri"/>
                <a:cs typeface="Calibri"/>
                <a:sym typeface="Calibri"/>
              </a:rPr>
              <a:t>4- التغذية الراجعة</a:t>
            </a:r>
            <a:r>
              <a:rPr b="1" i="0" lang="ar-MA" sz="1400" u="none" cap="none" strike="noStrike">
                <a:solidFill>
                  <a:srgbClr val="757070"/>
                </a:solidFill>
                <a:latin typeface="Calibri"/>
                <a:ea typeface="Calibri"/>
                <a:cs typeface="Calibri"/>
                <a:sym typeface="Calibri"/>
              </a:rPr>
              <a:t>: أقرأ الكلمات التي كنت أجد صعوبة في قراءتها بطلاقة ) المسطر تحتها أثناء القراءة الصامتة( .</a:t>
            </a:r>
            <a:endParaRPr b="1" i="0" sz="1400" u="none" cap="none" strike="noStrike">
              <a:solidFill>
                <a:srgbClr val="757070"/>
              </a:solidFill>
              <a:latin typeface="Calibri"/>
              <a:ea typeface="Calibri"/>
              <a:cs typeface="Calibri"/>
              <a:sym typeface="Calibri"/>
            </a:endParaRPr>
          </a:p>
        </p:txBody>
      </p:sp>
      <p:sp>
        <p:nvSpPr>
          <p:cNvPr id="2589" name="Google Shape;2589;p30"/>
          <p:cNvSpPr txBox="1"/>
          <p:nvPr/>
        </p:nvSpPr>
        <p:spPr>
          <a:xfrm>
            <a:off x="813916" y="567783"/>
            <a:ext cx="11203686"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0" sz="1400" u="none" cap="none" strike="noStrike">
              <a:solidFill>
                <a:srgbClr val="A5A5A5"/>
              </a:solidFill>
              <a:latin typeface="Calibri"/>
              <a:ea typeface="Calibri"/>
              <a:cs typeface="Calibri"/>
              <a:sym typeface="Calibri"/>
            </a:endParaRPr>
          </a:p>
        </p:txBody>
      </p:sp>
      <p:pic>
        <p:nvPicPr>
          <p:cNvPr id="2590" name="Google Shape;2590;p30"/>
          <p:cNvPicPr preferRelativeResize="0"/>
          <p:nvPr/>
        </p:nvPicPr>
        <p:blipFill rotWithShape="1">
          <a:blip r:embed="rId3">
            <a:alphaModFix/>
          </a:blip>
          <a:srcRect b="0" l="0" r="0" t="0"/>
          <a:stretch/>
        </p:blipFill>
        <p:spPr>
          <a:xfrm>
            <a:off x="3616008" y="2341668"/>
            <a:ext cx="4068000" cy="2772000"/>
          </a:xfrm>
          <a:prstGeom prst="rect">
            <a:avLst/>
          </a:prstGeom>
          <a:noFill/>
          <a:ln>
            <a:noFill/>
          </a:ln>
        </p:spPr>
      </p:pic>
      <p:pic>
        <p:nvPicPr>
          <p:cNvPr descr="Lever la main - Icônes mains et gestes gratuites" id="2591" name="Google Shape;2591;p30"/>
          <p:cNvPicPr preferRelativeResize="0"/>
          <p:nvPr/>
        </p:nvPicPr>
        <p:blipFill rotWithShape="1">
          <a:blip r:embed="rId4">
            <a:alphaModFix/>
          </a:blip>
          <a:srcRect b="0" l="0" r="0" t="0"/>
          <a:stretch/>
        </p:blipFill>
        <p:spPr>
          <a:xfrm>
            <a:off x="30559" y="45528"/>
            <a:ext cx="702642" cy="70264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5" name="Shape 2595"/>
        <p:cNvGrpSpPr/>
        <p:nvPr/>
      </p:nvGrpSpPr>
      <p:grpSpPr>
        <a:xfrm>
          <a:off x="0" y="0"/>
          <a:ext cx="0" cy="0"/>
          <a:chOff x="0" y="0"/>
          <a:chExt cx="0" cy="0"/>
        </a:xfrm>
      </p:grpSpPr>
      <p:pic>
        <p:nvPicPr>
          <p:cNvPr descr="Image générée" id="2596" name="Google Shape;2596;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597" name="Google Shape;2597;p31"/>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MA" sz="1800">
                <a:solidFill>
                  <a:srgbClr val="7F7F7F"/>
                </a:solidFill>
              </a:rPr>
              <a:t>5- التقويم الذاتي: أقوم أدائي القرائي ذاتيا.</a:t>
            </a:r>
            <a:endParaRPr b="1" sz="1800">
              <a:solidFill>
                <a:srgbClr val="7F7F7F"/>
              </a:solidFill>
            </a:endParaRPr>
          </a:p>
        </p:txBody>
      </p:sp>
      <p:sp>
        <p:nvSpPr>
          <p:cNvPr id="2598" name="Google Shape;2598;p31"/>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 القرائي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2599" name="Google Shape;2599;p3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00" name="Google Shape;2600;p31"/>
          <p:cNvSpPr/>
          <p:nvPr/>
        </p:nvSpPr>
        <p:spPr>
          <a:xfrm>
            <a:off x="440267" y="981372"/>
            <a:ext cx="11598485"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r">
              <a:spcBef>
                <a:spcPts val="0"/>
              </a:spcBef>
              <a:spcAft>
                <a:spcPts val="0"/>
              </a:spcAft>
              <a:buClr>
                <a:srgbClr val="FFFFFF"/>
              </a:buClr>
              <a:buSzPts val="2800"/>
              <a:buFont typeface="Arial"/>
              <a:buChar char="•"/>
            </a:pPr>
            <a:r>
              <a:rPr b="1" i="0" lang="ar-MA" sz="2800" u="none" cap="none" strike="noStrike">
                <a:solidFill>
                  <a:srgbClr val="FFFFFF"/>
                </a:solidFill>
                <a:latin typeface="Calibri"/>
                <a:ea typeface="Calibri"/>
                <a:cs typeface="Calibri"/>
                <a:sym typeface="Calibri"/>
              </a:rPr>
              <a:t>أحرص على التقويم الذاتي المنتظم لأدائي القرائي وفق المعايير المثبتة بالكراسة ص 74   </a:t>
            </a:r>
            <a:endParaRPr b="1" i="0" sz="2800" u="none" cap="none" strike="noStrike">
              <a:solidFill>
                <a:srgbClr val="FFFFFF"/>
              </a:solidFill>
              <a:latin typeface="Calibri"/>
              <a:ea typeface="Calibri"/>
              <a:cs typeface="Calibri"/>
              <a:sym typeface="Calibri"/>
            </a:endParaRPr>
          </a:p>
        </p:txBody>
      </p:sp>
      <p:pic>
        <p:nvPicPr>
          <p:cNvPr descr="C:\Users\HP\Desktop\طارل 2025-2026\الوثائق المنجزة\الكراسات\الفراءة اللبنة 4.png" id="2601" name="Google Shape;2601;p31"/>
          <p:cNvPicPr preferRelativeResize="0"/>
          <p:nvPr/>
        </p:nvPicPr>
        <p:blipFill rotWithShape="1">
          <a:blip r:embed="rId4">
            <a:alphaModFix/>
          </a:blip>
          <a:srcRect b="0" l="0" r="0" t="0"/>
          <a:stretch/>
        </p:blipFill>
        <p:spPr>
          <a:xfrm>
            <a:off x="742512" y="2314486"/>
            <a:ext cx="10397066" cy="439649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5" name="Shape 2605"/>
        <p:cNvGrpSpPr/>
        <p:nvPr/>
      </p:nvGrpSpPr>
      <p:grpSpPr>
        <a:xfrm>
          <a:off x="0" y="0"/>
          <a:ext cx="0" cy="0"/>
          <a:chOff x="0" y="0"/>
          <a:chExt cx="0" cy="0"/>
        </a:xfrm>
      </p:grpSpPr>
      <p:grpSp>
        <p:nvGrpSpPr>
          <p:cNvPr id="2606" name="Google Shape;2606;p32"/>
          <p:cNvGrpSpPr/>
          <p:nvPr/>
        </p:nvGrpSpPr>
        <p:grpSpPr>
          <a:xfrm>
            <a:off x="4655833" y="1706886"/>
            <a:ext cx="6523251" cy="3711725"/>
            <a:chOff x="1715066" y="1103461"/>
            <a:chExt cx="5717724" cy="3124203"/>
          </a:xfrm>
        </p:grpSpPr>
        <p:sp>
          <p:nvSpPr>
            <p:cNvPr id="2607" name="Google Shape;2607;p3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608" name="Google Shape;2608;p3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609" name="Google Shape;2609;p32"/>
          <p:cNvSpPr txBox="1"/>
          <p:nvPr/>
        </p:nvSpPr>
        <p:spPr>
          <a:xfrm>
            <a:off x="5231567" y="2008346"/>
            <a:ext cx="5400765" cy="302390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الثاني</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أُغْنِي رَصِيدِي فِي السَّرْدِ</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2610" name="Google Shape;2610;p32"/>
          <p:cNvPicPr preferRelativeResize="0"/>
          <p:nvPr/>
        </p:nvPicPr>
        <p:blipFill rotWithShape="1">
          <a:blip r:embed="rId3">
            <a:alphaModFix/>
          </a:blip>
          <a:srcRect b="0" l="0" r="0" t="0"/>
          <a:stretch/>
        </p:blipFill>
        <p:spPr>
          <a:xfrm>
            <a:off x="1112680" y="2008346"/>
            <a:ext cx="2882521" cy="288252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4" name="Shape 2614"/>
        <p:cNvGrpSpPr/>
        <p:nvPr/>
      </p:nvGrpSpPr>
      <p:grpSpPr>
        <a:xfrm>
          <a:off x="0" y="0"/>
          <a:ext cx="0" cy="0"/>
          <a:chOff x="0" y="0"/>
          <a:chExt cx="0" cy="0"/>
        </a:xfrm>
      </p:grpSpPr>
      <p:sp>
        <p:nvSpPr>
          <p:cNvPr id="2615" name="Google Shape;2615;p3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16" name="Google Shape;2616;p33"/>
          <p:cNvSpPr txBox="1"/>
          <p:nvPr/>
        </p:nvSpPr>
        <p:spPr>
          <a:xfrm>
            <a:off x="1171881" y="27501"/>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سنتعرف بعض العبارات التي تساعدنا في إغناء رصيدنا في السرد.</a:t>
            </a:r>
            <a:endParaRPr b="1" i="0" sz="2000" u="none" cap="none" strike="noStrike">
              <a:solidFill>
                <a:srgbClr val="757070"/>
              </a:solidFill>
              <a:latin typeface="Calibri"/>
              <a:ea typeface="Calibri"/>
              <a:cs typeface="Calibri"/>
              <a:sym typeface="Calibri"/>
            </a:endParaRPr>
          </a:p>
        </p:txBody>
      </p:sp>
      <p:sp>
        <p:nvSpPr>
          <p:cNvPr id="2617" name="Google Shape;2617;p33"/>
          <p:cNvSpPr txBox="1"/>
          <p:nvPr/>
        </p:nvSpPr>
        <p:spPr>
          <a:xfrm>
            <a:off x="1019697" y="498118"/>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5A5A5"/>
                </a:solidFill>
                <a:latin typeface="Calibri"/>
                <a:ea typeface="Calibri"/>
                <a:cs typeface="Calibri"/>
                <a:sym typeface="Calibri"/>
              </a:rPr>
              <a:t>يدعو الأستاذ)ة( التلاميذ إلى قراءة العبارات السردية  المثبتة في الكراسة قراءة سليمة ، وينبه إلى أنها ستفيدهم  في فهم النص المقروء، وفي إنتاج الجمل والفقرات السردية.</a:t>
            </a:r>
            <a:endParaRPr b="0" i="0" sz="1400" u="none" cap="none" strike="noStrike">
              <a:solidFill>
                <a:srgbClr val="A5A5A5"/>
              </a:solidFill>
              <a:latin typeface="Calibri"/>
              <a:ea typeface="Calibri"/>
              <a:cs typeface="Calibri"/>
              <a:sym typeface="Calibri"/>
            </a:endParaRPr>
          </a:p>
        </p:txBody>
      </p:sp>
      <p:pic>
        <p:nvPicPr>
          <p:cNvPr id="2618" name="Google Shape;2618;p33"/>
          <p:cNvPicPr preferRelativeResize="0"/>
          <p:nvPr/>
        </p:nvPicPr>
        <p:blipFill rotWithShape="1">
          <a:blip r:embed="rId3">
            <a:alphaModFix/>
          </a:blip>
          <a:srcRect b="0" l="0" r="0" t="0"/>
          <a:stretch/>
        </p:blipFill>
        <p:spPr>
          <a:xfrm>
            <a:off x="40269" y="-63687"/>
            <a:ext cx="730250" cy="730250"/>
          </a:xfrm>
          <a:prstGeom prst="rect">
            <a:avLst/>
          </a:prstGeom>
          <a:noFill/>
          <a:ln>
            <a:noFill/>
          </a:ln>
        </p:spPr>
      </p:pic>
      <p:graphicFrame>
        <p:nvGraphicFramePr>
          <p:cNvPr id="2619" name="Google Shape;2619;p33"/>
          <p:cNvGraphicFramePr/>
          <p:nvPr/>
        </p:nvGraphicFramePr>
        <p:xfrm>
          <a:off x="180109" y="1125793"/>
          <a:ext cx="3000000" cy="3000000"/>
        </p:xfrm>
        <a:graphic>
          <a:graphicData uri="http://schemas.openxmlformats.org/drawingml/2006/table">
            <a:tbl>
              <a:tblPr>
                <a:noFill/>
                <a:tableStyleId>{AD64B888-8AD7-4103-A5BA-296EBFC70B18}</a:tableStyleId>
              </a:tblPr>
              <a:tblGrid>
                <a:gridCol w="4835750"/>
                <a:gridCol w="3269175"/>
                <a:gridCol w="3726875"/>
              </a:tblGrid>
              <a:tr h="1020600">
                <a:tc>
                  <a:txBody>
                    <a:bodyPr/>
                    <a:lstStyle/>
                    <a:p>
                      <a:pPr indent="0" lvl="0" marL="0" marR="0" rtl="1" algn="ctr">
                        <a:lnSpc>
                          <a:spcPct val="150000"/>
                        </a:lnSpc>
                        <a:spcBef>
                          <a:spcPts val="0"/>
                        </a:spcBef>
                        <a:spcAft>
                          <a:spcPts val="0"/>
                        </a:spcAft>
                        <a:buNone/>
                      </a:pPr>
                      <a:r>
                        <a:rPr b="1" i="0" lang="ar-MA" sz="2800" u="none" cap="none" strike="noStrike">
                          <a:solidFill>
                            <a:srgbClr val="C00000"/>
                          </a:solidFill>
                          <a:latin typeface="Simplified Arabic"/>
                          <a:ea typeface="Simplified Arabic"/>
                          <a:cs typeface="Simplified Arabic"/>
                          <a:sym typeface="Simplified Arabic"/>
                        </a:rPr>
                        <a:t>مُفْرَدَاتٌ وَعِبَارَاتٌ دَالَّةٌ عَلَى وَضعيةِ النّهايةِ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i="0" lang="ar-MA" sz="2800" u="none" cap="none" strike="noStrike">
                          <a:solidFill>
                            <a:srgbClr val="C00000"/>
                          </a:solidFill>
                          <a:latin typeface="Simplified Arabic"/>
                          <a:ea typeface="Simplified Arabic"/>
                          <a:cs typeface="Simplified Arabic"/>
                          <a:sym typeface="Simplified Arabic"/>
                        </a:rPr>
                        <a:t>مُفْرَدَاتٌ وَعِبَارَاتٌ دَالَّةٌ عَلَى وَضعيةِ التَّحَوُّلِ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i="0" lang="ar-MA" sz="2800" u="none" cap="none" strike="noStrike">
                          <a:solidFill>
                            <a:srgbClr val="C00000"/>
                          </a:solidFill>
                          <a:latin typeface="Simplified Arabic"/>
                          <a:ea typeface="Simplified Arabic"/>
                          <a:cs typeface="Simplified Arabic"/>
                          <a:sym typeface="Simplified Arabic"/>
                        </a:rPr>
                        <a:t>مُفْرَدَاتٌ وَعِبَارَاتٌ دَالَّةٌ عَلَى الزَّمانِ</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88150">
                <a:tc>
                  <a:txBody>
                    <a:bodyPr/>
                    <a:lstStyle/>
                    <a:p>
                      <a:pPr indent="0" lvl="0" marL="0" marR="0" rtl="1" algn="r">
                        <a:lnSpc>
                          <a:spcPct val="200000"/>
                        </a:lnSpc>
                        <a:spcBef>
                          <a:spcPts val="0"/>
                        </a:spcBef>
                        <a:spcAft>
                          <a:spcPts val="0"/>
                        </a:spcAft>
                        <a:buNone/>
                      </a:pPr>
                      <a:r>
                        <a:rPr b="1" i="0" lang="ar-MA" sz="2800" u="none" cap="none" strike="noStrike">
                          <a:solidFill>
                            <a:schemeClr val="dk1"/>
                          </a:solidFill>
                          <a:latin typeface="Simplified Arabic"/>
                          <a:ea typeface="Simplified Arabic"/>
                          <a:cs typeface="Simplified Arabic"/>
                          <a:sym typeface="Simplified Arabic"/>
                        </a:rPr>
                        <a:t>وَهَكَذَا... وَأَخِيرًا، وَمُنْذُ ذَلِكَ الْيَوْمِ... وَمِنْ يَومِها...</a:t>
                      </a:r>
                      <a:endParaRPr/>
                    </a:p>
                    <a:p>
                      <a:pPr indent="0" lvl="0" marL="0" marR="0" rtl="1" algn="r">
                        <a:lnSpc>
                          <a:spcPct val="200000"/>
                        </a:lnSpc>
                        <a:spcBef>
                          <a:spcPts val="0"/>
                        </a:spcBef>
                        <a:spcAft>
                          <a:spcPts val="0"/>
                        </a:spcAft>
                        <a:buNone/>
                      </a:pPr>
                      <a:r>
                        <a:t/>
                      </a:r>
                      <a:endParaRPr b="1" i="0" sz="2800" u="none" cap="none" strike="noStrike">
                        <a:solidFill>
                          <a:schemeClr val="dk1"/>
                        </a:solidFill>
                        <a:latin typeface="Simplified Arabic"/>
                        <a:ea typeface="Simplified Arabic"/>
                        <a:cs typeface="Simplified Arabic"/>
                        <a:sym typeface="Simplified Arabic"/>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b="1" i="0" lang="ar-MA" sz="2800" u="none" cap="none" strike="noStrike">
                          <a:solidFill>
                            <a:schemeClr val="dk1"/>
                          </a:solidFill>
                          <a:latin typeface="Simplified Arabic"/>
                          <a:ea typeface="Simplified Arabic"/>
                          <a:cs typeface="Simplified Arabic"/>
                          <a:sym typeface="Simplified Arabic"/>
                        </a:rPr>
                        <a:t>فَجْأَةً، وَدُونَ سَابِقِ إِنْذَارٍ، بَغْتَةً، وَمَا هِيَ إِلَّا لَحَظَاتٌ حتَّى... وَإِذَا بِـ...</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b="1" i="0" lang="ar-MA" sz="2800" u="none" cap="none" strike="noStrike">
                          <a:solidFill>
                            <a:schemeClr val="dk1"/>
                          </a:solidFill>
                          <a:latin typeface="Simplified Arabic"/>
                          <a:ea typeface="Simplified Arabic"/>
                          <a:cs typeface="Simplified Arabic"/>
                          <a:sym typeface="Simplified Arabic"/>
                        </a:rPr>
                        <a:t>يُحْكَى أَنَّ، كَانَ يَعِيشُ،  ذَاتَ يَوْمٍ رَبِيعِيٍّ، مَرَّتِ الأَيَّامُ ، في ليلَةٍ مُقمِرَةٍ، في عِزِّ شمسِ الظَّهيرَةِ..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3" name="Shape 2623"/>
        <p:cNvGrpSpPr/>
        <p:nvPr/>
      </p:nvGrpSpPr>
      <p:grpSpPr>
        <a:xfrm>
          <a:off x="0" y="0"/>
          <a:ext cx="0" cy="0"/>
          <a:chOff x="0" y="0"/>
          <a:chExt cx="0" cy="0"/>
        </a:xfrm>
      </p:grpSpPr>
      <p:grpSp>
        <p:nvGrpSpPr>
          <p:cNvPr id="2624" name="Google Shape;2624;p34"/>
          <p:cNvGrpSpPr/>
          <p:nvPr/>
        </p:nvGrpSpPr>
        <p:grpSpPr>
          <a:xfrm>
            <a:off x="4655833" y="1706886"/>
            <a:ext cx="6523251" cy="3711725"/>
            <a:chOff x="1715066" y="1103461"/>
            <a:chExt cx="5717724" cy="3124203"/>
          </a:xfrm>
        </p:grpSpPr>
        <p:sp>
          <p:nvSpPr>
            <p:cNvPr id="2625" name="Google Shape;2625;p3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626" name="Google Shape;2626;p3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627" name="Google Shape;2627;p34"/>
          <p:cNvSpPr txBox="1"/>
          <p:nvPr/>
        </p:nvSpPr>
        <p:spPr>
          <a:xfrm>
            <a:off x="5231567" y="2008346"/>
            <a:ext cx="5400765" cy="315842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الثالث</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أُجِيبُ عَنْ أَسْئِلَةِ الفَهْمِ</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دقيقة</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2628" name="Google Shape;2628;p34"/>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2" name="Shape 2632"/>
        <p:cNvGrpSpPr/>
        <p:nvPr/>
      </p:nvGrpSpPr>
      <p:grpSpPr>
        <a:xfrm>
          <a:off x="0" y="0"/>
          <a:ext cx="0" cy="0"/>
          <a:chOff x="0" y="0"/>
          <a:chExt cx="0" cy="0"/>
        </a:xfrm>
      </p:grpSpPr>
      <p:sp>
        <p:nvSpPr>
          <p:cNvPr id="2633" name="Google Shape;2633;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34" name="Google Shape;2634;p35"/>
          <p:cNvSpPr txBox="1"/>
          <p:nvPr/>
        </p:nvSpPr>
        <p:spPr>
          <a:xfrm>
            <a:off x="1400166" y="39100"/>
            <a:ext cx="10161104" cy="370111"/>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MA" sz="1600" u="none" cap="none" strike="noStrike">
                <a:solidFill>
                  <a:srgbClr val="7F7F7F"/>
                </a:solidFill>
                <a:latin typeface="Calibri"/>
                <a:ea typeface="Calibri"/>
                <a:cs typeface="Calibri"/>
                <a:sym typeface="Calibri"/>
              </a:rPr>
              <a:t>الآن، سننتقل إلى فهم المعاني المباشرة للنص المقروء، من خلال الأسئلة المثبتة في الكراسة.</a:t>
            </a:r>
            <a:endParaRPr b="1" i="0" sz="1600" u="none" cap="none" strike="noStrike">
              <a:solidFill>
                <a:srgbClr val="7F7F7F"/>
              </a:solidFill>
              <a:latin typeface="Calibri"/>
              <a:ea typeface="Calibri"/>
              <a:cs typeface="Calibri"/>
              <a:sym typeface="Calibri"/>
            </a:endParaRPr>
          </a:p>
        </p:txBody>
      </p:sp>
      <p:sp>
        <p:nvSpPr>
          <p:cNvPr id="2635" name="Google Shape;2635;p35"/>
          <p:cNvSpPr txBox="1"/>
          <p:nvPr/>
        </p:nvSpPr>
        <p:spPr>
          <a:xfrm>
            <a:off x="540328" y="955210"/>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3200" u="none" cap="none" strike="noStrike">
                <a:solidFill>
                  <a:srgbClr val="000000"/>
                </a:solidFill>
                <a:latin typeface="Calibri"/>
                <a:ea typeface="Calibri"/>
                <a:cs typeface="Calibri"/>
                <a:sym typeface="Calibri"/>
              </a:rPr>
              <a:t>1- مَتَى وَقَعَتْ أَحْدَاثُ الْقِصَّةِ؟ حدِّد الجُمْلَة الدَّالَّة عَلَى ذَلِكَ مِنَ النَّصِّ</a:t>
            </a:r>
            <a:endParaRPr b="1" i="0" sz="3200" u="none" cap="none" strike="noStrike">
              <a:solidFill>
                <a:srgbClr val="000000"/>
              </a:solidFill>
              <a:latin typeface="Calibri"/>
              <a:ea typeface="Calibri"/>
              <a:cs typeface="Calibri"/>
              <a:sym typeface="Calibri"/>
            </a:endParaRPr>
          </a:p>
        </p:txBody>
      </p:sp>
      <p:sp>
        <p:nvSpPr>
          <p:cNvPr id="2636" name="Google Shape;2636;p35"/>
          <p:cNvSpPr txBox="1"/>
          <p:nvPr/>
        </p:nvSpPr>
        <p:spPr>
          <a:xfrm>
            <a:off x="540329" y="2787287"/>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3200" u="none" cap="none" strike="noStrike">
                <a:solidFill>
                  <a:srgbClr val="000000"/>
                </a:solidFill>
                <a:latin typeface="Calibri"/>
                <a:ea typeface="Calibri"/>
                <a:cs typeface="Calibri"/>
                <a:sym typeface="Calibri"/>
              </a:rPr>
              <a:t>3- مَا هُوَ رَدُّ فِعْلِ الثِّيرَانِ عِنْدَمَا حَاوَلَ الأَسَدُ الْهُجُومَ عَلَيْهِمْ أَوَّلَ مَرَّةٍ؟</a:t>
            </a:r>
            <a:endParaRPr b="1" i="0" sz="3200" u="none" cap="none" strike="noStrike">
              <a:solidFill>
                <a:srgbClr val="000000"/>
              </a:solidFill>
              <a:latin typeface="Calibri"/>
              <a:ea typeface="Calibri"/>
              <a:cs typeface="Calibri"/>
              <a:sym typeface="Calibri"/>
            </a:endParaRPr>
          </a:p>
        </p:txBody>
      </p:sp>
      <p:sp>
        <p:nvSpPr>
          <p:cNvPr id="2637" name="Google Shape;2637;p35"/>
          <p:cNvSpPr txBox="1"/>
          <p:nvPr/>
        </p:nvSpPr>
        <p:spPr>
          <a:xfrm>
            <a:off x="540329" y="3723999"/>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3200" u="none" cap="none" strike="noStrike">
                <a:solidFill>
                  <a:srgbClr val="000000"/>
                </a:solidFill>
                <a:latin typeface="Calibri"/>
                <a:ea typeface="Calibri"/>
                <a:cs typeface="Calibri"/>
                <a:sym typeface="Calibri"/>
              </a:rPr>
              <a:t>4- مَا الْحِيلَةُ الَّتِي اتَّبَعَهَا الأَسَدُ لِلْقَضَاءِ عَلَى الثِّيرَانِ؟ </a:t>
            </a:r>
            <a:endParaRPr/>
          </a:p>
        </p:txBody>
      </p:sp>
      <p:pic>
        <p:nvPicPr>
          <p:cNvPr id="2638" name="Google Shape;2638;p35"/>
          <p:cNvPicPr preferRelativeResize="0"/>
          <p:nvPr/>
        </p:nvPicPr>
        <p:blipFill rotWithShape="1">
          <a:blip r:embed="rId3">
            <a:alphaModFix/>
          </a:blip>
          <a:srcRect b="0" l="0" r="0" t="0"/>
          <a:stretch/>
        </p:blipFill>
        <p:spPr>
          <a:xfrm>
            <a:off x="90923" y="1922"/>
            <a:ext cx="730250" cy="730250"/>
          </a:xfrm>
          <a:prstGeom prst="rect">
            <a:avLst/>
          </a:prstGeom>
          <a:noFill/>
          <a:ln>
            <a:noFill/>
          </a:ln>
        </p:spPr>
      </p:pic>
      <p:sp>
        <p:nvSpPr>
          <p:cNvPr id="2639" name="Google Shape;2639;p35"/>
          <p:cNvSpPr txBox="1"/>
          <p:nvPr/>
        </p:nvSpPr>
        <p:spPr>
          <a:xfrm>
            <a:off x="540328" y="4656311"/>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3200" u="none" cap="none" strike="noStrike">
                <a:solidFill>
                  <a:srgbClr val="000000"/>
                </a:solidFill>
                <a:latin typeface="Calibri"/>
                <a:ea typeface="Calibri"/>
                <a:cs typeface="Calibri"/>
                <a:sym typeface="Calibri"/>
              </a:rPr>
              <a:t>5- مَا سَبَبُ تَحَوُّلِ مَصِيرِ الثِّيرَانِ مِنَ الْقُوَّةِ إِلَى الضَّعْفِ؟</a:t>
            </a:r>
            <a:endParaRPr b="1" i="0" sz="3200" u="none" cap="none" strike="noStrike">
              <a:solidFill>
                <a:srgbClr val="000000"/>
              </a:solidFill>
              <a:latin typeface="Calibri"/>
              <a:ea typeface="Calibri"/>
              <a:cs typeface="Calibri"/>
              <a:sym typeface="Calibri"/>
            </a:endParaRPr>
          </a:p>
        </p:txBody>
      </p:sp>
      <p:sp>
        <p:nvSpPr>
          <p:cNvPr id="2640" name="Google Shape;2640;p35"/>
          <p:cNvSpPr txBox="1"/>
          <p:nvPr/>
        </p:nvSpPr>
        <p:spPr>
          <a:xfrm>
            <a:off x="540329" y="1755767"/>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3200" u="none" cap="none" strike="noStrike">
                <a:solidFill>
                  <a:srgbClr val="000000"/>
                </a:solidFill>
                <a:latin typeface="Calibri"/>
                <a:ea typeface="Calibri"/>
                <a:cs typeface="Calibri"/>
                <a:sym typeface="Calibri"/>
              </a:rPr>
              <a:t>2- أين وَقَعَتْ أَحْدَاثُ الْقِصَّةِ؟ حدِّد الجُمْلَة الدَّالَّة عَلَى ذَلِكَ مِنَ النَّصِّ؟</a:t>
            </a:r>
            <a:endParaRPr b="1" i="0" sz="3200" u="none" cap="none" strike="noStrike">
              <a:solidFill>
                <a:srgbClr val="000000"/>
              </a:solidFill>
              <a:latin typeface="Calibri"/>
              <a:ea typeface="Calibri"/>
              <a:cs typeface="Calibri"/>
              <a:sym typeface="Calibri"/>
            </a:endParaRPr>
          </a:p>
        </p:txBody>
      </p:sp>
      <p:sp>
        <p:nvSpPr>
          <p:cNvPr id="2641" name="Google Shape;2641;p35"/>
          <p:cNvSpPr txBox="1"/>
          <p:nvPr/>
        </p:nvSpPr>
        <p:spPr>
          <a:xfrm>
            <a:off x="821173" y="330549"/>
            <a:ext cx="10787683"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-يدعو الأستاذ)ة(  بعض التلاميذ إلى </a:t>
            </a:r>
            <a:r>
              <a:rPr b="0" i="0" lang="ar-MA" sz="1400" u="sng" cap="none" strike="noStrike">
                <a:solidFill>
                  <a:srgbClr val="7F7F7F"/>
                </a:solidFill>
                <a:latin typeface="Calibri"/>
                <a:ea typeface="Calibri"/>
                <a:cs typeface="Calibri"/>
                <a:sym typeface="Calibri"/>
              </a:rPr>
              <a:t>قراءة الأسئلة المثبتة في الكراسة  بطلاقة</a:t>
            </a:r>
            <a:r>
              <a:rPr b="0" i="0" lang="ar-MA" sz="1400" u="none" cap="none" strike="noStrike">
                <a:solidFill>
                  <a:srgbClr val="7F7F7F"/>
                </a:solidFill>
                <a:latin typeface="Calibri"/>
                <a:ea typeface="Calibri"/>
                <a:cs typeface="Calibri"/>
                <a:sym typeface="Calibri"/>
              </a:rPr>
              <a:t>،  وبعد ذلك يكلفهم جميعا بالإجابة عنها.</a:t>
            </a:r>
            <a:endParaRPr/>
          </a:p>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a:t>
            </a:r>
            <a:endParaRPr b="0" i="0" sz="1400" u="none" cap="none" strike="noStrike">
              <a:solidFill>
                <a:srgbClr val="7F7F7F"/>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5" name="Shape 2645"/>
        <p:cNvGrpSpPr/>
        <p:nvPr/>
      </p:nvGrpSpPr>
      <p:grpSpPr>
        <a:xfrm>
          <a:off x="0" y="0"/>
          <a:ext cx="0" cy="0"/>
          <a:chOff x="0" y="0"/>
          <a:chExt cx="0" cy="0"/>
        </a:xfrm>
      </p:grpSpPr>
      <p:sp>
        <p:nvSpPr>
          <p:cNvPr id="2646" name="Google Shape;2646;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47" name="Google Shape;2647;p36"/>
          <p:cNvSpPr txBox="1"/>
          <p:nvPr/>
        </p:nvSpPr>
        <p:spPr>
          <a:xfrm>
            <a:off x="289966" y="325474"/>
            <a:ext cx="11827960" cy="30180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7F7F7F"/>
              </a:buClr>
              <a:buSzPts val="1400"/>
              <a:buFont typeface="Arial"/>
              <a:buNone/>
            </a:pPr>
            <a:r>
              <a:rPr b="0" i="0" lang="ar-MA" sz="1400" u="none" cap="none" strike="noStrike">
                <a:solidFill>
                  <a:srgbClr val="7F7F7F"/>
                </a:solidFill>
                <a:latin typeface="Calibri"/>
                <a:ea typeface="Calibri"/>
                <a:cs typeface="Calibri"/>
                <a:sym typeface="Calibri"/>
              </a:rPr>
              <a:t>  - يوجه الأستاذ التلاميذ إلى ملاحظة السؤال الأول، وتأمل أداة الاستفهام الواردة فيه، وربطها بالزمن انطلاقا من نشاط أغني رصيدي وانطلاقا من النص,  ويوضح  للمتعلمين  سيرورة توصله للجواب.</a:t>
            </a:r>
            <a:endParaRPr b="0" i="0" sz="1400" u="none" cap="none" strike="noStrike">
              <a:solidFill>
                <a:srgbClr val="7F7F7F"/>
              </a:solidFill>
              <a:latin typeface="Calibri"/>
              <a:ea typeface="Calibri"/>
              <a:cs typeface="Calibri"/>
              <a:sym typeface="Calibri"/>
            </a:endParaRPr>
          </a:p>
          <a:p>
            <a:pPr indent="0" lvl="0" marL="0" marR="0" rtl="1" algn="r">
              <a:lnSpc>
                <a:spcPct val="100000"/>
              </a:lnSpc>
              <a:spcBef>
                <a:spcPts val="0"/>
              </a:spcBef>
              <a:spcAft>
                <a:spcPts val="0"/>
              </a:spcAft>
              <a:buClr>
                <a:srgbClr val="7F7F7F"/>
              </a:buClr>
              <a:buSzPts val="1400"/>
              <a:buFont typeface="Arial"/>
              <a:buNone/>
            </a:pPr>
            <a:r>
              <a:rPr b="0" i="0" lang="ar-MA" sz="1400" u="none" cap="none" strike="noStrike">
                <a:solidFill>
                  <a:srgbClr val="7F7F7F"/>
                </a:solidFill>
                <a:latin typeface="Calibri"/>
                <a:ea typeface="Calibri"/>
                <a:cs typeface="Calibri"/>
                <a:sym typeface="Calibri"/>
              </a:rPr>
              <a:t>- يقوم الأستاذ بنمذجة فورية لكل سؤال من باقي الأسئلة إذا  تبين له عدم توصل جل التلاميذ للإجابة.</a:t>
            </a:r>
            <a:endParaRPr b="0" i="1" sz="1100" u="none" cap="none" strike="noStrike">
              <a:solidFill>
                <a:srgbClr val="7F7F7F"/>
              </a:solidFill>
              <a:latin typeface="Calibri"/>
              <a:ea typeface="Calibri"/>
              <a:cs typeface="Calibri"/>
              <a:sym typeface="Calibri"/>
            </a:endParaRPr>
          </a:p>
        </p:txBody>
      </p:sp>
      <p:graphicFrame>
        <p:nvGraphicFramePr>
          <p:cNvPr id="2648" name="Google Shape;2648;p36"/>
          <p:cNvGraphicFramePr/>
          <p:nvPr/>
        </p:nvGraphicFramePr>
        <p:xfrm>
          <a:off x="5934895" y="1749777"/>
          <a:ext cx="3000000" cy="3000000"/>
        </p:xfrm>
        <a:graphic>
          <a:graphicData uri="http://schemas.openxmlformats.org/drawingml/2006/table">
            <a:tbl>
              <a:tblPr>
                <a:noFill/>
                <a:tableStyleId>{AD64B888-8AD7-4103-A5BA-296EBFC70B18}</a:tableStyleId>
              </a:tblPr>
              <a:tblGrid>
                <a:gridCol w="2091500"/>
              </a:tblGrid>
              <a:tr h="549600">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1128100">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rgbClr val="C00000"/>
                          </a:solidFill>
                          <a:latin typeface="Calibri"/>
                          <a:ea typeface="Calibri"/>
                          <a:cs typeface="Calibri"/>
                          <a:sym typeface="Calibri"/>
                        </a:rPr>
                        <a:t>1- مَتَى وَقَعَتْ أَحْدَاثُ الْقِصَّةِ؟ </a:t>
                      </a:r>
                      <a:endParaRPr/>
                    </a:p>
                    <a:p>
                      <a:pPr indent="0" lvl="0" marL="0" marR="0" rtl="1" algn="ctr">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1754275">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649" name="Google Shape;2649;p36"/>
          <p:cNvSpPr txBox="1"/>
          <p:nvPr/>
        </p:nvSpPr>
        <p:spPr>
          <a:xfrm>
            <a:off x="437326" y="1124743"/>
            <a:ext cx="11253325" cy="470617"/>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1- مَتَى وَقَعَتْ أَحْدَاثُ الْقِصَّةِ؟ </a:t>
            </a:r>
            <a:endParaRPr/>
          </a:p>
        </p:txBody>
      </p:sp>
      <p:sp>
        <p:nvSpPr>
          <p:cNvPr id="2650" name="Google Shape;2650;p36"/>
          <p:cNvSpPr txBox="1"/>
          <p:nvPr/>
        </p:nvSpPr>
        <p:spPr>
          <a:xfrm>
            <a:off x="1551467" y="11208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1- النمذجة:  لاحظوا معي السؤال الأول: 1- مَتَى وَقَعَتْ أَحْدَاثُ الْقِصَّةِ؟ </a:t>
            </a:r>
            <a:endParaRPr/>
          </a:p>
        </p:txBody>
      </p:sp>
      <p:graphicFrame>
        <p:nvGraphicFramePr>
          <p:cNvPr id="2651" name="Google Shape;2651;p36"/>
          <p:cNvGraphicFramePr/>
          <p:nvPr/>
        </p:nvGraphicFramePr>
        <p:xfrm>
          <a:off x="4111582" y="1742142"/>
          <a:ext cx="3000000" cy="3000000"/>
        </p:xfrm>
        <a:graphic>
          <a:graphicData uri="http://schemas.openxmlformats.org/drawingml/2006/table">
            <a:tbl>
              <a:tblPr>
                <a:noFill/>
                <a:tableStyleId>{AD64B888-8AD7-4103-A5BA-296EBFC70B18}</a:tableStyleId>
              </a:tblPr>
              <a:tblGrid>
                <a:gridCol w="1736050"/>
              </a:tblGrid>
              <a:tr h="473550">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❷</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1159025">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أداة الاستفهام: </a:t>
                      </a:r>
                      <a:r>
                        <a:rPr b="1" i="0" lang="ar-MA" sz="2400" u="none" cap="none" strike="noStrike">
                          <a:solidFill>
                            <a:srgbClr val="C00000"/>
                          </a:solidFill>
                          <a:latin typeface="Calibri"/>
                          <a:ea typeface="Calibri"/>
                          <a:cs typeface="Calibri"/>
                          <a:sym typeface="Calibri"/>
                        </a:rPr>
                        <a:t>متى</a:t>
                      </a:r>
                      <a:endParaRPr/>
                    </a:p>
                    <a:p>
                      <a:pPr indent="0" lvl="0" marL="0" marR="0" rtl="1" algn="ctr">
                        <a:lnSpc>
                          <a:spcPct val="100000"/>
                        </a:lnSpc>
                        <a:spcBef>
                          <a:spcPts val="0"/>
                        </a:spcBef>
                        <a:spcAft>
                          <a:spcPts val="0"/>
                        </a:spcAft>
                        <a:buClr>
                          <a:srgbClr val="000000"/>
                        </a:buClr>
                        <a:buSzPts val="2400"/>
                        <a:buFont typeface="Arial"/>
                        <a:buNone/>
                      </a:pPr>
                      <a:r>
                        <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187460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rPr b="1" lang="ar-MA" sz="2800" u="none" cap="none" strike="noStrike"/>
                        <a:t>دالة على.... ؟</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652" name="Google Shape;2652;p36"/>
          <p:cNvGraphicFramePr/>
          <p:nvPr/>
        </p:nvGraphicFramePr>
        <p:xfrm>
          <a:off x="2136180" y="1771076"/>
          <a:ext cx="3000000" cy="3000000"/>
        </p:xfrm>
        <a:graphic>
          <a:graphicData uri="http://schemas.openxmlformats.org/drawingml/2006/table">
            <a:tbl>
              <a:tblPr>
                <a:noFill/>
                <a:tableStyleId>{AD64B888-8AD7-4103-A5BA-296EBFC70B18}</a:tableStyleId>
              </a:tblPr>
              <a:tblGrid>
                <a:gridCol w="1860100"/>
              </a:tblGrid>
              <a:tr h="637650">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❸</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637650">
                <a:tc>
                  <a:txBody>
                    <a:bodyPr/>
                    <a:lstStyle/>
                    <a:p>
                      <a:pPr indent="0" lvl="0" marL="0" marR="0" rtl="1" algn="ctr">
                        <a:lnSpc>
                          <a:spcPct val="15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عبارات دالة على الزمان</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2217000">
                <a:tc>
                  <a:txBody>
                    <a:bodyPr/>
                    <a:lstStyle/>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ذات يوم</a:t>
                      </a:r>
                      <a:endParaRPr/>
                    </a:p>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في فصل الربيع</a:t>
                      </a:r>
                      <a:endParaRPr/>
                    </a:p>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عند المساء</a:t>
                      </a:r>
                      <a:endParaRPr/>
                    </a:p>
                    <a:p>
                      <a:pPr indent="-457200" lvl="0" marL="457200" marR="0" rtl="1" algn="r">
                        <a:lnSpc>
                          <a:spcPct val="100000"/>
                        </a:lnSpc>
                        <a:spcBef>
                          <a:spcPts val="0"/>
                        </a:spcBef>
                        <a:spcAft>
                          <a:spcPts val="0"/>
                        </a:spcAft>
                        <a:buClr>
                          <a:srgbClr val="000000"/>
                        </a:buClr>
                        <a:buSzPts val="2800"/>
                        <a:buFont typeface="Arial"/>
                        <a:buChar char="•"/>
                      </a:pPr>
                      <a:r>
                        <a:rPr b="1" i="0" lang="ar-MA" sz="2800" u="none" cap="none" strike="noStrike">
                          <a:solidFill>
                            <a:schemeClr val="dk1"/>
                          </a:solidFill>
                          <a:latin typeface="Calibri"/>
                          <a:ea typeface="Calibri"/>
                          <a:cs typeface="Calibri"/>
                          <a:sym typeface="Calibri"/>
                        </a:rPr>
                        <a:t>بعد لحظات</a:t>
                      </a:r>
                      <a:endParaRPr b="1" i="0"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653" name="Google Shape;2653;p36"/>
          <p:cNvGraphicFramePr/>
          <p:nvPr/>
        </p:nvGraphicFramePr>
        <p:xfrm>
          <a:off x="131986" y="1737209"/>
          <a:ext cx="3000000" cy="3000000"/>
        </p:xfrm>
        <a:graphic>
          <a:graphicData uri="http://schemas.openxmlformats.org/drawingml/2006/table">
            <a:tbl>
              <a:tblPr>
                <a:noFill/>
                <a:tableStyleId>{AD64B888-8AD7-4103-A5BA-296EBFC70B18}</a:tableStyleId>
              </a:tblPr>
              <a:tblGrid>
                <a:gridCol w="1888725"/>
              </a:tblGrid>
              <a:tr h="785600">
                <a:tc>
                  <a:txBody>
                    <a:bodyPr/>
                    <a:lstStyle/>
                    <a:p>
                      <a:pPr indent="0" lvl="0" marL="0" marR="0" rtl="1" algn="ctr">
                        <a:lnSpc>
                          <a:spcPct val="150000"/>
                        </a:lnSpc>
                        <a:spcBef>
                          <a:spcPts val="0"/>
                        </a:spcBef>
                        <a:spcAft>
                          <a:spcPts val="0"/>
                        </a:spcAft>
                        <a:buClr>
                          <a:srgbClr val="000000"/>
                        </a:buClr>
                        <a:buSzPts val="2800"/>
                        <a:buFont typeface="Arial"/>
                        <a:buNone/>
                      </a:pPr>
                      <a:r>
                        <a:rPr b="1" i="0" lang="ar-M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611025">
                <a:tc>
                  <a:txBody>
                    <a:bodyPr/>
                    <a:lstStyle/>
                    <a:p>
                      <a:pPr indent="0" lvl="0" marL="0" marR="0" rtl="1" algn="ctr">
                        <a:lnSpc>
                          <a:spcPct val="15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الجملة المقروءة</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r h="2070350">
                <a:tc>
                  <a:txBody>
                    <a:bodyPr/>
                    <a:lstStyle/>
                    <a:p>
                      <a:pPr indent="0" lvl="0" marL="0" marR="0" rtl="1" algn="r">
                        <a:lnSpc>
                          <a:spcPct val="100000"/>
                        </a:lnSpc>
                        <a:spcBef>
                          <a:spcPts val="0"/>
                        </a:spcBef>
                        <a:spcAft>
                          <a:spcPts val="0"/>
                        </a:spcAft>
                        <a:buClr>
                          <a:srgbClr val="000000"/>
                        </a:buClr>
                        <a:buSzPts val="2800"/>
                        <a:buFont typeface="Arial"/>
                        <a:buNone/>
                      </a:pPr>
                      <a:r>
                        <a:rPr lang="ar-MA" sz="2800" u="none" cap="none" strike="noStrike">
                          <a:solidFill>
                            <a:srgbClr val="FF0000"/>
                          </a:solidFill>
                        </a:rPr>
                        <a:t>وَذَاتَ يَوْمٍ مِنْ أَيَّامِ الرَّبِيعِ، </a:t>
                      </a:r>
                      <a:r>
                        <a:rPr lang="ar-MA" sz="2800" u="none" cap="none" strike="noStrike">
                          <a:solidFill>
                            <a:schemeClr val="dk1"/>
                          </a:solidFill>
                        </a:rPr>
                        <a:t>انْفَرَدَ الأَسَدُ بِالثَّوْرَيْنِ الأَحْمَرِ وَالأَسْوَدِ</a:t>
                      </a:r>
                      <a:endParaRPr sz="2800" u="none" cap="none" strike="noStrike">
                        <a:solidFill>
                          <a:schemeClr val="dk1"/>
                        </a:solidFil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654" name="Google Shape;2654;p36"/>
          <p:cNvGraphicFramePr/>
          <p:nvPr/>
        </p:nvGraphicFramePr>
        <p:xfrm>
          <a:off x="6990268" y="5636847"/>
          <a:ext cx="3000000" cy="3000000"/>
        </p:xfrm>
        <a:graphic>
          <a:graphicData uri="http://schemas.openxmlformats.org/drawingml/2006/table">
            <a:tbl>
              <a:tblPr>
                <a:noFill/>
                <a:tableStyleId>{AD64B888-8AD7-4103-A5BA-296EBFC70B18}</a:tableStyleId>
              </a:tblPr>
              <a:tblGrid>
                <a:gridCol w="23398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❺</a:t>
                      </a:r>
                      <a:r>
                        <a:rPr b="1" i="0" lang="ar-MA" sz="2400" u="none" cap="none" strike="noStrike">
                          <a:solidFill>
                            <a:srgbClr val="C00000"/>
                          </a:solidFill>
                          <a:latin typeface="Calibri"/>
                          <a:ea typeface="Calibri"/>
                          <a:cs typeface="Calibri"/>
                          <a:sym typeface="Calibri"/>
                        </a:rPr>
                        <a:t>الجواب الصحيح</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2655" name="Google Shape;2655;p36"/>
          <p:cNvGraphicFramePr/>
          <p:nvPr/>
        </p:nvGraphicFramePr>
        <p:xfrm>
          <a:off x="3554757" y="5688101"/>
          <a:ext cx="3000000" cy="3000000"/>
        </p:xfrm>
        <a:graphic>
          <a:graphicData uri="http://schemas.openxmlformats.org/drawingml/2006/table">
            <a:tbl>
              <a:tblPr>
                <a:noFill/>
                <a:tableStyleId>{AD64B888-8AD7-4103-A5BA-296EBFC70B18}</a:tableStyleId>
              </a:tblPr>
              <a:tblGrid>
                <a:gridCol w="3384850"/>
              </a:tblGrid>
              <a:tr h="367325">
                <a:tc>
                  <a:txBody>
                    <a:bodyPr/>
                    <a:lstStyle/>
                    <a:p>
                      <a:pPr indent="0" lvl="0" marL="0" marR="0" rtl="1" algn="ct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وَقَعَتْ أَحْدَاثُ الْقِصَّةِ</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2656" name="Google Shape;2656;p36"/>
          <p:cNvGraphicFramePr/>
          <p:nvPr/>
        </p:nvGraphicFramePr>
        <p:xfrm>
          <a:off x="117699" y="5682002"/>
          <a:ext cx="3000000" cy="3000000"/>
        </p:xfrm>
        <a:graphic>
          <a:graphicData uri="http://schemas.openxmlformats.org/drawingml/2006/table">
            <a:tbl>
              <a:tblPr>
                <a:noFill/>
                <a:tableStyleId>{AD64B888-8AD7-4103-A5BA-296EBFC70B18}</a:tableStyleId>
              </a:tblPr>
              <a:tblGrid>
                <a:gridCol w="3384850"/>
              </a:tblGrid>
              <a:tr h="381725">
                <a:tc>
                  <a:txBody>
                    <a:bodyPr/>
                    <a:lstStyle/>
                    <a:p>
                      <a:pPr indent="0" lvl="0" marL="0" marR="0" rtl="1" algn="just">
                        <a:lnSpc>
                          <a:spcPct val="10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ذَاتَ يَوْمٍ مِنْ أَيَّامِ الرَّبِيعِ</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pic>
        <p:nvPicPr>
          <p:cNvPr id="2657" name="Google Shape;2657;p36"/>
          <p:cNvPicPr preferRelativeResize="0"/>
          <p:nvPr/>
        </p:nvPicPr>
        <p:blipFill rotWithShape="1">
          <a:blip r:embed="rId3">
            <a:alphaModFix/>
          </a:blip>
          <a:srcRect b="0" l="0" r="0" t="0"/>
          <a:stretch/>
        </p:blipFill>
        <p:spPr>
          <a:xfrm>
            <a:off x="-31017" y="47932"/>
            <a:ext cx="730250" cy="730250"/>
          </a:xfrm>
          <a:prstGeom prst="rect">
            <a:avLst/>
          </a:prstGeom>
          <a:noFill/>
          <a:ln>
            <a:noFill/>
          </a:ln>
        </p:spPr>
      </p:pic>
      <p:sp>
        <p:nvSpPr>
          <p:cNvPr id="2658" name="Google Shape;2658;p36"/>
          <p:cNvSpPr/>
          <p:nvPr/>
        </p:nvSpPr>
        <p:spPr>
          <a:xfrm>
            <a:off x="8826033" y="3610397"/>
            <a:ext cx="504056" cy="1152128"/>
          </a:xfrm>
          <a:prstGeom prst="upDownArrow">
            <a:avLst>
              <a:gd fmla="val 50000" name="adj1"/>
              <a:gd fmla="val 50000" name="adj2"/>
            </a:avLst>
          </a:prstGeom>
          <a:solidFill>
            <a:srgbClr val="1D9A78"/>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659" name="Google Shape;2659;p36"/>
          <p:cNvSpPr/>
          <p:nvPr/>
        </p:nvSpPr>
        <p:spPr>
          <a:xfrm>
            <a:off x="8060266" y="1720840"/>
            <a:ext cx="3857939" cy="3693319"/>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chemeClr val="dk1"/>
                </a:solidFill>
                <a:latin typeface="Calibri"/>
                <a:ea typeface="Calibri"/>
                <a:cs typeface="Calibri"/>
                <a:sym typeface="Calibri"/>
              </a:rPr>
              <a:t>العمليات الميتامعرفية التي أمر بها للوصول الى الجواب:</a:t>
            </a:r>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الوعي بالمهمة: أعلم أن المطلوب هو تحديد زمن حدوث القصة.</a:t>
            </a:r>
            <a:endParaRPr b="0" i="0" sz="18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أراقب نفسي: هل هذه دلالات على الزمن أم على المكان؟</a:t>
            </a:r>
            <a:endParaRPr b="0" i="0" sz="18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أسترجع معرفتي بالزمن في السرد: ذات يوم، عند المساء، في فصل الربيع = دالة على الزمن.</a:t>
            </a:r>
            <a:endParaRPr b="0" i="0" sz="18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التقييم : نعم، هذا يطابق الإشارة إلى الزمن.</a:t>
            </a:r>
            <a:endParaRPr b="0" i="0" sz="18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أتخذ القرار: الجواب هو </a:t>
            </a:r>
            <a:r>
              <a:rPr b="1" i="0" lang="ar-MA" sz="1800" u="none" cap="none" strike="noStrike">
                <a:solidFill>
                  <a:schemeClr val="dk1"/>
                </a:solidFill>
                <a:latin typeface="Calibri"/>
                <a:ea typeface="Calibri"/>
                <a:cs typeface="Calibri"/>
                <a:sym typeface="Calibri"/>
              </a:rPr>
              <a:t>وقعت القصة ذات يوم من أيام الربيع</a:t>
            </a:r>
            <a:endParaRPr/>
          </a:p>
          <a:p>
            <a:pPr indent="-171450" lvl="0" marL="285750" marR="0" rtl="1" algn="r">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3" name="Shape 2663"/>
        <p:cNvGrpSpPr/>
        <p:nvPr/>
      </p:nvGrpSpPr>
      <p:grpSpPr>
        <a:xfrm>
          <a:off x="0" y="0"/>
          <a:ext cx="0" cy="0"/>
          <a:chOff x="0" y="0"/>
          <a:chExt cx="0" cy="0"/>
        </a:xfrm>
      </p:grpSpPr>
      <p:sp>
        <p:nvSpPr>
          <p:cNvPr id="2664" name="Google Shape;2664;p3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65" name="Google Shape;2665;p37"/>
          <p:cNvSpPr txBox="1"/>
          <p:nvPr/>
        </p:nvSpPr>
        <p:spPr>
          <a:xfrm>
            <a:off x="1565322" y="332656"/>
            <a:ext cx="10468339"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يوجه الأستاذ التلاميذ إلى الاشتغال في ثنائيات للجواب عن  السؤالين 2 و3، حيث يتناقش كل ثنائي حول إجابة كل منها عن كل سؤال، مع توضيح سيرورة الجواب المتوصل إليه.</a:t>
            </a:r>
            <a:endParaRPr/>
          </a:p>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يراقب الأستاذ تفاعل الثنائيات، عبر التجول بين الصفوف، وتقديم التوجيهات والتغذية الراجعة عند الحاجة.</a:t>
            </a:r>
            <a:endParaRPr b="0" i="1" sz="1400" u="none" cap="none" strike="noStrike">
              <a:solidFill>
                <a:srgbClr val="AEABAB"/>
              </a:solidFill>
              <a:latin typeface="Calibri"/>
              <a:ea typeface="Calibri"/>
              <a:cs typeface="Calibri"/>
              <a:sym typeface="Calibri"/>
            </a:endParaRPr>
          </a:p>
        </p:txBody>
      </p:sp>
      <p:sp>
        <p:nvSpPr>
          <p:cNvPr id="2666" name="Google Shape;2666;p37"/>
          <p:cNvSpPr txBox="1"/>
          <p:nvPr/>
        </p:nvSpPr>
        <p:spPr>
          <a:xfrm>
            <a:off x="1565322" y="40213"/>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ننتقل الآن، إلى الجواب عن السؤالين 2 و3 بشكل ثنائي</a:t>
            </a:r>
            <a:endParaRPr b="1" i="0" sz="2000" u="none" cap="none" strike="noStrike">
              <a:solidFill>
                <a:srgbClr val="757070"/>
              </a:solidFill>
              <a:latin typeface="Calibri"/>
              <a:ea typeface="Calibri"/>
              <a:cs typeface="Calibri"/>
              <a:sym typeface="Calibri"/>
            </a:endParaRPr>
          </a:p>
        </p:txBody>
      </p:sp>
      <p:sp>
        <p:nvSpPr>
          <p:cNvPr id="2667" name="Google Shape;2667;p37"/>
          <p:cNvSpPr txBox="1"/>
          <p:nvPr/>
        </p:nvSpPr>
        <p:spPr>
          <a:xfrm>
            <a:off x="364657" y="4575835"/>
            <a:ext cx="1133567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3- مَا هُوَ رَدُّ فِعْلِ الثِّيرَانِ عِنْدَمَا حَاوَلَ الأَسَدُ الْهُجُومَ عَلَيْهِمْ أَوَّلَ مَرَّةٍ؟</a:t>
            </a:r>
            <a:endParaRPr/>
          </a:p>
        </p:txBody>
      </p:sp>
      <p:sp>
        <p:nvSpPr>
          <p:cNvPr id="2668" name="Google Shape;2668;p37"/>
          <p:cNvSpPr txBox="1"/>
          <p:nvPr/>
        </p:nvSpPr>
        <p:spPr>
          <a:xfrm>
            <a:off x="364657" y="2182164"/>
            <a:ext cx="11335676"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2- أين وَقَعَتْ أَحْدَاثُ الْقِصَّةِ؟ حدِّد الجُمْلَة الدَّالَّة عَلَى ذَلِكَ مِنَ النَّصِّ؟</a:t>
            </a:r>
            <a:endParaRPr/>
          </a:p>
        </p:txBody>
      </p:sp>
      <p:pic>
        <p:nvPicPr>
          <p:cNvPr descr="Lever la main - Icônes mains et gestes gratuites" id="2669" name="Google Shape;2669;p37"/>
          <p:cNvPicPr preferRelativeResize="0"/>
          <p:nvPr/>
        </p:nvPicPr>
        <p:blipFill rotWithShape="1">
          <a:blip r:embed="rId3">
            <a:alphaModFix/>
          </a:blip>
          <a:srcRect b="0" l="0" r="0" t="0"/>
          <a:stretch/>
        </p:blipFill>
        <p:spPr>
          <a:xfrm>
            <a:off x="13336" y="6100"/>
            <a:ext cx="702642" cy="70264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3" name="Shape 2673"/>
        <p:cNvGrpSpPr/>
        <p:nvPr/>
      </p:nvGrpSpPr>
      <p:grpSpPr>
        <a:xfrm>
          <a:off x="0" y="0"/>
          <a:ext cx="0" cy="0"/>
          <a:chOff x="0" y="0"/>
          <a:chExt cx="0" cy="0"/>
        </a:xfrm>
      </p:grpSpPr>
      <p:sp>
        <p:nvSpPr>
          <p:cNvPr id="2674" name="Google Shape;2674;p3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75" name="Google Shape;2675;p38"/>
          <p:cNvSpPr txBox="1"/>
          <p:nvPr/>
        </p:nvSpPr>
        <p:spPr>
          <a:xfrm>
            <a:off x="1385678" y="368255"/>
            <a:ext cx="10634128"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b="0" i="1" sz="1400" u="none" cap="none" strike="noStrike">
              <a:solidFill>
                <a:srgbClr val="AEABAB"/>
              </a:solidFill>
              <a:latin typeface="Calibri"/>
              <a:ea typeface="Calibri"/>
              <a:cs typeface="Calibri"/>
              <a:sym typeface="Calibri"/>
            </a:endParaRPr>
          </a:p>
        </p:txBody>
      </p:sp>
      <p:sp>
        <p:nvSpPr>
          <p:cNvPr id="2676" name="Google Shape;2676;p38"/>
          <p:cNvSpPr txBox="1"/>
          <p:nvPr/>
        </p:nvSpPr>
        <p:spPr>
          <a:xfrm>
            <a:off x="1551467" y="116768"/>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sp>
        <p:nvSpPr>
          <p:cNvPr id="2677" name="Google Shape;2677;p38"/>
          <p:cNvSpPr txBox="1"/>
          <p:nvPr/>
        </p:nvSpPr>
        <p:spPr>
          <a:xfrm>
            <a:off x="364657" y="3741148"/>
            <a:ext cx="112086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3- مَا هُوَ رَدُّ فِعْلِ الثِّيرَانِ عِنْدَمَا حَاوَلَ الأَسَدُ الْهُجُومَ عَلَيْهِمْ أَوَّلَ مَرَّةٍ؟</a:t>
            </a:r>
            <a:endParaRPr/>
          </a:p>
        </p:txBody>
      </p:sp>
      <p:sp>
        <p:nvSpPr>
          <p:cNvPr id="2678" name="Google Shape;2678;p38"/>
          <p:cNvSpPr txBox="1"/>
          <p:nvPr/>
        </p:nvSpPr>
        <p:spPr>
          <a:xfrm>
            <a:off x="364657" y="1440636"/>
            <a:ext cx="112086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2- أين وَقَعَتْ أَحْدَاثُ الْقِصَّةِ؟ حدِّد الجُمْلَة الدَّالَّة عَلَى ذَلِكَ مِنَ النَّصِّ؟</a:t>
            </a:r>
            <a:endParaRPr/>
          </a:p>
        </p:txBody>
      </p:sp>
      <p:pic>
        <p:nvPicPr>
          <p:cNvPr descr="Lever la main - Icônes mains et gestes gratuites" id="2679" name="Google Shape;2679;p38"/>
          <p:cNvPicPr preferRelativeResize="0"/>
          <p:nvPr/>
        </p:nvPicPr>
        <p:blipFill rotWithShape="1">
          <a:blip r:embed="rId3">
            <a:alphaModFix/>
          </a:blip>
          <a:srcRect b="0" l="0" r="0" t="0"/>
          <a:stretch/>
        </p:blipFill>
        <p:spPr>
          <a:xfrm>
            <a:off x="27190" y="57890"/>
            <a:ext cx="702642" cy="702642"/>
          </a:xfrm>
          <a:prstGeom prst="rect">
            <a:avLst/>
          </a:prstGeom>
          <a:noFill/>
          <a:ln>
            <a:noFill/>
          </a:ln>
        </p:spPr>
      </p:pic>
      <p:sp>
        <p:nvSpPr>
          <p:cNvPr id="2680" name="Google Shape;2680;p38"/>
          <p:cNvSpPr txBox="1"/>
          <p:nvPr/>
        </p:nvSpPr>
        <p:spPr>
          <a:xfrm>
            <a:off x="364657" y="2425744"/>
            <a:ext cx="11208666"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t/>
            </a:r>
            <a:endParaRPr b="1" i="0" sz="2400" u="none" cap="none" strike="noStrike">
              <a:solidFill>
                <a:srgbClr val="000000"/>
              </a:solidFill>
              <a:latin typeface="Calibri"/>
              <a:ea typeface="Calibri"/>
              <a:cs typeface="Calibri"/>
              <a:sym typeface="Calibri"/>
            </a:endParaRPr>
          </a:p>
        </p:txBody>
      </p:sp>
      <p:sp>
        <p:nvSpPr>
          <p:cNvPr id="2681" name="Google Shape;2681;p38"/>
          <p:cNvSpPr txBox="1"/>
          <p:nvPr/>
        </p:nvSpPr>
        <p:spPr>
          <a:xfrm>
            <a:off x="378511" y="4573731"/>
            <a:ext cx="11208666"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الجواب: </a:t>
            </a:r>
            <a:endParaRPr b="1" i="0" sz="3200" u="none" cap="none" strike="noStrike">
              <a:solidFill>
                <a:srgbClr val="000000"/>
              </a:solidFill>
              <a:latin typeface="Calibri"/>
              <a:ea typeface="Calibri"/>
              <a:cs typeface="Calibri"/>
              <a:sym typeface="Calibri"/>
            </a:endParaRPr>
          </a:p>
        </p:txBody>
      </p:sp>
      <p:graphicFrame>
        <p:nvGraphicFramePr>
          <p:cNvPr id="2682" name="Google Shape;2682;p38"/>
          <p:cNvGraphicFramePr/>
          <p:nvPr/>
        </p:nvGraphicFramePr>
        <p:xfrm>
          <a:off x="541384" y="2520203"/>
          <a:ext cx="3000000" cy="3000000"/>
        </p:xfrm>
        <a:graphic>
          <a:graphicData uri="http://schemas.openxmlformats.org/drawingml/2006/table">
            <a:tbl>
              <a:tblPr>
                <a:noFill/>
                <a:tableStyleId>{AD64B888-8AD7-4103-A5BA-296EBFC70B18}</a:tableStyleId>
              </a:tblPr>
              <a:tblGrid>
                <a:gridCol w="2160250"/>
                <a:gridCol w="3685300"/>
                <a:gridCol w="3386275"/>
                <a:gridCol w="1307100"/>
              </a:tblGrid>
              <a:tr h="271400">
                <a:tc>
                  <a:txBody>
                    <a:bodyPr/>
                    <a:lstStyle/>
                    <a:p>
                      <a:pPr indent="0" lvl="0" marL="0" marR="0" rtl="1" algn="r">
                        <a:lnSpc>
                          <a:spcPct val="100000"/>
                        </a:lnSpc>
                        <a:spcBef>
                          <a:spcPts val="0"/>
                        </a:spcBef>
                        <a:spcAft>
                          <a:spcPts val="0"/>
                        </a:spcAft>
                        <a:buNone/>
                      </a:pPr>
                      <a:r>
                        <a:rPr b="1" lang="ar-MA" sz="2400" u="none" cap="none" strike="noStrike">
                          <a:solidFill>
                            <a:srgbClr val="000000"/>
                          </a:solidFill>
                          <a:latin typeface="Calibri"/>
                          <a:ea typeface="Calibri"/>
                          <a:cs typeface="Calibri"/>
                          <a:sym typeface="Calibri"/>
                        </a:rPr>
                        <a:t>.............</a:t>
                      </a:r>
                      <a:endParaRPr b="1"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00000"/>
                        </a:lnSpc>
                        <a:spcBef>
                          <a:spcPts val="0"/>
                        </a:spcBef>
                        <a:spcAft>
                          <a:spcPts val="0"/>
                        </a:spcAft>
                        <a:buNone/>
                      </a:pPr>
                      <a:r>
                        <a:rPr b="1" lang="ar-MA" sz="2400" u="none" cap="none" strike="noStrike">
                          <a:solidFill>
                            <a:srgbClr val="000000"/>
                          </a:solidFill>
                          <a:latin typeface="Calibri"/>
                          <a:ea typeface="Calibri"/>
                          <a:cs typeface="Calibri"/>
                          <a:sym typeface="Calibri"/>
                        </a:rPr>
                        <a:t>الجُمْلَة الدَّالَّة عَلَى ذَلِكَ مِنَ النَّصِّ</a:t>
                      </a:r>
                      <a:endParaRPr b="1"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00000"/>
                        </a:lnSpc>
                        <a:spcBef>
                          <a:spcPts val="0"/>
                        </a:spcBef>
                        <a:spcAft>
                          <a:spcPts val="0"/>
                        </a:spcAft>
                        <a:buNone/>
                      </a:pPr>
                      <a:r>
                        <a:rPr b="1" lang="ar-MA" sz="2400" u="none" cap="none" strike="noStrike">
                          <a:solidFill>
                            <a:srgbClr val="000000"/>
                          </a:solidFill>
                          <a:latin typeface="Calibri"/>
                          <a:ea typeface="Calibri"/>
                          <a:cs typeface="Calibri"/>
                          <a:sym typeface="Calibri"/>
                        </a:rPr>
                        <a:t>....................</a:t>
                      </a:r>
                      <a:endParaRPr b="1"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2400"/>
                        <a:buFont typeface="Calibri"/>
                        <a:buNone/>
                      </a:pPr>
                      <a:r>
                        <a:rPr b="1" lang="ar-MA" sz="2400" u="none" cap="none" strike="noStrike">
                          <a:solidFill>
                            <a:srgbClr val="000000"/>
                          </a:solidFill>
                          <a:latin typeface="Calibri"/>
                          <a:ea typeface="Calibri"/>
                          <a:cs typeface="Calibri"/>
                          <a:sym typeface="Calibri"/>
                        </a:rPr>
                        <a:t>الجواب</a:t>
                      </a:r>
                      <a:endParaRPr b="1"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6" name="Shape 2686"/>
        <p:cNvGrpSpPr/>
        <p:nvPr/>
      </p:nvGrpSpPr>
      <p:grpSpPr>
        <a:xfrm>
          <a:off x="0" y="0"/>
          <a:ext cx="0" cy="0"/>
          <a:chOff x="0" y="0"/>
          <a:chExt cx="0" cy="0"/>
        </a:xfrm>
      </p:grpSpPr>
      <p:sp>
        <p:nvSpPr>
          <p:cNvPr id="2687" name="Google Shape;2687;p3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688" name="Google Shape;2688;p39"/>
          <p:cNvSpPr txBox="1"/>
          <p:nvPr/>
        </p:nvSpPr>
        <p:spPr>
          <a:xfrm>
            <a:off x="1196622" y="409211"/>
            <a:ext cx="10892457"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ويطلب من بعض التلاميذ أعادة قراءته بطلاقة،  مع تقديم تغذية راجعة حول منطق التوصل إلى الجواب الصحيح. </a:t>
            </a:r>
            <a:endParaRPr b="0" i="1" sz="1400" u="none" cap="none" strike="noStrike">
              <a:solidFill>
                <a:srgbClr val="AEABAB"/>
              </a:solidFill>
              <a:latin typeface="Calibri"/>
              <a:ea typeface="Calibri"/>
              <a:cs typeface="Calibri"/>
              <a:sym typeface="Calibri"/>
            </a:endParaRPr>
          </a:p>
        </p:txBody>
      </p:sp>
      <p:sp>
        <p:nvSpPr>
          <p:cNvPr id="2689" name="Google Shape;2689;p39"/>
          <p:cNvSpPr txBox="1"/>
          <p:nvPr/>
        </p:nvSpPr>
        <p:spPr>
          <a:xfrm>
            <a:off x="1620740" y="8437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sp>
        <p:nvSpPr>
          <p:cNvPr id="2690" name="Google Shape;2690;p39"/>
          <p:cNvSpPr txBox="1"/>
          <p:nvPr/>
        </p:nvSpPr>
        <p:spPr>
          <a:xfrm>
            <a:off x="364657" y="3741148"/>
            <a:ext cx="112086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3- مَا هُوَ رَدُّ فِعْلِ الثِّيرَانِ عِنْدَمَا حَاوَلَ الأَسَدُ الْهُجُومَ عَلَيْهِمْ أَوَّلَ مَرَّةٍ؟</a:t>
            </a:r>
            <a:endParaRPr/>
          </a:p>
        </p:txBody>
      </p:sp>
      <p:sp>
        <p:nvSpPr>
          <p:cNvPr id="2691" name="Google Shape;2691;p39"/>
          <p:cNvSpPr txBox="1"/>
          <p:nvPr/>
        </p:nvSpPr>
        <p:spPr>
          <a:xfrm>
            <a:off x="364657" y="1440636"/>
            <a:ext cx="112086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2- أين وَقَعَتْ أَحْدَاثُ الْقِصَّةِ؟ حدِّد الجُمْلَة الدَّالَّة عَلَى ذَلِكَ مِنَ النَّصِّ؟</a:t>
            </a:r>
            <a:endParaRPr/>
          </a:p>
        </p:txBody>
      </p:sp>
      <p:sp>
        <p:nvSpPr>
          <p:cNvPr id="2692" name="Google Shape;2692;p39"/>
          <p:cNvSpPr txBox="1"/>
          <p:nvPr/>
        </p:nvSpPr>
        <p:spPr>
          <a:xfrm>
            <a:off x="488772" y="4870342"/>
            <a:ext cx="11208666"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FF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 </a:t>
            </a:r>
            <a:r>
              <a:rPr b="1" i="0" lang="ar-MA" sz="2400" u="none" cap="none" strike="noStrike">
                <a:solidFill>
                  <a:srgbClr val="002060"/>
                </a:solidFill>
                <a:latin typeface="Calibri"/>
                <a:ea typeface="Calibri"/>
                <a:cs typeface="Calibri"/>
                <a:sym typeface="Calibri"/>
              </a:rPr>
              <a:t>عِنْدَمَا حَاوَلَ الأَسَدُ الْهُجُومَ عَلَيْهِمْ أَوَّلَ مَرَّةٍ صَدُّوه وطَردوه من منطقتهم </a:t>
            </a:r>
            <a:endParaRPr b="1" i="0" sz="3200" u="none" cap="none" strike="noStrike">
              <a:solidFill>
                <a:srgbClr val="002060"/>
              </a:solidFill>
              <a:latin typeface="Calibri"/>
              <a:ea typeface="Calibri"/>
              <a:cs typeface="Calibri"/>
              <a:sym typeface="Calibri"/>
            </a:endParaRPr>
          </a:p>
        </p:txBody>
      </p:sp>
      <p:sp>
        <p:nvSpPr>
          <p:cNvPr id="2693" name="Google Shape;2693;p39"/>
          <p:cNvSpPr txBox="1"/>
          <p:nvPr/>
        </p:nvSpPr>
        <p:spPr>
          <a:xfrm>
            <a:off x="364657" y="2189018"/>
            <a:ext cx="11208666" cy="829948"/>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t/>
            </a:r>
            <a:endParaRPr b="1" i="0" sz="2400" u="none" cap="none" strike="noStrike">
              <a:solidFill>
                <a:srgbClr val="FF0000"/>
              </a:solidFill>
              <a:latin typeface="Calibri"/>
              <a:ea typeface="Calibri"/>
              <a:cs typeface="Calibri"/>
              <a:sym typeface="Calibri"/>
            </a:endParaRPr>
          </a:p>
        </p:txBody>
      </p:sp>
      <p:graphicFrame>
        <p:nvGraphicFramePr>
          <p:cNvPr id="2694" name="Google Shape;2694;p39"/>
          <p:cNvGraphicFramePr/>
          <p:nvPr/>
        </p:nvGraphicFramePr>
        <p:xfrm>
          <a:off x="364656" y="2189018"/>
          <a:ext cx="3000000" cy="3000000"/>
        </p:xfrm>
        <a:graphic>
          <a:graphicData uri="http://schemas.openxmlformats.org/drawingml/2006/table">
            <a:tbl>
              <a:tblPr>
                <a:noFill/>
                <a:tableStyleId>{AD64B888-8AD7-4103-A5BA-296EBFC70B18}</a:tableStyleId>
              </a:tblPr>
              <a:tblGrid>
                <a:gridCol w="3717350"/>
                <a:gridCol w="3836050"/>
                <a:gridCol w="2472875"/>
                <a:gridCol w="1153900"/>
              </a:tblGrid>
              <a:tr h="271400">
                <a:tc>
                  <a:txBody>
                    <a:bodyPr/>
                    <a:lstStyle/>
                    <a:p>
                      <a:pPr indent="0" lvl="0" marL="0" marR="0" rtl="1" algn="r">
                        <a:lnSpc>
                          <a:spcPct val="100000"/>
                        </a:lnSpc>
                        <a:spcBef>
                          <a:spcPts val="0"/>
                        </a:spcBef>
                        <a:spcAft>
                          <a:spcPts val="0"/>
                        </a:spcAft>
                        <a:buNone/>
                      </a:pPr>
                      <a:r>
                        <a:rPr b="1" lang="ar-MA" sz="2400" u="none" cap="none" strike="noStrike">
                          <a:solidFill>
                            <a:srgbClr val="002060"/>
                          </a:solidFill>
                          <a:latin typeface="Calibri"/>
                          <a:ea typeface="Calibri"/>
                          <a:cs typeface="Calibri"/>
                          <a:sym typeface="Calibri"/>
                        </a:rPr>
                        <a:t>- يُحْكَى أَنَّ أَسَدًا وَجَدَ فِي أَجَمَةٍ. </a:t>
                      </a:r>
                      <a:endParaRPr/>
                    </a:p>
                    <a:p>
                      <a:pPr indent="0" lvl="0" marL="0" marR="0" rtl="1" algn="r">
                        <a:lnSpc>
                          <a:spcPct val="100000"/>
                        </a:lnSpc>
                        <a:spcBef>
                          <a:spcPts val="0"/>
                        </a:spcBef>
                        <a:spcAft>
                          <a:spcPts val="0"/>
                        </a:spcAft>
                        <a:buNone/>
                      </a:pPr>
                      <a:r>
                        <a:rPr b="1" lang="ar-MA" sz="2400" u="none" cap="none" strike="noStrike">
                          <a:solidFill>
                            <a:srgbClr val="002060"/>
                          </a:solidFill>
                          <a:latin typeface="Calibri"/>
                          <a:ea typeface="Calibri"/>
                          <a:cs typeface="Calibri"/>
                          <a:sym typeface="Calibri"/>
                        </a:rPr>
                        <a:t>- لِتَصْفُوَ لَنَا الْغَابَةُ وَنَعِيشَ فِي سَلَامٍ.</a:t>
                      </a:r>
                      <a:endParaRPr b="1"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00000"/>
                        </a:lnSpc>
                        <a:spcBef>
                          <a:spcPts val="0"/>
                        </a:spcBef>
                        <a:spcAft>
                          <a:spcPts val="0"/>
                        </a:spcAft>
                        <a:buNone/>
                      </a:pPr>
                      <a:r>
                        <a:rPr b="1" lang="ar-MA" sz="2400" u="none" cap="none" strike="noStrike">
                          <a:solidFill>
                            <a:srgbClr val="FF0000"/>
                          </a:solidFill>
                          <a:latin typeface="Calibri"/>
                          <a:ea typeface="Calibri"/>
                          <a:cs typeface="Calibri"/>
                          <a:sym typeface="Calibri"/>
                        </a:rPr>
                        <a:t>الجُمْلَة الدَّالَّة عَلَى ذَلِكَ مِنَ النَّصِّ</a:t>
                      </a:r>
                      <a:endParaRPr b="1"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00000"/>
                        </a:lnSpc>
                        <a:spcBef>
                          <a:spcPts val="0"/>
                        </a:spcBef>
                        <a:spcAft>
                          <a:spcPts val="0"/>
                        </a:spcAft>
                        <a:buNone/>
                      </a:pPr>
                      <a:r>
                        <a:rPr b="1" lang="ar-MA" sz="2400" u="none" cap="none" strike="noStrike">
                          <a:solidFill>
                            <a:srgbClr val="002060"/>
                          </a:solidFill>
                          <a:latin typeface="Calibri"/>
                          <a:ea typeface="Calibri"/>
                          <a:cs typeface="Calibri"/>
                          <a:sym typeface="Calibri"/>
                        </a:rPr>
                        <a:t>وَقَعَتْ أَحْدَاثُ الْقِصَّةِ في الأَجَمَة / الغابة</a:t>
                      </a:r>
                      <a:endParaRPr b="1" sz="2400" u="none" cap="none" strike="noStrike">
                        <a:solidFill>
                          <a:srgbClr val="00206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FF0000"/>
                        </a:buClr>
                        <a:buSzPts val="2400"/>
                        <a:buFont typeface="Calibri"/>
                        <a:buNone/>
                      </a:pPr>
                      <a:r>
                        <a:rPr b="1" lang="ar-MA" sz="2400" u="none" cap="none" strike="noStrike">
                          <a:solidFill>
                            <a:srgbClr val="FF0000"/>
                          </a:solidFill>
                          <a:latin typeface="Calibri"/>
                          <a:ea typeface="Calibri"/>
                          <a:cs typeface="Calibri"/>
                          <a:sym typeface="Calibri"/>
                        </a:rPr>
                        <a:t>الجواب</a:t>
                      </a:r>
                      <a:endParaRPr b="1"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2695" name="Google Shape;2695;p39"/>
          <p:cNvPicPr preferRelativeResize="0"/>
          <p:nvPr/>
        </p:nvPicPr>
        <p:blipFill rotWithShape="1">
          <a:blip r:embed="rId3">
            <a:alphaModFix/>
          </a:blip>
          <a:srcRect b="41629" l="3381" r="70997" t="42118"/>
          <a:stretch/>
        </p:blipFill>
        <p:spPr>
          <a:xfrm>
            <a:off x="-166762" y="57124"/>
            <a:ext cx="730250" cy="694801"/>
          </a:xfrm>
          <a:prstGeom prst="rect">
            <a:avLst/>
          </a:prstGeom>
          <a:noFill/>
          <a:ln>
            <a:noFill/>
          </a:ln>
        </p:spPr>
      </p:pic>
      <p:pic>
        <p:nvPicPr>
          <p:cNvPr descr="Lever la main - Icônes mains et gestes gratuites" id="2696" name="Google Shape;2696;p39"/>
          <p:cNvPicPr preferRelativeResize="0"/>
          <p:nvPr/>
        </p:nvPicPr>
        <p:blipFill rotWithShape="1">
          <a:blip r:embed="rId4">
            <a:alphaModFix/>
          </a:blip>
          <a:srcRect b="0" l="0" r="0" t="0"/>
          <a:stretch/>
        </p:blipFill>
        <p:spPr>
          <a:xfrm>
            <a:off x="448748" y="0"/>
            <a:ext cx="702642" cy="70264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0" name="Shape 2700"/>
        <p:cNvGrpSpPr/>
        <p:nvPr/>
      </p:nvGrpSpPr>
      <p:grpSpPr>
        <a:xfrm>
          <a:off x="0" y="0"/>
          <a:ext cx="0" cy="0"/>
          <a:chOff x="0" y="0"/>
          <a:chExt cx="0" cy="0"/>
        </a:xfrm>
      </p:grpSpPr>
      <p:sp>
        <p:nvSpPr>
          <p:cNvPr id="2701" name="Google Shape;2701;p40"/>
          <p:cNvSpPr txBox="1"/>
          <p:nvPr/>
        </p:nvSpPr>
        <p:spPr>
          <a:xfrm>
            <a:off x="1606885" y="431861"/>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2702" name="Google Shape;2702;p40"/>
          <p:cNvSpPr txBox="1"/>
          <p:nvPr/>
        </p:nvSpPr>
        <p:spPr>
          <a:xfrm>
            <a:off x="1606885" y="116768"/>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sp>
        <p:nvSpPr>
          <p:cNvPr id="2703" name="Google Shape;2703;p40"/>
          <p:cNvSpPr txBox="1"/>
          <p:nvPr/>
        </p:nvSpPr>
        <p:spPr>
          <a:xfrm>
            <a:off x="554181" y="1858219"/>
            <a:ext cx="11517449"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4- مَا الْحِيلَةُ الَّتِي اتَّبَعَهَا الأَسَدُ لِلْقَضَاءِ عَلَى الثِّيرَانِ؟ </a:t>
            </a:r>
            <a:endParaRPr/>
          </a:p>
        </p:txBody>
      </p:sp>
      <p:sp>
        <p:nvSpPr>
          <p:cNvPr id="2704" name="Google Shape;2704;p40"/>
          <p:cNvSpPr txBox="1"/>
          <p:nvPr/>
        </p:nvSpPr>
        <p:spPr>
          <a:xfrm>
            <a:off x="554181" y="4252759"/>
            <a:ext cx="11517449"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5- مَا سَبَبُ تَحَوُّلِ مَصِيرِ الثِّيرَانِ مِنَ الْقُوَّةِ إِلَى الضَّعْفِ؟</a:t>
            </a:r>
            <a:endParaRPr/>
          </a:p>
        </p:txBody>
      </p:sp>
      <p:graphicFrame>
        <p:nvGraphicFramePr>
          <p:cNvPr id="2705" name="Google Shape;2705;p40"/>
          <p:cNvGraphicFramePr/>
          <p:nvPr/>
        </p:nvGraphicFramePr>
        <p:xfrm>
          <a:off x="554180" y="4966871"/>
          <a:ext cx="3000000" cy="3000000"/>
        </p:xfrm>
        <a:graphic>
          <a:graphicData uri="http://schemas.openxmlformats.org/drawingml/2006/table">
            <a:tbl>
              <a:tblPr>
                <a:noFill/>
                <a:tableStyleId>{AD64B888-8AD7-4103-A5BA-296EBFC70B18}</a:tableStyleId>
              </a:tblPr>
              <a:tblGrid>
                <a:gridCol w="3839150"/>
                <a:gridCol w="4833800"/>
                <a:gridCol w="2844500"/>
              </a:tblGrid>
              <a:tr h="284450">
                <a:tc>
                  <a:txBody>
                    <a:bodyPr/>
                    <a:lstStyle/>
                    <a:p>
                      <a:pPr indent="0" lvl="0" marL="0" marR="0" rtl="1" algn="r">
                        <a:spcBef>
                          <a:spcPts val="0"/>
                        </a:spcBef>
                        <a:spcAft>
                          <a:spcPts val="0"/>
                        </a:spcAft>
                        <a:buNone/>
                      </a:pPr>
                      <a:r>
                        <a:rPr b="1" lang="ar-MA" sz="2000" u="none" cap="none" strike="noStrike">
                          <a:solidFill>
                            <a:srgbClr val="000000"/>
                          </a:solidFill>
                          <a:latin typeface="Calibri"/>
                          <a:ea typeface="Calibri"/>
                          <a:cs typeface="Calibri"/>
                          <a:sym typeface="Calibri"/>
                        </a:rPr>
                        <a:t>بِسَبَبِ الثَّوْرِ الْأَبْيَضِ الَّذِي فَضَّلَ الرَّحِيلَ بِنَفْسِهِ</a:t>
                      </a:r>
                      <a:endParaRPr b="1" sz="20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b="1" lang="ar-MA" sz="2000" u="none" cap="none" strike="noStrike">
                          <a:solidFill>
                            <a:srgbClr val="000000"/>
                          </a:solidFill>
                          <a:latin typeface="Calibri"/>
                          <a:ea typeface="Calibri"/>
                          <a:cs typeface="Calibri"/>
                          <a:sym typeface="Calibri"/>
                        </a:rPr>
                        <a:t>بِسَبَبِ الْخِيَانَةِ وَالتَّخَاذُلِ وَالتَّفْكِيرِ في ِالْمَصْلَحَةِ الْفَرْدِيَّة</a:t>
                      </a:r>
                      <a:endParaRPr b="1" sz="20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b="1" lang="ar-MA" sz="2000" u="none" cap="none" strike="noStrike">
                          <a:solidFill>
                            <a:srgbClr val="000000"/>
                          </a:solidFill>
                          <a:latin typeface="Calibri"/>
                          <a:ea typeface="Calibri"/>
                          <a:cs typeface="Calibri"/>
                          <a:sym typeface="Calibri"/>
                        </a:rPr>
                        <a:t>بِسَبَبِ قِلَّةِ عَدَدِهِمْ مِنَ الْبِدَايَة</a:t>
                      </a:r>
                      <a:endParaRPr b="1" sz="20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Lever la main - Icônes mains et gestes gratuites" id="2706" name="Google Shape;2706;p40"/>
          <p:cNvPicPr preferRelativeResize="0"/>
          <p:nvPr/>
        </p:nvPicPr>
        <p:blipFill rotWithShape="1">
          <a:blip r:embed="rId3">
            <a:alphaModFix/>
          </a:blip>
          <a:srcRect b="0" l="0" r="0" t="0"/>
          <a:stretch/>
        </p:blipFill>
        <p:spPr>
          <a:xfrm>
            <a:off x="84037" y="57890"/>
            <a:ext cx="702642" cy="702642"/>
          </a:xfrm>
          <a:prstGeom prst="rect">
            <a:avLst/>
          </a:prstGeom>
          <a:noFill/>
          <a:ln>
            <a:noFill/>
          </a:ln>
        </p:spPr>
      </p:pic>
      <p:sp>
        <p:nvSpPr>
          <p:cNvPr id="2707" name="Google Shape;2707;p40"/>
          <p:cNvSpPr/>
          <p:nvPr/>
        </p:nvSpPr>
        <p:spPr>
          <a:xfrm>
            <a:off x="76624" y="0"/>
            <a:ext cx="12038752"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1" name="Shape 2711"/>
        <p:cNvGrpSpPr/>
        <p:nvPr/>
      </p:nvGrpSpPr>
      <p:grpSpPr>
        <a:xfrm>
          <a:off x="0" y="0"/>
          <a:ext cx="0" cy="0"/>
          <a:chOff x="0" y="0"/>
          <a:chExt cx="0" cy="0"/>
        </a:xfrm>
      </p:grpSpPr>
      <p:sp>
        <p:nvSpPr>
          <p:cNvPr id="2712" name="Google Shape;2712;p41"/>
          <p:cNvSpPr txBox="1"/>
          <p:nvPr/>
        </p:nvSpPr>
        <p:spPr>
          <a:xfrm>
            <a:off x="1582220" y="47439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2713" name="Google Shape;2713;p41"/>
          <p:cNvSpPr txBox="1"/>
          <p:nvPr/>
        </p:nvSpPr>
        <p:spPr>
          <a:xfrm>
            <a:off x="1582221" y="155389"/>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2714" name="Google Shape;2714;p41"/>
          <p:cNvPicPr preferRelativeResize="0"/>
          <p:nvPr/>
        </p:nvPicPr>
        <p:blipFill rotWithShape="1">
          <a:blip r:embed="rId3">
            <a:alphaModFix/>
          </a:blip>
          <a:srcRect b="0" l="0" r="0" t="0"/>
          <a:stretch/>
        </p:blipFill>
        <p:spPr>
          <a:xfrm>
            <a:off x="84037" y="57890"/>
            <a:ext cx="702642" cy="702642"/>
          </a:xfrm>
          <a:prstGeom prst="rect">
            <a:avLst/>
          </a:prstGeom>
          <a:noFill/>
          <a:ln>
            <a:noFill/>
          </a:ln>
        </p:spPr>
      </p:pic>
      <p:sp>
        <p:nvSpPr>
          <p:cNvPr id="2715" name="Google Shape;2715;p41"/>
          <p:cNvSpPr txBox="1"/>
          <p:nvPr/>
        </p:nvSpPr>
        <p:spPr>
          <a:xfrm>
            <a:off x="356680" y="944226"/>
            <a:ext cx="11216643"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4- مَا الْحِيلَةُ الَّتِي اتَّبَعَهَا الأَسَدُ لِلْقَضَاءِ عَلَى الثِّيرَانِ؟ </a:t>
            </a:r>
            <a:endParaRPr/>
          </a:p>
        </p:txBody>
      </p:sp>
      <p:sp>
        <p:nvSpPr>
          <p:cNvPr id="2716" name="Google Shape;2716;p41"/>
          <p:cNvSpPr txBox="1"/>
          <p:nvPr/>
        </p:nvSpPr>
        <p:spPr>
          <a:xfrm>
            <a:off x="435358" y="3429000"/>
            <a:ext cx="11321283"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5- مَا سَبَبُ تَحَوُّلِ مَصِيرِ الثِّيرَانِ مِنَ الْقُوَّةِ إِلَى الضَّعْفِ؟</a:t>
            </a:r>
            <a:endParaRPr/>
          </a:p>
        </p:txBody>
      </p:sp>
      <p:sp>
        <p:nvSpPr>
          <p:cNvPr id="2717" name="Google Shape;2717;p41"/>
          <p:cNvSpPr txBox="1"/>
          <p:nvPr/>
        </p:nvSpPr>
        <p:spPr>
          <a:xfrm>
            <a:off x="376940" y="1630370"/>
            <a:ext cx="11208666"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FF0000"/>
              </a:solidFill>
              <a:latin typeface="Calibri"/>
              <a:ea typeface="Calibri"/>
              <a:cs typeface="Calibri"/>
              <a:sym typeface="Calibri"/>
            </a:endParaRPr>
          </a:p>
        </p:txBody>
      </p:sp>
      <p:graphicFrame>
        <p:nvGraphicFramePr>
          <p:cNvPr id="2718" name="Google Shape;2718;p41"/>
          <p:cNvGraphicFramePr/>
          <p:nvPr/>
        </p:nvGraphicFramePr>
        <p:xfrm>
          <a:off x="334380" y="4814471"/>
          <a:ext cx="3000000" cy="3000000"/>
        </p:xfrm>
        <a:graphic>
          <a:graphicData uri="http://schemas.openxmlformats.org/drawingml/2006/table">
            <a:tbl>
              <a:tblPr>
                <a:noFill/>
                <a:tableStyleId>{AD64B888-8AD7-4103-A5BA-296EBFC70B18}</a:tableStyleId>
              </a:tblPr>
              <a:tblGrid>
                <a:gridCol w="3839150"/>
                <a:gridCol w="4833800"/>
                <a:gridCol w="2844500"/>
              </a:tblGrid>
              <a:tr h="284450">
                <a:tc>
                  <a:txBody>
                    <a:bodyPr/>
                    <a:lstStyle/>
                    <a:p>
                      <a:pPr indent="0" lvl="0" marL="0" marR="0" rtl="1" algn="r">
                        <a:spcBef>
                          <a:spcPts val="0"/>
                        </a:spcBef>
                        <a:spcAft>
                          <a:spcPts val="0"/>
                        </a:spcAft>
                        <a:buNone/>
                      </a:pPr>
                      <a:r>
                        <a:rPr b="1" lang="ar-MA" sz="2000" u="none" cap="none" strike="noStrike">
                          <a:solidFill>
                            <a:srgbClr val="000000"/>
                          </a:solidFill>
                          <a:latin typeface="Calibri"/>
                          <a:ea typeface="Calibri"/>
                          <a:cs typeface="Calibri"/>
                          <a:sym typeface="Calibri"/>
                        </a:rPr>
                        <a:t>بِسَبَبِ الثَّوْرِ الْأَبْيَضِ الَّذِي فَضَّلَ الرَّحِيلَ بِنَفْسِهِ</a:t>
                      </a:r>
                      <a:endParaRPr b="1" sz="20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b="1" lang="ar-MA" sz="2000" u="none" cap="none" strike="noStrike">
                          <a:solidFill>
                            <a:srgbClr val="000000"/>
                          </a:solidFill>
                          <a:latin typeface="Calibri"/>
                          <a:ea typeface="Calibri"/>
                          <a:cs typeface="Calibri"/>
                          <a:sym typeface="Calibri"/>
                        </a:rPr>
                        <a:t>بِسَبَبِ الْخِيَانَةِ وَالتَّخَاذُلِ وَالتَّفْكِيرِ في ِالْمَصْلَحَةِ الْفَرْدِيَّة</a:t>
                      </a:r>
                      <a:endParaRPr b="1" sz="20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b="1" lang="ar-MA" sz="2000" u="none" cap="none" strike="noStrike">
                          <a:solidFill>
                            <a:srgbClr val="000000"/>
                          </a:solidFill>
                          <a:latin typeface="Calibri"/>
                          <a:ea typeface="Calibri"/>
                          <a:cs typeface="Calibri"/>
                          <a:sym typeface="Calibri"/>
                        </a:rPr>
                        <a:t>بِسَبَبِ قِلَّةِ عَدَدِهِمْ مِنَ الْبِدَايَة</a:t>
                      </a:r>
                      <a:endParaRPr b="1" sz="20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719" name="Google Shape;2719;p41"/>
          <p:cNvSpPr txBox="1"/>
          <p:nvPr/>
        </p:nvSpPr>
        <p:spPr>
          <a:xfrm>
            <a:off x="435358" y="4124188"/>
            <a:ext cx="11321283"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FF0000"/>
              </a:solidFill>
              <a:latin typeface="Calibri"/>
              <a:ea typeface="Calibri"/>
              <a:cs typeface="Calibri"/>
              <a:sym typeface="Calibri"/>
            </a:endParaRPr>
          </a:p>
        </p:txBody>
      </p:sp>
      <p:sp>
        <p:nvSpPr>
          <p:cNvPr id="2720" name="Google Shape;2720;p41"/>
          <p:cNvSpPr/>
          <p:nvPr/>
        </p:nvSpPr>
        <p:spPr>
          <a:xfrm>
            <a:off x="67104" y="-6642"/>
            <a:ext cx="12038752"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4" name="Shape 2724"/>
        <p:cNvGrpSpPr/>
        <p:nvPr/>
      </p:nvGrpSpPr>
      <p:grpSpPr>
        <a:xfrm>
          <a:off x="0" y="0"/>
          <a:ext cx="0" cy="0"/>
          <a:chOff x="0" y="0"/>
          <a:chExt cx="0" cy="0"/>
        </a:xfrm>
      </p:grpSpPr>
      <p:sp>
        <p:nvSpPr>
          <p:cNvPr id="2725" name="Google Shape;2725;p42"/>
          <p:cNvSpPr txBox="1"/>
          <p:nvPr/>
        </p:nvSpPr>
        <p:spPr>
          <a:xfrm>
            <a:off x="1107191" y="423064"/>
            <a:ext cx="10884908"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ويطلب من بعض التلاميذ أعادة قراءة الأجوبة المثبتة على الشريحة بطلاقة</a:t>
            </a:r>
            <a:endParaRPr b="0" i="1" sz="1400" u="none" cap="none" strike="noStrike">
              <a:solidFill>
                <a:srgbClr val="AEABAB"/>
              </a:solidFill>
              <a:latin typeface="Calibri"/>
              <a:ea typeface="Calibri"/>
              <a:cs typeface="Calibri"/>
              <a:sym typeface="Calibri"/>
            </a:endParaRPr>
          </a:p>
        </p:txBody>
      </p:sp>
      <p:sp>
        <p:nvSpPr>
          <p:cNvPr id="2726" name="Google Shape;2726;p42"/>
          <p:cNvSpPr txBox="1"/>
          <p:nvPr/>
        </p:nvSpPr>
        <p:spPr>
          <a:xfrm>
            <a:off x="1523759" y="11208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sp>
        <p:nvSpPr>
          <p:cNvPr id="2727" name="Google Shape;2727;p42"/>
          <p:cNvSpPr txBox="1"/>
          <p:nvPr/>
        </p:nvSpPr>
        <p:spPr>
          <a:xfrm>
            <a:off x="356680" y="944226"/>
            <a:ext cx="11216643"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4- مَا الْحِيلَةُ الَّتِي اتَّبَعَهَا الأَسَدُ لِلْقَضَاءِ عَلَى الثِّيرَانِ؟ </a:t>
            </a:r>
            <a:endParaRPr/>
          </a:p>
        </p:txBody>
      </p:sp>
      <p:sp>
        <p:nvSpPr>
          <p:cNvPr id="2728" name="Google Shape;2728;p42"/>
          <p:cNvSpPr txBox="1"/>
          <p:nvPr/>
        </p:nvSpPr>
        <p:spPr>
          <a:xfrm>
            <a:off x="435358" y="3429000"/>
            <a:ext cx="11321283"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5- مَا سَبَبُ تَحَوُّلِ مَصِيرِ الثِّيرَانِ مِنَ الْقُوَّةِ إِلَى الضَّعْفِ؟</a:t>
            </a:r>
            <a:endParaRPr/>
          </a:p>
        </p:txBody>
      </p:sp>
      <p:sp>
        <p:nvSpPr>
          <p:cNvPr id="2729" name="Google Shape;2729;p42"/>
          <p:cNvSpPr txBox="1"/>
          <p:nvPr/>
        </p:nvSpPr>
        <p:spPr>
          <a:xfrm>
            <a:off x="376940" y="1630370"/>
            <a:ext cx="11208666"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1E4E79"/>
                </a:solidFill>
                <a:latin typeface="Calibri"/>
                <a:ea typeface="Calibri"/>
                <a:cs typeface="Calibri"/>
                <a:sym typeface="Calibri"/>
              </a:rPr>
              <a:t> </a:t>
            </a:r>
            <a:r>
              <a:rPr b="1" i="0" lang="ar-MA" sz="2400" u="none" cap="none" strike="noStrike">
                <a:solidFill>
                  <a:srgbClr val="FF0000"/>
                </a:solidFill>
                <a:latin typeface="Calibri"/>
                <a:ea typeface="Calibri"/>
                <a:cs typeface="Calibri"/>
                <a:sym typeface="Calibri"/>
              </a:rPr>
              <a:t>الجواب:  </a:t>
            </a:r>
            <a:r>
              <a:rPr b="1" i="0" lang="ar-MA" sz="2400" u="none" cap="none" strike="noStrike">
                <a:solidFill>
                  <a:srgbClr val="1E4E79"/>
                </a:solidFill>
                <a:latin typeface="Calibri"/>
                <a:ea typeface="Calibri"/>
                <a:cs typeface="Calibri"/>
                <a:sym typeface="Calibri"/>
              </a:rPr>
              <a:t>الْحِيلَةُ الَّتِي اتَّبَعَهَا الأَسَدُ لِلْقَضَاءِ عَلَى الثِّيرَانِ هي بثُّ روحِ التفرقة وإِثَارَة الْعَدَاوَةِ بَيْنَهُمْ </a:t>
            </a:r>
            <a:endParaRPr b="1" i="0" sz="2400" u="none" cap="none" strike="noStrike">
              <a:solidFill>
                <a:srgbClr val="1E4E79"/>
              </a:solidFill>
              <a:latin typeface="Calibri"/>
              <a:ea typeface="Calibri"/>
              <a:cs typeface="Calibri"/>
              <a:sym typeface="Calibri"/>
            </a:endParaRPr>
          </a:p>
        </p:txBody>
      </p:sp>
      <p:graphicFrame>
        <p:nvGraphicFramePr>
          <p:cNvPr id="2730" name="Google Shape;2730;p42"/>
          <p:cNvGraphicFramePr/>
          <p:nvPr/>
        </p:nvGraphicFramePr>
        <p:xfrm>
          <a:off x="334380" y="5108761"/>
          <a:ext cx="3000000" cy="3000000"/>
        </p:xfrm>
        <a:graphic>
          <a:graphicData uri="http://schemas.openxmlformats.org/drawingml/2006/table">
            <a:tbl>
              <a:tblPr>
                <a:noFill/>
                <a:tableStyleId>{AD64B888-8AD7-4103-A5BA-296EBFC70B18}</a:tableStyleId>
              </a:tblPr>
              <a:tblGrid>
                <a:gridCol w="3839150"/>
                <a:gridCol w="4833800"/>
                <a:gridCol w="2844500"/>
              </a:tblGrid>
              <a:tr h="284450">
                <a:tc>
                  <a:txBody>
                    <a:bodyPr/>
                    <a:lstStyle/>
                    <a:p>
                      <a:pPr indent="0" lvl="0" marL="0" marR="0" rtl="1" algn="r">
                        <a:spcBef>
                          <a:spcPts val="0"/>
                        </a:spcBef>
                        <a:spcAft>
                          <a:spcPts val="0"/>
                        </a:spcAft>
                        <a:buNone/>
                      </a:pPr>
                      <a:r>
                        <a:rPr b="1" lang="ar-MA" sz="2000" u="none" cap="none" strike="noStrike">
                          <a:solidFill>
                            <a:srgbClr val="000000"/>
                          </a:solidFill>
                          <a:latin typeface="Calibri"/>
                          <a:ea typeface="Calibri"/>
                          <a:cs typeface="Calibri"/>
                          <a:sym typeface="Calibri"/>
                        </a:rPr>
                        <a:t>بِسَبَبِ الثَّوْرِ الْأَبْيَضِ الَّذِي فَضَّلَ الرَّحِيلَ بِنَفْسِهِ</a:t>
                      </a:r>
                      <a:endParaRPr b="1" sz="20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spcBef>
                          <a:spcPts val="0"/>
                        </a:spcBef>
                        <a:spcAft>
                          <a:spcPts val="0"/>
                        </a:spcAft>
                        <a:buNone/>
                      </a:pPr>
                      <a:r>
                        <a:rPr b="1" lang="ar-MA" sz="2000" u="none" cap="none" strike="noStrike">
                          <a:solidFill>
                            <a:srgbClr val="1E4E79"/>
                          </a:solidFill>
                          <a:latin typeface="Calibri"/>
                          <a:ea typeface="Calibri"/>
                          <a:cs typeface="Calibri"/>
                          <a:sym typeface="Calibri"/>
                        </a:rPr>
                        <a:t>بِسَبَبِ الْخِيَانَةِ وَالتَّخَاذُلِ وَالتَّفْكِيرِ في ِالْمَصْلَحَةِ الْفَرْدِيَّة</a:t>
                      </a:r>
                      <a:endParaRPr b="1" sz="2000" u="none" cap="none" strike="noStrike">
                        <a:solidFill>
                          <a:srgbClr val="1E4E79"/>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c>
                  <a:txBody>
                    <a:bodyPr/>
                    <a:lstStyle/>
                    <a:p>
                      <a:pPr indent="0" lvl="0" marL="0" marR="0" rtl="1" algn="r">
                        <a:spcBef>
                          <a:spcPts val="0"/>
                        </a:spcBef>
                        <a:spcAft>
                          <a:spcPts val="0"/>
                        </a:spcAft>
                        <a:buNone/>
                      </a:pPr>
                      <a:r>
                        <a:rPr b="1" lang="ar-MA" sz="2000" u="none" cap="none" strike="noStrike">
                          <a:solidFill>
                            <a:srgbClr val="000000"/>
                          </a:solidFill>
                          <a:latin typeface="Calibri"/>
                          <a:ea typeface="Calibri"/>
                          <a:cs typeface="Calibri"/>
                          <a:sym typeface="Calibri"/>
                        </a:rPr>
                        <a:t>بِسَبَبِ قِلَّةِ عَدَدِهِمْ مِنَ الْبِدَايَة</a:t>
                      </a:r>
                      <a:endParaRPr b="1" sz="20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731" name="Google Shape;2731;p42"/>
          <p:cNvSpPr txBox="1"/>
          <p:nvPr/>
        </p:nvSpPr>
        <p:spPr>
          <a:xfrm>
            <a:off x="435358" y="4124188"/>
            <a:ext cx="11321283"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FF0000"/>
                </a:solidFill>
                <a:latin typeface="Calibri"/>
                <a:ea typeface="Calibri"/>
                <a:cs typeface="Calibri"/>
                <a:sym typeface="Calibri"/>
              </a:rPr>
              <a:t> الجواب:  </a:t>
            </a:r>
            <a:r>
              <a:rPr b="1" i="0" lang="ar-MA" sz="2400" u="none" cap="none" strike="noStrike">
                <a:solidFill>
                  <a:schemeClr val="dk1"/>
                </a:solidFill>
                <a:latin typeface="Calibri"/>
                <a:ea typeface="Calibri"/>
                <a:cs typeface="Calibri"/>
                <a:sym typeface="Calibri"/>
              </a:rPr>
              <a:t>سَبَبُ</a:t>
            </a:r>
            <a:r>
              <a:rPr b="1" i="0" lang="ar-MA" sz="2400" u="none" cap="none" strike="noStrike">
                <a:solidFill>
                  <a:srgbClr val="FF0000"/>
                </a:solidFill>
                <a:latin typeface="Calibri"/>
                <a:ea typeface="Calibri"/>
                <a:cs typeface="Calibri"/>
                <a:sym typeface="Calibri"/>
              </a:rPr>
              <a:t> </a:t>
            </a:r>
            <a:r>
              <a:rPr b="1" i="0" lang="ar-MA" sz="2400" u="none" cap="none" strike="noStrike">
                <a:solidFill>
                  <a:srgbClr val="000000"/>
                </a:solidFill>
                <a:latin typeface="Calibri"/>
                <a:ea typeface="Calibri"/>
                <a:cs typeface="Calibri"/>
                <a:sym typeface="Calibri"/>
              </a:rPr>
              <a:t>تَحَوُّلِ مَصِيرِ الثِّيرَانِ مِنَ الْقُوَّةِ إِلَى الضَّعْفِ:</a:t>
            </a:r>
            <a:endParaRPr b="1" i="0" sz="2400" u="none" cap="none" strike="noStrike">
              <a:solidFill>
                <a:srgbClr val="000000"/>
              </a:solidFill>
              <a:latin typeface="Calibri"/>
              <a:ea typeface="Calibri"/>
              <a:cs typeface="Calibri"/>
              <a:sym typeface="Calibri"/>
            </a:endParaRPr>
          </a:p>
        </p:txBody>
      </p:sp>
      <p:pic>
        <p:nvPicPr>
          <p:cNvPr descr="Image générée" id="2732" name="Google Shape;2732;p42"/>
          <p:cNvPicPr preferRelativeResize="0"/>
          <p:nvPr/>
        </p:nvPicPr>
        <p:blipFill rotWithShape="1">
          <a:blip r:embed="rId3">
            <a:alphaModFix/>
          </a:blip>
          <a:srcRect b="41629" l="3381" r="70997" t="42118"/>
          <a:stretch/>
        </p:blipFill>
        <p:spPr>
          <a:xfrm>
            <a:off x="-166762" y="57124"/>
            <a:ext cx="730250" cy="694801"/>
          </a:xfrm>
          <a:prstGeom prst="rect">
            <a:avLst/>
          </a:prstGeom>
          <a:noFill/>
          <a:ln>
            <a:noFill/>
          </a:ln>
        </p:spPr>
      </p:pic>
      <p:pic>
        <p:nvPicPr>
          <p:cNvPr descr="Lever la main - Icônes mains et gestes gratuites" id="2733" name="Google Shape;2733;p42"/>
          <p:cNvPicPr preferRelativeResize="0"/>
          <p:nvPr/>
        </p:nvPicPr>
        <p:blipFill rotWithShape="1">
          <a:blip r:embed="rId4">
            <a:alphaModFix/>
          </a:blip>
          <a:srcRect b="0" l="0" r="0" t="0"/>
          <a:stretch/>
        </p:blipFill>
        <p:spPr>
          <a:xfrm>
            <a:off x="448748" y="0"/>
            <a:ext cx="702642" cy="702642"/>
          </a:xfrm>
          <a:prstGeom prst="rect">
            <a:avLst/>
          </a:prstGeom>
          <a:noFill/>
          <a:ln>
            <a:noFill/>
          </a:ln>
        </p:spPr>
      </p:pic>
      <p:sp>
        <p:nvSpPr>
          <p:cNvPr id="2734" name="Google Shape;2734;p42"/>
          <p:cNvSpPr/>
          <p:nvPr/>
        </p:nvSpPr>
        <p:spPr>
          <a:xfrm>
            <a:off x="-38103" y="57124"/>
            <a:ext cx="12139792"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8" name="Shape 2738"/>
        <p:cNvGrpSpPr/>
        <p:nvPr/>
      </p:nvGrpSpPr>
      <p:grpSpPr>
        <a:xfrm>
          <a:off x="0" y="0"/>
          <a:ext cx="0" cy="0"/>
          <a:chOff x="0" y="0"/>
          <a:chExt cx="0" cy="0"/>
        </a:xfrm>
      </p:grpSpPr>
      <p:sp>
        <p:nvSpPr>
          <p:cNvPr id="2739" name="Google Shape;2739;p43"/>
          <p:cNvSpPr txBox="1"/>
          <p:nvPr/>
        </p:nvSpPr>
        <p:spPr>
          <a:xfrm>
            <a:off x="251519" y="6754"/>
            <a:ext cx="11663389" cy="659290"/>
          </a:xfrm>
          <a:prstGeom prst="rect">
            <a:avLst/>
          </a:prstGeom>
          <a:solidFill>
            <a:srgbClr val="F2F2F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التقويم الذاتي: أقوم أدائي في الفهم  القرائي ذاتيا.</a:t>
            </a:r>
            <a:endParaRPr b="1" i="0" sz="1800" u="none" cap="none" strike="noStrike">
              <a:solidFill>
                <a:srgbClr val="7F7F7F"/>
              </a:solidFill>
              <a:latin typeface="Calibri"/>
              <a:ea typeface="Calibri"/>
              <a:cs typeface="Calibri"/>
              <a:sym typeface="Calibri"/>
            </a:endParaRPr>
          </a:p>
        </p:txBody>
      </p:sp>
      <p:sp>
        <p:nvSpPr>
          <p:cNvPr id="2740" name="Google Shape;2740;p43"/>
          <p:cNvSpPr txBox="1"/>
          <p:nvPr/>
        </p:nvSpPr>
        <p:spPr>
          <a:xfrm>
            <a:off x="138545" y="421364"/>
            <a:ext cx="11776364" cy="163120"/>
          </a:xfrm>
          <a:prstGeom prst="rect">
            <a:avLst/>
          </a:prstGeom>
          <a:solidFill>
            <a:srgbClr val="F2F2F2"/>
          </a:solid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في الفهم القرائي ذاتيا بوضع دائرة أمام الرمز الموافق لإنجازه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2741" name="Google Shape;2741;p43"/>
          <p:cNvSpPr/>
          <p:nvPr/>
        </p:nvSpPr>
        <p:spPr>
          <a:xfrm>
            <a:off x="1" y="1011382"/>
            <a:ext cx="11914908" cy="1200274"/>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rgbClr val="FFFFFF"/>
              </a:buClr>
              <a:buSzPts val="2800"/>
              <a:buFont typeface="Arial"/>
              <a:buChar char="•"/>
            </a:pPr>
            <a:r>
              <a:rPr b="1" i="0" lang="ar-MA" sz="2800" u="none" cap="none" strike="noStrike">
                <a:solidFill>
                  <a:srgbClr val="FFFFFF"/>
                </a:solidFill>
                <a:latin typeface="Calibri"/>
                <a:ea typeface="Calibri"/>
                <a:cs typeface="Calibri"/>
                <a:sym typeface="Calibri"/>
              </a:rPr>
              <a:t>أحرص على التقويم الذاتي المنتظم لأدائي في الفهم القرائي وفق المعايير المثبتة بالكراسة ص 74 </a:t>
            </a:r>
            <a:endParaRPr b="1" i="0" sz="2800" u="none" cap="none" strike="noStrike">
              <a:solidFill>
                <a:srgbClr val="FFFFFF"/>
              </a:solidFill>
              <a:latin typeface="Calibri"/>
              <a:ea typeface="Calibri"/>
              <a:cs typeface="Calibri"/>
              <a:sym typeface="Calibri"/>
            </a:endParaRPr>
          </a:p>
        </p:txBody>
      </p:sp>
      <p:pic>
        <p:nvPicPr>
          <p:cNvPr descr="C:\Users\HP\Desktop\طارل 2025-2026\الوثائق المنجزة\الكراسات\الفه اللبنة 2.png" id="2742" name="Google Shape;2742;p43"/>
          <p:cNvPicPr preferRelativeResize="0"/>
          <p:nvPr/>
        </p:nvPicPr>
        <p:blipFill rotWithShape="1">
          <a:blip r:embed="rId3">
            <a:alphaModFix/>
          </a:blip>
          <a:srcRect b="0" l="0" r="0" t="0"/>
          <a:stretch/>
        </p:blipFill>
        <p:spPr>
          <a:xfrm>
            <a:off x="778934" y="2528711"/>
            <a:ext cx="10984088" cy="3324402"/>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6" name="Shape 2746"/>
        <p:cNvGrpSpPr/>
        <p:nvPr/>
      </p:nvGrpSpPr>
      <p:grpSpPr>
        <a:xfrm>
          <a:off x="0" y="0"/>
          <a:ext cx="0" cy="0"/>
          <a:chOff x="0" y="0"/>
          <a:chExt cx="0" cy="0"/>
        </a:xfrm>
      </p:grpSpPr>
      <p:sp>
        <p:nvSpPr>
          <p:cNvPr id="2747" name="Google Shape;2747;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748" name="Google Shape;2748;p44"/>
          <p:cNvSpPr txBox="1"/>
          <p:nvPr/>
        </p:nvSpPr>
        <p:spPr>
          <a:xfrm>
            <a:off x="1271464" y="51408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يوجه الأستاذ التلاميذ توظيف تعلماتهم السابقة لإنتاج جمل سردية على غرار الجملة المقترحة. </a:t>
            </a:r>
            <a:endParaRPr b="0" i="0" sz="1400" u="none" cap="none" strike="noStrike">
              <a:solidFill>
                <a:srgbClr val="AEABAB"/>
              </a:solidFill>
              <a:latin typeface="Calibri"/>
              <a:ea typeface="Calibri"/>
              <a:cs typeface="Calibri"/>
              <a:sym typeface="Calibri"/>
            </a:endParaRPr>
          </a:p>
        </p:txBody>
      </p:sp>
      <p:sp>
        <p:nvSpPr>
          <p:cNvPr id="2749" name="Google Shape;2749;p44"/>
          <p:cNvSpPr txBox="1"/>
          <p:nvPr/>
        </p:nvSpPr>
        <p:spPr>
          <a:xfrm>
            <a:off x="1127447" y="107643"/>
            <a:ext cx="10468339" cy="292443"/>
          </a:xfrm>
          <a:prstGeom prst="rect">
            <a:avLst/>
          </a:prstGeom>
          <a:noFill/>
          <a:ln>
            <a:noFill/>
          </a:ln>
        </p:spPr>
        <p:txBody>
          <a:bodyPr anchorCtr="0" anchor="ctr" bIns="45700" lIns="91425" spcFirstLastPara="1" rIns="91425" wrap="square" tIns="45700">
            <a:normAutofit fontScale="90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2000" u="none" cap="none" strike="noStrike">
                <a:solidFill>
                  <a:srgbClr val="757070"/>
                </a:solidFill>
                <a:latin typeface="Calibri"/>
                <a:ea typeface="Calibri"/>
                <a:cs typeface="Calibri"/>
                <a:sym typeface="Calibri"/>
              </a:rPr>
              <a:t>الآن، سنوظف تعلماتنا في إنتاج جمل سردية</a:t>
            </a:r>
            <a:endParaRPr b="1" i="0" sz="2000" u="none" cap="none" strike="noStrike">
              <a:solidFill>
                <a:srgbClr val="757070"/>
              </a:solidFill>
              <a:latin typeface="Calibri"/>
              <a:ea typeface="Calibri"/>
              <a:cs typeface="Calibri"/>
              <a:sym typeface="Calibri"/>
            </a:endParaRPr>
          </a:p>
        </p:txBody>
      </p:sp>
      <p:sp>
        <p:nvSpPr>
          <p:cNvPr id="2750" name="Google Shape;2750;p44"/>
          <p:cNvSpPr txBox="1"/>
          <p:nvPr/>
        </p:nvSpPr>
        <p:spPr>
          <a:xfrm>
            <a:off x="332509" y="1143621"/>
            <a:ext cx="11263277" cy="1200329"/>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أُرَكِّبُ جُمْلَةً، مُسْتَثْمِرًا رَصِيدِي فِي السرد، عَلَى غِرَارِ: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Clr>
                <a:srgbClr val="000000"/>
              </a:buClr>
              <a:buSzPts val="2400"/>
              <a:buFont typeface="Arial"/>
              <a:buNone/>
            </a:pPr>
            <a:r>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Clr>
                <a:srgbClr val="000000"/>
              </a:buClr>
              <a:buSzPts val="2400"/>
              <a:buFont typeface="Arial"/>
              <a:buNone/>
            </a:pPr>
            <a:r>
              <a:rPr b="1" i="0" lang="ar-MA" sz="2400" u="none" cap="none" strike="noStrike">
                <a:solidFill>
                  <a:srgbClr val="FF0000"/>
                </a:solidFill>
                <a:latin typeface="Calibri"/>
                <a:ea typeface="Calibri"/>
                <a:cs typeface="Calibri"/>
                <a:sym typeface="Calibri"/>
              </a:rPr>
              <a:t>                                   مرت الأيام، وَعَادَ الْجُوعُ لِلْأَسَدِ، فَاخْتَلَى بِالثَّوْرِ الأَحْمَرِ .</a:t>
            </a:r>
            <a:endParaRPr/>
          </a:p>
        </p:txBody>
      </p:sp>
      <p:graphicFrame>
        <p:nvGraphicFramePr>
          <p:cNvPr id="2751" name="Google Shape;2751;p44"/>
          <p:cNvGraphicFramePr/>
          <p:nvPr/>
        </p:nvGraphicFramePr>
        <p:xfrm>
          <a:off x="332510" y="3193687"/>
          <a:ext cx="3000000" cy="3000000"/>
        </p:xfrm>
        <a:graphic>
          <a:graphicData uri="http://schemas.openxmlformats.org/drawingml/2006/table">
            <a:tbl>
              <a:tblPr>
                <a:noFill/>
                <a:tableStyleId>{AD64B888-8AD7-4103-A5BA-296EBFC70B18}</a:tableStyleId>
              </a:tblPr>
              <a:tblGrid>
                <a:gridCol w="4408450"/>
                <a:gridCol w="3396900"/>
                <a:gridCol w="3467100"/>
              </a:tblGrid>
              <a:tr h="231775">
                <a:tc>
                  <a:txBody>
                    <a:bodyPr/>
                    <a:lstStyle/>
                    <a:p>
                      <a:pPr indent="0" lvl="0" marL="0" marR="0" rtl="1" algn="ctr">
                        <a:lnSpc>
                          <a:spcPct val="200000"/>
                        </a:lnSpc>
                        <a:spcBef>
                          <a:spcPts val="0"/>
                        </a:spcBef>
                        <a:spcAft>
                          <a:spcPts val="0"/>
                        </a:spcAft>
                        <a:buNone/>
                      </a:pPr>
                      <a:r>
                        <a:rPr b="1" lang="ar-MA" sz="2400" u="none" cap="none" strike="noStrike">
                          <a:solidFill>
                            <a:srgbClr val="000000"/>
                          </a:solidFill>
                          <a:latin typeface="Calibri"/>
                          <a:ea typeface="Calibri"/>
                          <a:cs typeface="Calibri"/>
                          <a:sym typeface="Calibri"/>
                        </a:rPr>
                        <a:t>فَاخْتَلَى بِالثَّوْرِ الأَحْمَر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b="1" lang="ar-MA" sz="2400" u="none" cap="none" strike="noStrike">
                          <a:solidFill>
                            <a:srgbClr val="000000"/>
                          </a:solidFill>
                          <a:latin typeface="Calibri"/>
                          <a:ea typeface="Calibri"/>
                          <a:cs typeface="Calibri"/>
                          <a:sym typeface="Calibri"/>
                        </a:rPr>
                        <a:t>وَعَادَ الْجُوعُ لِلْأَسَدِ</a:t>
                      </a:r>
                      <a:endParaRPr b="1"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b="1" lang="ar-MA" sz="2400" u="none" cap="none" strike="noStrike">
                          <a:solidFill>
                            <a:srgbClr val="000000"/>
                          </a:solidFill>
                          <a:latin typeface="Calibri"/>
                          <a:ea typeface="Calibri"/>
                          <a:cs typeface="Calibri"/>
                          <a:sym typeface="Calibri"/>
                        </a:rPr>
                        <a:t>مرت الأيام </a:t>
                      </a:r>
                      <a:endParaRPr b="1"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b="1" i="0" lang="ar-MA" sz="1400" u="none" cap="none" strike="noStrike">
                          <a:solidFill>
                            <a:srgbClr val="000000"/>
                          </a:solidFill>
                          <a:latin typeface="Calibri"/>
                          <a:ea typeface="Calibri"/>
                          <a:cs typeface="Calibri"/>
                          <a:sym typeface="Calibri"/>
                        </a:rPr>
                        <a:t>.......................................................................................</a:t>
                      </a:r>
                      <a:endParaRPr b="1" i="0" sz="1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1" i="0" lang="ar-MA" sz="1400" u="none" cap="none" strike="noStrike">
                          <a:solidFill>
                            <a:srgbClr val="000000"/>
                          </a:solidFill>
                          <a:latin typeface="Arial"/>
                          <a:ea typeface="Arial"/>
                          <a:cs typeface="Arial"/>
                          <a:sym typeface="Arial"/>
                        </a:rPr>
                        <a:t>..........................................................</a:t>
                      </a:r>
                      <a:endParaRPr b="1" i="0" sz="1400" u="none" cap="none" strike="noStrike">
                        <a:solidFill>
                          <a:srgbClr val="000000"/>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1" i="0" lang="ar-MA" sz="1400" u="none" cap="none" strike="noStrike">
                          <a:solidFill>
                            <a:srgbClr val="000000"/>
                          </a:solidFill>
                          <a:latin typeface="Arial"/>
                          <a:ea typeface="Arial"/>
                          <a:cs typeface="Arial"/>
                          <a:sym typeface="Arial"/>
                        </a:rPr>
                        <a:t>............................................</a:t>
                      </a:r>
                      <a:endParaRPr b="1" i="0" sz="1400" u="none" cap="none" strike="noStrike">
                        <a:solidFill>
                          <a:srgbClr val="000000"/>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Lever la main - Icônes mains et gestes gratuites" id="2752" name="Google Shape;2752;p44"/>
          <p:cNvPicPr preferRelativeResize="0"/>
          <p:nvPr/>
        </p:nvPicPr>
        <p:blipFill rotWithShape="1">
          <a:blip r:embed="rId3">
            <a:alphaModFix/>
          </a:blip>
          <a:srcRect b="0" l="0" r="0" t="0"/>
          <a:stretch/>
        </p:blipFill>
        <p:spPr>
          <a:xfrm>
            <a:off x="84037" y="57890"/>
            <a:ext cx="702642" cy="70264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6" name="Shape 2756"/>
        <p:cNvGrpSpPr/>
        <p:nvPr/>
      </p:nvGrpSpPr>
      <p:grpSpPr>
        <a:xfrm>
          <a:off x="0" y="0"/>
          <a:ext cx="0" cy="0"/>
          <a:chOff x="0" y="0"/>
          <a:chExt cx="0" cy="0"/>
        </a:xfrm>
      </p:grpSpPr>
      <p:pic>
        <p:nvPicPr>
          <p:cNvPr descr="Image générée" id="2757" name="Google Shape;2757;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758" name="Google Shape;2758;p4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759" name="Google Shape;2759;p45"/>
          <p:cNvSpPr txBox="1"/>
          <p:nvPr/>
        </p:nvSpPr>
        <p:spPr>
          <a:xfrm>
            <a:off x="861830" y="409211"/>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AEABAB"/>
              </a:buClr>
              <a:buSzPts val="1400"/>
              <a:buFont typeface="Arial"/>
              <a:buNone/>
            </a:pPr>
            <a:r>
              <a:rPr b="0" i="0" lang="ar-MA" sz="14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وتناوب بعض التلاميذ الذين لم يتوصلوا إلى تقديم أجوبة صحيحة </a:t>
            </a:r>
            <a:endParaRPr b="0" i="0" sz="1400" u="none" cap="none" strike="noStrike">
              <a:solidFill>
                <a:srgbClr val="7F7F7F"/>
              </a:solidFill>
              <a:latin typeface="Calibri"/>
              <a:ea typeface="Calibri"/>
              <a:cs typeface="Calibri"/>
              <a:sym typeface="Calibri"/>
            </a:endParaRPr>
          </a:p>
          <a:p>
            <a:pPr indent="0" lvl="0" marL="0" marR="0" rtl="0" algn="r">
              <a:lnSpc>
                <a:spcPct val="100000"/>
              </a:lnSpc>
              <a:spcBef>
                <a:spcPts val="0"/>
              </a:spcBef>
              <a:spcAft>
                <a:spcPts val="0"/>
              </a:spcAft>
              <a:buClr>
                <a:srgbClr val="AEABAB"/>
              </a:buClr>
              <a:buSzPts val="1400"/>
              <a:buFont typeface="Arial"/>
              <a:buNone/>
            </a:pPr>
            <a:r>
              <a:rPr b="0" i="0" lang="ar-MA" sz="1400" u="none" cap="none" strike="noStrike">
                <a:solidFill>
                  <a:srgbClr val="7F7F7F"/>
                </a:solidFill>
                <a:latin typeface="Calibri"/>
                <a:ea typeface="Calibri"/>
                <a:cs typeface="Calibri"/>
                <a:sym typeface="Calibri"/>
              </a:rPr>
              <a:t>على قراءتها. </a:t>
            </a:r>
            <a:endParaRPr/>
          </a:p>
        </p:txBody>
      </p:sp>
      <p:sp>
        <p:nvSpPr>
          <p:cNvPr id="2760" name="Google Shape;2760;p45"/>
          <p:cNvSpPr txBox="1"/>
          <p:nvPr/>
        </p:nvSpPr>
        <p:spPr>
          <a:xfrm>
            <a:off x="4060880" y="38415"/>
            <a:ext cx="7344465" cy="49477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11111"/>
              <a:buFont typeface="Calibri"/>
              <a:buNone/>
            </a:pPr>
            <a:r>
              <a:rPr b="1" i="0" lang="ar-MA" sz="1600" u="none" cap="none" strike="noStrike">
                <a:solidFill>
                  <a:srgbClr val="7F7F7F"/>
                </a:solidFill>
                <a:latin typeface="Calibri"/>
                <a:ea typeface="Calibri"/>
                <a:cs typeface="Calibri"/>
                <a:sym typeface="Calibri"/>
              </a:rPr>
              <a:t>هيا لنراجع معا الأجوبة المقترحة من قبلكم. </a:t>
            </a:r>
            <a:endParaRPr/>
          </a:p>
        </p:txBody>
      </p:sp>
      <p:sp>
        <p:nvSpPr>
          <p:cNvPr id="2761" name="Google Shape;2761;p45"/>
          <p:cNvSpPr txBox="1"/>
          <p:nvPr/>
        </p:nvSpPr>
        <p:spPr>
          <a:xfrm>
            <a:off x="332509" y="1143621"/>
            <a:ext cx="11263277" cy="1200329"/>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أُرَكِّبُ جُمْلَةً، مُسْتَثْمِرًا رَصِيدِي فِي السرد، عَلَى غِرَارِ: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Clr>
                <a:srgbClr val="000000"/>
              </a:buClr>
              <a:buSzPts val="2400"/>
              <a:buFont typeface="Arial"/>
              <a:buNone/>
            </a:pPr>
            <a:r>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Clr>
                <a:srgbClr val="000000"/>
              </a:buClr>
              <a:buSzPts val="2400"/>
              <a:buFont typeface="Arial"/>
              <a:buNone/>
            </a:pPr>
            <a:r>
              <a:rPr b="1" i="0" lang="ar-MA" sz="2400" u="none" cap="none" strike="noStrike">
                <a:solidFill>
                  <a:srgbClr val="FF0000"/>
                </a:solidFill>
                <a:latin typeface="Calibri"/>
                <a:ea typeface="Calibri"/>
                <a:cs typeface="Calibri"/>
                <a:sym typeface="Calibri"/>
              </a:rPr>
              <a:t>                                   مرت الأيام، وَعَادَ الْجُوعُ لِلْأَسَدِ، فَاخْتَلَى بِالثَّوْرِ الأَحْمَرِ .</a:t>
            </a:r>
            <a:endParaRPr/>
          </a:p>
        </p:txBody>
      </p:sp>
      <p:graphicFrame>
        <p:nvGraphicFramePr>
          <p:cNvPr id="2762" name="Google Shape;2762;p45"/>
          <p:cNvGraphicFramePr/>
          <p:nvPr/>
        </p:nvGraphicFramePr>
        <p:xfrm>
          <a:off x="316089" y="3193687"/>
          <a:ext cx="3000000" cy="3000000"/>
        </p:xfrm>
        <a:graphic>
          <a:graphicData uri="http://schemas.openxmlformats.org/drawingml/2006/table">
            <a:tbl>
              <a:tblPr>
                <a:noFill/>
                <a:tableStyleId>{AD64B888-8AD7-4103-A5BA-296EBFC70B18}</a:tableStyleId>
              </a:tblPr>
              <a:tblGrid>
                <a:gridCol w="4943975"/>
                <a:gridCol w="3137350"/>
                <a:gridCol w="3264000"/>
              </a:tblGrid>
              <a:tr h="231775">
                <a:tc>
                  <a:txBody>
                    <a:bodyPr/>
                    <a:lstStyle/>
                    <a:p>
                      <a:pPr indent="0" lvl="0" marL="0" marR="0" rtl="1" algn="ctr">
                        <a:lnSpc>
                          <a:spcPct val="200000"/>
                        </a:lnSpc>
                        <a:spcBef>
                          <a:spcPts val="0"/>
                        </a:spcBef>
                        <a:spcAft>
                          <a:spcPts val="0"/>
                        </a:spcAft>
                        <a:buNone/>
                      </a:pPr>
                      <a:r>
                        <a:rPr b="1" lang="ar-MA" sz="2400" u="none" cap="none" strike="noStrike">
                          <a:solidFill>
                            <a:srgbClr val="000000"/>
                          </a:solidFill>
                          <a:latin typeface="Calibri"/>
                          <a:ea typeface="Calibri"/>
                          <a:cs typeface="Calibri"/>
                          <a:sym typeface="Calibri"/>
                        </a:rPr>
                        <a:t>فَاخْتَلَى بِالثَّوْرِ الأَحْمَر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b="1" lang="ar-MA" sz="2400" u="none" cap="none" strike="noStrike">
                          <a:solidFill>
                            <a:srgbClr val="000000"/>
                          </a:solidFill>
                          <a:latin typeface="Calibri"/>
                          <a:ea typeface="Calibri"/>
                          <a:cs typeface="Calibri"/>
                          <a:sym typeface="Calibri"/>
                        </a:rPr>
                        <a:t>وَعَادَ الْجُوعُ لِلْأَسَدِ</a:t>
                      </a:r>
                      <a:endParaRPr b="1"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b="1" lang="ar-MA" sz="2400" u="none" cap="none" strike="noStrike">
                          <a:solidFill>
                            <a:srgbClr val="000000"/>
                          </a:solidFill>
                          <a:latin typeface="Calibri"/>
                          <a:ea typeface="Calibri"/>
                          <a:cs typeface="Calibri"/>
                          <a:sym typeface="Calibri"/>
                        </a:rPr>
                        <a:t>مرت الأيام </a:t>
                      </a:r>
                      <a:endParaRPr b="1"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b="1" i="0" lang="ar-MA" sz="1400" u="none" cap="none" strike="noStrike">
                          <a:solidFill>
                            <a:srgbClr val="FF0000"/>
                          </a:solidFill>
                          <a:latin typeface="Calibri"/>
                          <a:ea typeface="Calibri"/>
                          <a:cs typeface="Calibri"/>
                          <a:sym typeface="Calibri"/>
                        </a:rPr>
                        <a:t>...............................................................................</a:t>
                      </a:r>
                      <a:endParaRPr b="1" i="0" sz="1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1" i="0" lang="ar-MA" sz="1400" u="none" cap="none" strike="noStrike">
                          <a:solidFill>
                            <a:srgbClr val="FF0000"/>
                          </a:solidFill>
                          <a:latin typeface="Arial"/>
                          <a:ea typeface="Arial"/>
                          <a:cs typeface="Arial"/>
                          <a:sym typeface="Arial"/>
                        </a:rPr>
                        <a:t>.......................................................</a:t>
                      </a:r>
                      <a:endParaRPr b="1" i="0" sz="1400" u="none" cap="none" strike="noStrike">
                        <a:solidFill>
                          <a:srgbClr val="FF0000"/>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b="1" i="0" lang="ar-MA" sz="1400" u="none" cap="none" strike="noStrike">
                          <a:solidFill>
                            <a:srgbClr val="FF0000"/>
                          </a:solidFill>
                          <a:latin typeface="Arial"/>
                          <a:ea typeface="Arial"/>
                          <a:cs typeface="Arial"/>
                          <a:sym typeface="Arial"/>
                        </a:rPr>
                        <a:t>..............................................</a:t>
                      </a:r>
                      <a:endParaRPr b="1" i="0" sz="1400" u="none" cap="none" strike="noStrike">
                        <a:solidFill>
                          <a:srgbClr val="FF0000"/>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2763" name="Google Shape;2763;p45"/>
          <p:cNvPicPr preferRelativeResize="0"/>
          <p:nvPr/>
        </p:nvPicPr>
        <p:blipFill rotWithShape="1">
          <a:blip r:embed="rId4">
            <a:alphaModFix/>
          </a:blip>
          <a:srcRect b="41629" l="3381" r="70997" t="42118"/>
          <a:stretch/>
        </p:blipFill>
        <p:spPr>
          <a:xfrm>
            <a:off x="-166762" y="57124"/>
            <a:ext cx="730250" cy="694801"/>
          </a:xfrm>
          <a:prstGeom prst="rect">
            <a:avLst/>
          </a:prstGeom>
          <a:noFill/>
          <a:ln>
            <a:noFill/>
          </a:ln>
        </p:spPr>
      </p:pic>
      <p:pic>
        <p:nvPicPr>
          <p:cNvPr descr="Lever la main - Icônes mains et gestes gratuites" id="2764" name="Google Shape;2764;p45"/>
          <p:cNvPicPr preferRelativeResize="0"/>
          <p:nvPr/>
        </p:nvPicPr>
        <p:blipFill rotWithShape="1">
          <a:blip r:embed="rId5">
            <a:alphaModFix/>
          </a:blip>
          <a:srcRect b="0" l="0" r="0" t="0"/>
          <a:stretch/>
        </p:blipFill>
        <p:spPr>
          <a:xfrm>
            <a:off x="448748" y="0"/>
            <a:ext cx="702642" cy="70264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8" name="Shape 2768"/>
        <p:cNvGrpSpPr/>
        <p:nvPr/>
      </p:nvGrpSpPr>
      <p:grpSpPr>
        <a:xfrm>
          <a:off x="0" y="0"/>
          <a:ext cx="0" cy="0"/>
          <a:chOff x="0" y="0"/>
          <a:chExt cx="0" cy="0"/>
        </a:xfrm>
      </p:grpSpPr>
      <p:grpSp>
        <p:nvGrpSpPr>
          <p:cNvPr id="2769" name="Google Shape;2769;p46"/>
          <p:cNvGrpSpPr/>
          <p:nvPr/>
        </p:nvGrpSpPr>
        <p:grpSpPr>
          <a:xfrm>
            <a:off x="5184298" y="1700253"/>
            <a:ext cx="5653203" cy="3331407"/>
            <a:chOff x="1715066" y="1103461"/>
            <a:chExt cx="5717724" cy="3124203"/>
          </a:xfrm>
        </p:grpSpPr>
        <p:sp>
          <p:nvSpPr>
            <p:cNvPr id="2770" name="Google Shape;2770;p4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771" name="Google Shape;2771;p4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772" name="Google Shape;2772;p46"/>
          <p:cNvSpPr txBox="1"/>
          <p:nvPr/>
        </p:nvSpPr>
        <p:spPr>
          <a:xfrm>
            <a:off x="5381468" y="1945420"/>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2773" name="Google Shape;2773;p46"/>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2774" name="Google Shape;2774;p46"/>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MA" sz="2400" u="none" cap="none" strike="noStrike">
                <a:solidFill>
                  <a:srgbClr val="000000"/>
                </a:solidFill>
                <a:latin typeface="Arial"/>
                <a:ea typeface="Arial"/>
                <a:cs typeface="Arial"/>
                <a:sym typeface="Arial"/>
              </a:rPr>
              <a:t>وَصَلْنَا إِلَى نِهَايَةِ ٱلْحصَّةِ</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8" name="Shape 2778"/>
        <p:cNvGrpSpPr/>
        <p:nvPr/>
      </p:nvGrpSpPr>
      <p:grpSpPr>
        <a:xfrm>
          <a:off x="0" y="0"/>
          <a:ext cx="0" cy="0"/>
          <a:chOff x="0" y="0"/>
          <a:chExt cx="0" cy="0"/>
        </a:xfrm>
      </p:grpSpPr>
      <p:pic>
        <p:nvPicPr>
          <p:cNvPr descr="Image générée" id="2779" name="Google Shape;2779;p4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780" name="Google Shape;2780;p4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781" name="Google Shape;2781;p47"/>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السردي بعبارات وأساليب  جديدة تتعلق بالسرد. فمن يذكرنا ببعض منها:</a:t>
            </a:r>
            <a:endParaRPr/>
          </a:p>
        </p:txBody>
      </p:sp>
      <p:sp>
        <p:nvSpPr>
          <p:cNvPr id="2782" name="Google Shape;2782;p47"/>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600" u="none" cap="none" strike="noStrike">
                <a:solidFill>
                  <a:srgbClr val="7F7F7F"/>
                </a:solidFill>
                <a:latin typeface="Calibri"/>
                <a:ea typeface="Calibri"/>
                <a:cs typeface="Calibri"/>
                <a:sym typeface="Calibri"/>
              </a:rPr>
              <a:t>يطلب الأستاذ من التلاميذ تقديم عبارات وأساليب سردية مما تم تعلمه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2783" name="Google Shape;2783;p47"/>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الأول: ............ </a:t>
            </a:r>
            <a:endParaRPr b="1" i="0" sz="2400" u="none" cap="none" strike="noStrike">
              <a:solidFill>
                <a:schemeClr val="dk1"/>
              </a:solidFill>
              <a:latin typeface="Calibri"/>
              <a:ea typeface="Calibri"/>
              <a:cs typeface="Calibri"/>
              <a:sym typeface="Calibri"/>
            </a:endParaRPr>
          </a:p>
        </p:txBody>
      </p:sp>
      <p:sp>
        <p:nvSpPr>
          <p:cNvPr id="2784" name="Google Shape;2784;p47"/>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الثاني:................</a:t>
            </a:r>
            <a:endParaRPr b="1" i="0" sz="2400" u="none" cap="none" strike="noStrike">
              <a:solidFill>
                <a:schemeClr val="dk1"/>
              </a:solidFill>
              <a:latin typeface="Calibri"/>
              <a:ea typeface="Calibri"/>
              <a:cs typeface="Calibri"/>
              <a:sym typeface="Calibri"/>
            </a:endParaRPr>
          </a:p>
        </p:txBody>
      </p:sp>
      <p:sp>
        <p:nvSpPr>
          <p:cNvPr id="2785" name="Google Shape;2785;p47"/>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الثالث:....................</a:t>
            </a:r>
            <a:endParaRPr b="1" i="0" sz="2400" u="none" cap="none" strike="noStrike">
              <a:solidFill>
                <a:schemeClr val="dk1"/>
              </a:solidFill>
              <a:latin typeface="Calibri"/>
              <a:ea typeface="Calibri"/>
              <a:cs typeface="Calibri"/>
              <a:sym typeface="Calibri"/>
            </a:endParaRPr>
          </a:p>
        </p:txBody>
      </p:sp>
      <p:sp>
        <p:nvSpPr>
          <p:cNvPr id="2786" name="Google Shape;2786;p47"/>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الرابع: ..................</a:t>
            </a:r>
            <a:endParaRPr b="1" i="0" sz="2400" u="none" cap="none" strike="noStrike">
              <a:solidFill>
                <a:schemeClr val="dk1"/>
              </a:solidFill>
              <a:latin typeface="Calibri"/>
              <a:ea typeface="Calibri"/>
              <a:cs typeface="Calibri"/>
              <a:sym typeface="Calibri"/>
            </a:endParaRPr>
          </a:p>
        </p:txBody>
      </p:sp>
      <p:pic>
        <p:nvPicPr>
          <p:cNvPr id="2787" name="Google Shape;2787;p47"/>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1" name="Shape 2791"/>
        <p:cNvGrpSpPr/>
        <p:nvPr/>
      </p:nvGrpSpPr>
      <p:grpSpPr>
        <a:xfrm>
          <a:off x="0" y="0"/>
          <a:ext cx="0" cy="0"/>
          <a:chOff x="0" y="0"/>
          <a:chExt cx="0" cy="0"/>
        </a:xfrm>
      </p:grpSpPr>
      <p:pic>
        <p:nvPicPr>
          <p:cNvPr descr="Image générée" id="2792" name="Google Shape;2792;p4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793" name="Google Shape;2793;p4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794" name="Google Shape;2794;p48"/>
          <p:cNvSpPr txBox="1"/>
          <p:nvPr/>
        </p:nvSpPr>
        <p:spPr>
          <a:xfrm>
            <a:off x="1216605" y="89179"/>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السردي بعبارات وأساليب  جديدة تتعلق بالسرد. فمن يذكرنا ببعض منها:</a:t>
            </a:r>
            <a:endParaRPr/>
          </a:p>
        </p:txBody>
      </p:sp>
      <p:sp>
        <p:nvSpPr>
          <p:cNvPr id="2795" name="Google Shape;2795;p48"/>
          <p:cNvSpPr txBox="1"/>
          <p:nvPr/>
        </p:nvSpPr>
        <p:spPr>
          <a:xfrm>
            <a:off x="7294658" y="524067"/>
            <a:ext cx="4083051" cy="328016"/>
          </a:xfrm>
          <a:prstGeom prst="rect">
            <a:avLst/>
          </a:prstGeom>
          <a:noFill/>
          <a:ln>
            <a:noFill/>
          </a:ln>
        </p:spPr>
        <p:txBody>
          <a:bodyPr anchorCtr="0" anchor="t" bIns="45700" lIns="91425" spcFirstLastPara="1" rIns="91425" wrap="square" tIns="45700">
            <a:noAutofit/>
          </a:bodyPr>
          <a:lstStyle/>
          <a:p>
            <a:pPr indent="-101600" lvl="0" marL="0" marR="0" rtl="1" algn="l">
              <a:lnSpc>
                <a:spcPct val="90000"/>
              </a:lnSpc>
              <a:spcBef>
                <a:spcPts val="0"/>
              </a:spcBef>
              <a:spcAft>
                <a:spcPts val="0"/>
              </a:spcAft>
              <a:buClr>
                <a:srgbClr val="7F7F7F"/>
              </a:buClr>
              <a:buSzPts val="1600"/>
              <a:buFont typeface="Arial"/>
              <a:buChar char="•"/>
            </a:pPr>
            <a:r>
              <a:rPr b="0" i="0" lang="ar-MA" sz="1600" u="none" cap="none" strike="noStrike">
                <a:solidFill>
                  <a:srgbClr val="7F7F7F"/>
                </a:solidFill>
                <a:latin typeface="Calibri"/>
                <a:ea typeface="Calibri"/>
                <a:cs typeface="Calibri"/>
                <a:sym typeface="Calibri"/>
              </a:rPr>
              <a:t>بَعْدَ تَقْدِيمِ المُتَعَلِّمِينَ لِأَجْوِبَتِهِمْ يَخْتَارُ الأُسْتَاذُ الأجوبة الجيدة.</a:t>
            </a:r>
            <a:endParaRPr/>
          </a:p>
        </p:txBody>
      </p:sp>
      <p:pic>
        <p:nvPicPr>
          <p:cNvPr id="2796" name="Google Shape;2796;p48"/>
          <p:cNvPicPr preferRelativeResize="0"/>
          <p:nvPr/>
        </p:nvPicPr>
        <p:blipFill rotWithShape="1">
          <a:blip r:embed="rId4">
            <a:alphaModFix/>
          </a:blip>
          <a:srcRect b="0" l="0" r="0" t="0"/>
          <a:stretch/>
        </p:blipFill>
        <p:spPr>
          <a:xfrm>
            <a:off x="154618" y="113304"/>
            <a:ext cx="706437" cy="701675"/>
          </a:xfrm>
          <a:prstGeom prst="rect">
            <a:avLst/>
          </a:prstGeom>
          <a:noFill/>
          <a:ln>
            <a:noFill/>
          </a:ln>
        </p:spPr>
      </p:pic>
      <p:sp>
        <p:nvSpPr>
          <p:cNvPr id="2797" name="Google Shape;2797;p48"/>
          <p:cNvSpPr txBox="1"/>
          <p:nvPr/>
        </p:nvSpPr>
        <p:spPr>
          <a:xfrm>
            <a:off x="8609752" y="1047736"/>
            <a:ext cx="3429000" cy="461665"/>
          </a:xfrm>
          <a:prstGeom prst="rect">
            <a:avLst/>
          </a:prstGeom>
          <a:solidFill>
            <a:srgbClr val="FFFFFF"/>
          </a:solidFill>
          <a:ln cap="flat" cmpd="sng" w="12700">
            <a:solidFill>
              <a:srgbClr val="0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FF0000"/>
                </a:solidFill>
                <a:latin typeface="Calibri"/>
                <a:ea typeface="Calibri"/>
                <a:cs typeface="Calibri"/>
                <a:sym typeface="Calibri"/>
              </a:rPr>
              <a:t>يُحْكَى أَنَّ ......</a:t>
            </a:r>
            <a:endParaRPr b="1" i="0" sz="2400" u="none" cap="none" strike="noStrike">
              <a:solidFill>
                <a:srgbClr val="FF0000"/>
              </a:solidFill>
              <a:latin typeface="Calibri"/>
              <a:ea typeface="Calibri"/>
              <a:cs typeface="Calibri"/>
              <a:sym typeface="Calibri"/>
            </a:endParaRPr>
          </a:p>
        </p:txBody>
      </p:sp>
      <p:sp>
        <p:nvSpPr>
          <p:cNvPr id="2798" name="Google Shape;2798;p48"/>
          <p:cNvSpPr txBox="1"/>
          <p:nvPr/>
        </p:nvSpPr>
        <p:spPr>
          <a:xfrm>
            <a:off x="6297157" y="1696770"/>
            <a:ext cx="3429000" cy="461624"/>
          </a:xfrm>
          <a:prstGeom prst="rect">
            <a:avLst/>
          </a:prstGeom>
          <a:solidFill>
            <a:srgbClr val="FFFFFF"/>
          </a:solidFill>
          <a:ln cap="flat" cmpd="sng" w="12700">
            <a:solidFill>
              <a:srgbClr val="1D9A78"/>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chemeClr val="dk1"/>
                </a:solidFill>
                <a:latin typeface="Calibri"/>
                <a:ea typeface="Calibri"/>
                <a:cs typeface="Calibri"/>
                <a:sym typeface="Calibri"/>
              </a:rPr>
              <a:t>ذَاتَ يَوْمٍ مِنْ أَيَّامِ الرَّبِيعِ......</a:t>
            </a:r>
            <a:endParaRPr b="1" i="0" sz="2400" u="none" cap="none" strike="noStrike">
              <a:solidFill>
                <a:schemeClr val="dk1"/>
              </a:solidFill>
              <a:latin typeface="Calibri"/>
              <a:ea typeface="Calibri"/>
              <a:cs typeface="Calibri"/>
              <a:sym typeface="Calibri"/>
            </a:endParaRPr>
          </a:p>
        </p:txBody>
      </p:sp>
      <p:sp>
        <p:nvSpPr>
          <p:cNvPr id="2799" name="Google Shape;2799;p48"/>
          <p:cNvSpPr txBox="1"/>
          <p:nvPr/>
        </p:nvSpPr>
        <p:spPr>
          <a:xfrm>
            <a:off x="3607378" y="2590167"/>
            <a:ext cx="3429000" cy="461665"/>
          </a:xfrm>
          <a:prstGeom prst="rect">
            <a:avLst/>
          </a:prstGeom>
          <a:solidFill>
            <a:srgbClr val="FFFFFF"/>
          </a:solidFill>
          <a:ln cap="flat" cmpd="sng" w="12700">
            <a:solidFill>
              <a:srgbClr val="8BC14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FF0000"/>
                </a:solidFill>
                <a:latin typeface="Calibri"/>
                <a:ea typeface="Calibri"/>
                <a:cs typeface="Calibri"/>
                <a:sym typeface="Calibri"/>
              </a:rPr>
              <a:t>مَرَّتِ الأَيَّامُ.......</a:t>
            </a:r>
            <a:endParaRPr b="1" i="0" sz="2400" u="none" cap="none" strike="noStrike">
              <a:solidFill>
                <a:srgbClr val="FF0000"/>
              </a:solidFill>
              <a:latin typeface="Calibri"/>
              <a:ea typeface="Calibri"/>
              <a:cs typeface="Calibri"/>
              <a:sym typeface="Calibri"/>
            </a:endParaRPr>
          </a:p>
        </p:txBody>
      </p:sp>
      <p:sp>
        <p:nvSpPr>
          <p:cNvPr id="2800" name="Google Shape;2800;p48"/>
          <p:cNvSpPr txBox="1"/>
          <p:nvPr/>
        </p:nvSpPr>
        <p:spPr>
          <a:xfrm>
            <a:off x="507836" y="3423783"/>
            <a:ext cx="3429000" cy="461624"/>
          </a:xfrm>
          <a:prstGeom prst="rect">
            <a:avLst/>
          </a:prstGeom>
          <a:solidFill>
            <a:srgbClr val="FFFFFF"/>
          </a:solidFill>
          <a:ln cap="flat" cmpd="sng" w="12700">
            <a:solidFill>
              <a:srgbClr val="36AFCE"/>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000000"/>
                </a:solidFill>
                <a:latin typeface="Calibri"/>
                <a:ea typeface="Calibri"/>
                <a:cs typeface="Calibri"/>
                <a:sym typeface="Calibri"/>
              </a:rPr>
              <a:t>فَقَالَ الأَسَد..........</a:t>
            </a:r>
            <a:endParaRPr b="1" i="0" sz="2400" u="none" cap="none" strike="noStrike">
              <a:solidFill>
                <a:srgbClr val="000000"/>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4" name="Shape 2804"/>
        <p:cNvGrpSpPr/>
        <p:nvPr/>
      </p:nvGrpSpPr>
      <p:grpSpPr>
        <a:xfrm>
          <a:off x="0" y="0"/>
          <a:ext cx="0" cy="0"/>
          <a:chOff x="0" y="0"/>
          <a:chExt cx="0" cy="0"/>
        </a:xfrm>
      </p:grpSpPr>
      <p:pic>
        <p:nvPicPr>
          <p:cNvPr descr="Image générée" id="2805" name="Google Shape;2805;p4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806" name="Google Shape;2806;p4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807" name="Google Shape;2807;p49"/>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ourier New"/>
              <a:buNone/>
            </a:pPr>
            <a:r>
              <a:rPr b="1" i="0" lang="ar-MA" sz="1600" u="none" cap="none" strike="noStrike">
                <a:solidFill>
                  <a:srgbClr val="7F7F7F"/>
                </a:solidFill>
                <a:latin typeface="Courier New"/>
                <a:ea typeface="Courier New"/>
                <a:cs typeface="Courier New"/>
                <a:sym typeface="Courier New"/>
              </a:rPr>
              <a:t> </a:t>
            </a:r>
            <a:r>
              <a:rPr b="1" i="0" lang="ar-MA" sz="1600" u="none" cap="none" strike="noStrike">
                <a:solidFill>
                  <a:srgbClr val="7F7F7F"/>
                </a:solidFill>
                <a:latin typeface="Calibri"/>
                <a:ea typeface="Calibri"/>
                <a:cs typeface="Calibri"/>
                <a:sym typeface="Calibri"/>
              </a:rPr>
              <a:t>فِي الْمَنزِلِ، استخرج القيم الواردة في النص .</a:t>
            </a:r>
            <a:endParaRPr b="1" i="0" sz="1600" u="none" cap="none" strike="noStrike">
              <a:solidFill>
                <a:srgbClr val="7F7F7F"/>
              </a:solidFill>
              <a:latin typeface="Calibri"/>
              <a:ea typeface="Calibri"/>
              <a:cs typeface="Calibri"/>
              <a:sym typeface="Calibri"/>
            </a:endParaRPr>
          </a:p>
        </p:txBody>
      </p:sp>
      <p:pic>
        <p:nvPicPr>
          <p:cNvPr id="2808" name="Google Shape;2808;p49"/>
          <p:cNvPicPr preferRelativeResize="0"/>
          <p:nvPr/>
        </p:nvPicPr>
        <p:blipFill rotWithShape="1">
          <a:blip r:embed="rId4">
            <a:alphaModFix/>
          </a:blip>
          <a:srcRect b="0" l="0" r="0" t="0"/>
          <a:stretch/>
        </p:blipFill>
        <p:spPr>
          <a:xfrm>
            <a:off x="25766" y="9878"/>
            <a:ext cx="731837" cy="731837"/>
          </a:xfrm>
          <a:prstGeom prst="rect">
            <a:avLst/>
          </a:prstGeom>
          <a:noFill/>
          <a:ln>
            <a:noFill/>
          </a:ln>
        </p:spPr>
      </p:pic>
      <p:sp>
        <p:nvSpPr>
          <p:cNvPr id="2809" name="Google Shape;2809;p49"/>
          <p:cNvSpPr txBox="1"/>
          <p:nvPr/>
        </p:nvSpPr>
        <p:spPr>
          <a:xfrm>
            <a:off x="519166" y="970845"/>
            <a:ext cx="10945216" cy="835378"/>
          </a:xfrm>
          <a:prstGeom prst="rect">
            <a:avLst/>
          </a:prstGeom>
          <a:solidFill>
            <a:srgbClr val="F8D6C7"/>
          </a:solidFill>
          <a:ln>
            <a:noFill/>
          </a:ln>
        </p:spPr>
        <p:txBody>
          <a:bodyPr anchorCtr="0" anchor="ctr" bIns="45700" lIns="91425" spcFirstLastPara="1" rIns="91425" wrap="square" tIns="45700">
            <a:noAutofit/>
          </a:bodyPr>
          <a:lstStyle/>
          <a:p>
            <a:pPr indent="0" lvl="0" marL="0" marR="0" rtl="1" algn="r">
              <a:lnSpc>
                <a:spcPct val="250000"/>
              </a:lnSpc>
              <a:spcBef>
                <a:spcPts val="0"/>
              </a:spcBef>
              <a:spcAft>
                <a:spcPts val="0"/>
              </a:spcAft>
              <a:buClr>
                <a:srgbClr val="000000"/>
              </a:buClr>
              <a:buSzPts val="2800"/>
              <a:buFont typeface="Arial"/>
              <a:buNone/>
            </a:pPr>
            <a:r>
              <a:t/>
            </a:r>
            <a:endParaRPr b="1" i="0" sz="1400" u="none" cap="none" strike="noStrike">
              <a:solidFill>
                <a:srgbClr val="BFBFBF"/>
              </a:solidFill>
              <a:latin typeface="Calibri"/>
              <a:ea typeface="Calibri"/>
              <a:cs typeface="Calibri"/>
              <a:sym typeface="Calibri"/>
            </a:endParaRPr>
          </a:p>
          <a:p>
            <a:pPr indent="0" lvl="0" marL="0" marR="0" rtl="1" algn="r">
              <a:lnSpc>
                <a:spcPct val="250000"/>
              </a:lnSpc>
              <a:spcBef>
                <a:spcPts val="0"/>
              </a:spcBef>
              <a:spcAft>
                <a:spcPts val="0"/>
              </a:spcAft>
              <a:buClr>
                <a:srgbClr val="000000"/>
              </a:buClr>
              <a:buSzPts val="2800"/>
              <a:buFont typeface="Arial"/>
              <a:buNone/>
            </a:pPr>
            <a:r>
              <a:rPr b="1" i="0" lang="ar-MA" sz="2400" u="none" cap="none" strike="noStrike">
                <a:solidFill>
                  <a:schemeClr val="dk1"/>
                </a:solidFill>
                <a:latin typeface="Calibri"/>
                <a:ea typeface="Calibri"/>
                <a:cs typeface="Calibri"/>
                <a:sym typeface="Calibri"/>
              </a:rPr>
              <a:t>فِي الْمَنزِلِ، استخرج من النص القيم الواردة فيه مستدلا عليها بما يناسبها من مضمونه.</a:t>
            </a:r>
            <a:endParaRPr/>
          </a:p>
          <a:p>
            <a:pPr indent="0" lvl="0" marL="0" marR="0" rtl="1" algn="r">
              <a:lnSpc>
                <a:spcPct val="25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graphicFrame>
        <p:nvGraphicFramePr>
          <p:cNvPr id="2810" name="Google Shape;2810;p49"/>
          <p:cNvGraphicFramePr/>
          <p:nvPr/>
        </p:nvGraphicFramePr>
        <p:xfrm>
          <a:off x="248355" y="2153355"/>
          <a:ext cx="3000000" cy="3000000"/>
        </p:xfrm>
        <a:graphic>
          <a:graphicData uri="http://schemas.openxmlformats.org/drawingml/2006/table">
            <a:tbl>
              <a:tblPr bandRow="1" firstRow="1">
                <a:noFill/>
                <a:tableStyleId>{A4EC2789-0B59-4C26-A391-6A63DC443BD5}</a:tableStyleId>
              </a:tblPr>
              <a:tblGrid>
                <a:gridCol w="7385375"/>
                <a:gridCol w="4039275"/>
              </a:tblGrid>
              <a:tr h="370850">
                <a:tc>
                  <a:txBody>
                    <a:bodyPr/>
                    <a:lstStyle/>
                    <a:p>
                      <a:pPr indent="0" lvl="0" marL="0" marR="0" rtl="0" algn="ctr">
                        <a:spcBef>
                          <a:spcPts val="0"/>
                        </a:spcBef>
                        <a:spcAft>
                          <a:spcPts val="0"/>
                        </a:spcAft>
                        <a:buNone/>
                      </a:pPr>
                      <a:r>
                        <a:rPr b="1" lang="ar-MA" sz="2800" u="none" cap="none" strike="noStrike"/>
                        <a:t>المضمون المناسب لها  من النص</a:t>
                      </a:r>
                      <a:endParaRPr b="1" sz="2800" u="none" cap="none" strike="noStrike"/>
                    </a:p>
                  </a:txBody>
                  <a:tcPr marT="45725" marB="45725" marR="91450" marL="91450">
                    <a:solidFill>
                      <a:srgbClr val="B3C6E7"/>
                    </a:solidFill>
                  </a:tcPr>
                </a:tc>
                <a:tc>
                  <a:txBody>
                    <a:bodyPr/>
                    <a:lstStyle/>
                    <a:p>
                      <a:pPr indent="0" lvl="0" marL="0" marR="0" rtl="0" algn="ctr">
                        <a:spcBef>
                          <a:spcPts val="0"/>
                        </a:spcBef>
                        <a:spcAft>
                          <a:spcPts val="0"/>
                        </a:spcAft>
                        <a:buNone/>
                      </a:pPr>
                      <a:r>
                        <a:rPr b="1" lang="ar-MA" sz="2800" u="none" cap="none" strike="noStrike"/>
                        <a:t>القيمة </a:t>
                      </a:r>
                      <a:endParaRPr b="1" sz="2800" u="none" cap="none" strike="noStrike"/>
                    </a:p>
                  </a:txBody>
                  <a:tcPr marT="45725" marB="45725" marR="91450" marL="91450">
                    <a:solidFill>
                      <a:srgbClr val="B3C6E7"/>
                    </a:solidFill>
                  </a:tcPr>
                </a:tc>
              </a:tr>
              <a:tr h="370850">
                <a:tc>
                  <a:txBody>
                    <a:bodyPr/>
                    <a:lstStyle/>
                    <a:p>
                      <a:pPr indent="0" lvl="0" marL="0" marR="0" rtl="0" algn="l">
                        <a:lnSpc>
                          <a:spcPct val="150000"/>
                        </a:lnSpc>
                        <a:spcBef>
                          <a:spcPts val="0"/>
                        </a:spcBef>
                        <a:spcAft>
                          <a:spcPts val="0"/>
                        </a:spcAft>
                        <a:buNone/>
                      </a:pPr>
                      <a:r>
                        <a:rPr lang="ar-MA" sz="1800" u="none" cap="none" strike="noStrike"/>
                        <a:t>.......................................................................................................</a:t>
                      </a:r>
                      <a:endParaRPr sz="1800" u="none" cap="none" strike="noStrike"/>
                    </a:p>
                  </a:txBody>
                  <a:tcPr marT="45725" marB="45725" marR="91450" marL="91450"/>
                </a:tc>
                <a:tc>
                  <a:txBody>
                    <a:bodyPr/>
                    <a:lstStyle/>
                    <a:p>
                      <a:pPr indent="0" lvl="0" marL="0" marR="0" rtl="0" algn="ctr">
                        <a:lnSpc>
                          <a:spcPct val="150000"/>
                        </a:lnSpc>
                        <a:spcBef>
                          <a:spcPts val="0"/>
                        </a:spcBef>
                        <a:spcAft>
                          <a:spcPts val="0"/>
                        </a:spcAft>
                        <a:buNone/>
                      </a:pPr>
                      <a:r>
                        <a:rPr b="1" lang="ar-MA" sz="2000" u="none" cap="none" strike="noStrike">
                          <a:solidFill>
                            <a:srgbClr val="002060"/>
                          </a:solidFill>
                        </a:rPr>
                        <a:t>الوحدة والتضامن</a:t>
                      </a:r>
                      <a:endParaRPr b="1" sz="2000" u="none" cap="none" strike="noStrike">
                        <a:solidFill>
                          <a:srgbClr val="002060"/>
                        </a:solidFill>
                      </a:endParaRPr>
                    </a:p>
                  </a:txBody>
                  <a:tcPr marT="45725" marB="45725" marR="91450" marL="91450"/>
                </a:tc>
              </a:tr>
              <a:tr h="370850">
                <a:tc>
                  <a:txBody>
                    <a:bodyPr/>
                    <a:lstStyle/>
                    <a:p>
                      <a:pPr indent="0" lvl="0" marL="0" marR="0" rtl="1" algn="r">
                        <a:lnSpc>
                          <a:spcPct val="150000"/>
                        </a:lnSpc>
                        <a:spcBef>
                          <a:spcPts val="0"/>
                        </a:spcBef>
                        <a:spcAft>
                          <a:spcPts val="0"/>
                        </a:spcAft>
                        <a:buNone/>
                      </a:pPr>
                      <a:r>
                        <a:rPr lang="ar-MA" sz="1800" u="none" cap="none" strike="noStrike"/>
                        <a:t>الثوران الأسود والأحمر خانا الثور الأبيض باتفاقهما مع الأسد، فكانت الخيانة سبب هلاك الجميع.</a:t>
                      </a:r>
                      <a:endParaRPr sz="1800" u="none" cap="none" strike="noStrike"/>
                    </a:p>
                  </a:txBody>
                  <a:tcPr marT="45725" marB="45725" marR="91450" marL="91450"/>
                </a:tc>
                <a:tc>
                  <a:txBody>
                    <a:bodyPr/>
                    <a:lstStyle/>
                    <a:p>
                      <a:pPr indent="0" lvl="0" marL="0" marR="0" rtl="0" algn="ctr">
                        <a:lnSpc>
                          <a:spcPct val="150000"/>
                        </a:lnSpc>
                        <a:spcBef>
                          <a:spcPts val="0"/>
                        </a:spcBef>
                        <a:spcAft>
                          <a:spcPts val="0"/>
                        </a:spcAft>
                        <a:buNone/>
                      </a:pPr>
                      <a:r>
                        <a:rPr b="1" lang="ar-MA" sz="2000" u="none" cap="none" strike="noStrike">
                          <a:solidFill>
                            <a:srgbClr val="002060"/>
                          </a:solidFill>
                        </a:rPr>
                        <a:t>عاقبة الخيانة</a:t>
                      </a:r>
                      <a:endParaRPr b="1" sz="2000" u="none" cap="none" strike="noStrike">
                        <a:solidFill>
                          <a:srgbClr val="002060"/>
                        </a:solidFill>
                      </a:endParaRPr>
                    </a:p>
                  </a:txBody>
                  <a:tcPr marT="45725" marB="45725" marR="91450" marL="91450"/>
                </a:tc>
              </a:tr>
              <a:tr h="370850">
                <a:tc>
                  <a:txBody>
                    <a:bodyPr/>
                    <a:lstStyle/>
                    <a:p>
                      <a:pPr indent="0" lvl="0" marL="0" marR="0" rtl="1" algn="r">
                        <a:lnSpc>
                          <a:spcPct val="150000"/>
                        </a:lnSpc>
                        <a:spcBef>
                          <a:spcPts val="0"/>
                        </a:spcBef>
                        <a:spcAft>
                          <a:spcPts val="0"/>
                        </a:spcAft>
                        <a:buNone/>
                      </a:pPr>
                      <a:r>
                        <a:rPr lang="ar-MA" sz="1800" u="none" cap="none" strike="noStrike"/>
                        <a:t>.............................................................................................................</a:t>
                      </a:r>
                      <a:endParaRPr sz="1800" u="none" cap="none" strike="noStrike"/>
                    </a:p>
                  </a:txBody>
                  <a:tcPr marT="45725" marB="45725" marR="91450" marL="91450"/>
                </a:tc>
                <a:tc>
                  <a:txBody>
                    <a:bodyPr/>
                    <a:lstStyle/>
                    <a:p>
                      <a:pPr indent="0" lvl="0" marL="0" marR="0" rtl="1" algn="ctr">
                        <a:lnSpc>
                          <a:spcPct val="150000"/>
                        </a:lnSpc>
                        <a:spcBef>
                          <a:spcPts val="0"/>
                        </a:spcBef>
                        <a:spcAft>
                          <a:spcPts val="0"/>
                        </a:spcAft>
                        <a:buClr>
                          <a:srgbClr val="002060"/>
                        </a:buClr>
                        <a:buSzPts val="2000"/>
                        <a:buFont typeface="Calibri"/>
                        <a:buNone/>
                      </a:pPr>
                      <a:r>
                        <a:rPr b="1" lang="ar-MA" sz="2000" u="none" cap="none" strike="noStrike">
                          <a:solidFill>
                            <a:srgbClr val="002060"/>
                          </a:solidFill>
                        </a:rPr>
                        <a:t>عدم السكوت عن الظلم</a:t>
                      </a:r>
                      <a:endParaRPr b="1" sz="2000" u="none" cap="none" strike="noStrike">
                        <a:solidFill>
                          <a:srgbClr val="002060"/>
                        </a:solidFill>
                      </a:endParaRPr>
                    </a:p>
                    <a:p>
                      <a:pPr indent="0" lvl="0" marL="0" marR="0" rtl="1" algn="ctr">
                        <a:lnSpc>
                          <a:spcPct val="150000"/>
                        </a:lnSpc>
                        <a:spcBef>
                          <a:spcPts val="0"/>
                        </a:spcBef>
                        <a:spcAft>
                          <a:spcPts val="0"/>
                        </a:spcAft>
                        <a:buNone/>
                      </a:pPr>
                      <a:r>
                        <a:rPr b="1" lang="ar-MA" sz="2000" u="none" cap="none" strike="noStrike">
                          <a:solidFill>
                            <a:srgbClr val="002060"/>
                          </a:solidFill>
                        </a:rPr>
                        <a:t>« مَنْ يرضَ بالظلم لغيره، يذُقْ طعمَه يومًا ما»</a:t>
                      </a:r>
                      <a:endParaRPr/>
                    </a:p>
                  </a:txBody>
                  <a:tcPr marT="45725" marB="45725" marR="91450" marL="91450"/>
                </a:tc>
              </a:tr>
              <a:tr h="370850">
                <a:tc>
                  <a:txBody>
                    <a:bodyPr/>
                    <a:lstStyle/>
                    <a:p>
                      <a:pPr indent="0" lvl="0" marL="0" marR="0" rtl="1" algn="r">
                        <a:lnSpc>
                          <a:spcPct val="150000"/>
                        </a:lnSpc>
                        <a:spcBef>
                          <a:spcPts val="0"/>
                        </a:spcBef>
                        <a:spcAft>
                          <a:spcPts val="0"/>
                        </a:spcAft>
                        <a:buNone/>
                      </a:pPr>
                      <a:r>
                        <a:rPr lang="ar-MA" sz="1800" u="none" cap="none" strike="noStrike"/>
                        <a:t>................................................................................................................</a:t>
                      </a:r>
                      <a:endParaRPr sz="1800" u="none" cap="none" strike="noStrike"/>
                    </a:p>
                  </a:txBody>
                  <a:tcPr marT="45725" marB="45725" marR="91450" marL="91450"/>
                </a:tc>
                <a:tc>
                  <a:txBody>
                    <a:bodyPr/>
                    <a:lstStyle/>
                    <a:p>
                      <a:pPr indent="0" lvl="0" marL="0" marR="0" rtl="0" algn="ctr">
                        <a:lnSpc>
                          <a:spcPct val="150000"/>
                        </a:lnSpc>
                        <a:spcBef>
                          <a:spcPts val="0"/>
                        </a:spcBef>
                        <a:spcAft>
                          <a:spcPts val="0"/>
                        </a:spcAft>
                        <a:buNone/>
                      </a:pPr>
                      <a:r>
                        <a:rPr b="1" lang="ar-MA" sz="2000" u="none" cap="none" strike="noStrike">
                          <a:solidFill>
                            <a:srgbClr val="002060"/>
                          </a:solidFill>
                        </a:rPr>
                        <a:t>الحذر من العدو</a:t>
                      </a:r>
                      <a:endParaRPr b="1" sz="2000" u="none" cap="none" strike="noStrike">
                        <a:solidFill>
                          <a:srgbClr val="002060"/>
                        </a:solidFill>
                      </a:endParaRPr>
                    </a:p>
                  </a:txBody>
                  <a:tcPr marT="45725" marB="45725" marR="91450" marL="91450"/>
                </a:tc>
              </a:tr>
              <a:tr h="370850">
                <a:tc>
                  <a:txBody>
                    <a:bodyPr/>
                    <a:lstStyle/>
                    <a:p>
                      <a:pPr indent="0" lvl="0" marL="0" marR="0" rtl="0" algn="l">
                        <a:lnSpc>
                          <a:spcPct val="150000"/>
                        </a:lnSpc>
                        <a:spcBef>
                          <a:spcPts val="0"/>
                        </a:spcBef>
                        <a:spcAft>
                          <a:spcPts val="0"/>
                        </a:spcAft>
                        <a:buNone/>
                      </a:pPr>
                      <a:r>
                        <a:rPr lang="ar-MA" sz="1800" u="none" cap="none" strike="noStrike"/>
                        <a:t>...............................................................................................................</a:t>
                      </a:r>
                      <a:endParaRPr sz="1800" u="none" cap="none" strike="noStrike"/>
                    </a:p>
                  </a:txBody>
                  <a:tcPr marT="45725" marB="45725" marR="91450" marL="91450"/>
                </a:tc>
                <a:tc>
                  <a:txBody>
                    <a:bodyPr/>
                    <a:lstStyle/>
                    <a:p>
                      <a:pPr indent="0" lvl="0" marL="0" marR="0" rtl="0" algn="ctr">
                        <a:lnSpc>
                          <a:spcPct val="150000"/>
                        </a:lnSpc>
                        <a:spcBef>
                          <a:spcPts val="0"/>
                        </a:spcBef>
                        <a:spcAft>
                          <a:spcPts val="0"/>
                        </a:spcAft>
                        <a:buNone/>
                      </a:pPr>
                      <a:r>
                        <a:rPr b="1" lang="ar-MA" sz="2000" u="none" cap="none" strike="noStrike">
                          <a:solidFill>
                            <a:srgbClr val="002060"/>
                          </a:solidFill>
                        </a:rPr>
                        <a:t>أهمية اتخاذ الموقف الصحيح في الوقت المناسب</a:t>
                      </a:r>
                      <a:endParaRPr b="1" sz="2000" u="none" cap="none" strike="noStrike">
                        <a:solidFill>
                          <a:srgbClr val="002060"/>
                        </a:solidFill>
                      </a:endParaRPr>
                    </a:p>
                  </a:txBody>
                  <a:tcPr marT="45725" marB="45725" marR="91450" marL="91450"/>
                </a:tc>
              </a:tr>
              <a:tr h="370850">
                <a:tc>
                  <a:txBody>
                    <a:bodyPr/>
                    <a:lstStyle/>
                    <a:p>
                      <a:pPr indent="0" lvl="0" marL="0" marR="0" rtl="0" algn="l">
                        <a:spcBef>
                          <a:spcPts val="0"/>
                        </a:spcBef>
                        <a:spcAft>
                          <a:spcPts val="0"/>
                        </a:spcAft>
                        <a:buNone/>
                      </a:pPr>
                      <a:r>
                        <a:rPr lang="ar-MA" sz="1800" u="none" cap="none" strike="noStrike"/>
                        <a:t>................................................................................................................</a:t>
                      </a:r>
                      <a:endParaRPr sz="1800"/>
                    </a:p>
                  </a:txBody>
                  <a:tcPr marT="45725" marB="45725" marR="91450" marL="91450"/>
                </a:tc>
                <a:tc>
                  <a:txBody>
                    <a:bodyPr/>
                    <a:lstStyle/>
                    <a:p>
                      <a:pPr indent="0" lvl="0" marL="0" marR="0" rtl="1" algn="ctr">
                        <a:spcBef>
                          <a:spcPts val="0"/>
                        </a:spcBef>
                        <a:spcAft>
                          <a:spcPts val="0"/>
                        </a:spcAft>
                        <a:buNone/>
                      </a:pPr>
                      <a:r>
                        <a:rPr b="1" lang="ar-MA" sz="2000">
                          <a:solidFill>
                            <a:srgbClr val="002060"/>
                          </a:solidFill>
                        </a:rPr>
                        <a:t>الاعتراف بالخطأ</a:t>
                      </a:r>
                      <a:endParaRPr b="1" sz="2000">
                        <a:solidFill>
                          <a:srgbClr val="002060"/>
                        </a:solidFill>
                      </a:endParaRPr>
                    </a:p>
                  </a:txBody>
                  <a:tcPr marT="45725" marB="45725" marR="91450" marL="91450"/>
                </a:tc>
              </a:tr>
            </a:tbl>
          </a:graphicData>
        </a:graphic>
      </p:graphicFrame>
      <p:sp>
        <p:nvSpPr>
          <p:cNvPr id="2811" name="Google Shape;2811;p49"/>
          <p:cNvSpPr txBox="1"/>
          <p:nvPr/>
        </p:nvSpPr>
        <p:spPr>
          <a:xfrm>
            <a:off x="757604" y="52016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يكلف الأستاذ التلاميذ بإنجاز النشاط في المنزل، ويخبرهم بأنه سيراقبه في بداية الحصة المقبلة</a:t>
            </a:r>
            <a:endParaRPr b="0" i="0" sz="1400" u="none" cap="none" strike="noStrike">
              <a:solidFill>
                <a:srgbClr val="AEABAB"/>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5" name="Shape 2815"/>
        <p:cNvGrpSpPr/>
        <p:nvPr/>
      </p:nvGrpSpPr>
      <p:grpSpPr>
        <a:xfrm>
          <a:off x="0" y="0"/>
          <a:ext cx="0" cy="0"/>
          <a:chOff x="0" y="0"/>
          <a:chExt cx="0" cy="0"/>
        </a:xfrm>
      </p:grpSpPr>
      <p:pic>
        <p:nvPicPr>
          <p:cNvPr descr="Image générée" id="2816" name="Google Shape;2816;p5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817" name="Google Shape;2817;p5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818" name="Google Shape;2818;p50"/>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2819" name="Google Shape;2819;p50"/>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2820" name="Google Shape;2820;p50"/>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0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1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1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16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18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9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11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13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1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4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xmlns:r="http://schemas.openxmlformats.org/officeDocument/2006/relationships" name="23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xmlns:r="http://schemas.openxmlformats.org/officeDocument/2006/relationships" name="2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