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4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5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6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7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8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9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0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1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theme/theme12.xml" ContentType="application/vnd.openxmlformats-officedocument.theme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13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14.xml" ContentType="application/vnd.openxmlformats-officedocument.theme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theme/theme15.xml" ContentType="application/vnd.openxmlformats-officedocument.theme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16.xml" ContentType="application/vnd.openxmlformats-officedocument.theme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theme/theme17.xml" ContentType="application/vnd.openxmlformats-officedocument.theme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18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theme/theme19.xml" ContentType="application/vnd.openxmlformats-officedocument.theme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20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theme/theme21.xml" ContentType="application/vnd.openxmlformats-officedocument.theme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theme/theme22.xml" ContentType="application/vnd.openxmlformats-officedocument.theme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theme/theme23.xml" ContentType="application/vnd.openxmlformats-officedocument.theme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theme/theme24.xml" ContentType="application/vnd.openxmlformats-officedocument.theme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theme/theme25.xml" ContentType="application/vnd.openxmlformats-officedocument.theme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theme/theme26.xml" ContentType="application/vnd.openxmlformats-officedocument.theme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theme/theme27.xml" ContentType="application/vnd.openxmlformats-officedocument.theme+xml"/>
  <Override PartName="/ppt/theme/theme2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699" r:id="rId3"/>
    <p:sldMasterId id="2147483731" r:id="rId4"/>
    <p:sldMasterId id="2147483902" r:id="rId5"/>
    <p:sldMasterId id="2147483922" r:id="rId6"/>
    <p:sldMasterId id="2147483944" r:id="rId7"/>
    <p:sldMasterId id="2147483964" r:id="rId8"/>
    <p:sldMasterId id="2147483986" r:id="rId9"/>
    <p:sldMasterId id="2147484008" r:id="rId10"/>
    <p:sldMasterId id="2147484026" r:id="rId11"/>
    <p:sldMasterId id="2147484048" r:id="rId12"/>
    <p:sldMasterId id="2147484058" r:id="rId13"/>
    <p:sldMasterId id="2147484076" r:id="rId14"/>
    <p:sldMasterId id="2147484098" r:id="rId15"/>
    <p:sldMasterId id="2147484124" r:id="rId16"/>
    <p:sldMasterId id="2147484174" r:id="rId17"/>
    <p:sldMasterId id="2147484196" r:id="rId18"/>
    <p:sldMasterId id="2147484214" r:id="rId19"/>
    <p:sldMasterId id="2147484242" r:id="rId20"/>
    <p:sldMasterId id="2147484260" r:id="rId21"/>
    <p:sldMasterId id="2147484282" r:id="rId22"/>
    <p:sldMasterId id="2147484310" r:id="rId23"/>
    <p:sldMasterId id="2147484324" r:id="rId24"/>
    <p:sldMasterId id="2147484352" r:id="rId25"/>
    <p:sldMasterId id="2147484380" r:id="rId26"/>
    <p:sldMasterId id="2147484421" r:id="rId27"/>
  </p:sldMasterIdLst>
  <p:notesMasterIdLst>
    <p:notesMasterId r:id="rId78"/>
  </p:notesMasterIdLst>
  <p:sldIdLst>
    <p:sldId id="2147483645" r:id="rId28"/>
    <p:sldId id="2147483639" r:id="rId29"/>
    <p:sldId id="2147483638" r:id="rId30"/>
    <p:sldId id="2147483579" r:id="rId31"/>
    <p:sldId id="955" r:id="rId32"/>
    <p:sldId id="2147483644" r:id="rId33"/>
    <p:sldId id="2147483486" r:id="rId34"/>
    <p:sldId id="2147483536" r:id="rId35"/>
    <p:sldId id="2147483600" r:id="rId36"/>
    <p:sldId id="2147483535" r:id="rId37"/>
    <p:sldId id="2147483601" r:id="rId38"/>
    <p:sldId id="2147483602" r:id="rId39"/>
    <p:sldId id="2147483598" r:id="rId40"/>
    <p:sldId id="2147483646" r:id="rId41"/>
    <p:sldId id="2147483603" r:id="rId42"/>
    <p:sldId id="2147483604" r:id="rId43"/>
    <p:sldId id="2147483605" r:id="rId44"/>
    <p:sldId id="2147483640" r:id="rId45"/>
    <p:sldId id="2147483647" r:id="rId46"/>
    <p:sldId id="2147483606" r:id="rId47"/>
    <p:sldId id="2147483607" r:id="rId48"/>
    <p:sldId id="2147483608" r:id="rId49"/>
    <p:sldId id="2147483609" r:id="rId50"/>
    <p:sldId id="2147483610" r:id="rId51"/>
    <p:sldId id="2147483611" r:id="rId52"/>
    <p:sldId id="2147483612" r:id="rId53"/>
    <p:sldId id="2147483613" r:id="rId54"/>
    <p:sldId id="2147483614" r:id="rId55"/>
    <p:sldId id="2147483615" r:id="rId56"/>
    <p:sldId id="2147483616" r:id="rId57"/>
    <p:sldId id="2147483641" r:id="rId58"/>
    <p:sldId id="2147483618" r:id="rId59"/>
    <p:sldId id="2147483642" r:id="rId60"/>
    <p:sldId id="2147483620" r:id="rId61"/>
    <p:sldId id="2147483621" r:id="rId62"/>
    <p:sldId id="2147483622" r:id="rId63"/>
    <p:sldId id="2147483623" r:id="rId64"/>
    <p:sldId id="2147483624" r:id="rId65"/>
    <p:sldId id="2147483625" r:id="rId66"/>
    <p:sldId id="2147483626" r:id="rId67"/>
    <p:sldId id="2147483627" r:id="rId68"/>
    <p:sldId id="2147483628" r:id="rId69"/>
    <p:sldId id="2147483629" r:id="rId70"/>
    <p:sldId id="2147483630" r:id="rId71"/>
    <p:sldId id="2147483631" r:id="rId72"/>
    <p:sldId id="2147483632" r:id="rId73"/>
    <p:sldId id="2147483633" r:id="rId74"/>
    <p:sldId id="2147483634" r:id="rId75"/>
    <p:sldId id="2147483635" r:id="rId76"/>
    <p:sldId id="2147483636" r:id="rId7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A2A088B-B5E8-93F3-ECE1-9E70768B94A7}" name="OUTIZGUI AHMED" initials="AO" userId="S::AHMED.OUTIZGUI@TAALIM.MA::6c1d9dfc-82bb-47ed-b00f-add50caa3f4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037A9C"/>
    <a:srgbClr val="15A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 snapToGrid="0" showGuides="1">
      <p:cViewPr>
        <p:scale>
          <a:sx n="69" d="100"/>
          <a:sy n="69" d="100"/>
        </p:scale>
        <p:origin x="-648" y="-72"/>
      </p:cViewPr>
      <p:guideLst>
        <p:guide orient="horz" pos="2137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2" d="100"/>
          <a:sy n="52" d="100"/>
        </p:scale>
        <p:origin x="286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2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7.xml"/><Relationship Id="rId42" Type="http://schemas.openxmlformats.org/officeDocument/2006/relationships/slide" Target="slides/slide15.xml"/><Relationship Id="rId47" Type="http://schemas.openxmlformats.org/officeDocument/2006/relationships/slide" Target="slides/slide20.xml"/><Relationship Id="rId50" Type="http://schemas.openxmlformats.org/officeDocument/2006/relationships/slide" Target="slides/slide23.xml"/><Relationship Id="rId55" Type="http://schemas.openxmlformats.org/officeDocument/2006/relationships/slide" Target="slides/slide28.xml"/><Relationship Id="rId63" Type="http://schemas.openxmlformats.org/officeDocument/2006/relationships/slide" Target="slides/slide36.xml"/><Relationship Id="rId68" Type="http://schemas.openxmlformats.org/officeDocument/2006/relationships/slide" Target="slides/slide41.xml"/><Relationship Id="rId76" Type="http://schemas.openxmlformats.org/officeDocument/2006/relationships/slide" Target="slides/slide4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5.xml"/><Relationship Id="rId37" Type="http://schemas.openxmlformats.org/officeDocument/2006/relationships/slide" Target="slides/slide10.xml"/><Relationship Id="rId40" Type="http://schemas.openxmlformats.org/officeDocument/2006/relationships/slide" Target="slides/slide13.xml"/><Relationship Id="rId45" Type="http://schemas.openxmlformats.org/officeDocument/2006/relationships/slide" Target="slides/slide18.xml"/><Relationship Id="rId53" Type="http://schemas.openxmlformats.org/officeDocument/2006/relationships/slide" Target="slides/slide26.xml"/><Relationship Id="rId58" Type="http://schemas.openxmlformats.org/officeDocument/2006/relationships/slide" Target="slides/slide31.xml"/><Relationship Id="rId66" Type="http://schemas.openxmlformats.org/officeDocument/2006/relationships/slide" Target="slides/slide39.xml"/><Relationship Id="rId74" Type="http://schemas.openxmlformats.org/officeDocument/2006/relationships/slide" Target="slides/slide47.xml"/><Relationship Id="rId7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4.xml"/><Relationship Id="rId82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4.xml"/><Relationship Id="rId44" Type="http://schemas.openxmlformats.org/officeDocument/2006/relationships/slide" Target="slides/slide17.xml"/><Relationship Id="rId52" Type="http://schemas.openxmlformats.org/officeDocument/2006/relationships/slide" Target="slides/slide25.xml"/><Relationship Id="rId60" Type="http://schemas.openxmlformats.org/officeDocument/2006/relationships/slide" Target="slides/slide33.xml"/><Relationship Id="rId65" Type="http://schemas.openxmlformats.org/officeDocument/2006/relationships/slide" Target="slides/slide38.xml"/><Relationship Id="rId73" Type="http://schemas.openxmlformats.org/officeDocument/2006/relationships/slide" Target="slides/slide46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86" Type="http://schemas.microsoft.com/office/2018/10/relationships/authors" Target="author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3.xml"/><Relationship Id="rId35" Type="http://schemas.openxmlformats.org/officeDocument/2006/relationships/slide" Target="slides/slide8.xml"/><Relationship Id="rId43" Type="http://schemas.openxmlformats.org/officeDocument/2006/relationships/slide" Target="slides/slide16.xml"/><Relationship Id="rId48" Type="http://schemas.openxmlformats.org/officeDocument/2006/relationships/slide" Target="slides/slide21.xml"/><Relationship Id="rId56" Type="http://schemas.openxmlformats.org/officeDocument/2006/relationships/slide" Target="slides/slide29.xml"/><Relationship Id="rId64" Type="http://schemas.openxmlformats.org/officeDocument/2006/relationships/slide" Target="slides/slide37.xml"/><Relationship Id="rId69" Type="http://schemas.openxmlformats.org/officeDocument/2006/relationships/slide" Target="slides/slide42.xml"/><Relationship Id="rId77" Type="http://schemas.openxmlformats.org/officeDocument/2006/relationships/slide" Target="slides/slide5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4.xml"/><Relationship Id="rId72" Type="http://schemas.openxmlformats.org/officeDocument/2006/relationships/slide" Target="slides/slide45.xml"/><Relationship Id="rId80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6.xml"/><Relationship Id="rId38" Type="http://schemas.openxmlformats.org/officeDocument/2006/relationships/slide" Target="slides/slide11.xml"/><Relationship Id="rId46" Type="http://schemas.openxmlformats.org/officeDocument/2006/relationships/slide" Target="slides/slide19.xml"/><Relationship Id="rId59" Type="http://schemas.openxmlformats.org/officeDocument/2006/relationships/slide" Target="slides/slide32.xml"/><Relationship Id="rId67" Type="http://schemas.openxmlformats.org/officeDocument/2006/relationships/slide" Target="slides/slide40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4.xml"/><Relationship Id="rId54" Type="http://schemas.openxmlformats.org/officeDocument/2006/relationships/slide" Target="slides/slide27.xml"/><Relationship Id="rId62" Type="http://schemas.openxmlformats.org/officeDocument/2006/relationships/slide" Target="slides/slide35.xml"/><Relationship Id="rId70" Type="http://schemas.openxmlformats.org/officeDocument/2006/relationships/slide" Target="slides/slide43.xml"/><Relationship Id="rId75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1.xml"/><Relationship Id="rId36" Type="http://schemas.openxmlformats.org/officeDocument/2006/relationships/slide" Target="slides/slide9.xml"/><Relationship Id="rId49" Type="http://schemas.openxmlformats.org/officeDocument/2006/relationships/slide" Target="slides/slide22.xml"/><Relationship Id="rId57" Type="http://schemas.openxmlformats.org/officeDocument/2006/relationships/slide" Target="slides/slide3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FD1214-C790-417D-A54B-85A42C4AE46A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74F34-2E39-4643-A01F-A565B072FF2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98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=""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166F0D78-D378-595E-6130-9F87EF53D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1;g3634b8406b9_1_0:notes">
            <a:extLst>
              <a:ext uri="{FF2B5EF4-FFF2-40B4-BE49-F238E27FC236}">
                <a16:creationId xmlns="" xmlns:a16="http://schemas.microsoft.com/office/drawing/2014/main" id="{A4EBF64A-B253-3FF9-BD8B-A31801EAC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1863" y="1052513"/>
            <a:ext cx="5054600" cy="2843212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72;g3634b8406b9_1_0:notes">
            <a:extLst>
              <a:ext uri="{FF2B5EF4-FFF2-40B4-BE49-F238E27FC236}">
                <a16:creationId xmlns="" xmlns:a16="http://schemas.microsoft.com/office/drawing/2014/main" id="{A990AF56-1BF7-D3FC-BC62-2948A9565A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59"/>
            <a:ext cx="5486400" cy="3600596"/>
          </a:xfrm>
        </p:spPr>
        <p:txBody>
          <a:bodyPr lIns="91421" tIns="45701" rIns="91421" bIns="45701"/>
          <a:lstStyle/>
          <a:p>
            <a:endParaRPr lang="fr-FR" dirty="0"/>
          </a:p>
        </p:txBody>
      </p:sp>
      <p:sp>
        <p:nvSpPr>
          <p:cNvPr id="4" name="Google Shape;773;g3634b8406b9_1_0:notes">
            <a:extLst>
              <a:ext uri="{FF2B5EF4-FFF2-40B4-BE49-F238E27FC236}">
                <a16:creationId xmlns="" xmlns:a16="http://schemas.microsoft.com/office/drawing/2014/main" id="{784A298B-DC89-0AD9-4BDA-0369BB4C35D0}"/>
              </a:ext>
            </a:extLst>
          </p:cNvPr>
          <p:cNvSpPr txBox="1"/>
          <p:nvPr/>
        </p:nvSpPr>
        <p:spPr>
          <a:xfrm>
            <a:off x="3884608" y="8685227"/>
            <a:ext cx="2971800" cy="4586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algn="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8D0D654-7172-4DD1-A11D-C8D82BEB2586}" type="slidenum">
              <a:rPr kern="0">
                <a:solidFill>
                  <a:srgbClr val="000000"/>
                </a:solidFill>
              </a:rPr>
              <a:pPr algn="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lang="fr-FR" sz="1200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15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6;g370ab27719c_0_589:notes">
            <a:extLst>
              <a:ext uri="{FF2B5EF4-FFF2-40B4-BE49-F238E27FC236}">
                <a16:creationId xmlns="" xmlns:a16="http://schemas.microsoft.com/office/drawing/2014/main" id="{808EA1FC-CA09-0FA7-9BFC-2DA09E4204E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lIns="91421" tIns="91421" rIns="91421" bIns="91421"/>
          <a:lstStyle/>
          <a:p>
            <a:endParaRPr lang="fr-FR"/>
          </a:p>
        </p:txBody>
      </p:sp>
      <p:sp>
        <p:nvSpPr>
          <p:cNvPr id="3" name="Google Shape;1077;g370ab27719c_0_589:notes">
            <a:extLst>
              <a:ext uri="{FF2B5EF4-FFF2-40B4-BE49-F238E27FC236}">
                <a16:creationId xmlns="" xmlns:a16="http://schemas.microsoft.com/office/drawing/2014/main" id="{6EDCBD9C-6CAC-EBB1-7496-F79C9F189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>
          <a:extLst>
            <a:ext uri="{FF2B5EF4-FFF2-40B4-BE49-F238E27FC236}">
              <a16:creationId xmlns="" xmlns:a16="http://schemas.microsoft.com/office/drawing/2014/main" id="{6104F79D-0C71-8EAE-5091-94FB58FA0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1:notes">
            <a:extLst>
              <a:ext uri="{FF2B5EF4-FFF2-40B4-BE49-F238E27FC236}">
                <a16:creationId xmlns="" xmlns:a16="http://schemas.microsoft.com/office/drawing/2014/main" id="{84F5C3CC-5784-622A-3B10-325BEDB1E3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1" name="Google Shape;361;p11:notes">
            <a:extLst>
              <a:ext uri="{FF2B5EF4-FFF2-40B4-BE49-F238E27FC236}">
                <a16:creationId xmlns="" xmlns:a16="http://schemas.microsoft.com/office/drawing/2014/main" id="{9DA59ABC-DB7C-8EA5-AC7A-8F54E55E08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p11:notes">
            <a:extLst>
              <a:ext uri="{FF2B5EF4-FFF2-40B4-BE49-F238E27FC236}">
                <a16:creationId xmlns="" xmlns:a16="http://schemas.microsoft.com/office/drawing/2014/main" id="{6E4D306F-3EDF-201A-94EB-55CC157FBC1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buSzPts val="1400"/>
              <a:defRPr/>
            </a:pPr>
            <a:fld id="{00000000-1234-1234-1234-123412341234}" type="slidenum">
              <a:rPr lang="ar-MA">
                <a:solidFill>
                  <a:prstClr val="black"/>
                </a:solidFill>
              </a:rPr>
              <a:pPr>
                <a:buSzPts val="1400"/>
                <a:defRPr/>
              </a:pPr>
              <a:t>9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511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6">
          <a:extLst>
            <a:ext uri="{FF2B5EF4-FFF2-40B4-BE49-F238E27FC236}">
              <a16:creationId xmlns="" xmlns:a16="http://schemas.microsoft.com/office/drawing/2014/main" id="{DE53BE7E-D77C-A26C-3729-E70677C11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0:notes">
            <a:extLst>
              <a:ext uri="{FF2B5EF4-FFF2-40B4-BE49-F238E27FC236}">
                <a16:creationId xmlns="" xmlns:a16="http://schemas.microsoft.com/office/drawing/2014/main" id="{DB9AE18D-3E36-2089-3618-B81A5F7E28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58" name="Google Shape;1358;p30:notes">
            <a:extLst>
              <a:ext uri="{FF2B5EF4-FFF2-40B4-BE49-F238E27FC236}">
                <a16:creationId xmlns="" xmlns:a16="http://schemas.microsoft.com/office/drawing/2014/main" id="{7AF8B903-BFF0-0376-3F82-F57EE47E67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545628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="" xmlns:a16="http://schemas.microsoft.com/office/drawing/2014/main" id="{AC6A5CBB-8281-B2A4-DD81-824700A8E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="" xmlns:a16="http://schemas.microsoft.com/office/drawing/2014/main" id="{88C5E7F4-DE2A-64B9-2DF7-04558F0E5F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65" name="Google Shape;1365;p31:notes">
            <a:extLst>
              <a:ext uri="{FF2B5EF4-FFF2-40B4-BE49-F238E27FC236}">
                <a16:creationId xmlns="" xmlns:a16="http://schemas.microsoft.com/office/drawing/2014/main" id="{ADD53A2B-6B19-7602-544E-36BE26D6EA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3868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="" xmlns:a16="http://schemas.microsoft.com/office/drawing/2014/main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="" xmlns:a16="http://schemas.microsoft.com/office/drawing/2014/main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="" xmlns:a16="http://schemas.microsoft.com/office/drawing/2014/main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3">
          <a:extLst>
            <a:ext uri="{FF2B5EF4-FFF2-40B4-BE49-F238E27FC236}">
              <a16:creationId xmlns="" xmlns:a16="http://schemas.microsoft.com/office/drawing/2014/main" id="{632C9BFC-183A-5DBA-B544-9EB769425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31:notes">
            <a:extLst>
              <a:ext uri="{FF2B5EF4-FFF2-40B4-BE49-F238E27FC236}">
                <a16:creationId xmlns="" xmlns:a16="http://schemas.microsoft.com/office/drawing/2014/main" id="{93562D90-208B-B700-DA4F-FD996A70E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5" name="Google Shape;1365;p31:notes">
            <a:extLst>
              <a:ext uri="{FF2B5EF4-FFF2-40B4-BE49-F238E27FC236}">
                <a16:creationId xmlns="" xmlns:a16="http://schemas.microsoft.com/office/drawing/2014/main" id="{A3D162C2-BD6F-E026-F766-2FB99B120B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0177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4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8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8.xml"/></Relationships>
</file>

<file path=ppt/slideLayouts/_rels/slideLayout3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8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8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9.xml"/></Relationships>
</file>

<file path=ppt/slideLayouts/_rels/slideLayout3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9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9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0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0.xml"/></Relationships>
</file>

<file path=ppt/slideLayouts/_rels/slideLayout3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0.xml"/></Relationships>
</file>

<file path=ppt/slideLayouts/_rels/slideLayout3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0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1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1.xml"/></Relationships>
</file>

<file path=ppt/slideLayouts/_rels/slideLayout3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1.xml"/></Relationships>
</file>

<file path=ppt/slideLayouts/_rels/slideLayout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1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2.xml"/></Relationships>
</file>

<file path=ppt/slideLayouts/_rels/slideLayout4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2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4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2.xml"/></Relationships>
</file>

<file path=ppt/slideLayouts/_rels/slideLayout4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2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4.xml"/></Relationships>
</file>

<file path=ppt/slideLayouts/_rels/slideLayout4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4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4.xml"/></Relationships>
</file>

<file path=ppt/slideLayouts/_rels/slideLayout4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4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5.xml"/></Relationships>
</file>

<file path=ppt/slideLayouts/_rels/slideLayout4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5.xml"/></Relationships>
</file>

<file path=ppt/slideLayouts/_rels/slideLayout4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4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4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6.xml"/></Relationships>
</file>

<file path=ppt/slideLayouts/_rels/slideLayout5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6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5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6.xml"/></Relationships>
</file>

<file path=ppt/slideLayouts/_rels/slideLayout5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6.xml"/></Relationships>
</file>

<file path=ppt/slideLayouts/_rels/slideLayout5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7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5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7.xml"/></Relationships>
</file>

<file path=ppt/slideLayouts/_rels/slideLayout5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7.xml"/></Relationships>
</file>

<file path=ppt/slideLayouts/_rels/slideLayout5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7.xml"/></Relationships>
</file>

<file path=ppt/slideLayouts/_rels/slideLayout5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7.xml"/></Relationships>
</file>

<file path=ppt/slideLayouts/_rels/slideLayout5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7.xml"/></Relationships>
</file>

<file path=ppt/slideLayouts/_rels/slideLayout5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7.xml"/></Relationships>
</file>

<file path=ppt/slideLayouts/_rels/slideLayout5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7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931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8178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3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163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2977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08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4944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093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265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5795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0429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10900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="" xmlns:a16="http://schemas.microsoft.com/office/drawing/2014/main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494;p66">
            <a:extLst>
              <a:ext uri="{FF2B5EF4-FFF2-40B4-BE49-F238E27FC236}">
                <a16:creationId xmlns="" xmlns:a16="http://schemas.microsoft.com/office/drawing/2014/main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495;p66">
            <a:extLst>
              <a:ext uri="{FF2B5EF4-FFF2-40B4-BE49-F238E27FC236}">
                <a16:creationId xmlns="" xmlns:a16="http://schemas.microsoft.com/office/drawing/2014/main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B6157E9-D3C2-408A-8624-22B2CE8B1F9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31306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8FA9865-4FAE-4140-90AC-D386D6FC41BA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3377B7-3CAF-4A67-911C-D4B2E0FBA2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7635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2ABDDBA-8375-4493-853A-C01FB35A2F46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CD731844-473A-4C86-8314-198431F5C6D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176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015A79E-26D0-40DE-9631-3AFBD54ADF9B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948F3B7-A9A2-42B0-95B6-9ACC3060977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2772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0022089-A5D7-4EF6-B709-E23F02F99E33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439C9F48-11D4-4921-8BD7-2A616E495D9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55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D7A5BC3-5753-4B61-943C-1ED6A0A093D1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B2BBBD4-193B-42A1-A6DE-43C107483E0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700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DCEF032-47C8-43A4-BB2B-CF252202F2C0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A0D16A6-909F-438F-82DE-9C675415274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837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B1C7C0B-62D7-4401-80B9-CE6945F5B4AB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BABAE430-7260-4094-B089-F06E6B7B5A5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2460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C7A46FA-C00D-499A-9F3C-5031298100A3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9F8E816-F8CA-414A-9DF9-48887FAFE37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1149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4546EF5-36E1-4FC0-9B6C-CE745D939A2E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ECF4397-6344-48E4-BD3C-CC9ADFFCA9B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3204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08C36E-DEE8-4925-8903-E0D3352E3C5C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D9E9DCD-5922-45E1-8FF1-273D4ACF9B4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1597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9B690EA-43CC-4D64-832D-87C89E722281}" type="datetime1">
              <a:rPr lang="fr-FR"/>
              <a:pPr lvl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3514F1B-96EF-4601-8348-C6047C08BFF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44496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="" xmlns:a16="http://schemas.microsoft.com/office/drawing/2014/main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="" xmlns:a16="http://schemas.microsoft.com/office/drawing/2014/main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592819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="" xmlns:a16="http://schemas.microsoft.com/office/drawing/2014/main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="" xmlns:a16="http://schemas.microsoft.com/office/drawing/2014/main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="" xmlns:a16="http://schemas.microsoft.com/office/drawing/2014/main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="" xmlns:a16="http://schemas.microsoft.com/office/drawing/2014/main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3185278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="" xmlns:a16="http://schemas.microsoft.com/office/drawing/2014/main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="" xmlns:a16="http://schemas.microsoft.com/office/drawing/2014/main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="" xmlns:a16="http://schemas.microsoft.com/office/drawing/2014/main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="" xmlns:a16="http://schemas.microsoft.com/office/drawing/2014/main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="" xmlns:a16="http://schemas.microsoft.com/office/drawing/2014/main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53933152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="" xmlns:a16="http://schemas.microsoft.com/office/drawing/2014/main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="" xmlns:a16="http://schemas.microsoft.com/office/drawing/2014/main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="" xmlns:a16="http://schemas.microsoft.com/office/drawing/2014/main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="" xmlns:a16="http://schemas.microsoft.com/office/drawing/2014/main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="" xmlns:a16="http://schemas.microsoft.com/office/drawing/2014/main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270769326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="" xmlns:a16="http://schemas.microsoft.com/office/drawing/2014/main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="" xmlns:a16="http://schemas.microsoft.com/office/drawing/2014/main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="" xmlns:a16="http://schemas.microsoft.com/office/drawing/2014/main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="" xmlns:a16="http://schemas.microsoft.com/office/drawing/2014/main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="" xmlns:a16="http://schemas.microsoft.com/office/drawing/2014/main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="" xmlns:a16="http://schemas.microsoft.com/office/drawing/2014/main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="" xmlns:a16="http://schemas.microsoft.com/office/drawing/2014/main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7254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="" xmlns:a16="http://schemas.microsoft.com/office/drawing/2014/main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="" xmlns:a16="http://schemas.microsoft.com/office/drawing/2014/main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0;p79">
            <a:extLst>
              <a:ext uri="{FF2B5EF4-FFF2-40B4-BE49-F238E27FC236}">
                <a16:creationId xmlns="" xmlns:a16="http://schemas.microsoft.com/office/drawing/2014/main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1;p79">
            <a:extLst>
              <a:ext uri="{FF2B5EF4-FFF2-40B4-BE49-F238E27FC236}">
                <a16:creationId xmlns="" xmlns:a16="http://schemas.microsoft.com/office/drawing/2014/main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fld id="{BBE84098-2294-4EF7-98CF-E51B5DE54DE1}" type="slidenum">
              <a:t>‹N°›</a:t>
            </a:fld>
            <a:endParaRPr lang="fr-FR"/>
          </a:p>
        </p:txBody>
      </p:sp>
      <p:grpSp>
        <p:nvGrpSpPr>
          <p:cNvPr id="6" name="Google Shape;52;p79">
            <a:extLst>
              <a:ext uri="{FF2B5EF4-FFF2-40B4-BE49-F238E27FC236}">
                <a16:creationId xmlns="" xmlns:a16="http://schemas.microsoft.com/office/drawing/2014/main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="" xmlns:a16="http://schemas.microsoft.com/office/drawing/2014/main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="" xmlns:a16="http://schemas.microsoft.com/office/drawing/2014/main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="" xmlns:a16="http://schemas.microsoft.com/office/drawing/2014/main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="" xmlns:a16="http://schemas.microsoft.com/office/drawing/2014/main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="" xmlns:a16="http://schemas.microsoft.com/office/drawing/2014/main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5449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="" xmlns:a16="http://schemas.microsoft.com/office/drawing/2014/main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="" xmlns:a16="http://schemas.microsoft.com/office/drawing/2014/main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420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7;p15">
            <a:extLst>
              <a:ext uri="{FF2B5EF4-FFF2-40B4-BE49-F238E27FC236}">
                <a16:creationId xmlns="" xmlns:a16="http://schemas.microsoft.com/office/drawing/2014/main" id="{89D85017-50C3-2C03-B59A-503C1265027A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33730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939FEC24-B5ED-E2FA-3AFF-D410EE76C07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A5367B91-7771-8260-2314-C7D4AD6C72D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CCBB1603-A1BC-53F8-CBD6-5C2132B80AC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7DB32EF-2E24-4BB2-B50E-F7F68574E55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19062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CB696EC6-72CB-33A0-A7F8-2A652A255B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1"/>
            <a:ext cx="3074002" cy="602004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B21A6B56-AD51-D6F0-FFF7-7B6C5687D4A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0" y="2838928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1D54ABCA-81F6-8C70-DF75-19E84C81A63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7" y="2838928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DA651F43-C3A5-D80F-A591-6ACCED68071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29"/>
            <a:ext cx="3074002" cy="703603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4CEFAF46-8CB0-455F-06C1-B28748C70E2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0" y="4835429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4EA963B5-D778-2DDE-82AE-9947B849EFED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7" y="4835429"/>
            <a:ext cx="3074002" cy="646398"/>
          </a:xfr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484B42C8-84C1-1E6E-F3A1-4989AA0A9B9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A8F6653D-B7E2-CAEC-EAD4-26B7F05E9E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BB42A211-2E34-08B7-186A-0750614CD31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06269AE1-DF8F-2A4A-2232-44219892CE5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9"/>
            <a:ext cx="1524003" cy="763597"/>
          </a:xfr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082CAE1F-40DA-7DC3-4812-CFD8FEA55B6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6" y="2174781"/>
            <a:ext cx="3074002" cy="602004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C8447A13-989C-6385-BD44-411D2CF421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302" y="4184029"/>
            <a:ext cx="3074002" cy="703603"/>
          </a:xfr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241C5994-11CF-525E-2921-C97E3DBE303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60001" y="593363"/>
            <a:ext cx="10272003" cy="763597"/>
          </a:xfr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974894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57;p18">
            <a:extLst>
              <a:ext uri="{FF2B5EF4-FFF2-40B4-BE49-F238E27FC236}">
                <a16:creationId xmlns="" xmlns:a16="http://schemas.microsoft.com/office/drawing/2014/main" id="{BE583B6A-E856-4ECA-9450-EFAB60C62C4A}"/>
              </a:ext>
            </a:extLst>
          </p:cNvPr>
          <p:cNvGrpSpPr/>
          <p:nvPr/>
        </p:nvGrpSpPr>
        <p:grpSpPr>
          <a:xfrm>
            <a:off x="0" y="-38039"/>
            <a:ext cx="12192609" cy="6858000"/>
            <a:chOff x="0" y="-38039"/>
            <a:chExt cx="12192609" cy="6858000"/>
          </a:xfrm>
        </p:grpSpPr>
        <p:sp>
          <p:nvSpPr>
            <p:cNvPr id="3" name="Google Shape;158;p18">
              <a:extLst>
                <a:ext uri="{FF2B5EF4-FFF2-40B4-BE49-F238E27FC236}">
                  <a16:creationId xmlns="" xmlns:a16="http://schemas.microsoft.com/office/drawing/2014/main" id="{BCCEC1FE-2A31-4399-FFDF-B384DD440F8D}"/>
                </a:ext>
              </a:extLst>
            </p:cNvPr>
            <p:cNvSpPr/>
            <p:nvPr/>
          </p:nvSpPr>
          <p:spPr>
            <a:xfrm>
              <a:off x="0" y="-38039"/>
              <a:ext cx="12192609" cy="6858000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159;p18">
              <a:extLst>
                <a:ext uri="{FF2B5EF4-FFF2-40B4-BE49-F238E27FC236}">
                  <a16:creationId xmlns="" xmlns:a16="http://schemas.microsoft.com/office/drawing/2014/main" id="{444B66CF-546B-D8B2-E36F-625CBD2F21A6}"/>
                </a:ext>
              </a:extLst>
            </p:cNvPr>
            <p:cNvSpPr/>
            <p:nvPr/>
          </p:nvSpPr>
          <p:spPr>
            <a:xfrm>
              <a:off x="270945" y="734537"/>
              <a:ext cx="11650717" cy="593419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48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160;p18">
              <a:extLst>
                <a:ext uri="{FF2B5EF4-FFF2-40B4-BE49-F238E27FC236}">
                  <a16:creationId xmlns="" xmlns:a16="http://schemas.microsoft.com/office/drawing/2014/main" id="{44BDF43E-C211-F572-1834-BED17E39B482}"/>
                </a:ext>
              </a:extLst>
            </p:cNvPr>
            <p:cNvSpPr/>
            <p:nvPr/>
          </p:nvSpPr>
          <p:spPr>
            <a:xfrm>
              <a:off x="270945" y="149513"/>
              <a:ext cx="11650717" cy="81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11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161;p18">
            <a:extLst>
              <a:ext uri="{FF2B5EF4-FFF2-40B4-BE49-F238E27FC236}">
                <a16:creationId xmlns="" xmlns:a16="http://schemas.microsoft.com/office/drawing/2014/main" id="{ED8120AC-46D6-5879-9B8E-280203D23B69}"/>
              </a:ext>
            </a:extLst>
          </p:cNvPr>
          <p:cNvSpPr/>
          <p:nvPr/>
        </p:nvSpPr>
        <p:spPr>
          <a:xfrm rot="10800009" flipH="1">
            <a:off x="586413" y="298753"/>
            <a:ext cx="367881" cy="223817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+- f4 0 f2"/>
              <a:gd name="f8" fmla="+- f3 0 f2"/>
              <a:gd name="f9" fmla="*/ f8 1 771785"/>
              <a:gd name="f10" fmla="*/ f7 1 671453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120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162;p18">
            <a:extLst>
              <a:ext uri="{FF2B5EF4-FFF2-40B4-BE49-F238E27FC236}">
                <a16:creationId xmlns="" xmlns:a16="http://schemas.microsoft.com/office/drawing/2014/main" id="{F051DB0D-8BC0-EAAD-D562-97004329EA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0" y="195946"/>
            <a:ext cx="10161196" cy="470797"/>
          </a:xfrm>
        </p:spPr>
        <p:txBody>
          <a:bodyPr/>
          <a:lstStyle>
            <a:lvl1pPr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163;p18">
            <a:extLst>
              <a:ext uri="{FF2B5EF4-FFF2-40B4-BE49-F238E27FC236}">
                <a16:creationId xmlns="" xmlns:a16="http://schemas.microsoft.com/office/drawing/2014/main" id="{161550BD-C1BC-6F4C-8D87-3D18C19E4F3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3" cy="292397"/>
          </a:xfrm>
        </p:spPr>
        <p:txBody>
          <a:bodyPr>
            <a:noAutofit/>
          </a:bodyPr>
          <a:lstStyle>
            <a:lvl1pPr marL="609584" indent="-304787">
              <a:spcBef>
                <a:spcPts val="1065"/>
              </a:spcBef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85389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0BB0CA67-3CC4-493C-3E3B-BE7074118058}"/>
              </a:ext>
            </a:extLst>
          </p:cNvPr>
          <p:cNvSpPr/>
          <p:nvPr/>
        </p:nvSpPr>
        <p:spPr>
          <a:xfrm>
            <a:off x="1236927" y="706090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E38F00F-07C4-400C-E81A-57375012FD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0E5B4D44-4C20-01E2-6324-08CE3C18C77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8F073CDD-4791-AEE6-B24C-269EE8D415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ABE6D6-18B2-48F5-8F0F-987A9E74AF44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D9EA4DC7-E7D5-1DD8-401A-882BE822ECD3}"/>
              </a:ext>
            </a:extLst>
          </p:cNvPr>
          <p:cNvSpPr/>
          <p:nvPr/>
        </p:nvSpPr>
        <p:spPr>
          <a:xfrm>
            <a:off x="1360426" y="832899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AAB0A8AF-C408-8623-164A-6C83A6115583}"/>
              </a:ext>
            </a:extLst>
          </p:cNvPr>
          <p:cNvSpPr/>
          <p:nvPr/>
        </p:nvSpPr>
        <p:spPr>
          <a:xfrm>
            <a:off x="1504654" y="958592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52A0049F-BF8C-987F-8F9D-A4843D7B34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5" y="2311676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C9A9A512-BC52-66E4-9FBB-3FC42C9BC29E}"/>
              </a:ext>
            </a:extLst>
          </p:cNvPr>
          <p:cNvSpPr/>
          <p:nvPr/>
        </p:nvSpPr>
        <p:spPr>
          <a:xfrm>
            <a:off x="1773167" y="5360167"/>
            <a:ext cx="8610804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40BBCE95-2374-70FE-0EC3-5F82980B5F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29" y="139133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8581317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79CC9203-F742-CB24-0843-218958310324}"/>
              </a:ext>
            </a:extLst>
          </p:cNvPr>
          <p:cNvSpPr/>
          <p:nvPr/>
        </p:nvSpPr>
        <p:spPr>
          <a:xfrm>
            <a:off x="1236927" y="706090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CB7DF29B-AC82-0640-C058-825B894E339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89E7D34C-CDB6-426C-5810-666F27188E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79DE3420-B28C-A3E5-C911-735A94818F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B70306-D155-4C7F-9066-94A4109E1D56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284F9AB-5EF5-F49B-339E-41AC05F3D2D2}"/>
              </a:ext>
            </a:extLst>
          </p:cNvPr>
          <p:cNvSpPr/>
          <p:nvPr/>
        </p:nvSpPr>
        <p:spPr>
          <a:xfrm>
            <a:off x="1360426" y="832899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6D577388-9D6A-6458-CC34-BF25FEE27DEA}"/>
              </a:ext>
            </a:extLst>
          </p:cNvPr>
          <p:cNvSpPr/>
          <p:nvPr/>
        </p:nvSpPr>
        <p:spPr>
          <a:xfrm>
            <a:off x="1504654" y="958592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7C4C96AC-BEB9-11FE-80A2-7B65486B21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5" y="2311676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D862C6DB-9C3C-EC7A-CC9A-18BB03CF677E}"/>
              </a:ext>
            </a:extLst>
          </p:cNvPr>
          <p:cNvSpPr/>
          <p:nvPr/>
        </p:nvSpPr>
        <p:spPr>
          <a:xfrm>
            <a:off x="1773167" y="5360167"/>
            <a:ext cx="8610804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6D926995-6A6A-3086-66B3-C422FC55BC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29" y="1391332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4387181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85;p21">
            <a:extLst>
              <a:ext uri="{FF2B5EF4-FFF2-40B4-BE49-F238E27FC236}">
                <a16:creationId xmlns="" xmlns:a16="http://schemas.microsoft.com/office/drawing/2014/main" id="{2CFBECE5-A5E2-49C7-A90D-7EEC900050DD}"/>
              </a:ext>
            </a:extLst>
          </p:cNvPr>
          <p:cNvGrpSpPr/>
          <p:nvPr/>
        </p:nvGrpSpPr>
        <p:grpSpPr>
          <a:xfrm>
            <a:off x="0" y="-38039"/>
            <a:ext cx="12192609" cy="6858000"/>
            <a:chOff x="0" y="-38039"/>
            <a:chExt cx="12192609" cy="6858000"/>
          </a:xfrm>
        </p:grpSpPr>
        <p:sp>
          <p:nvSpPr>
            <p:cNvPr id="3" name="Google Shape;186;p21">
              <a:extLst>
                <a:ext uri="{FF2B5EF4-FFF2-40B4-BE49-F238E27FC236}">
                  <a16:creationId xmlns="" xmlns:a16="http://schemas.microsoft.com/office/drawing/2014/main" id="{372CB6E5-8391-0599-A65F-111FAA9F0645}"/>
                </a:ext>
              </a:extLst>
            </p:cNvPr>
            <p:cNvSpPr/>
            <p:nvPr/>
          </p:nvSpPr>
          <p:spPr>
            <a:xfrm>
              <a:off x="0" y="-38039"/>
              <a:ext cx="12192609" cy="6858000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187;p21">
              <a:extLst>
                <a:ext uri="{FF2B5EF4-FFF2-40B4-BE49-F238E27FC236}">
                  <a16:creationId xmlns="" xmlns:a16="http://schemas.microsoft.com/office/drawing/2014/main" id="{782B3A85-9C03-B0B0-1FE2-01A49790394F}"/>
                </a:ext>
              </a:extLst>
            </p:cNvPr>
            <p:cNvSpPr/>
            <p:nvPr/>
          </p:nvSpPr>
          <p:spPr>
            <a:xfrm>
              <a:off x="270945" y="734537"/>
              <a:ext cx="11650717" cy="593419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48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188;p21">
              <a:extLst>
                <a:ext uri="{FF2B5EF4-FFF2-40B4-BE49-F238E27FC236}">
                  <a16:creationId xmlns="" xmlns:a16="http://schemas.microsoft.com/office/drawing/2014/main" id="{08E6D563-43FE-71F5-03EB-DFCD525C0368}"/>
                </a:ext>
              </a:extLst>
            </p:cNvPr>
            <p:cNvSpPr/>
            <p:nvPr/>
          </p:nvSpPr>
          <p:spPr>
            <a:xfrm>
              <a:off x="270945" y="149513"/>
              <a:ext cx="11650717" cy="81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11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189;p21">
            <a:extLst>
              <a:ext uri="{FF2B5EF4-FFF2-40B4-BE49-F238E27FC236}">
                <a16:creationId xmlns="" xmlns:a16="http://schemas.microsoft.com/office/drawing/2014/main" id="{DC2FB784-CE3F-E281-AA19-8E8E6E2017D2}"/>
              </a:ext>
            </a:extLst>
          </p:cNvPr>
          <p:cNvSpPr/>
          <p:nvPr/>
        </p:nvSpPr>
        <p:spPr>
          <a:xfrm rot="10800009" flipH="1">
            <a:off x="586413" y="298753"/>
            <a:ext cx="367881" cy="223817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+- f4 0 f2"/>
              <a:gd name="f8" fmla="+- f3 0 f2"/>
              <a:gd name="f9" fmla="*/ f8 1 771785"/>
              <a:gd name="f10" fmla="*/ f7 1 671453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120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190;p21">
            <a:extLst>
              <a:ext uri="{FF2B5EF4-FFF2-40B4-BE49-F238E27FC236}">
                <a16:creationId xmlns="" xmlns:a16="http://schemas.microsoft.com/office/drawing/2014/main" id="{202D3905-A6C7-E5FF-246E-5ECE4ED1FA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0" y="195946"/>
            <a:ext cx="10161196" cy="470797"/>
          </a:xfrm>
        </p:spPr>
        <p:txBody>
          <a:bodyPr/>
          <a:lstStyle>
            <a:lvl1pPr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191;p21">
            <a:extLst>
              <a:ext uri="{FF2B5EF4-FFF2-40B4-BE49-F238E27FC236}">
                <a16:creationId xmlns="" xmlns:a16="http://schemas.microsoft.com/office/drawing/2014/main" id="{9395CE9E-7842-46EB-76E4-62AFAF73FF2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3" cy="292397"/>
          </a:xfrm>
        </p:spPr>
        <p:txBody>
          <a:bodyPr>
            <a:noAutofit/>
          </a:bodyPr>
          <a:lstStyle>
            <a:lvl1pPr marL="609584" indent="-304787">
              <a:spcBef>
                <a:spcPts val="1065"/>
              </a:spcBef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81452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93;p22">
            <a:extLst>
              <a:ext uri="{FF2B5EF4-FFF2-40B4-BE49-F238E27FC236}">
                <a16:creationId xmlns="" xmlns:a16="http://schemas.microsoft.com/office/drawing/2014/main" id="{C0FF07CC-5D48-F2A2-FC7A-38B5A042AC8C}"/>
              </a:ext>
            </a:extLst>
          </p:cNvPr>
          <p:cNvGrpSpPr/>
          <p:nvPr/>
        </p:nvGrpSpPr>
        <p:grpSpPr>
          <a:xfrm>
            <a:off x="0" y="-38039"/>
            <a:ext cx="12192609" cy="6858000"/>
            <a:chOff x="0" y="-38039"/>
            <a:chExt cx="12192609" cy="6858000"/>
          </a:xfrm>
        </p:grpSpPr>
        <p:sp>
          <p:nvSpPr>
            <p:cNvPr id="3" name="Google Shape;194;p22">
              <a:extLst>
                <a:ext uri="{FF2B5EF4-FFF2-40B4-BE49-F238E27FC236}">
                  <a16:creationId xmlns="" xmlns:a16="http://schemas.microsoft.com/office/drawing/2014/main" id="{EF25A21F-6BED-588E-FFF2-38B3CA8045C7}"/>
                </a:ext>
              </a:extLst>
            </p:cNvPr>
            <p:cNvSpPr/>
            <p:nvPr/>
          </p:nvSpPr>
          <p:spPr>
            <a:xfrm>
              <a:off x="0" y="-38039"/>
              <a:ext cx="12192609" cy="6858000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195;p22">
              <a:extLst>
                <a:ext uri="{FF2B5EF4-FFF2-40B4-BE49-F238E27FC236}">
                  <a16:creationId xmlns="" xmlns:a16="http://schemas.microsoft.com/office/drawing/2014/main" id="{792D3E40-0D94-CF12-EB8D-69001723F492}"/>
                </a:ext>
              </a:extLst>
            </p:cNvPr>
            <p:cNvSpPr/>
            <p:nvPr/>
          </p:nvSpPr>
          <p:spPr>
            <a:xfrm>
              <a:off x="270945" y="734537"/>
              <a:ext cx="11650717" cy="593419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481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196;p22">
              <a:extLst>
                <a:ext uri="{FF2B5EF4-FFF2-40B4-BE49-F238E27FC236}">
                  <a16:creationId xmlns="" xmlns:a16="http://schemas.microsoft.com/office/drawing/2014/main" id="{8CA89744-EE4A-590F-16C0-D676A7FEEC07}"/>
                </a:ext>
              </a:extLst>
            </p:cNvPr>
            <p:cNvSpPr/>
            <p:nvPr/>
          </p:nvSpPr>
          <p:spPr>
            <a:xfrm>
              <a:off x="270945" y="149513"/>
              <a:ext cx="11650717" cy="81999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311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33" b="0" i="0" u="none" strike="noStrike" kern="120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197;p22">
            <a:extLst>
              <a:ext uri="{FF2B5EF4-FFF2-40B4-BE49-F238E27FC236}">
                <a16:creationId xmlns="" xmlns:a16="http://schemas.microsoft.com/office/drawing/2014/main" id="{7468DEA9-BE43-75A8-E3CA-0DB7CAAFB462}"/>
              </a:ext>
            </a:extLst>
          </p:cNvPr>
          <p:cNvSpPr/>
          <p:nvPr/>
        </p:nvSpPr>
        <p:spPr>
          <a:xfrm rot="10799991">
            <a:off x="11449330" y="272389"/>
            <a:ext cx="288136" cy="219337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+- f4 0 f2"/>
              <a:gd name="f8" fmla="+- f3 0 f2"/>
              <a:gd name="f9" fmla="*/ f8 1 771785"/>
              <a:gd name="f10" fmla="*/ f7 1 671453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1" i="0" u="none" strike="noStrike" kern="120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198;p22">
            <a:extLst>
              <a:ext uri="{FF2B5EF4-FFF2-40B4-BE49-F238E27FC236}">
                <a16:creationId xmlns="" xmlns:a16="http://schemas.microsoft.com/office/drawing/2014/main" id="{971BAECB-B31C-5EBA-7D7A-40518037C8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50" y="195946"/>
            <a:ext cx="10161196" cy="470797"/>
          </a:xfrm>
        </p:spPr>
        <p:txBody>
          <a:bodyPr/>
          <a:lstStyle>
            <a:lvl1pPr algn="r">
              <a:defRPr sz="2000" b="1">
                <a:solidFill>
                  <a:srgbClr val="757070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199;p22">
            <a:extLst>
              <a:ext uri="{FF2B5EF4-FFF2-40B4-BE49-F238E27FC236}">
                <a16:creationId xmlns="" xmlns:a16="http://schemas.microsoft.com/office/drawing/2014/main" id="{B266C80B-6113-595A-2802-CE0D20A5B07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3" cy="292397"/>
          </a:xfrm>
        </p:spPr>
        <p:txBody>
          <a:bodyPr>
            <a:noAutofit/>
          </a:bodyPr>
          <a:lstStyle>
            <a:lvl1pPr marL="609584" indent="-304787" algn="r">
              <a:spcBef>
                <a:spcPts val="1065"/>
              </a:spcBef>
              <a:buNone/>
              <a:defRPr sz="1467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66674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CEAC6807-8AC4-F457-7B6A-A405C753824F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17EEB66D-E83A-5AF6-5F16-E845AC180246}"/>
              </a:ext>
            </a:extLst>
          </p:cNvPr>
          <p:cNvSpPr txBox="1"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8" tIns="359999" rIns="719998" bIns="359999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40142526-156F-60AE-4367-719A5B399F33}"/>
              </a:ext>
            </a:extLst>
          </p:cNvPr>
          <p:cNvSpPr txBox="1"/>
          <p:nvPr/>
        </p:nvSpPr>
        <p:spPr>
          <a:xfrm>
            <a:off x="0" y="0"/>
            <a:ext cx="12191996" cy="1015998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F8F50A27-4386-2DF6-4B2A-787352C7AE8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4"/>
            <a:ext cx="4757595" cy="831198"/>
          </a:xfrm>
        </p:spPr>
        <p:txBody>
          <a:bodyPr>
            <a:spAutoFit/>
          </a:bodyPr>
          <a:lstStyle>
            <a:lvl1pPr marL="609584" indent="-609584" algn="r">
              <a:spcBef>
                <a:spcPts val="1065"/>
              </a:spcBef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77F1936A-A12F-666C-319E-0DBA9F46430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34" y="1678673"/>
            <a:ext cx="10845597" cy="784802"/>
          </a:xfrm>
        </p:spPr>
        <p:txBody>
          <a:bodyPr>
            <a:spAutoFit/>
          </a:bodyPr>
          <a:lstStyle>
            <a:lvl1pPr marL="609584" indent="-499518" algn="r">
              <a:spcBef>
                <a:spcPts val="1065"/>
              </a:spcBef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9407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A3802710-01C2-D81B-9EDA-FE0A5401705C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AAF0B14E-68A4-61DE-B238-8138907FEE45}"/>
              </a:ext>
            </a:extLst>
          </p:cNvPr>
          <p:cNvSpPr txBox="1"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8" tIns="359999" rIns="719998" bIns="359999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2C2A7D35-9BED-E594-74EF-5ABD45619FB6}"/>
              </a:ext>
            </a:extLst>
          </p:cNvPr>
          <p:cNvSpPr txBox="1"/>
          <p:nvPr/>
        </p:nvSpPr>
        <p:spPr>
          <a:xfrm>
            <a:off x="0" y="0"/>
            <a:ext cx="12191996" cy="1015998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1D0085ED-9FE7-51CF-4866-C525F07770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4"/>
            <a:ext cx="4757595" cy="707599"/>
          </a:xfrm>
        </p:spPr>
        <p:txBody>
          <a:bodyPr anchorCtr="1">
            <a:spAutoFit/>
          </a:bodyPr>
          <a:lstStyle>
            <a:lvl1pPr marL="609584" indent="-304787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FB221D3A-2837-D28B-96B5-79314A6A07E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34" y="1678673"/>
            <a:ext cx="10845597" cy="3108804"/>
          </a:xfrm>
        </p:spPr>
        <p:txBody>
          <a:bodyPr>
            <a:spAutoFit/>
          </a:bodyPr>
          <a:lstStyle>
            <a:lvl1pPr marL="609584" indent="-482583">
              <a:spcBef>
                <a:spcPts val="1065"/>
              </a:spcBef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7795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18375F71-F6E3-47BD-F926-22FDBE23EEF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C10901A7-6E2F-CF16-F163-6C8C9207638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1F318E4A-3E2A-34D8-780E-DADAECB996C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C802EE3E-DD91-A8A0-85E9-929D0E8435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5058C1F-CC30-4D18-8FEC-1E8B67A770B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03229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pPr lvl="0"/>
            <a:fld id="{0499E888-A2AC-43F3-8C24-5B53F72314E1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4319198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1286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94151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88959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288972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87326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2245826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281321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0441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3460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9088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69758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3990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38640289"/>
      </p:ext>
    </p:extLst>
  </p:cSld>
  <p:clrMapOvr>
    <a:masterClrMapping/>
  </p:clrMapOvr>
  <p:hf sldNum="0"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10/10/2025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2864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0692768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719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18383586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1401096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3128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10/10/2025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364127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41396352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440416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50294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87138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40251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00849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81477"/>
      </p:ext>
    </p:extLst>
  </p:cSld>
  <p:clrMapOvr>
    <a:masterClrMapping/>
  </p:clrMapOvr>
  <p:hf sldNum="0" hdr="0" ftr="0" dt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7767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382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4131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240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7264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1611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46791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6010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3639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44201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77456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221317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649508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784635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78802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996772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3045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51713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1325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24896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76232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93029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14004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91451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78525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00411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74865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75463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2208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554711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168946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347824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945582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532282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4405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6450838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1691308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38194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6228761"/>
      </p:ext>
    </p:extLst>
  </p:cSld>
  <p:clrMapOvr>
    <a:masterClrMapping/>
  </p:clrMapOvr>
  <p:hf sldNum="0"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71236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60413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71607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01870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02839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41659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92457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92960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49921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13240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74665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643571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510578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21073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841497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62614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890267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657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098454"/>
      </p:ext>
    </p:extLst>
  </p:cSld>
  <p:clrMapOvr>
    <a:masterClrMapping/>
  </p:clrMapOvr>
  <p:hf sldNum="0" hdr="0" ftr="0" dt="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68194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68700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13179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96737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64870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57545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50056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79459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55534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15047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1924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9454805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66855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061975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71773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580861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076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5210917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7830176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236155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145855"/>
      </p:ext>
    </p:extLst>
  </p:cSld>
  <p:clrMapOvr>
    <a:masterClrMapping/>
  </p:clrMapOvr>
  <p:hf sldNum="0" hdr="0" ftr="0" dt="0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57192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49223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63344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88602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18981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0477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01982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77433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9758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847762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703012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530606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03806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971257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097795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382961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3420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3714790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384715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40634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788368"/>
      </p:ext>
    </p:extLst>
  </p:cSld>
  <p:clrMapOvr>
    <a:masterClrMapping/>
  </p:clrMapOvr>
  <p:hf sldNum="0" hdr="0" ftr="0" dt="0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0796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39502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99007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13683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19391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53061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16758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58614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99841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31041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67066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42785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795017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266571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774741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824729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8985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54871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8295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53370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083564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65102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76302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57272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00210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65205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40430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00577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2435620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634645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1372959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731299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850127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50885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033983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2591152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100514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3780537"/>
      </p:ext>
    </p:extLst>
  </p:cSld>
  <p:clrMapOvr>
    <a:masterClrMapping/>
  </p:clrMapOvr>
  <p:hf sldNum="0" hdr="0" ftr="0" dt="0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91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5" name="Google Shape;815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6" name="Google Shape;816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  <p:sp>
        <p:nvSpPr>
          <p:cNvPr id="817" name="Google Shape;817;p91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91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392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91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0" name="Google Shape;820;p91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1" name="Google Shape;821;p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530730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rgbClr val="D8E2F3"/>
        </a:solidFill>
        <a:effectLst/>
      </p:bgPr>
    </p:bg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20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5" name="Google Shape;835;p20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36" name="Google Shape;836;p2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7" name="Google Shape;837;p2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8" name="Google Shape;838;p2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596293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2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1" name="Google Shape;841;p20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2" name="Google Shape;842;p2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3" name="Google Shape;843;p2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4" name="Google Shape;844;p2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56696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>
  <p:cSld name="Titre de section"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0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7" name="Google Shape;847;p20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48" name="Google Shape;848;p2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9" name="Google Shape;849;p2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0" name="Google Shape;850;p2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5364048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2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20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4" name="Google Shape;854;p20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5" name="Google Shape;855;p2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6" name="Google Shape;856;p2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7" name="Google Shape;857;p2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3205440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re seul"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20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0" name="Google Shape;860;p2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1" name="Google Shape;861;p2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2" name="Google Shape;862;p2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75606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Vide"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20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5" name="Google Shape;865;p20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6" name="Google Shape;866;p20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82394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20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9" name="Google Shape;869;p20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70" name="Google Shape;870;p20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71" name="Google Shape;871;p2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2" name="Google Shape;872;p2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3" name="Google Shape;873;p2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742228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9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SzPts val="1800"/>
              <a:buFont typeface="Calibri"/>
              <a:buNone/>
            </a:pPr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720949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728801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66684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05173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022461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484716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372014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232771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98416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27569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991734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5292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5391899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30987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297308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0991142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376863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7483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7635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965340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8363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734982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52467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400483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9447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381011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40319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622894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07808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7090032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436510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9611198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068315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010997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8688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6324607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977680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305376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1515860"/>
      </p:ext>
    </p:extLst>
  </p:cSld>
  <p:clrMapOvr>
    <a:masterClrMapping/>
  </p:clrMapOvr>
  <p:hf sldNum="0" hdr="0" ftr="0" dt="0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787552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69242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626581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312055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158321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472654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969695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77867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019346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767954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73889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8903402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332338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4196458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4800873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156740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4"/>
          <p:cNvSpPr txBox="1"/>
          <p:nvPr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prstClr val="black"/>
              </a:buClr>
              <a:buSzPts val="1800"/>
              <a:buFont typeface="Calibri"/>
              <a:buNone/>
            </a:pPr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94"/>
          <p:cNvSpPr txBox="1">
            <a:spLocks noGrp="1"/>
          </p:cNvSpPr>
          <p:nvPr>
            <p:ph type="body" idx="1"/>
          </p:nvPr>
        </p:nvSpPr>
        <p:spPr>
          <a:xfrm>
            <a:off x="3715202" y="81025"/>
            <a:ext cx="475773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533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 b="1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4"/>
          <p:cNvSpPr txBox="1">
            <a:spLocks noGrp="1"/>
          </p:cNvSpPr>
          <p:nvPr>
            <p:ph type="body" idx="2"/>
          </p:nvPr>
        </p:nvSpPr>
        <p:spPr>
          <a:xfrm>
            <a:off x="671332" y="1678671"/>
            <a:ext cx="10845478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lvl="0" indent="-4191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 b="0" i="0" u="none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667051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92064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9912466"/>
      </p:ext>
    </p:extLst>
  </p:cSld>
  <p:clrMapOvr>
    <a:masterClrMapping/>
  </p:clrMapOvr>
  <p:hf sldNum="0" hdr="0" ftr="0" dt="0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273758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788867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432297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47460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8209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4051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32398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0981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130978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096378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242358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0896737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99224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7829735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8450005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846531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1862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9546928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711197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299047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568615"/>
      </p:ext>
    </p:extLst>
  </p:cSld>
  <p:clrMapOvr>
    <a:masterClrMapping/>
  </p:clrMapOvr>
  <p:hf sldNum="0" hdr="0" ftr="0" dt="0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924844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59086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119533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904406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010483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529726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950209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60919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909271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470759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42931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9778398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51159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4353459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64503874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791152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5904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475401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98189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00093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7474229"/>
      </p:ext>
    </p:extLst>
  </p:cSld>
  <p:clrMapOvr>
    <a:masterClrMapping/>
  </p:clrMapOvr>
  <p:hf sldNum="0" hdr="0" ftr="0" dt="0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727681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309877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199460"/>
      </p:ext>
    </p:extLst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782296"/>
      </p:ext>
    </p:extLst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384781"/>
      </p:ext>
    </p:extLst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941078"/>
      </p:ext>
    </p:extLst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663407"/>
      </p:ext>
    </p:extLst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909865"/>
      </p:ext>
    </p:extLst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010218"/>
      </p:ext>
    </p:extLst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582027"/>
      </p:ext>
    </p:extLst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447902"/>
      </p:ext>
    </p:extLst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5291367"/>
      </p:ext>
    </p:extLst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257174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120268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4576677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183836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82698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937220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920860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420946"/>
      </p:ext>
    </p:extLst>
  </p:cSld>
  <p:clrMapOvr>
    <a:masterClrMapping/>
  </p:clrMapOvr>
  <p:hf sldNum="0" hdr="0" ftr="0" dt="0"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6035412"/>
      </p:ext>
    </p:extLst>
  </p:cSld>
  <p:clrMapOvr>
    <a:masterClrMapping/>
  </p:clrMapOvr>
  <p:hf sldNum="0" hdr="0" ftr="0" dt="0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98564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38718929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54501830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8207398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9955276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287982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4782144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145148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373430799"/>
      </p:ext>
    </p:extLst>
  </p:cSld>
  <p:clrMapOvr>
    <a:masterClrMapping/>
  </p:clrMapOvr>
  <p:hf sldNum="0" hdr="0" ftr="0" dt="0"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39668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957208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134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632263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88699433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71701927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44043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03197937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2807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1521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95576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46812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04564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2799787"/>
      </p:ext>
    </p:extLst>
  </p:cSld>
  <p:clrMapOvr>
    <a:masterClrMapping/>
  </p:clrMapOvr>
  <p:hf sldNum="0" hdr="0" ftr="0" dt="0"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735757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186135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703613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585286"/>
      </p:ext>
    </p:extLst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746305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6944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79024"/>
      </p:ext>
    </p:extLst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728854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464671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433364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886096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0106021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125692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4160060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7511700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443074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845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58ED2D2-42B8-C3C7-63CF-621277C9F1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DC120824-6C38-354F-DF72-A49AD0E5D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FC2C31F1-DACF-5A10-BB99-9842D907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4484077-95CB-4553-62B2-DFF804A7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03F433-BF1B-D2B6-3920-0E50066A8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640883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FE8EAC2-7EC1-27F9-CA80-F2AA275E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6B4B46F-08F7-3042-8381-F4B646C1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D7DB424-0D1C-7A3E-5CE0-D34F8973A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F398917-FB33-B9AF-C009-0E1A97F9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99D9E572-9C38-D16C-4F05-9975E679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795765"/>
      </p:ext>
    </p:extLst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8948FB2-8693-FCB9-D9A6-13725AF27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C55290F-8247-E993-09F9-3E9770AE9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0ED4A37-0FE5-1049-828A-71FD7F57E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1B76727-FA25-774F-B5FF-8678F41E0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6EEEAE3-BE3F-DD6A-5523-A61C4759B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901594"/>
      </p:ext>
    </p:extLst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1F3CD9F-8839-0143-1F14-C557BE26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432FF66D-D23D-91FD-184F-A8716E76F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BECDCC56-AA6C-CBC2-6D38-0B0B2E2DD2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21E3ECA7-305A-7CE5-1873-DDECBB1D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D960D44-0ECB-CBB7-AFB0-1FFA17F9F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AADF55E3-0AF5-A53D-A34C-6C3D55BF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669864"/>
      </p:ext>
    </p:extLst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F092085-14C8-28E4-102F-ED0B19F0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C4E7B72C-4A45-E3F0-A413-6884F8108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726A244-B359-577E-4E68-468DB08B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87FFAD7A-C765-8531-CB64-D996D4027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1278E4AF-D805-D256-F40A-851EC3BA12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F7C804D-E917-C6AB-4115-6F29AFD7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C52FC19B-9C5E-8C8D-9BC7-224793413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0506F3A-6305-7514-5E10-1E002F91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03547"/>
      </p:ext>
    </p:extLst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D8C30FB-211F-35C1-45B3-37139EF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4637D15E-E502-0625-6F1A-69553D5D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197B4271-BD12-E79C-5100-54E285362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B2D670BA-579C-AEE4-D8C0-FE74CC88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658"/>
      </p:ext>
    </p:extLst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9482D344-EB9A-BC27-3542-56280CBD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2E4CD51F-B6E1-3BEB-FD8B-99CFB0B2B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5BE63402-5980-8B03-5C6A-F5F07C2B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829910"/>
      </p:ext>
    </p:extLst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7C4C743-EB7C-A66D-E0E2-AA1252988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B0DAAA0-DB2B-B8E1-E8D0-1A301F1FC8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4A8D8D8C-B79B-7811-25FB-F9B427767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3D88ABC-27AE-ADED-587F-03BE3A28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ECA6991-BEF1-D145-74D7-2799DB3B1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9316097-2FC4-9C9C-9343-249407EE9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925041"/>
      </p:ext>
    </p:extLst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1584B283-6AE8-B781-AE26-A8920CE1D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A016F648-CB24-0CD1-0BDE-0E9C65D7A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AE53F75-B762-70CD-0662-60379C206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7E56B356-640F-7832-E3E0-C7D098F3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701DC535-75F0-6025-3358-5C96F198B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5D31AEBA-626C-719F-7B50-ABD25FE2C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469741"/>
      </p:ext>
    </p:extLst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C5AAC2E9-6EBA-AD80-9D0F-99264065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F41F3FE-6328-A8BD-ED13-436D2088D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0C501C4A-FFE8-63D7-8294-8A62C18E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0ABCDED-9723-410F-1039-E82586E9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A462A592-B9B5-3DB6-293A-61EE386C2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763841"/>
      </p:ext>
    </p:extLst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28A44AC3-E98B-5F31-56E4-12B0F2997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27DA23C-AD99-C36D-890E-B6736F0DD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E435B0B-0CF3-04B5-085F-9F7AF989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9BADC2-C8DB-CBBD-719D-81BB95B59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93481B6-B977-D7DA-240F-E81A8544A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158772"/>
      </p:ext>
    </p:extLst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59" name="Google Shape;59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83"/>
          <p:cNvSpPr/>
          <p:nvPr/>
        </p:nvSpPr>
        <p:spPr>
          <a:xfrm flipH="1">
            <a:off x="11365763" y="278141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" name="Google Shape;63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594056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800"/>
              <a:buNone/>
              <a:defRPr sz="18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1288273"/>
      </p:ext>
    </p:extLst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943049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3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lt1"/>
          </a:solidFill>
          <a:ln w="12700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6666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2" name="Google Shape;42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3" name="Google Shape;43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ar-MA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4" name="Google Shape;44;p63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3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sy="102000" algn="ctr" rotWithShape="0">
              <a:srgbClr val="000000">
                <a:alpha val="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3"/>
          <p:cNvSpPr txBox="1">
            <a:spLocks noGrp="1"/>
          </p:cNvSpPr>
          <p:nvPr>
            <p:ph type="title"/>
          </p:nvPr>
        </p:nvSpPr>
        <p:spPr>
          <a:xfrm>
            <a:off x="1921565" y="2311678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48" name="Google Shape;48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82128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1978727"/>
      </p:ext>
    </p:extLst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6"/>
            <a:ext cx="10161104" cy="470617"/>
          </a:xfr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8"/>
            <a:ext cx="10179603" cy="292443"/>
          </a:xfr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4134692"/>
      </p:ext>
    </p:extLst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83"/>
          <p:cNvGrpSpPr/>
          <p:nvPr/>
        </p:nvGrpSpPr>
        <p:grpSpPr>
          <a:xfrm>
            <a:off x="-1" y="-38042"/>
            <a:ext cx="12192000" cy="6858001"/>
            <a:chOff x="0" y="0"/>
            <a:chExt cx="13716000" cy="10287000"/>
          </a:xfrm>
        </p:grpSpPr>
        <p:sp>
          <p:nvSpPr>
            <p:cNvPr id="47" name="Google Shape;47;p8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83"/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83"/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83"/>
          <p:cNvSpPr/>
          <p:nvPr/>
        </p:nvSpPr>
        <p:spPr>
          <a:xfrm rot="10800000">
            <a:off x="11447485" y="272473"/>
            <a:ext cx="290042" cy="219304"/>
          </a:xfrm>
          <a:custGeom>
            <a:avLst/>
            <a:gdLst/>
            <a:ahLst/>
            <a:cxnLst/>
            <a:rect l="l" t="t" r="r" b="b"/>
            <a:pathLst>
              <a:path w="771785" h="671453" extrusionOk="0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1350" b="1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" name="Google Shape;51;p83"/>
          <p:cNvSpPr txBox="1">
            <a:spLocks noGrp="1"/>
          </p:cNvSpPr>
          <p:nvPr>
            <p:ph type="title"/>
          </p:nvPr>
        </p:nvSpPr>
        <p:spPr>
          <a:xfrm>
            <a:off x="1015448" y="195946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3"/>
          <p:cNvSpPr txBox="1">
            <a:spLocks noGrp="1"/>
          </p:cNvSpPr>
          <p:nvPr>
            <p:ph type="body" idx="1"/>
          </p:nvPr>
        </p:nvSpPr>
        <p:spPr>
          <a:xfrm>
            <a:off x="996949" y="685688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None/>
              <a:defRPr sz="1400" i="1">
                <a:solidFill>
                  <a:srgbClr val="AEABAB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243526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 userDrawn="1">
  <p:cSld name="3_Title Slid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6700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3"/>
          <p:cNvSpPr txBox="1">
            <a:spLocks noGrp="1"/>
          </p:cNvSpPr>
          <p:nvPr>
            <p:ph type="title"/>
          </p:nvPr>
        </p:nvSpPr>
        <p:spPr>
          <a:xfrm>
            <a:off x="2621734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68" name="Google Shape;468;p13"/>
          <p:cNvSpPr txBox="1">
            <a:spLocks noGrp="1"/>
          </p:cNvSpPr>
          <p:nvPr>
            <p:ph type="subTitle" idx="1"/>
          </p:nvPr>
        </p:nvSpPr>
        <p:spPr>
          <a:xfrm>
            <a:off x="2621738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69" name="Google Shape;469;p13"/>
          <p:cNvSpPr txBox="1">
            <a:spLocks noGrp="1"/>
          </p:cNvSpPr>
          <p:nvPr>
            <p:ph type="subTitle" idx="2"/>
          </p:nvPr>
        </p:nvSpPr>
        <p:spPr>
          <a:xfrm flipH="1">
            <a:off x="8020253" y="2838925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0" name="Google Shape;470;p13"/>
          <p:cNvSpPr txBox="1">
            <a:spLocks noGrp="1"/>
          </p:cNvSpPr>
          <p:nvPr>
            <p:ph type="title" idx="3"/>
          </p:nvPr>
        </p:nvSpPr>
        <p:spPr>
          <a:xfrm>
            <a:off x="2621766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471" name="Google Shape;471;p13"/>
          <p:cNvSpPr txBox="1">
            <a:spLocks noGrp="1"/>
          </p:cNvSpPr>
          <p:nvPr>
            <p:ph type="subTitle" idx="4"/>
          </p:nvPr>
        </p:nvSpPr>
        <p:spPr>
          <a:xfrm>
            <a:off x="2621738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2" name="Google Shape;472;p13"/>
          <p:cNvSpPr txBox="1">
            <a:spLocks noGrp="1"/>
          </p:cNvSpPr>
          <p:nvPr>
            <p:ph type="subTitle" idx="5"/>
          </p:nvPr>
        </p:nvSpPr>
        <p:spPr>
          <a:xfrm flipH="1">
            <a:off x="8020253" y="4835433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/>
          </a:p>
        </p:txBody>
      </p:sp>
      <p:sp>
        <p:nvSpPr>
          <p:cNvPr id="473" name="Google Shape;473;p13"/>
          <p:cNvSpPr txBox="1">
            <a:spLocks noGrp="1"/>
          </p:cNvSpPr>
          <p:nvPr>
            <p:ph type="title" idx="6" hasCustomPrompt="1"/>
          </p:nvPr>
        </p:nvSpPr>
        <p:spPr>
          <a:xfrm>
            <a:off x="1097753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4" name="Google Shape;474;p13"/>
          <p:cNvSpPr txBox="1">
            <a:spLocks noGrp="1"/>
          </p:cNvSpPr>
          <p:nvPr>
            <p:ph type="title" idx="7" hasCustomPrompt="1"/>
          </p:nvPr>
        </p:nvSpPr>
        <p:spPr>
          <a:xfrm>
            <a:off x="1097753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5" name="Google Shape;475;p13"/>
          <p:cNvSpPr txBox="1">
            <a:spLocks noGrp="1"/>
          </p:cNvSpPr>
          <p:nvPr>
            <p:ph type="title" idx="8" hasCustomPrompt="1"/>
          </p:nvPr>
        </p:nvSpPr>
        <p:spPr>
          <a:xfrm flipH="1">
            <a:off x="6496261" y="24205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476" name="Google Shape;476;p13"/>
          <p:cNvSpPr txBox="1">
            <a:spLocks noGrp="1"/>
          </p:cNvSpPr>
          <p:nvPr>
            <p:ph type="title" idx="9" hasCustomPrompt="1"/>
          </p:nvPr>
        </p:nvSpPr>
        <p:spPr>
          <a:xfrm flipH="1">
            <a:off x="6496261" y="4465496"/>
            <a:ext cx="1524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525" name="Google Shape;525;p13"/>
          <p:cNvSpPr txBox="1">
            <a:spLocks noGrp="1"/>
          </p:cNvSpPr>
          <p:nvPr>
            <p:ph type="title" idx="13"/>
          </p:nvPr>
        </p:nvSpPr>
        <p:spPr>
          <a:xfrm>
            <a:off x="8020268" y="2174784"/>
            <a:ext cx="3074000" cy="6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6" name="Google Shape;526;p13"/>
          <p:cNvSpPr txBox="1">
            <a:spLocks noGrp="1"/>
          </p:cNvSpPr>
          <p:nvPr>
            <p:ph type="title" idx="14"/>
          </p:nvPr>
        </p:nvSpPr>
        <p:spPr>
          <a:xfrm>
            <a:off x="8020300" y="4184033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fr-FR"/>
              <a:t>Modifiez le style du titre</a:t>
            </a:r>
            <a:endParaRPr/>
          </a:p>
        </p:txBody>
      </p:sp>
      <p:sp>
        <p:nvSpPr>
          <p:cNvPr id="527" name="Google Shape;527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fr-FR"/>
              <a:t>Modifiez le style du titre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55421275"/>
      </p:ext>
    </p:extLst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331926C2-A71B-E93C-F8D4-DA7FF1A89E4F}"/>
              </a:ext>
            </a:extLst>
          </p:cNvPr>
          <p:cNvSpPr/>
          <p:nvPr/>
        </p:nvSpPr>
        <p:spPr>
          <a:xfrm>
            <a:off x="786984" y="1025404"/>
            <a:ext cx="9678402" cy="537880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76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F81C7D9C-95AE-43D7-5DB8-749C1B147B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882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E2781198-4C56-F5B2-55EF-83D24FD5B31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588660" y="6675665"/>
            <a:ext cx="4114800" cy="365202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A96A7310-184D-B6FB-EADE-2629323FE3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160660" y="6675665"/>
            <a:ext cx="2743200" cy="365202"/>
          </a:xfrm>
        </p:spPr>
        <p:txBody>
          <a:bodyPr/>
          <a:lstStyle>
            <a:lvl1pPr>
              <a:defRPr/>
            </a:lvl1pPr>
          </a:lstStyle>
          <a:p>
            <a:fld id="{0499E888-A2AC-43F3-8C24-5B53F72314E1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ACA3757D-9A81-C14D-D3F0-F6A20809F4B5}"/>
              </a:ext>
            </a:extLst>
          </p:cNvPr>
          <p:cNvSpPr/>
          <p:nvPr/>
        </p:nvSpPr>
        <p:spPr>
          <a:xfrm>
            <a:off x="910483" y="1152213"/>
            <a:ext cx="9431597" cy="5153201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FDA4FBDF-8C47-AD91-3EEB-DB0EDF977B70}"/>
              </a:ext>
            </a:extLst>
          </p:cNvPr>
          <p:cNvSpPr/>
          <p:nvPr/>
        </p:nvSpPr>
        <p:spPr>
          <a:xfrm>
            <a:off x="1074455" y="1297315"/>
            <a:ext cx="9143204" cy="490199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F027D887-44E1-A7CE-26E4-97C95D532B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1622" y="2630990"/>
            <a:ext cx="7772400" cy="2234802"/>
          </a:xfr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551198"/>
      </p:ext>
    </p:extLst>
  </p:cSld>
  <p:clrMapOvr>
    <a:masterClrMapping/>
  </p:clrMapOvr>
  <p:hf sldNum="0" hdr="0" ftr="0" dt="0"/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93012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3168416"/>
      </p:ext>
    </p:extLst>
  </p:cSld>
  <p:clrMapOvr>
    <a:masterClrMapping/>
  </p:clrMapOvr>
  <p:hf sldNum="0" hdr="0" ftr="0" dt="0"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958857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218430"/>
      </p:ext>
    </p:extLst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071314"/>
      </p:ext>
    </p:extLst>
  </p:cSld>
  <p:clrMapOvr>
    <a:masterClrMapping/>
  </p:clrMapOvr>
  <p:hf sldNum="0" hdr="0" ftr="0" dt="0"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191852"/>
      </p:ext>
    </p:extLst>
  </p:cSld>
  <p:clrMapOvr>
    <a:masterClrMapping/>
  </p:clrMapOvr>
  <p:hf sldNum="0" hdr="0" ftr="0" dt="0"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99503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78927459"/>
      </p:ext>
    </p:extLst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712948814"/>
      </p:ext>
    </p:extLst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8728524"/>
      </p:ext>
    </p:extLst>
  </p:cSld>
  <p:clrMapOvr>
    <a:masterClrMapping/>
  </p:clrMapOvr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3466775"/>
      </p:ext>
    </p:extLst>
  </p:cSld>
  <p:clrMapOvr>
    <a:masterClrMapping/>
  </p:clrMapOvr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3663679"/>
      </p:ext>
    </p:extLst>
  </p:cSld>
  <p:clrMapOvr>
    <a:masterClrMapping/>
  </p:clrMapOvr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214631"/>
      </p:ext>
    </p:extLst>
  </p:cSld>
  <p:clrMapOvr>
    <a:masterClrMapping/>
  </p:clrMapOvr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399331"/>
      </p:ext>
    </p:extLst>
  </p:cSld>
  <p:clrMapOvr>
    <a:masterClrMapping/>
  </p:clrMapOvr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71756073"/>
      </p:ext>
    </p:extLst>
  </p:cSld>
  <p:clrMapOvr>
    <a:masterClrMapping/>
  </p:clrMapOvr>
  <p:hf sldNum="0" hdr="0" ftr="0" dt="0"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25156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283232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97511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1451710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880233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99594038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189064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17441154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37015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52787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22891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41540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04543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262884"/>
      </p:ext>
    </p:extLst>
  </p:cSld>
  <p:clrMapOvr>
    <a:masterClrMapping/>
  </p:clrMapOvr>
  <p:hf sldNum="0" hdr="0" ftr="0" dt="0"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D69B145A-EE5E-445F-8B91-90C4E506F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AEF3F907-5569-9BCE-8A6B-BC1BB057C1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B4AF89CE-4B4C-5321-564B-69254A22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2AC68EB-0DBF-E572-FB53-7EE51E6DA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D20DD17E-B6BD-7069-50DD-AD5C0390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5997347"/>
      </p:ext>
    </p:extLst>
  </p:cSld>
  <p:clrMapOvr>
    <a:masterClrMapping/>
  </p:clrMapOvr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C2C897B-E86B-B5CA-E896-B0F47CC38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B050A178-4D58-E79B-1B26-DB40F7111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71E4BC91-89E0-F1CE-C6A0-843CF319A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6457749F-43B6-19B7-30EF-A1A3E5CF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A197A07-2DF6-58D2-C46D-39142D249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013190"/>
      </p:ext>
    </p:extLst>
  </p:cSld>
  <p:clrMapOvr>
    <a:masterClrMapping/>
  </p:clrMapOvr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5A67664-0A96-A11B-469E-9D0F60F07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472EB0FB-284F-9FAF-A736-00888E3F0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8A81A025-33FC-1C2A-7EF0-CAE6BF0B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EF415823-E510-7F5F-7191-1D9934C6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405DCD7-E301-9498-F932-90C450DCA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249598"/>
      </p:ext>
    </p:extLst>
  </p:cSld>
  <p:clrMapOvr>
    <a:masterClrMapping/>
  </p:clrMapOvr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2E00259-8F24-811D-BA6F-F0BD6098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7C7BEEF4-1B3F-90B0-4D2E-6612457B5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79CCBE76-9F1A-353A-12F7-3FAE8132B9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1B3CE214-72F8-0CCB-8191-F609D0230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2304685B-9B52-4ED5-0275-3D04EE3C6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645D7B3-5445-F943-6063-1D405B1B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121019"/>
      </p:ext>
    </p:extLst>
  </p:cSld>
  <p:clrMapOvr>
    <a:masterClrMapping/>
  </p:clrMapOvr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0843E78-E586-B579-E9B0-FAA52146C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FACB1FBD-A8A3-D9E3-57F2-96097B72B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E540FDAD-0BAB-55F5-E546-0AA449920A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BD4DBD2-00FB-9311-4B56-7322DEC9D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834FED25-B4DF-2A72-91C7-D9559B83A6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A1ABF4BF-4FD7-BC35-C52C-F1C0770B4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8E08583A-0313-53CA-3C83-3CEAF20C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B22414D4-2DAB-C3BC-6084-CB8630283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674894"/>
      </p:ext>
    </p:extLst>
  </p:cSld>
  <p:clrMapOvr>
    <a:masterClrMapping/>
  </p:clrMapOvr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13825C7-0915-E6FF-029C-E459254CE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94BF64F8-5849-8849-1542-F41E57082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7079A9E0-E8D3-53CB-4B27-32396B4D8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32849602-F748-A2AA-5B0C-019567B92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29588"/>
      </p:ext>
    </p:extLst>
  </p:cSld>
  <p:clrMapOvr>
    <a:masterClrMapping/>
  </p:clrMapOvr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A4FDAF37-3944-6C5A-345E-2EA9DE6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C75D438C-A7A4-A160-3E08-9C1A9915E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6369369C-334B-7A2F-0C5D-4D0B8219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886890"/>
      </p:ext>
    </p:extLst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E3E0048-39D1-0605-6D00-562A1666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CD810052-C6A5-B1DF-0EC3-2054D954F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D6B557F7-A11E-7D2D-0D49-DE7799D91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D010ED86-2C89-87FE-B6BF-BDEB4FE1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D8279DA5-11CB-45AE-3BE3-05F78C228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BBFE63A9-8179-8C7E-0035-097D6B7F4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601502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4B73204-4F88-0D02-88CC-102445617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653B9D6C-B98B-9E54-4309-ECFA325987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D82CE850-CD5C-A3AF-C3BA-5543DBE2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492CA4C6-E7C0-39AB-8BE9-430732F9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15618498-DE66-330C-5EE4-742E2D519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845224D3-B1F7-A979-C7EE-36C59490E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451653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5444841-DD72-DEF8-D265-6D0B28B0C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9EC752F7-6BF9-0CBA-C0F3-441C1B9EDC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4571420-D84B-750F-3121-0CB9A730B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457DBA2-9167-49A8-3B45-7B0CE694D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5F76EA2-4CB5-8A34-5F93-AE5CB7150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862938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357394FC-BB82-DDC5-4401-B0036241EA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113A50C8-4CE9-C1C5-1014-A1B4DFFA0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9578C3EE-5F14-4308-35C8-D5979A1A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A5C1C12-E8FB-9399-0467-6196B2EA0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B246D178-FDAA-934E-8A75-B517AF1A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784456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1;p65">
            <a:extLst>
              <a:ext uri="{FF2B5EF4-FFF2-40B4-BE49-F238E27FC236}">
                <a16:creationId xmlns="" xmlns:a16="http://schemas.microsoft.com/office/drawing/2014/main" id="{26459DD0-CBC0-27E6-F49B-4789DAE18F30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3773496"/>
      </p:ext>
    </p:extLst>
  </p:cSld>
  <p:clrMapOvr>
    <a:masterClrMapping/>
  </p:clrMapOvr>
  <p:hf sldNum="0" hdr="0" ftr="0" dt="0"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userDrawn="1">
  <p:cSld name="1_Diapositive de titr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404136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949394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5339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736223"/>
      </p:ext>
    </p:extLst>
  </p:cSld>
  <p:clrMapOvr>
    <a:masterClrMapping/>
  </p:clrMapOvr>
  <p:hf sldNum="0" hdr="0" ftr="0" dt="0"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1814608"/>
      </p:ext>
    </p:extLst>
  </p:cSld>
  <p:clrMapOvr>
    <a:masterClrMapping/>
  </p:clrMapOvr>
  <p:hf sldNum="0" hdr="0" ftr="0" dt="0"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49067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73254718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86427971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6256719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587708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911385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186647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52571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39616110"/>
      </p:ext>
    </p:extLst>
  </p:cSld>
  <p:clrMapOvr>
    <a:masterClrMapping/>
  </p:clrMapOvr>
  <p:hf sldNum="0" hdr="0" ftr="0" dt="0"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437276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295682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3754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890295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52665951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69867525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551315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24973270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05764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46487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20488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86968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28965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39280"/>
      </p:ext>
    </p:extLst>
  </p:cSld>
  <p:clrMapOvr>
    <a:masterClrMapping/>
  </p:clrMapOvr>
  <p:hf sldNum="0" hdr="0" ftr="0" dt="0"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258467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979077"/>
      </p:ext>
    </p:extLst>
  </p:cSld>
  <p:clrMapOvr>
    <a:masterClrMapping/>
  </p:clrMapOvr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393031"/>
      </p:ext>
    </p:extLst>
  </p:cSld>
  <p:clrMapOvr>
    <a:masterClrMapping/>
  </p:clrMapOvr>
  <p:hf sldNum="0" hdr="0" ftr="0" dt="0"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4376303"/>
      </p:ext>
    </p:extLst>
  </p:cSld>
  <p:clrMapOvr>
    <a:masterClrMapping/>
  </p:clrMapOvr>
  <p:hf sldNum="0" hdr="0" ftr="0" dt="0"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45004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24947636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996625070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2590820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8342588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64072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7753221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6115122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37345617"/>
      </p:ext>
    </p:extLst>
  </p:cSld>
  <p:clrMapOvr>
    <a:masterClrMapping/>
  </p:clrMapOvr>
  <p:hf sldNum="0" hdr="0" ftr="0" dt="0"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73999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528047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01107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96879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896599103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590690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214972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720349393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96048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1971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80862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75606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24011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158241"/>
      </p:ext>
    </p:extLst>
  </p:cSld>
  <p:clrMapOvr>
    <a:masterClrMapping/>
  </p:clrMapOvr>
  <p:hf sldNum="0" hdr="0" ftr="0" dt="0"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498728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060487"/>
      </p:ext>
    </p:extLst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=""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140;p16">
            <a:extLst>
              <a:ext uri="{FF2B5EF4-FFF2-40B4-BE49-F238E27FC236}">
                <a16:creationId xmlns=""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41;p16">
            <a:extLst>
              <a:ext uri="{FF2B5EF4-FFF2-40B4-BE49-F238E27FC236}">
                <a16:creationId xmlns=""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64A3EE-1873-493E-94C6-3DA5AC49684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797620"/>
      </p:ext>
    </p:extLst>
  </p:cSld>
  <p:clrMapOvr>
    <a:masterClrMapping/>
  </p:clrMapOvr>
  <p:hf sldNum="0" hdr="0" ftr="0" dt="0"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3037525"/>
      </p:ext>
    </p:extLst>
  </p:cSld>
  <p:clrMapOvr>
    <a:masterClrMapping/>
  </p:clrMapOvr>
  <p:hf sldNum="0" hdr="0" ftr="0" dt="0"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=""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=""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15294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=""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=""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67;p19">
            <a:extLst>
              <a:ext uri="{FF2B5EF4-FFF2-40B4-BE49-F238E27FC236}">
                <a16:creationId xmlns=""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68;p19">
            <a:extLst>
              <a:ext uri="{FF2B5EF4-FFF2-40B4-BE49-F238E27FC236}">
                <a16:creationId xmlns=""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7BE8DEB-705E-4647-B517-3FA30C223BDF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69;p19">
            <a:extLst>
              <a:ext uri="{FF2B5EF4-FFF2-40B4-BE49-F238E27FC236}">
                <a16:creationId xmlns=""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=""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=""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=""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=""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93082644"/>
      </p:ext>
    </p:extLst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=""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=""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177;p20">
            <a:extLst>
              <a:ext uri="{FF2B5EF4-FFF2-40B4-BE49-F238E27FC236}">
                <a16:creationId xmlns=""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178;p20">
            <a:extLst>
              <a:ext uri="{FF2B5EF4-FFF2-40B4-BE49-F238E27FC236}">
                <a16:creationId xmlns=""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6F310AA-5A3D-4C11-9811-C9290F9C2E68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179;p20">
            <a:extLst>
              <a:ext uri="{FF2B5EF4-FFF2-40B4-BE49-F238E27FC236}">
                <a16:creationId xmlns=""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=""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=""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=""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=""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587255965"/>
      </p:ext>
    </p:extLst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4398043"/>
      </p:ext>
    </p:extLst>
  </p:cSld>
  <p:clrMapOvr>
    <a:masterClrMapping/>
  </p:clrMapOvr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1184087"/>
      </p:ext>
    </p:extLst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=""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=""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=""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=""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=""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4733388"/>
      </p:ext>
    </p:extLst>
  </p:cSld>
  <p:clrMapOvr>
    <a:masterClrMapping/>
  </p:clrMapOvr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=""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=""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=""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=""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=""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7838254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=""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=""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215;p25">
            <a:extLst>
              <a:ext uri="{FF2B5EF4-FFF2-40B4-BE49-F238E27FC236}">
                <a16:creationId xmlns=""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216;p25">
            <a:extLst>
              <a:ext uri="{FF2B5EF4-FFF2-40B4-BE49-F238E27FC236}">
                <a16:creationId xmlns=""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838A6BF-B8F6-446D-B38E-D5D93A388C70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531995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=""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=""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76;p77">
            <a:extLst>
              <a:ext uri="{FF2B5EF4-FFF2-40B4-BE49-F238E27FC236}">
                <a16:creationId xmlns=""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77;p77">
            <a:extLst>
              <a:ext uri="{FF2B5EF4-FFF2-40B4-BE49-F238E27FC236}">
                <a16:creationId xmlns=""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4DCEC68-AA10-430F-AB8E-74B26C8292AC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Google Shape;578;p77">
            <a:extLst>
              <a:ext uri="{FF2B5EF4-FFF2-40B4-BE49-F238E27FC236}">
                <a16:creationId xmlns=""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=""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=""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=""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kern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=""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04131827"/>
      </p:ext>
    </p:extLst>
  </p:cSld>
  <p:clrMapOvr>
    <a:masterClrMapping/>
  </p:clrMapOvr>
  <p:hf sldNum="0" hdr="0" ftr="0" dt="0"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=""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=""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1" name="Picture 23">
            <a:extLst>
              <a:ext uri="{FF2B5EF4-FFF2-40B4-BE49-F238E27FC236}">
                <a16:creationId xmlns=""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29792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=""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=""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=""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=""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833733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7814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394444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386045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>
              <a:solidFill>
                <a:prstClr val="white"/>
              </a:solidFill>
            </a:endParaRPr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44886234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031440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487738888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95650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40133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6869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29613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19170">
              <a:defRPr/>
            </a:pPr>
            <a:endParaRPr lang="fr-MA" sz="240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09508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2"/>
            <a:ext cx="12039799" cy="1093409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4" y="76094"/>
            <a:ext cx="1096128" cy="1096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081046"/>
      </p:ext>
    </p:extLst>
  </p:cSld>
  <p:clrMapOvr>
    <a:masterClrMapping/>
  </p:clrMapOvr>
  <p:hf sldNum="0" hdr="0" ftr="0" dt="0"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=""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993688"/>
      </p:ext>
    </p:extLst>
  </p:cSld>
  <p:clrMapOvr>
    <a:masterClrMapping/>
  </p:clrMapOvr>
  <p:hf sldNum="0" hdr="0" ftr="0" dt="0"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="" xmlns:a16="http://schemas.microsoft.com/office/drawing/2014/main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Google Shape;494;p66">
            <a:extLst>
              <a:ext uri="{FF2B5EF4-FFF2-40B4-BE49-F238E27FC236}">
                <a16:creationId xmlns="" xmlns:a16="http://schemas.microsoft.com/office/drawing/2014/main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495;p66">
            <a:extLst>
              <a:ext uri="{FF2B5EF4-FFF2-40B4-BE49-F238E27FC236}">
                <a16:creationId xmlns="" xmlns:a16="http://schemas.microsoft.com/office/drawing/2014/main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6157E9-D3C2-408A-8624-22B2CE8B1F99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719125"/>
      </p:ext>
    </p:extLst>
  </p:cSld>
  <p:clrMapOvr>
    <a:masterClrMapping/>
  </p:clrMapOvr>
  <p:hf sldNum="0" hdr="0" ftr="0" dt="0"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8FA9865-4FAE-4140-90AC-D386D6FC41BA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3377B7-3CAF-4A67-911C-D4B2E0FBA256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33345"/>
      </p:ext>
    </p:extLst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2ABDDBA-8375-4493-853A-C01FB35A2F46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D731844-473A-4C86-8314-198431F5C6DA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130148"/>
      </p:ext>
    </p:extLst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015A79E-26D0-40DE-9631-3AFBD54ADF9B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948F3B7-A9A2-42B0-95B6-9ACC30609773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308083"/>
      </p:ext>
    </p:extLst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0022089-A5D7-4EF6-B709-E23F02F99E33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9C9F48-11D4-4921-8BD7-2A616E495D9D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726839"/>
      </p:ext>
    </p:extLst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D7A5BC3-5753-4B61-943C-1ED6A0A093D1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B2BBBD4-193B-42A1-A6DE-43C107483E0B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89790"/>
      </p:ext>
    </p:extLst>
  </p:cSld>
  <p:clrMapOvr>
    <a:masterClrMapping/>
  </p:clrMapOvr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DCEF032-47C8-43A4-BB2B-CF252202F2C0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A0D16A6-909F-438F-82DE-9C6754152741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341066"/>
      </p:ext>
    </p:extLst>
  </p:cSld>
  <p:clrMapOvr>
    <a:masterClrMapping/>
  </p:clrMapOvr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B1C7C0B-62D7-4401-80B9-CE6945F5B4AB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ABAE430-7260-4094-B089-F06E6B7B5A52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735087"/>
      </p:ext>
    </p:extLst>
  </p:cSld>
  <p:clrMapOvr>
    <a:masterClrMapping/>
  </p:clrMapOvr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C7A46FA-C00D-499A-9F3C-5031298100A3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9F8E816-F8CA-414A-9DF9-48887FAFE377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289116"/>
      </p:ext>
    </p:extLst>
  </p:cSld>
  <p:clrMapOvr>
    <a:masterClrMapping/>
  </p:clrMapOvr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546EF5-36E1-4FC0-9B6C-CE745D939A2E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CF4397-6344-48E4-BD3C-CC9ADFFCA9BE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534835"/>
      </p:ext>
    </p:extLst>
  </p:cSld>
  <p:clrMapOvr>
    <a:masterClrMapping/>
  </p:clrMapOvr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08C36E-DEE8-4925-8903-E0D3352E3C5C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D9E9DCD-5922-45E1-8FF1-273D4ACF9B4B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565279"/>
      </p:ext>
    </p:extLst>
  </p:cSld>
  <p:clrMapOvr>
    <a:masterClrMapping/>
  </p:clrMapOvr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9B690EA-43CC-4D64-832D-87C89E722281}" type="datetime1">
              <a:rPr lang="fr-FR">
                <a:solidFill>
                  <a:prstClr val="black"/>
                </a:solidFill>
              </a:rPr>
              <a:pPr/>
              <a:t>10/10/2025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514F1B-96EF-4601-8348-C6047C08BFF5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922457"/>
      </p:ext>
    </p:extLst>
  </p:cSld>
  <p:clrMapOvr>
    <a:masterClrMapping/>
  </p:clrMapOvr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="" xmlns:a16="http://schemas.microsoft.com/office/drawing/2014/main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endParaRPr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="" xmlns:a16="http://schemas.microsoft.com/office/drawing/2014/main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099462"/>
      </p:ext>
    </p:extLst>
  </p:cSld>
  <p:clrMapOvr>
    <a:masterClrMapping/>
  </p:clrMapOvr>
  <p:hf sldNum="0" hdr="0" ftr="0" dt="0"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="" xmlns:a16="http://schemas.microsoft.com/office/drawing/2014/main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="" xmlns:a16="http://schemas.microsoft.com/office/drawing/2014/main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="" xmlns:a16="http://schemas.microsoft.com/office/drawing/2014/main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="" xmlns:a16="http://schemas.microsoft.com/office/drawing/2014/main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7132532"/>
      </p:ext>
    </p:extLst>
  </p:cSld>
  <p:clrMapOvr>
    <a:masterClrMapping/>
  </p:clrMapOvr>
  <p:hf sldNum="0" hdr="0" ftr="0" dt="0"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="" xmlns:a16="http://schemas.microsoft.com/office/drawing/2014/main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="" xmlns:a16="http://schemas.microsoft.com/office/drawing/2014/main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="" xmlns:a16="http://schemas.microsoft.com/office/drawing/2014/main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="" xmlns:a16="http://schemas.microsoft.com/office/drawing/2014/main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="" xmlns:a16="http://schemas.microsoft.com/office/drawing/2014/main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65209793"/>
      </p:ext>
    </p:extLst>
  </p:cSld>
  <p:clrMapOvr>
    <a:masterClrMapping/>
  </p:clrMapOvr>
  <p:hf sldNum="0" hdr="0" ftr="0" dt="0"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="" xmlns:a16="http://schemas.microsoft.com/office/drawing/2014/main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="" xmlns:a16="http://schemas.microsoft.com/office/drawing/2014/main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="" xmlns:a16="http://schemas.microsoft.com/office/drawing/2014/main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="" xmlns:a16="http://schemas.microsoft.com/office/drawing/2014/main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defTabSz="6857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kern="0">
              <a:solidFill>
                <a:srgbClr val="7F7F7F"/>
              </a:solidFill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="" xmlns:a16="http://schemas.microsoft.com/office/drawing/2014/main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36046458"/>
      </p:ext>
    </p:extLst>
  </p:cSld>
  <p:clrMapOvr>
    <a:masterClrMapping/>
  </p:clrMapOvr>
  <p:hf sldNum="0" hdr="0" ftr="0" dt="0"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="" xmlns:a16="http://schemas.microsoft.com/office/drawing/2014/main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="" xmlns:a16="http://schemas.microsoft.com/office/drawing/2014/main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="" xmlns:a16="http://schemas.microsoft.com/office/drawing/2014/main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="" xmlns:a16="http://schemas.microsoft.com/office/drawing/2014/main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="" xmlns:a16="http://schemas.microsoft.com/office/drawing/2014/main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kern="0">
              <a:solidFill>
                <a:srgbClr val="7F7F7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="" xmlns:a16="http://schemas.microsoft.com/office/drawing/2014/main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="" xmlns:a16="http://schemas.microsoft.com/office/drawing/2014/main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342447"/>
      </p:ext>
    </p:extLst>
  </p:cSld>
  <p:clrMapOvr>
    <a:masterClrMapping/>
  </p:clrMapOvr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="" xmlns:a16="http://schemas.microsoft.com/office/drawing/2014/main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="" xmlns:a16="http://schemas.microsoft.com/office/drawing/2014/main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Google Shape;50;p79">
            <a:extLst>
              <a:ext uri="{FF2B5EF4-FFF2-40B4-BE49-F238E27FC236}">
                <a16:creationId xmlns="" xmlns:a16="http://schemas.microsoft.com/office/drawing/2014/main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Google Shape;51;p79">
            <a:extLst>
              <a:ext uri="{FF2B5EF4-FFF2-40B4-BE49-F238E27FC236}">
                <a16:creationId xmlns="" xmlns:a16="http://schemas.microsoft.com/office/drawing/2014/main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fld id="{BBE84098-2294-4EF7-98CF-E51B5DE54DE1}" type="slidenum">
              <a:rPr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  <p:grpSp>
        <p:nvGrpSpPr>
          <p:cNvPr id="6" name="Google Shape;52;p79">
            <a:extLst>
              <a:ext uri="{FF2B5EF4-FFF2-40B4-BE49-F238E27FC236}">
                <a16:creationId xmlns="" xmlns:a16="http://schemas.microsoft.com/office/drawing/2014/main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="" xmlns:a16="http://schemas.microsoft.com/office/drawing/2014/main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="" xmlns:a16="http://schemas.microsoft.com/office/drawing/2014/main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="" xmlns:a16="http://schemas.microsoft.com/office/drawing/2014/main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kern="0">
                <a:solidFill>
                  <a:srgbClr val="FFFFFF"/>
                </a:solidFill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="" xmlns:a16="http://schemas.microsoft.com/office/drawing/2014/main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kern="0">
              <a:solidFill>
                <a:srgbClr val="7F7F7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="" xmlns:a16="http://schemas.microsoft.com/office/drawing/2014/main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351240"/>
      </p:ext>
    </p:extLst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userDrawn="1">
  <p:cSld name="6_Title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">
            <a:extLst>
              <a:ext uri="{FF2B5EF4-FFF2-40B4-BE49-F238E27FC236}">
                <a16:creationId xmlns="" xmlns:a16="http://schemas.microsoft.com/office/drawing/2014/main" id="{9F0F27D2-E3BB-E638-8657-579AE4CD7660}"/>
              </a:ext>
            </a:extLst>
          </p:cNvPr>
          <p:cNvSpPr/>
          <p:nvPr userDrawn="1"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7FD4220-F79D-CE47-D46E-24FBA9C4789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54AF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</a:endParaRP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="" xmlns:a16="http://schemas.microsoft.com/office/drawing/2014/main" id="{93602516-E5E7-C548-5BDD-2D3BABF02CE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54427" y="55062"/>
            <a:ext cx="767119" cy="76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794012"/>
      </p:ext>
    </p:extLst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=""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=""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=""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=""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=""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=""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=""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=""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=""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=""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=""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=""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=""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39141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26" Type="http://schemas.openxmlformats.org/officeDocument/2006/relationships/slideLayout" Target="../slideLayouts/slideLayout69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slideLayout" Target="../slideLayouts/slideLayout68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slideLayout" Target="../slideLayouts/slideLayout66.xml"/><Relationship Id="rId28" Type="http://schemas.openxmlformats.org/officeDocument/2006/relationships/theme" Target="../theme/theme4.xml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Relationship Id="rId27" Type="http://schemas.openxmlformats.org/officeDocument/2006/relationships/slideLayout" Target="../slideLayouts/slideLayout7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0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18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91.xml"/><Relationship Id="rId21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1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0.xml"/><Relationship Id="rId16" Type="http://schemas.openxmlformats.org/officeDocument/2006/relationships/slideLayout" Target="../slideLayouts/slideLayout104.xml"/><Relationship Id="rId20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98.xml"/><Relationship Id="rId19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slideLayout" Target="../slideLayouts/slideLayout102.xml"/><Relationship Id="rId22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.xml"/><Relationship Id="rId13" Type="http://schemas.openxmlformats.org/officeDocument/2006/relationships/slideLayout" Target="../slideLayouts/slideLayout122.xml"/><Relationship Id="rId18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19.xml"/><Relationship Id="rId19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slideLayout" Target="../slideLayouts/slideLayout141.xml"/><Relationship Id="rId18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31.xml"/><Relationship Id="rId21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17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30.xml"/><Relationship Id="rId16" Type="http://schemas.openxmlformats.org/officeDocument/2006/relationships/slideLayout" Target="../slideLayouts/slideLayout144.xml"/><Relationship Id="rId20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5" Type="http://schemas.openxmlformats.org/officeDocument/2006/relationships/slideLayout" Target="../slideLayouts/slideLayout143.xml"/><Relationship Id="rId10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slideLayout" Target="../slideLayouts/slideLayout142.xml"/><Relationship Id="rId22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.xml"/><Relationship Id="rId13" Type="http://schemas.openxmlformats.org/officeDocument/2006/relationships/slideLayout" Target="../slideLayouts/slideLayout162.xml"/><Relationship Id="rId18" Type="http://schemas.openxmlformats.org/officeDocument/2006/relationships/slideLayout" Target="../slideLayouts/slideLayout167.xml"/><Relationship Id="rId3" Type="http://schemas.openxmlformats.org/officeDocument/2006/relationships/slideLayout" Target="../slideLayouts/slideLayout152.xml"/><Relationship Id="rId21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56.xml"/><Relationship Id="rId12" Type="http://schemas.openxmlformats.org/officeDocument/2006/relationships/slideLayout" Target="../slideLayouts/slideLayout161.xml"/><Relationship Id="rId1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51.xml"/><Relationship Id="rId16" Type="http://schemas.openxmlformats.org/officeDocument/2006/relationships/slideLayout" Target="../slideLayouts/slideLayout165.xml"/><Relationship Id="rId20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50.xml"/><Relationship Id="rId6" Type="http://schemas.openxmlformats.org/officeDocument/2006/relationships/slideLayout" Target="../slideLayouts/slideLayout155.xml"/><Relationship Id="rId11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54.xml"/><Relationship Id="rId1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59.xml"/><Relationship Id="rId19" Type="http://schemas.openxmlformats.org/officeDocument/2006/relationships/slideLayout" Target="../slideLayouts/slideLayout168.xml"/><Relationship Id="rId4" Type="http://schemas.openxmlformats.org/officeDocument/2006/relationships/slideLayout" Target="../slideLayouts/slideLayout153.xml"/><Relationship Id="rId9" Type="http://schemas.openxmlformats.org/officeDocument/2006/relationships/slideLayout" Target="../slideLayouts/slideLayout158.xml"/><Relationship Id="rId14" Type="http://schemas.openxmlformats.org/officeDocument/2006/relationships/slideLayout" Target="../slideLayouts/slideLayout163.xml"/><Relationship Id="rId22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83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82.xml"/><Relationship Id="rId17" Type="http://schemas.openxmlformats.org/officeDocument/2006/relationships/slideLayout" Target="../slideLayouts/slideLayout187.xml"/><Relationship Id="rId2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186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75.xml"/><Relationship Id="rId1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8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slideLayout" Target="../slideLayouts/slideLayout200.xml"/><Relationship Id="rId18" Type="http://schemas.openxmlformats.org/officeDocument/2006/relationships/slideLayout" Target="../slideLayouts/slideLayout205.xml"/><Relationship Id="rId3" Type="http://schemas.openxmlformats.org/officeDocument/2006/relationships/slideLayout" Target="../slideLayouts/slideLayout190.xml"/><Relationship Id="rId21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199.xml"/><Relationship Id="rId17" Type="http://schemas.openxmlformats.org/officeDocument/2006/relationships/slideLayout" Target="../slideLayouts/slideLayout204.xml"/><Relationship Id="rId2" Type="http://schemas.openxmlformats.org/officeDocument/2006/relationships/slideLayout" Target="../slideLayouts/slideLayout189.xml"/><Relationship Id="rId16" Type="http://schemas.openxmlformats.org/officeDocument/2006/relationships/slideLayout" Target="../slideLayouts/slideLayout203.xml"/><Relationship Id="rId20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5" Type="http://schemas.openxmlformats.org/officeDocument/2006/relationships/slideLayout" Target="../slideLayouts/slideLayout202.xml"/><Relationship Id="rId10" Type="http://schemas.openxmlformats.org/officeDocument/2006/relationships/slideLayout" Target="../slideLayouts/slideLayout197.xml"/><Relationship Id="rId19" Type="http://schemas.openxmlformats.org/officeDocument/2006/relationships/slideLayout" Target="../slideLayouts/slideLayout206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Relationship Id="rId14" Type="http://schemas.openxmlformats.org/officeDocument/2006/relationships/slideLayout" Target="../slideLayouts/slideLayout201.xml"/><Relationship Id="rId22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6.xml"/><Relationship Id="rId3" Type="http://schemas.openxmlformats.org/officeDocument/2006/relationships/slideLayout" Target="../slideLayouts/slideLayout211.xml"/><Relationship Id="rId7" Type="http://schemas.openxmlformats.org/officeDocument/2006/relationships/slideLayout" Target="../slideLayouts/slideLayout215.xml"/><Relationship Id="rId2" Type="http://schemas.openxmlformats.org/officeDocument/2006/relationships/slideLayout" Target="../slideLayouts/slideLayout210.xml"/><Relationship Id="rId1" Type="http://schemas.openxmlformats.org/officeDocument/2006/relationships/slideLayout" Target="../slideLayouts/slideLayout209.xml"/><Relationship Id="rId6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213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212.xml"/><Relationship Id="rId9" Type="http://schemas.openxmlformats.org/officeDocument/2006/relationships/slideLayout" Target="../slideLayouts/slideLayout21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5.xml"/><Relationship Id="rId13" Type="http://schemas.openxmlformats.org/officeDocument/2006/relationships/slideLayout" Target="../slideLayouts/slideLayout230.xml"/><Relationship Id="rId18" Type="http://schemas.openxmlformats.org/officeDocument/2006/relationships/theme" Target="../theme/theme13.xml"/><Relationship Id="rId3" Type="http://schemas.openxmlformats.org/officeDocument/2006/relationships/slideLayout" Target="../slideLayouts/slideLayout220.xml"/><Relationship Id="rId7" Type="http://schemas.openxmlformats.org/officeDocument/2006/relationships/slideLayout" Target="../slideLayouts/slideLayout224.xml"/><Relationship Id="rId12" Type="http://schemas.openxmlformats.org/officeDocument/2006/relationships/slideLayout" Target="../slideLayouts/slideLayout229.xml"/><Relationship Id="rId17" Type="http://schemas.openxmlformats.org/officeDocument/2006/relationships/slideLayout" Target="../slideLayouts/slideLayout234.xml"/><Relationship Id="rId2" Type="http://schemas.openxmlformats.org/officeDocument/2006/relationships/slideLayout" Target="../slideLayouts/slideLayout219.xml"/><Relationship Id="rId16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18.xml"/><Relationship Id="rId6" Type="http://schemas.openxmlformats.org/officeDocument/2006/relationships/slideLayout" Target="../slideLayouts/slideLayout223.xml"/><Relationship Id="rId11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22.xml"/><Relationship Id="rId15" Type="http://schemas.openxmlformats.org/officeDocument/2006/relationships/slideLayout" Target="../slideLayouts/slideLayout232.xml"/><Relationship Id="rId10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21.xml"/><Relationship Id="rId9" Type="http://schemas.openxmlformats.org/officeDocument/2006/relationships/slideLayout" Target="../slideLayouts/slideLayout226.xml"/><Relationship Id="rId14" Type="http://schemas.openxmlformats.org/officeDocument/2006/relationships/slideLayout" Target="../slideLayouts/slideLayout23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slideLayout" Target="../slideLayouts/slideLayout247.xml"/><Relationship Id="rId18" Type="http://schemas.openxmlformats.org/officeDocument/2006/relationships/slideLayout" Target="../slideLayouts/slideLayout252.xml"/><Relationship Id="rId3" Type="http://schemas.openxmlformats.org/officeDocument/2006/relationships/slideLayout" Target="../slideLayouts/slideLayout237.xml"/><Relationship Id="rId21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17" Type="http://schemas.openxmlformats.org/officeDocument/2006/relationships/slideLayout" Target="../slideLayouts/slideLayout251.xml"/><Relationship Id="rId2" Type="http://schemas.openxmlformats.org/officeDocument/2006/relationships/slideLayout" Target="../slideLayouts/slideLayout236.xml"/><Relationship Id="rId16" Type="http://schemas.openxmlformats.org/officeDocument/2006/relationships/slideLayout" Target="../slideLayouts/slideLayout250.xml"/><Relationship Id="rId20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5" Type="http://schemas.openxmlformats.org/officeDocument/2006/relationships/slideLayout" Target="../slideLayouts/slideLayout249.xml"/><Relationship Id="rId10" Type="http://schemas.openxmlformats.org/officeDocument/2006/relationships/slideLayout" Target="../slideLayouts/slideLayout244.xml"/><Relationship Id="rId19" Type="http://schemas.openxmlformats.org/officeDocument/2006/relationships/slideLayout" Target="../slideLayouts/slideLayout253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Relationship Id="rId14" Type="http://schemas.openxmlformats.org/officeDocument/2006/relationships/slideLayout" Target="../slideLayouts/slideLayout248.xml"/><Relationship Id="rId22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3.xml"/><Relationship Id="rId13" Type="http://schemas.openxmlformats.org/officeDocument/2006/relationships/slideLayout" Target="../slideLayouts/slideLayout268.xml"/><Relationship Id="rId18" Type="http://schemas.openxmlformats.org/officeDocument/2006/relationships/slideLayout" Target="../slideLayouts/slideLayout273.xml"/><Relationship Id="rId3" Type="http://schemas.openxmlformats.org/officeDocument/2006/relationships/slideLayout" Target="../slideLayouts/slideLayout258.xml"/><Relationship Id="rId7" Type="http://schemas.openxmlformats.org/officeDocument/2006/relationships/slideLayout" Target="../slideLayouts/slideLayout262.xml"/><Relationship Id="rId12" Type="http://schemas.openxmlformats.org/officeDocument/2006/relationships/slideLayout" Target="../slideLayouts/slideLayout267.xml"/><Relationship Id="rId17" Type="http://schemas.openxmlformats.org/officeDocument/2006/relationships/slideLayout" Target="../slideLayouts/slideLayout272.xml"/><Relationship Id="rId2" Type="http://schemas.openxmlformats.org/officeDocument/2006/relationships/slideLayout" Target="../slideLayouts/slideLayout257.xml"/><Relationship Id="rId16" Type="http://schemas.openxmlformats.org/officeDocument/2006/relationships/slideLayout" Target="../slideLayouts/slideLayout271.xml"/><Relationship Id="rId20" Type="http://schemas.openxmlformats.org/officeDocument/2006/relationships/theme" Target="../theme/theme15.xml"/><Relationship Id="rId1" Type="http://schemas.openxmlformats.org/officeDocument/2006/relationships/slideLayout" Target="../slideLayouts/slideLayout256.xml"/><Relationship Id="rId6" Type="http://schemas.openxmlformats.org/officeDocument/2006/relationships/slideLayout" Target="../slideLayouts/slideLayout261.xml"/><Relationship Id="rId11" Type="http://schemas.openxmlformats.org/officeDocument/2006/relationships/slideLayout" Target="../slideLayouts/slideLayout266.xml"/><Relationship Id="rId5" Type="http://schemas.openxmlformats.org/officeDocument/2006/relationships/slideLayout" Target="../slideLayouts/slideLayout260.xml"/><Relationship Id="rId15" Type="http://schemas.openxmlformats.org/officeDocument/2006/relationships/slideLayout" Target="../slideLayouts/slideLayout270.xml"/><Relationship Id="rId10" Type="http://schemas.openxmlformats.org/officeDocument/2006/relationships/slideLayout" Target="../slideLayouts/slideLayout265.xml"/><Relationship Id="rId19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59.xml"/><Relationship Id="rId9" Type="http://schemas.openxmlformats.org/officeDocument/2006/relationships/slideLayout" Target="../slideLayouts/slideLayout264.xml"/><Relationship Id="rId14" Type="http://schemas.openxmlformats.org/officeDocument/2006/relationships/slideLayout" Target="../slideLayouts/slideLayout26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2.xml"/><Relationship Id="rId13" Type="http://schemas.openxmlformats.org/officeDocument/2006/relationships/slideLayout" Target="../slideLayouts/slideLayout287.xml"/><Relationship Id="rId18" Type="http://schemas.openxmlformats.org/officeDocument/2006/relationships/slideLayout" Target="../slideLayouts/slideLayout292.xml"/><Relationship Id="rId3" Type="http://schemas.openxmlformats.org/officeDocument/2006/relationships/slideLayout" Target="../slideLayouts/slideLayout277.xml"/><Relationship Id="rId21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81.xml"/><Relationship Id="rId12" Type="http://schemas.openxmlformats.org/officeDocument/2006/relationships/slideLayout" Target="../slideLayouts/slideLayout286.xml"/><Relationship Id="rId17" Type="http://schemas.openxmlformats.org/officeDocument/2006/relationships/slideLayout" Target="../slideLayouts/slideLayout291.xml"/><Relationship Id="rId2" Type="http://schemas.openxmlformats.org/officeDocument/2006/relationships/slideLayout" Target="../slideLayouts/slideLayout276.xml"/><Relationship Id="rId16" Type="http://schemas.openxmlformats.org/officeDocument/2006/relationships/slideLayout" Target="../slideLayouts/slideLayout290.xml"/><Relationship Id="rId20" Type="http://schemas.openxmlformats.org/officeDocument/2006/relationships/slideLayout" Target="../slideLayouts/slideLayout294.xml"/><Relationship Id="rId1" Type="http://schemas.openxmlformats.org/officeDocument/2006/relationships/slideLayout" Target="../slideLayouts/slideLayout275.xml"/><Relationship Id="rId6" Type="http://schemas.openxmlformats.org/officeDocument/2006/relationships/slideLayout" Target="../slideLayouts/slideLayout280.xml"/><Relationship Id="rId11" Type="http://schemas.openxmlformats.org/officeDocument/2006/relationships/slideLayout" Target="../slideLayouts/slideLayout285.xml"/><Relationship Id="rId5" Type="http://schemas.openxmlformats.org/officeDocument/2006/relationships/slideLayout" Target="../slideLayouts/slideLayout279.xml"/><Relationship Id="rId15" Type="http://schemas.openxmlformats.org/officeDocument/2006/relationships/slideLayout" Target="../slideLayouts/slideLayout289.xml"/><Relationship Id="rId10" Type="http://schemas.openxmlformats.org/officeDocument/2006/relationships/slideLayout" Target="../slideLayouts/slideLayout284.xml"/><Relationship Id="rId19" Type="http://schemas.openxmlformats.org/officeDocument/2006/relationships/slideLayout" Target="../slideLayouts/slideLayout293.xml"/><Relationship Id="rId4" Type="http://schemas.openxmlformats.org/officeDocument/2006/relationships/slideLayout" Target="../slideLayouts/slideLayout278.xml"/><Relationship Id="rId9" Type="http://schemas.openxmlformats.org/officeDocument/2006/relationships/slideLayout" Target="../slideLayouts/slideLayout283.xml"/><Relationship Id="rId14" Type="http://schemas.openxmlformats.org/officeDocument/2006/relationships/slideLayout" Target="../slideLayouts/slideLayout288.xml"/><Relationship Id="rId22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3.xml"/><Relationship Id="rId13" Type="http://schemas.openxmlformats.org/officeDocument/2006/relationships/slideLayout" Target="../slideLayouts/slideLayout308.xml"/><Relationship Id="rId18" Type="http://schemas.openxmlformats.org/officeDocument/2006/relationships/slideLayout" Target="../slideLayouts/slideLayout313.xml"/><Relationship Id="rId3" Type="http://schemas.openxmlformats.org/officeDocument/2006/relationships/slideLayout" Target="../slideLayouts/slideLayout298.xml"/><Relationship Id="rId21" Type="http://schemas.openxmlformats.org/officeDocument/2006/relationships/slideLayout" Target="../slideLayouts/slideLayout316.xml"/><Relationship Id="rId7" Type="http://schemas.openxmlformats.org/officeDocument/2006/relationships/slideLayout" Target="../slideLayouts/slideLayout302.xml"/><Relationship Id="rId12" Type="http://schemas.openxmlformats.org/officeDocument/2006/relationships/slideLayout" Target="../slideLayouts/slideLayout307.xml"/><Relationship Id="rId17" Type="http://schemas.openxmlformats.org/officeDocument/2006/relationships/slideLayout" Target="../slideLayouts/slideLayout312.xml"/><Relationship Id="rId2" Type="http://schemas.openxmlformats.org/officeDocument/2006/relationships/slideLayout" Target="../slideLayouts/slideLayout297.xml"/><Relationship Id="rId16" Type="http://schemas.openxmlformats.org/officeDocument/2006/relationships/slideLayout" Target="../slideLayouts/slideLayout311.xml"/><Relationship Id="rId20" Type="http://schemas.openxmlformats.org/officeDocument/2006/relationships/slideLayout" Target="../slideLayouts/slideLayout315.xml"/><Relationship Id="rId1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301.xml"/><Relationship Id="rId11" Type="http://schemas.openxmlformats.org/officeDocument/2006/relationships/slideLayout" Target="../slideLayouts/slideLayout306.xml"/><Relationship Id="rId5" Type="http://schemas.openxmlformats.org/officeDocument/2006/relationships/slideLayout" Target="../slideLayouts/slideLayout300.xml"/><Relationship Id="rId15" Type="http://schemas.openxmlformats.org/officeDocument/2006/relationships/slideLayout" Target="../slideLayouts/slideLayout310.xml"/><Relationship Id="rId10" Type="http://schemas.openxmlformats.org/officeDocument/2006/relationships/slideLayout" Target="../slideLayouts/slideLayout305.xml"/><Relationship Id="rId19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4.xml"/><Relationship Id="rId14" Type="http://schemas.openxmlformats.org/officeDocument/2006/relationships/slideLayout" Target="../slideLayouts/slideLayout309.xml"/><Relationship Id="rId22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4.xml"/><Relationship Id="rId13" Type="http://schemas.openxmlformats.org/officeDocument/2006/relationships/slideLayout" Target="../slideLayouts/slideLayout329.xml"/><Relationship Id="rId18" Type="http://schemas.openxmlformats.org/officeDocument/2006/relationships/theme" Target="../theme/theme18.xml"/><Relationship Id="rId3" Type="http://schemas.openxmlformats.org/officeDocument/2006/relationships/slideLayout" Target="../slideLayouts/slideLayout319.xml"/><Relationship Id="rId7" Type="http://schemas.openxmlformats.org/officeDocument/2006/relationships/slideLayout" Target="../slideLayouts/slideLayout323.xml"/><Relationship Id="rId12" Type="http://schemas.openxmlformats.org/officeDocument/2006/relationships/slideLayout" Target="../slideLayouts/slideLayout328.xml"/><Relationship Id="rId17" Type="http://schemas.openxmlformats.org/officeDocument/2006/relationships/slideLayout" Target="../slideLayouts/slideLayout333.xml"/><Relationship Id="rId2" Type="http://schemas.openxmlformats.org/officeDocument/2006/relationships/slideLayout" Target="../slideLayouts/slideLayout318.xml"/><Relationship Id="rId16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17.xml"/><Relationship Id="rId6" Type="http://schemas.openxmlformats.org/officeDocument/2006/relationships/slideLayout" Target="../slideLayouts/slideLayout322.xml"/><Relationship Id="rId11" Type="http://schemas.openxmlformats.org/officeDocument/2006/relationships/slideLayout" Target="../slideLayouts/slideLayout327.xml"/><Relationship Id="rId5" Type="http://schemas.openxmlformats.org/officeDocument/2006/relationships/slideLayout" Target="../slideLayouts/slideLayout321.xml"/><Relationship Id="rId15" Type="http://schemas.openxmlformats.org/officeDocument/2006/relationships/slideLayout" Target="../slideLayouts/slideLayout331.xml"/><Relationship Id="rId10" Type="http://schemas.openxmlformats.org/officeDocument/2006/relationships/slideLayout" Target="../slideLayouts/slideLayout326.xml"/><Relationship Id="rId4" Type="http://schemas.openxmlformats.org/officeDocument/2006/relationships/slideLayout" Target="../slideLayouts/slideLayout320.xml"/><Relationship Id="rId9" Type="http://schemas.openxmlformats.org/officeDocument/2006/relationships/slideLayout" Target="../slideLayouts/slideLayout325.xml"/><Relationship Id="rId14" Type="http://schemas.openxmlformats.org/officeDocument/2006/relationships/slideLayout" Target="../slideLayouts/slideLayout330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13" Type="http://schemas.openxmlformats.org/officeDocument/2006/relationships/slideLayout" Target="../slideLayouts/slideLayout346.xml"/><Relationship Id="rId18" Type="http://schemas.openxmlformats.org/officeDocument/2006/relationships/slideLayout" Target="../slideLayouts/slideLayout351.xml"/><Relationship Id="rId26" Type="http://schemas.openxmlformats.org/officeDocument/2006/relationships/slideLayout" Target="../slideLayouts/slideLayout359.xml"/><Relationship Id="rId3" Type="http://schemas.openxmlformats.org/officeDocument/2006/relationships/slideLayout" Target="../slideLayouts/slideLayout336.xml"/><Relationship Id="rId21" Type="http://schemas.openxmlformats.org/officeDocument/2006/relationships/slideLayout" Target="../slideLayouts/slideLayout354.xml"/><Relationship Id="rId7" Type="http://schemas.openxmlformats.org/officeDocument/2006/relationships/slideLayout" Target="../slideLayouts/slideLayout340.xml"/><Relationship Id="rId12" Type="http://schemas.openxmlformats.org/officeDocument/2006/relationships/slideLayout" Target="../slideLayouts/slideLayout345.xml"/><Relationship Id="rId17" Type="http://schemas.openxmlformats.org/officeDocument/2006/relationships/slideLayout" Target="../slideLayouts/slideLayout350.xml"/><Relationship Id="rId25" Type="http://schemas.openxmlformats.org/officeDocument/2006/relationships/slideLayout" Target="../slideLayouts/slideLayout358.xml"/><Relationship Id="rId2" Type="http://schemas.openxmlformats.org/officeDocument/2006/relationships/slideLayout" Target="../slideLayouts/slideLayout335.xml"/><Relationship Id="rId16" Type="http://schemas.openxmlformats.org/officeDocument/2006/relationships/slideLayout" Target="../slideLayouts/slideLayout349.xml"/><Relationship Id="rId20" Type="http://schemas.openxmlformats.org/officeDocument/2006/relationships/slideLayout" Target="../slideLayouts/slideLayout353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24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38.xml"/><Relationship Id="rId15" Type="http://schemas.openxmlformats.org/officeDocument/2006/relationships/slideLayout" Target="../slideLayouts/slideLayout348.xml"/><Relationship Id="rId23" Type="http://schemas.openxmlformats.org/officeDocument/2006/relationships/slideLayout" Target="../slideLayouts/slideLayout356.xml"/><Relationship Id="rId28" Type="http://schemas.openxmlformats.org/officeDocument/2006/relationships/theme" Target="../theme/theme19.xml"/><Relationship Id="rId10" Type="http://schemas.openxmlformats.org/officeDocument/2006/relationships/slideLayout" Target="../slideLayouts/slideLayout343.xml"/><Relationship Id="rId19" Type="http://schemas.openxmlformats.org/officeDocument/2006/relationships/slideLayout" Target="../slideLayouts/slideLayout352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Relationship Id="rId14" Type="http://schemas.openxmlformats.org/officeDocument/2006/relationships/slideLayout" Target="../slideLayouts/slideLayout347.xml"/><Relationship Id="rId22" Type="http://schemas.openxmlformats.org/officeDocument/2006/relationships/slideLayout" Target="../slideLayouts/slideLayout355.xml"/><Relationship Id="rId27" Type="http://schemas.openxmlformats.org/officeDocument/2006/relationships/slideLayout" Target="../slideLayouts/slideLayout36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8.xml"/><Relationship Id="rId13" Type="http://schemas.openxmlformats.org/officeDocument/2006/relationships/slideLayout" Target="../slideLayouts/slideLayout373.xml"/><Relationship Id="rId18" Type="http://schemas.openxmlformats.org/officeDocument/2006/relationships/theme" Target="../theme/theme20.xml"/><Relationship Id="rId3" Type="http://schemas.openxmlformats.org/officeDocument/2006/relationships/slideLayout" Target="../slideLayouts/slideLayout363.xml"/><Relationship Id="rId7" Type="http://schemas.openxmlformats.org/officeDocument/2006/relationships/slideLayout" Target="../slideLayouts/slideLayout367.xml"/><Relationship Id="rId12" Type="http://schemas.openxmlformats.org/officeDocument/2006/relationships/slideLayout" Target="../slideLayouts/slideLayout372.xml"/><Relationship Id="rId17" Type="http://schemas.openxmlformats.org/officeDocument/2006/relationships/slideLayout" Target="../slideLayouts/slideLayout377.xml"/><Relationship Id="rId2" Type="http://schemas.openxmlformats.org/officeDocument/2006/relationships/slideLayout" Target="../slideLayouts/slideLayout362.xml"/><Relationship Id="rId16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61.xml"/><Relationship Id="rId6" Type="http://schemas.openxmlformats.org/officeDocument/2006/relationships/slideLayout" Target="../slideLayouts/slideLayout366.xml"/><Relationship Id="rId11" Type="http://schemas.openxmlformats.org/officeDocument/2006/relationships/slideLayout" Target="../slideLayouts/slideLayout371.xml"/><Relationship Id="rId5" Type="http://schemas.openxmlformats.org/officeDocument/2006/relationships/slideLayout" Target="../slideLayouts/slideLayout365.xml"/><Relationship Id="rId15" Type="http://schemas.openxmlformats.org/officeDocument/2006/relationships/slideLayout" Target="../slideLayouts/slideLayout375.xml"/><Relationship Id="rId10" Type="http://schemas.openxmlformats.org/officeDocument/2006/relationships/slideLayout" Target="../slideLayouts/slideLayout370.xml"/><Relationship Id="rId4" Type="http://schemas.openxmlformats.org/officeDocument/2006/relationships/slideLayout" Target="../slideLayouts/slideLayout364.xml"/><Relationship Id="rId9" Type="http://schemas.openxmlformats.org/officeDocument/2006/relationships/slideLayout" Target="../slideLayouts/slideLayout369.xml"/><Relationship Id="rId14" Type="http://schemas.openxmlformats.org/officeDocument/2006/relationships/slideLayout" Target="../slideLayouts/slideLayout374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5.xml"/><Relationship Id="rId13" Type="http://schemas.openxmlformats.org/officeDocument/2006/relationships/slideLayout" Target="../slideLayouts/slideLayout390.xml"/><Relationship Id="rId18" Type="http://schemas.openxmlformats.org/officeDocument/2006/relationships/slideLayout" Target="../slideLayouts/slideLayout395.xml"/><Relationship Id="rId3" Type="http://schemas.openxmlformats.org/officeDocument/2006/relationships/slideLayout" Target="../slideLayouts/slideLayout380.xml"/><Relationship Id="rId21" Type="http://schemas.openxmlformats.org/officeDocument/2006/relationships/slideLayout" Target="../slideLayouts/slideLayout398.xml"/><Relationship Id="rId7" Type="http://schemas.openxmlformats.org/officeDocument/2006/relationships/slideLayout" Target="../slideLayouts/slideLayout384.xml"/><Relationship Id="rId12" Type="http://schemas.openxmlformats.org/officeDocument/2006/relationships/slideLayout" Target="../slideLayouts/slideLayout389.xml"/><Relationship Id="rId17" Type="http://schemas.openxmlformats.org/officeDocument/2006/relationships/slideLayout" Target="../slideLayouts/slideLayout394.xml"/><Relationship Id="rId2" Type="http://schemas.openxmlformats.org/officeDocument/2006/relationships/slideLayout" Target="../slideLayouts/slideLayout379.xml"/><Relationship Id="rId16" Type="http://schemas.openxmlformats.org/officeDocument/2006/relationships/slideLayout" Target="../slideLayouts/slideLayout393.xml"/><Relationship Id="rId20" Type="http://schemas.openxmlformats.org/officeDocument/2006/relationships/slideLayout" Target="../slideLayouts/slideLayout397.xml"/><Relationship Id="rId1" Type="http://schemas.openxmlformats.org/officeDocument/2006/relationships/slideLayout" Target="../slideLayouts/slideLayout378.xml"/><Relationship Id="rId6" Type="http://schemas.openxmlformats.org/officeDocument/2006/relationships/slideLayout" Target="../slideLayouts/slideLayout383.xml"/><Relationship Id="rId11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2.xml"/><Relationship Id="rId15" Type="http://schemas.openxmlformats.org/officeDocument/2006/relationships/slideLayout" Target="../slideLayouts/slideLayout392.xml"/><Relationship Id="rId10" Type="http://schemas.openxmlformats.org/officeDocument/2006/relationships/slideLayout" Target="../slideLayouts/slideLayout387.xml"/><Relationship Id="rId19" Type="http://schemas.openxmlformats.org/officeDocument/2006/relationships/slideLayout" Target="../slideLayouts/slideLayout396.xml"/><Relationship Id="rId4" Type="http://schemas.openxmlformats.org/officeDocument/2006/relationships/slideLayout" Target="../slideLayouts/slideLayout381.xml"/><Relationship Id="rId9" Type="http://schemas.openxmlformats.org/officeDocument/2006/relationships/slideLayout" Target="../slideLayouts/slideLayout386.xml"/><Relationship Id="rId14" Type="http://schemas.openxmlformats.org/officeDocument/2006/relationships/slideLayout" Target="../slideLayouts/slideLayout391.xml"/><Relationship Id="rId22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6.xml"/><Relationship Id="rId13" Type="http://schemas.openxmlformats.org/officeDocument/2006/relationships/slideLayout" Target="../slideLayouts/slideLayout411.xml"/><Relationship Id="rId18" Type="http://schemas.openxmlformats.org/officeDocument/2006/relationships/slideLayout" Target="../slideLayouts/slideLayout416.xml"/><Relationship Id="rId26" Type="http://schemas.openxmlformats.org/officeDocument/2006/relationships/slideLayout" Target="../slideLayouts/slideLayout424.xml"/><Relationship Id="rId3" Type="http://schemas.openxmlformats.org/officeDocument/2006/relationships/slideLayout" Target="../slideLayouts/slideLayout401.xml"/><Relationship Id="rId21" Type="http://schemas.openxmlformats.org/officeDocument/2006/relationships/slideLayout" Target="../slideLayouts/slideLayout419.xml"/><Relationship Id="rId7" Type="http://schemas.openxmlformats.org/officeDocument/2006/relationships/slideLayout" Target="../slideLayouts/slideLayout405.xml"/><Relationship Id="rId12" Type="http://schemas.openxmlformats.org/officeDocument/2006/relationships/slideLayout" Target="../slideLayouts/slideLayout410.xml"/><Relationship Id="rId17" Type="http://schemas.openxmlformats.org/officeDocument/2006/relationships/slideLayout" Target="../slideLayouts/slideLayout415.xml"/><Relationship Id="rId25" Type="http://schemas.openxmlformats.org/officeDocument/2006/relationships/slideLayout" Target="../slideLayouts/slideLayout423.xml"/><Relationship Id="rId2" Type="http://schemas.openxmlformats.org/officeDocument/2006/relationships/slideLayout" Target="../slideLayouts/slideLayout400.xml"/><Relationship Id="rId16" Type="http://schemas.openxmlformats.org/officeDocument/2006/relationships/slideLayout" Target="../slideLayouts/slideLayout414.xml"/><Relationship Id="rId20" Type="http://schemas.openxmlformats.org/officeDocument/2006/relationships/slideLayout" Target="../slideLayouts/slideLayout418.xml"/><Relationship Id="rId1" Type="http://schemas.openxmlformats.org/officeDocument/2006/relationships/slideLayout" Target="../slideLayouts/slideLayout399.xml"/><Relationship Id="rId6" Type="http://schemas.openxmlformats.org/officeDocument/2006/relationships/slideLayout" Target="../slideLayouts/slideLayout404.xml"/><Relationship Id="rId11" Type="http://schemas.openxmlformats.org/officeDocument/2006/relationships/slideLayout" Target="../slideLayouts/slideLayout409.xml"/><Relationship Id="rId24" Type="http://schemas.openxmlformats.org/officeDocument/2006/relationships/slideLayout" Target="../slideLayouts/slideLayout422.xml"/><Relationship Id="rId5" Type="http://schemas.openxmlformats.org/officeDocument/2006/relationships/slideLayout" Target="../slideLayouts/slideLayout403.xml"/><Relationship Id="rId15" Type="http://schemas.openxmlformats.org/officeDocument/2006/relationships/slideLayout" Target="../slideLayouts/slideLayout413.xml"/><Relationship Id="rId23" Type="http://schemas.openxmlformats.org/officeDocument/2006/relationships/slideLayout" Target="../slideLayouts/slideLayout421.xml"/><Relationship Id="rId28" Type="http://schemas.openxmlformats.org/officeDocument/2006/relationships/theme" Target="../theme/theme22.xml"/><Relationship Id="rId10" Type="http://schemas.openxmlformats.org/officeDocument/2006/relationships/slideLayout" Target="../slideLayouts/slideLayout408.xml"/><Relationship Id="rId19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02.xml"/><Relationship Id="rId9" Type="http://schemas.openxmlformats.org/officeDocument/2006/relationships/slideLayout" Target="../slideLayouts/slideLayout407.xml"/><Relationship Id="rId14" Type="http://schemas.openxmlformats.org/officeDocument/2006/relationships/slideLayout" Target="../slideLayouts/slideLayout412.xml"/><Relationship Id="rId22" Type="http://schemas.openxmlformats.org/officeDocument/2006/relationships/slideLayout" Target="../slideLayouts/slideLayout420.xml"/><Relationship Id="rId27" Type="http://schemas.openxmlformats.org/officeDocument/2006/relationships/slideLayout" Target="../slideLayouts/slideLayout425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3.xml"/><Relationship Id="rId13" Type="http://schemas.openxmlformats.org/officeDocument/2006/relationships/slideLayout" Target="../slideLayouts/slideLayout438.xml"/><Relationship Id="rId3" Type="http://schemas.openxmlformats.org/officeDocument/2006/relationships/slideLayout" Target="../slideLayouts/slideLayout428.xml"/><Relationship Id="rId7" Type="http://schemas.openxmlformats.org/officeDocument/2006/relationships/slideLayout" Target="../slideLayouts/slideLayout432.xml"/><Relationship Id="rId12" Type="http://schemas.openxmlformats.org/officeDocument/2006/relationships/slideLayout" Target="../slideLayouts/slideLayout437.xml"/><Relationship Id="rId2" Type="http://schemas.openxmlformats.org/officeDocument/2006/relationships/slideLayout" Target="../slideLayouts/slideLayout427.xml"/><Relationship Id="rId1" Type="http://schemas.openxmlformats.org/officeDocument/2006/relationships/slideLayout" Target="../slideLayouts/slideLayout426.xml"/><Relationship Id="rId6" Type="http://schemas.openxmlformats.org/officeDocument/2006/relationships/slideLayout" Target="../slideLayouts/slideLayout431.xml"/><Relationship Id="rId11" Type="http://schemas.openxmlformats.org/officeDocument/2006/relationships/slideLayout" Target="../slideLayouts/slideLayout436.xml"/><Relationship Id="rId5" Type="http://schemas.openxmlformats.org/officeDocument/2006/relationships/slideLayout" Target="../slideLayouts/slideLayout430.xml"/><Relationship Id="rId10" Type="http://schemas.openxmlformats.org/officeDocument/2006/relationships/slideLayout" Target="../slideLayouts/slideLayout435.xml"/><Relationship Id="rId4" Type="http://schemas.openxmlformats.org/officeDocument/2006/relationships/slideLayout" Target="../slideLayouts/slideLayout429.xml"/><Relationship Id="rId9" Type="http://schemas.openxmlformats.org/officeDocument/2006/relationships/slideLayout" Target="../slideLayouts/slideLayout434.xml"/><Relationship Id="rId14" Type="http://schemas.openxmlformats.org/officeDocument/2006/relationships/theme" Target="../theme/theme2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6.xml"/><Relationship Id="rId13" Type="http://schemas.openxmlformats.org/officeDocument/2006/relationships/slideLayout" Target="../slideLayouts/slideLayout451.xml"/><Relationship Id="rId18" Type="http://schemas.openxmlformats.org/officeDocument/2006/relationships/slideLayout" Target="../slideLayouts/slideLayout456.xml"/><Relationship Id="rId26" Type="http://schemas.openxmlformats.org/officeDocument/2006/relationships/slideLayout" Target="../slideLayouts/slideLayout464.xml"/><Relationship Id="rId3" Type="http://schemas.openxmlformats.org/officeDocument/2006/relationships/slideLayout" Target="../slideLayouts/slideLayout441.xml"/><Relationship Id="rId21" Type="http://schemas.openxmlformats.org/officeDocument/2006/relationships/slideLayout" Target="../slideLayouts/slideLayout459.xml"/><Relationship Id="rId7" Type="http://schemas.openxmlformats.org/officeDocument/2006/relationships/slideLayout" Target="../slideLayouts/slideLayout445.xml"/><Relationship Id="rId12" Type="http://schemas.openxmlformats.org/officeDocument/2006/relationships/slideLayout" Target="../slideLayouts/slideLayout450.xml"/><Relationship Id="rId17" Type="http://schemas.openxmlformats.org/officeDocument/2006/relationships/slideLayout" Target="../slideLayouts/slideLayout455.xml"/><Relationship Id="rId25" Type="http://schemas.openxmlformats.org/officeDocument/2006/relationships/slideLayout" Target="../slideLayouts/slideLayout463.xml"/><Relationship Id="rId2" Type="http://schemas.openxmlformats.org/officeDocument/2006/relationships/slideLayout" Target="../slideLayouts/slideLayout440.xml"/><Relationship Id="rId16" Type="http://schemas.openxmlformats.org/officeDocument/2006/relationships/slideLayout" Target="../slideLayouts/slideLayout454.xml"/><Relationship Id="rId20" Type="http://schemas.openxmlformats.org/officeDocument/2006/relationships/slideLayout" Target="../slideLayouts/slideLayout458.xml"/><Relationship Id="rId1" Type="http://schemas.openxmlformats.org/officeDocument/2006/relationships/slideLayout" Target="../slideLayouts/slideLayout439.xml"/><Relationship Id="rId6" Type="http://schemas.openxmlformats.org/officeDocument/2006/relationships/slideLayout" Target="../slideLayouts/slideLayout444.xml"/><Relationship Id="rId11" Type="http://schemas.openxmlformats.org/officeDocument/2006/relationships/slideLayout" Target="../slideLayouts/slideLayout449.xml"/><Relationship Id="rId24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43.xml"/><Relationship Id="rId15" Type="http://schemas.openxmlformats.org/officeDocument/2006/relationships/slideLayout" Target="../slideLayouts/slideLayout453.xml"/><Relationship Id="rId23" Type="http://schemas.openxmlformats.org/officeDocument/2006/relationships/slideLayout" Target="../slideLayouts/slideLayout461.xml"/><Relationship Id="rId28" Type="http://schemas.openxmlformats.org/officeDocument/2006/relationships/theme" Target="../theme/theme24.xml"/><Relationship Id="rId10" Type="http://schemas.openxmlformats.org/officeDocument/2006/relationships/slideLayout" Target="../slideLayouts/slideLayout448.xml"/><Relationship Id="rId19" Type="http://schemas.openxmlformats.org/officeDocument/2006/relationships/slideLayout" Target="../slideLayouts/slideLayout457.xml"/><Relationship Id="rId4" Type="http://schemas.openxmlformats.org/officeDocument/2006/relationships/slideLayout" Target="../slideLayouts/slideLayout442.xml"/><Relationship Id="rId9" Type="http://schemas.openxmlformats.org/officeDocument/2006/relationships/slideLayout" Target="../slideLayouts/slideLayout447.xml"/><Relationship Id="rId14" Type="http://schemas.openxmlformats.org/officeDocument/2006/relationships/slideLayout" Target="../slideLayouts/slideLayout452.xml"/><Relationship Id="rId22" Type="http://schemas.openxmlformats.org/officeDocument/2006/relationships/slideLayout" Target="../slideLayouts/slideLayout460.xml"/><Relationship Id="rId27" Type="http://schemas.openxmlformats.org/officeDocument/2006/relationships/slideLayout" Target="../slideLayouts/slideLayout46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3.xml"/><Relationship Id="rId13" Type="http://schemas.openxmlformats.org/officeDocument/2006/relationships/slideLayout" Target="../slideLayouts/slideLayout478.xml"/><Relationship Id="rId18" Type="http://schemas.openxmlformats.org/officeDocument/2006/relationships/slideLayout" Target="../slideLayouts/slideLayout483.xml"/><Relationship Id="rId26" Type="http://schemas.openxmlformats.org/officeDocument/2006/relationships/slideLayout" Target="../slideLayouts/slideLayout491.xml"/><Relationship Id="rId3" Type="http://schemas.openxmlformats.org/officeDocument/2006/relationships/slideLayout" Target="../slideLayouts/slideLayout468.xml"/><Relationship Id="rId21" Type="http://schemas.openxmlformats.org/officeDocument/2006/relationships/slideLayout" Target="../slideLayouts/slideLayout486.xml"/><Relationship Id="rId7" Type="http://schemas.openxmlformats.org/officeDocument/2006/relationships/slideLayout" Target="../slideLayouts/slideLayout472.xml"/><Relationship Id="rId12" Type="http://schemas.openxmlformats.org/officeDocument/2006/relationships/slideLayout" Target="../slideLayouts/slideLayout477.xml"/><Relationship Id="rId17" Type="http://schemas.openxmlformats.org/officeDocument/2006/relationships/slideLayout" Target="../slideLayouts/slideLayout482.xml"/><Relationship Id="rId25" Type="http://schemas.openxmlformats.org/officeDocument/2006/relationships/slideLayout" Target="../slideLayouts/slideLayout490.xml"/><Relationship Id="rId2" Type="http://schemas.openxmlformats.org/officeDocument/2006/relationships/slideLayout" Target="../slideLayouts/slideLayout467.xml"/><Relationship Id="rId16" Type="http://schemas.openxmlformats.org/officeDocument/2006/relationships/slideLayout" Target="../slideLayouts/slideLayout481.xml"/><Relationship Id="rId20" Type="http://schemas.openxmlformats.org/officeDocument/2006/relationships/slideLayout" Target="../slideLayouts/slideLayout485.xml"/><Relationship Id="rId1" Type="http://schemas.openxmlformats.org/officeDocument/2006/relationships/slideLayout" Target="../slideLayouts/slideLayout466.xml"/><Relationship Id="rId6" Type="http://schemas.openxmlformats.org/officeDocument/2006/relationships/slideLayout" Target="../slideLayouts/slideLayout471.xml"/><Relationship Id="rId11" Type="http://schemas.openxmlformats.org/officeDocument/2006/relationships/slideLayout" Target="../slideLayouts/slideLayout476.xml"/><Relationship Id="rId24" Type="http://schemas.openxmlformats.org/officeDocument/2006/relationships/slideLayout" Target="../slideLayouts/slideLayout489.xml"/><Relationship Id="rId5" Type="http://schemas.openxmlformats.org/officeDocument/2006/relationships/slideLayout" Target="../slideLayouts/slideLayout470.xml"/><Relationship Id="rId15" Type="http://schemas.openxmlformats.org/officeDocument/2006/relationships/slideLayout" Target="../slideLayouts/slideLayout480.xml"/><Relationship Id="rId23" Type="http://schemas.openxmlformats.org/officeDocument/2006/relationships/slideLayout" Target="../slideLayouts/slideLayout488.xml"/><Relationship Id="rId28" Type="http://schemas.openxmlformats.org/officeDocument/2006/relationships/theme" Target="../theme/theme25.xml"/><Relationship Id="rId10" Type="http://schemas.openxmlformats.org/officeDocument/2006/relationships/slideLayout" Target="../slideLayouts/slideLayout475.xml"/><Relationship Id="rId19" Type="http://schemas.openxmlformats.org/officeDocument/2006/relationships/slideLayout" Target="../slideLayouts/slideLayout484.xml"/><Relationship Id="rId4" Type="http://schemas.openxmlformats.org/officeDocument/2006/relationships/slideLayout" Target="../slideLayouts/slideLayout469.xml"/><Relationship Id="rId9" Type="http://schemas.openxmlformats.org/officeDocument/2006/relationships/slideLayout" Target="../slideLayouts/slideLayout474.xml"/><Relationship Id="rId14" Type="http://schemas.openxmlformats.org/officeDocument/2006/relationships/slideLayout" Target="../slideLayouts/slideLayout479.xml"/><Relationship Id="rId22" Type="http://schemas.openxmlformats.org/officeDocument/2006/relationships/slideLayout" Target="../slideLayouts/slideLayout487.xml"/><Relationship Id="rId27" Type="http://schemas.openxmlformats.org/officeDocument/2006/relationships/slideLayout" Target="../slideLayouts/slideLayout492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0.xml"/><Relationship Id="rId13" Type="http://schemas.openxmlformats.org/officeDocument/2006/relationships/slideLayout" Target="../slideLayouts/slideLayout505.xml"/><Relationship Id="rId18" Type="http://schemas.openxmlformats.org/officeDocument/2006/relationships/slideLayout" Target="../slideLayouts/slideLayout510.xml"/><Relationship Id="rId26" Type="http://schemas.openxmlformats.org/officeDocument/2006/relationships/slideLayout" Target="../slideLayouts/slideLayout518.xml"/><Relationship Id="rId3" Type="http://schemas.openxmlformats.org/officeDocument/2006/relationships/slideLayout" Target="../slideLayouts/slideLayout495.xml"/><Relationship Id="rId21" Type="http://schemas.openxmlformats.org/officeDocument/2006/relationships/slideLayout" Target="../slideLayouts/slideLayout513.xml"/><Relationship Id="rId7" Type="http://schemas.openxmlformats.org/officeDocument/2006/relationships/slideLayout" Target="../slideLayouts/slideLayout499.xml"/><Relationship Id="rId12" Type="http://schemas.openxmlformats.org/officeDocument/2006/relationships/slideLayout" Target="../slideLayouts/slideLayout504.xml"/><Relationship Id="rId17" Type="http://schemas.openxmlformats.org/officeDocument/2006/relationships/slideLayout" Target="../slideLayouts/slideLayout509.xml"/><Relationship Id="rId25" Type="http://schemas.openxmlformats.org/officeDocument/2006/relationships/slideLayout" Target="../slideLayouts/slideLayout517.xml"/><Relationship Id="rId2" Type="http://schemas.openxmlformats.org/officeDocument/2006/relationships/slideLayout" Target="../slideLayouts/slideLayout494.xml"/><Relationship Id="rId16" Type="http://schemas.openxmlformats.org/officeDocument/2006/relationships/slideLayout" Target="../slideLayouts/slideLayout508.xml"/><Relationship Id="rId20" Type="http://schemas.openxmlformats.org/officeDocument/2006/relationships/slideLayout" Target="../slideLayouts/slideLayout512.xml"/><Relationship Id="rId1" Type="http://schemas.openxmlformats.org/officeDocument/2006/relationships/slideLayout" Target="../slideLayouts/slideLayout493.xml"/><Relationship Id="rId6" Type="http://schemas.openxmlformats.org/officeDocument/2006/relationships/slideLayout" Target="../slideLayouts/slideLayout498.xml"/><Relationship Id="rId11" Type="http://schemas.openxmlformats.org/officeDocument/2006/relationships/slideLayout" Target="../slideLayouts/slideLayout503.xml"/><Relationship Id="rId24" Type="http://schemas.openxmlformats.org/officeDocument/2006/relationships/slideLayout" Target="../slideLayouts/slideLayout516.xml"/><Relationship Id="rId5" Type="http://schemas.openxmlformats.org/officeDocument/2006/relationships/slideLayout" Target="../slideLayouts/slideLayout497.xml"/><Relationship Id="rId15" Type="http://schemas.openxmlformats.org/officeDocument/2006/relationships/slideLayout" Target="../slideLayouts/slideLayout507.xml"/><Relationship Id="rId23" Type="http://schemas.openxmlformats.org/officeDocument/2006/relationships/slideLayout" Target="../slideLayouts/slideLayout515.xml"/><Relationship Id="rId28" Type="http://schemas.openxmlformats.org/officeDocument/2006/relationships/theme" Target="../theme/theme26.xml"/><Relationship Id="rId10" Type="http://schemas.openxmlformats.org/officeDocument/2006/relationships/slideLayout" Target="../slideLayouts/slideLayout502.xml"/><Relationship Id="rId19" Type="http://schemas.openxmlformats.org/officeDocument/2006/relationships/slideLayout" Target="../slideLayouts/slideLayout511.xml"/><Relationship Id="rId4" Type="http://schemas.openxmlformats.org/officeDocument/2006/relationships/slideLayout" Target="../slideLayouts/slideLayout496.xml"/><Relationship Id="rId9" Type="http://schemas.openxmlformats.org/officeDocument/2006/relationships/slideLayout" Target="../slideLayouts/slideLayout501.xml"/><Relationship Id="rId14" Type="http://schemas.openxmlformats.org/officeDocument/2006/relationships/slideLayout" Target="../slideLayouts/slideLayout506.xml"/><Relationship Id="rId22" Type="http://schemas.openxmlformats.org/officeDocument/2006/relationships/slideLayout" Target="../slideLayouts/slideLayout514.xml"/><Relationship Id="rId27" Type="http://schemas.openxmlformats.org/officeDocument/2006/relationships/slideLayout" Target="../slideLayouts/slideLayout519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7.xml"/><Relationship Id="rId13" Type="http://schemas.openxmlformats.org/officeDocument/2006/relationships/slideLayout" Target="../slideLayouts/slideLayout532.xml"/><Relationship Id="rId18" Type="http://schemas.openxmlformats.org/officeDocument/2006/relationships/slideLayout" Target="../slideLayouts/slideLayout537.xml"/><Relationship Id="rId3" Type="http://schemas.openxmlformats.org/officeDocument/2006/relationships/slideLayout" Target="../slideLayouts/slideLayout522.xml"/><Relationship Id="rId21" Type="http://schemas.openxmlformats.org/officeDocument/2006/relationships/slideLayout" Target="../slideLayouts/slideLayout540.xml"/><Relationship Id="rId7" Type="http://schemas.openxmlformats.org/officeDocument/2006/relationships/slideLayout" Target="../slideLayouts/slideLayout526.xml"/><Relationship Id="rId12" Type="http://schemas.openxmlformats.org/officeDocument/2006/relationships/slideLayout" Target="../slideLayouts/slideLayout531.xml"/><Relationship Id="rId17" Type="http://schemas.openxmlformats.org/officeDocument/2006/relationships/slideLayout" Target="../slideLayouts/slideLayout536.xml"/><Relationship Id="rId2" Type="http://schemas.openxmlformats.org/officeDocument/2006/relationships/slideLayout" Target="../slideLayouts/slideLayout521.xml"/><Relationship Id="rId16" Type="http://schemas.openxmlformats.org/officeDocument/2006/relationships/slideLayout" Target="../slideLayouts/slideLayout535.xml"/><Relationship Id="rId20" Type="http://schemas.openxmlformats.org/officeDocument/2006/relationships/slideLayout" Target="../slideLayouts/slideLayout539.xml"/><Relationship Id="rId1" Type="http://schemas.openxmlformats.org/officeDocument/2006/relationships/slideLayout" Target="../slideLayouts/slideLayout520.xml"/><Relationship Id="rId6" Type="http://schemas.openxmlformats.org/officeDocument/2006/relationships/slideLayout" Target="../slideLayouts/slideLayout525.xml"/><Relationship Id="rId11" Type="http://schemas.openxmlformats.org/officeDocument/2006/relationships/slideLayout" Target="../slideLayouts/slideLayout530.xml"/><Relationship Id="rId5" Type="http://schemas.openxmlformats.org/officeDocument/2006/relationships/slideLayout" Target="../slideLayouts/slideLayout524.xml"/><Relationship Id="rId15" Type="http://schemas.openxmlformats.org/officeDocument/2006/relationships/slideLayout" Target="../slideLayouts/slideLayout534.xml"/><Relationship Id="rId10" Type="http://schemas.openxmlformats.org/officeDocument/2006/relationships/slideLayout" Target="../slideLayouts/slideLayout529.xml"/><Relationship Id="rId19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23.xml"/><Relationship Id="rId9" Type="http://schemas.openxmlformats.org/officeDocument/2006/relationships/slideLayout" Target="../slideLayouts/slideLayout528.xml"/><Relationship Id="rId14" Type="http://schemas.openxmlformats.org/officeDocument/2006/relationships/slideLayout" Target="../slideLayouts/slideLayout533.xml"/><Relationship Id="rId22" Type="http://schemas.openxmlformats.org/officeDocument/2006/relationships/theme" Target="../theme/theme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/>
              <a:t>10/10/2025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460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594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1;p14">
            <a:extLst>
              <a:ext uri="{FF2B5EF4-FFF2-40B4-BE49-F238E27FC236}">
                <a16:creationId xmlns="" xmlns:a16="http://schemas.microsoft.com/office/drawing/2014/main" id="{11BD644A-BDF5-59FD-A7D4-4F574A9A90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96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rmAutofit/>
          </a:bodyPr>
          <a:lstStyle/>
          <a:p>
            <a:pPr lvl="0"/>
            <a:endParaRPr lang="fr-FR"/>
          </a:p>
        </p:txBody>
      </p:sp>
      <p:sp>
        <p:nvSpPr>
          <p:cNvPr id="3" name="Google Shape;132;p14">
            <a:extLst>
              <a:ext uri="{FF2B5EF4-FFF2-40B4-BE49-F238E27FC236}">
                <a16:creationId xmlns="" xmlns:a16="http://schemas.microsoft.com/office/drawing/2014/main" id="{709656FB-C49C-BEA1-17E7-25625C8719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199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t" anchorCtr="0" compatLnSpc="1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Google Shape;133;p14">
            <a:extLst>
              <a:ext uri="{FF2B5EF4-FFF2-40B4-BE49-F238E27FC236}">
                <a16:creationId xmlns="" xmlns:a16="http://schemas.microsoft.com/office/drawing/2014/main" id="{CDD0C473-9441-27B0-19E5-E9919865EBBA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Google Shape;134;p14">
            <a:extLst>
              <a:ext uri="{FF2B5EF4-FFF2-40B4-BE49-F238E27FC236}">
                <a16:creationId xmlns="" xmlns:a16="http://schemas.microsoft.com/office/drawing/2014/main" id="{FB402E6E-E32A-F93E-DF29-0B7B7D88C05D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135;p14">
            <a:extLst>
              <a:ext uri="{FF2B5EF4-FFF2-40B4-BE49-F238E27FC236}">
                <a16:creationId xmlns="" xmlns:a16="http://schemas.microsoft.com/office/drawing/2014/main" id="{94DE2391-0DBA-288D-70C5-44BCC51A6DD7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202"/>
          </a:xfrm>
          <a:prstGeom prst="rect">
            <a:avLst/>
          </a:prstGeom>
          <a:noFill/>
          <a:ln>
            <a:noFill/>
          </a:ln>
        </p:spPr>
        <p:txBody>
          <a:bodyPr vert="horz" wrap="square" lIns="68570" tIns="34271" rIns="68570" bIns="34271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200" b="0" i="0" u="none" strike="noStrike" kern="1200" cap="none" spc="0" baseline="0"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 lvl="0"/>
            <a:fld id="{1AEE6C5C-ECFE-4F21-9939-59579A83FF3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6273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33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457200" marR="0" lvl="0" indent="-361946" algn="l" defTabSz="914400" rtl="0" fontAlgn="auto" hangingPunct="1">
        <a:lnSpc>
          <a:spcPct val="90000"/>
        </a:lnSpc>
        <a:spcBef>
          <a:spcPts val="800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1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fr-FR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263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766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  <p:sldLayoutId id="2147483914" r:id="rId12"/>
    <p:sldLayoutId id="2147483915" r:id="rId13"/>
    <p:sldLayoutId id="2147483916" r:id="rId14"/>
    <p:sldLayoutId id="2147483917" r:id="rId15"/>
    <p:sldLayoutId id="2147483918" r:id="rId16"/>
    <p:sldLayoutId id="2147483919" r:id="rId17"/>
    <p:sldLayoutId id="214748392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9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  <p:sldLayoutId id="2147483934" r:id="rId12"/>
    <p:sldLayoutId id="2147483935" r:id="rId13"/>
    <p:sldLayoutId id="2147483936" r:id="rId14"/>
    <p:sldLayoutId id="2147483937" r:id="rId15"/>
    <p:sldLayoutId id="2147483938" r:id="rId16"/>
    <p:sldLayoutId id="2147483939" r:id="rId17"/>
    <p:sldLayoutId id="2147483940" r:id="rId18"/>
    <p:sldLayoutId id="2147483941" r:id="rId19"/>
    <p:sldLayoutId id="2147483942" r:id="rId20"/>
    <p:sldLayoutId id="2147483943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96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  <p:sldLayoutId id="2147483961" r:id="rId17"/>
    <p:sldLayoutId id="2147483962" r:id="rId18"/>
    <p:sldLayoutId id="214748396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75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  <p:sldLayoutId id="2147483978" r:id="rId14"/>
    <p:sldLayoutId id="2147483979" r:id="rId15"/>
    <p:sldLayoutId id="2147483980" r:id="rId16"/>
    <p:sldLayoutId id="2147483981" r:id="rId17"/>
    <p:sldLayoutId id="2147483982" r:id="rId18"/>
    <p:sldLayoutId id="2147483983" r:id="rId19"/>
    <p:sldLayoutId id="2147483984" r:id="rId20"/>
    <p:sldLayoutId id="214748398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516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  <p:sldLayoutId id="2147483999" r:id="rId13"/>
    <p:sldLayoutId id="2147484000" r:id="rId14"/>
    <p:sldLayoutId id="2147484001" r:id="rId15"/>
    <p:sldLayoutId id="2147484002" r:id="rId16"/>
    <p:sldLayoutId id="2147484003" r:id="rId17"/>
    <p:sldLayoutId id="2147484004" r:id="rId18"/>
    <p:sldLayoutId id="2147484005" r:id="rId19"/>
    <p:sldLayoutId id="2147484006" r:id="rId20"/>
    <p:sldLayoutId id="214748400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684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  <p:sldLayoutId id="2147484020" r:id="rId12"/>
    <p:sldLayoutId id="2147484021" r:id="rId13"/>
    <p:sldLayoutId id="2147484022" r:id="rId14"/>
    <p:sldLayoutId id="2147484023" r:id="rId15"/>
    <p:sldLayoutId id="2147484024" r:id="rId16"/>
    <p:sldLayoutId id="214748402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589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2F3"/>
        </a:solidFill>
        <a:effectLst/>
      </p:bgPr>
    </p:bg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9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8" name="Google Shape;808;p9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9" name="Google Shape;809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810" name="Google Shape;810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811" name="Google Shape;811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ar-MA" kern="0"/>
              <a:pPr/>
              <a:t>‹N°›</a:t>
            </a:fld>
            <a:endParaRPr kern="0"/>
          </a:p>
        </p:txBody>
      </p:sp>
    </p:spTree>
    <p:extLst>
      <p:ext uri="{BB962C8B-B14F-4D97-AF65-F5344CB8AC3E}">
        <p14:creationId xmlns:p14="http://schemas.microsoft.com/office/powerpoint/2010/main" val="6797319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53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60" r:id="rId2"/>
    <p:sldLayoutId id="2147484061" r:id="rId3"/>
    <p:sldLayoutId id="2147484062" r:id="rId4"/>
    <p:sldLayoutId id="2147484063" r:id="rId5"/>
    <p:sldLayoutId id="2147484064" r:id="rId6"/>
    <p:sldLayoutId id="2147484065" r:id="rId7"/>
    <p:sldLayoutId id="2147484066" r:id="rId8"/>
    <p:sldLayoutId id="2147484067" r:id="rId9"/>
    <p:sldLayoutId id="2147484068" r:id="rId10"/>
    <p:sldLayoutId id="2147484069" r:id="rId11"/>
    <p:sldLayoutId id="2147484070" r:id="rId12"/>
    <p:sldLayoutId id="2147484071" r:id="rId13"/>
    <p:sldLayoutId id="2147484072" r:id="rId14"/>
    <p:sldLayoutId id="2147484073" r:id="rId15"/>
    <p:sldLayoutId id="2147484074" r:id="rId16"/>
    <p:sldLayoutId id="214748407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02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7" r:id="rId1"/>
    <p:sldLayoutId id="2147484078" r:id="rId2"/>
    <p:sldLayoutId id="2147484079" r:id="rId3"/>
    <p:sldLayoutId id="2147484080" r:id="rId4"/>
    <p:sldLayoutId id="2147484081" r:id="rId5"/>
    <p:sldLayoutId id="2147484082" r:id="rId6"/>
    <p:sldLayoutId id="2147484083" r:id="rId7"/>
    <p:sldLayoutId id="2147484084" r:id="rId8"/>
    <p:sldLayoutId id="2147484085" r:id="rId9"/>
    <p:sldLayoutId id="2147484086" r:id="rId10"/>
    <p:sldLayoutId id="2147484087" r:id="rId11"/>
    <p:sldLayoutId id="2147484088" r:id="rId12"/>
    <p:sldLayoutId id="2147484089" r:id="rId13"/>
    <p:sldLayoutId id="2147484090" r:id="rId14"/>
    <p:sldLayoutId id="2147484091" r:id="rId15"/>
    <p:sldLayoutId id="2147484092" r:id="rId16"/>
    <p:sldLayoutId id="2147484093" r:id="rId17"/>
    <p:sldLayoutId id="2147484094" r:id="rId18"/>
    <p:sldLayoutId id="2147484095" r:id="rId19"/>
    <p:sldLayoutId id="2147484096" r:id="rId20"/>
    <p:sldLayoutId id="214748409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015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9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  <p:sldLayoutId id="2147484106" r:id="rId8"/>
    <p:sldLayoutId id="2147484107" r:id="rId9"/>
    <p:sldLayoutId id="2147484108" r:id="rId10"/>
    <p:sldLayoutId id="2147484109" r:id="rId11"/>
    <p:sldLayoutId id="2147484110" r:id="rId12"/>
    <p:sldLayoutId id="2147484111" r:id="rId13"/>
    <p:sldLayoutId id="2147484112" r:id="rId14"/>
    <p:sldLayoutId id="2147484113" r:id="rId15"/>
    <p:sldLayoutId id="2147484114" r:id="rId16"/>
    <p:sldLayoutId id="2147484115" r:id="rId17"/>
    <p:sldLayoutId id="2147484116" r:id="rId18"/>
    <p:sldLayoutId id="214748411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88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  <p:sldLayoutId id="2147484136" r:id="rId12"/>
    <p:sldLayoutId id="2147484137" r:id="rId13"/>
    <p:sldLayoutId id="2147484138" r:id="rId14"/>
    <p:sldLayoutId id="2147484139" r:id="rId15"/>
    <p:sldLayoutId id="2147484140" r:id="rId16"/>
    <p:sldLayoutId id="2147484141" r:id="rId17"/>
    <p:sldLayoutId id="2147484142" r:id="rId18"/>
    <p:sldLayoutId id="2147484143" r:id="rId19"/>
    <p:sldLayoutId id="2147484144" r:id="rId20"/>
    <p:sldLayoutId id="214748414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75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5" r:id="rId1"/>
    <p:sldLayoutId id="2147484176" r:id="rId2"/>
    <p:sldLayoutId id="2147484177" r:id="rId3"/>
    <p:sldLayoutId id="2147484178" r:id="rId4"/>
    <p:sldLayoutId id="2147484179" r:id="rId5"/>
    <p:sldLayoutId id="2147484180" r:id="rId6"/>
    <p:sldLayoutId id="2147484181" r:id="rId7"/>
    <p:sldLayoutId id="2147484182" r:id="rId8"/>
    <p:sldLayoutId id="2147484183" r:id="rId9"/>
    <p:sldLayoutId id="2147484184" r:id="rId10"/>
    <p:sldLayoutId id="2147484185" r:id="rId11"/>
    <p:sldLayoutId id="2147484186" r:id="rId12"/>
    <p:sldLayoutId id="2147484187" r:id="rId13"/>
    <p:sldLayoutId id="2147484188" r:id="rId14"/>
    <p:sldLayoutId id="2147484189" r:id="rId15"/>
    <p:sldLayoutId id="2147484190" r:id="rId16"/>
    <p:sldLayoutId id="2147484191" r:id="rId17"/>
    <p:sldLayoutId id="2147484192" r:id="rId18"/>
    <p:sldLayoutId id="2147484193" r:id="rId19"/>
    <p:sldLayoutId id="2147484194" r:id="rId20"/>
    <p:sldLayoutId id="214748419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841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  <p:sldLayoutId id="2147484208" r:id="rId12"/>
    <p:sldLayoutId id="2147484209" r:id="rId13"/>
    <p:sldLayoutId id="2147484210" r:id="rId14"/>
    <p:sldLayoutId id="2147484211" r:id="rId15"/>
    <p:sldLayoutId id="2147484212" r:id="rId16"/>
    <p:sldLayoutId id="21474842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905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5" r:id="rId1"/>
    <p:sldLayoutId id="2147484216" r:id="rId2"/>
    <p:sldLayoutId id="2147484217" r:id="rId3"/>
    <p:sldLayoutId id="2147484218" r:id="rId4"/>
    <p:sldLayoutId id="2147484219" r:id="rId5"/>
    <p:sldLayoutId id="2147484220" r:id="rId6"/>
    <p:sldLayoutId id="2147484221" r:id="rId7"/>
    <p:sldLayoutId id="2147484222" r:id="rId8"/>
    <p:sldLayoutId id="2147484223" r:id="rId9"/>
    <p:sldLayoutId id="2147484224" r:id="rId10"/>
    <p:sldLayoutId id="2147484225" r:id="rId11"/>
    <p:sldLayoutId id="2147484226" r:id="rId12"/>
    <p:sldLayoutId id="2147484227" r:id="rId13"/>
    <p:sldLayoutId id="2147484228" r:id="rId14"/>
    <p:sldLayoutId id="2147484229" r:id="rId15"/>
    <p:sldLayoutId id="2147484230" r:id="rId16"/>
    <p:sldLayoutId id="2147484231" r:id="rId17"/>
    <p:sldLayoutId id="2147484232" r:id="rId18"/>
    <p:sldLayoutId id="2147484233" r:id="rId19"/>
    <p:sldLayoutId id="2147484234" r:id="rId20"/>
    <p:sldLayoutId id="2147484235" r:id="rId21"/>
    <p:sldLayoutId id="2147484236" r:id="rId22"/>
    <p:sldLayoutId id="2147484237" r:id="rId23"/>
    <p:sldLayoutId id="2147484238" r:id="rId24"/>
    <p:sldLayoutId id="2147484239" r:id="rId25"/>
    <p:sldLayoutId id="2147484240" r:id="rId26"/>
    <p:sldLayoutId id="2147484241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75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  <p:sldLayoutId id="2147484254" r:id="rId12"/>
    <p:sldLayoutId id="2147484255" r:id="rId13"/>
    <p:sldLayoutId id="2147484256" r:id="rId14"/>
    <p:sldLayoutId id="2147484257" r:id="rId15"/>
    <p:sldLayoutId id="2147484258" r:id="rId16"/>
    <p:sldLayoutId id="21474842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43F327FF-EBBE-A115-175E-3EB9C4BB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9694719B-1004-D14A-C7EC-B7F26F17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690DBBA7-7694-D667-7045-E192B6DAB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B9BFE-72E9-46A6-A207-AD86964D0F8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80EE4580-4485-5CD9-F931-91108245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B7AC89C-8484-8306-9741-F801B2EBB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B72AE-2379-43E8-85B4-775312AA0A2E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49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  <p:sldLayoutId id="2147484272" r:id="rId12"/>
    <p:sldLayoutId id="2147484273" r:id="rId13"/>
    <p:sldLayoutId id="2147484274" r:id="rId14"/>
    <p:sldLayoutId id="2147484275" r:id="rId15"/>
    <p:sldLayoutId id="2147484276" r:id="rId16"/>
    <p:sldLayoutId id="2147484277" r:id="rId17"/>
    <p:sldLayoutId id="2147484278" r:id="rId18"/>
    <p:sldLayoutId id="2147484279" r:id="rId19"/>
    <p:sldLayoutId id="2147484280" r:id="rId20"/>
    <p:sldLayoutId id="214748428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2886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84" r:id="rId2"/>
    <p:sldLayoutId id="2147484285" r:id="rId3"/>
    <p:sldLayoutId id="2147484286" r:id="rId4"/>
    <p:sldLayoutId id="2147484287" r:id="rId5"/>
    <p:sldLayoutId id="2147484288" r:id="rId6"/>
    <p:sldLayoutId id="2147484289" r:id="rId7"/>
    <p:sldLayoutId id="2147484290" r:id="rId8"/>
    <p:sldLayoutId id="2147484291" r:id="rId9"/>
    <p:sldLayoutId id="2147484292" r:id="rId10"/>
    <p:sldLayoutId id="2147484293" r:id="rId11"/>
    <p:sldLayoutId id="2147484294" r:id="rId12"/>
    <p:sldLayoutId id="2147484295" r:id="rId13"/>
    <p:sldLayoutId id="2147484296" r:id="rId14"/>
    <p:sldLayoutId id="2147484297" r:id="rId15"/>
    <p:sldLayoutId id="2147484298" r:id="rId16"/>
    <p:sldLayoutId id="2147484299" r:id="rId17"/>
    <p:sldLayoutId id="2147484300" r:id="rId18"/>
    <p:sldLayoutId id="2147484301" r:id="rId19"/>
    <p:sldLayoutId id="2147484302" r:id="rId20"/>
    <p:sldLayoutId id="2147484303" r:id="rId21"/>
    <p:sldLayoutId id="2147484304" r:id="rId22"/>
    <p:sldLayoutId id="2147484305" r:id="rId23"/>
    <p:sldLayoutId id="2147484306" r:id="rId24"/>
    <p:sldLayoutId id="2147484307" r:id="rId25"/>
    <p:sldLayoutId id="2147484308" r:id="rId26"/>
    <p:sldLayoutId id="2147484309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B4E50BBC-3BF8-C219-D542-F2C4D5D1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D970E9FD-C48F-7E19-D5C0-82FC36994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DE903351-C726-AD3B-94E0-2347A4B67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6569-37C4-49FE-9A8B-6BB2F945B40E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10/10/2025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5D926661-6C0F-1C34-98F3-6CEDB034D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F42E3FEF-4450-FD47-B33C-70163431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7B69D-5526-4800-A118-837EB09E6148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56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  <p:sldLayoutId id="2147484322" r:id="rId12"/>
    <p:sldLayoutId id="214748432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896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5" r:id="rId1"/>
    <p:sldLayoutId id="2147484326" r:id="rId2"/>
    <p:sldLayoutId id="2147484327" r:id="rId3"/>
    <p:sldLayoutId id="2147484328" r:id="rId4"/>
    <p:sldLayoutId id="2147484329" r:id="rId5"/>
    <p:sldLayoutId id="2147484330" r:id="rId6"/>
    <p:sldLayoutId id="2147484331" r:id="rId7"/>
    <p:sldLayoutId id="2147484332" r:id="rId8"/>
    <p:sldLayoutId id="2147484333" r:id="rId9"/>
    <p:sldLayoutId id="2147484334" r:id="rId10"/>
    <p:sldLayoutId id="2147484335" r:id="rId11"/>
    <p:sldLayoutId id="2147484336" r:id="rId12"/>
    <p:sldLayoutId id="2147484337" r:id="rId13"/>
    <p:sldLayoutId id="2147484338" r:id="rId14"/>
    <p:sldLayoutId id="2147484339" r:id="rId15"/>
    <p:sldLayoutId id="2147484340" r:id="rId16"/>
    <p:sldLayoutId id="2147484341" r:id="rId17"/>
    <p:sldLayoutId id="2147484342" r:id="rId18"/>
    <p:sldLayoutId id="2147484343" r:id="rId19"/>
    <p:sldLayoutId id="2147484344" r:id="rId20"/>
    <p:sldLayoutId id="2147484345" r:id="rId21"/>
    <p:sldLayoutId id="2147484346" r:id="rId22"/>
    <p:sldLayoutId id="2147484347" r:id="rId23"/>
    <p:sldLayoutId id="2147484348" r:id="rId24"/>
    <p:sldLayoutId id="2147484349" r:id="rId25"/>
    <p:sldLayoutId id="2147484350" r:id="rId26"/>
    <p:sldLayoutId id="2147484351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365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3" r:id="rId1"/>
    <p:sldLayoutId id="2147484354" r:id="rId2"/>
    <p:sldLayoutId id="2147484355" r:id="rId3"/>
    <p:sldLayoutId id="2147484356" r:id="rId4"/>
    <p:sldLayoutId id="2147484357" r:id="rId5"/>
    <p:sldLayoutId id="2147484358" r:id="rId6"/>
    <p:sldLayoutId id="2147484359" r:id="rId7"/>
    <p:sldLayoutId id="2147484360" r:id="rId8"/>
    <p:sldLayoutId id="2147484361" r:id="rId9"/>
    <p:sldLayoutId id="2147484362" r:id="rId10"/>
    <p:sldLayoutId id="2147484363" r:id="rId11"/>
    <p:sldLayoutId id="2147484364" r:id="rId12"/>
    <p:sldLayoutId id="2147484365" r:id="rId13"/>
    <p:sldLayoutId id="2147484366" r:id="rId14"/>
    <p:sldLayoutId id="2147484367" r:id="rId15"/>
    <p:sldLayoutId id="2147484368" r:id="rId16"/>
    <p:sldLayoutId id="2147484369" r:id="rId17"/>
    <p:sldLayoutId id="2147484370" r:id="rId18"/>
    <p:sldLayoutId id="2147484371" r:id="rId19"/>
    <p:sldLayoutId id="2147484372" r:id="rId20"/>
    <p:sldLayoutId id="2147484373" r:id="rId21"/>
    <p:sldLayoutId id="2147484374" r:id="rId22"/>
    <p:sldLayoutId id="2147484375" r:id="rId23"/>
    <p:sldLayoutId id="2147484376" r:id="rId24"/>
    <p:sldLayoutId id="2147484377" r:id="rId25"/>
    <p:sldLayoutId id="2147484378" r:id="rId26"/>
    <p:sldLayoutId id="2147484379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060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  <p:sldLayoutId id="2147484392" r:id="rId12"/>
    <p:sldLayoutId id="2147484393" r:id="rId13"/>
    <p:sldLayoutId id="2147484394" r:id="rId14"/>
    <p:sldLayoutId id="2147484395" r:id="rId15"/>
    <p:sldLayoutId id="2147484396" r:id="rId16"/>
    <p:sldLayoutId id="2147484397" r:id="rId17"/>
    <p:sldLayoutId id="2147484398" r:id="rId18"/>
    <p:sldLayoutId id="2147484399" r:id="rId19"/>
    <p:sldLayoutId id="2147484400" r:id="rId20"/>
    <p:sldLayoutId id="2147484401" r:id="rId21"/>
    <p:sldLayoutId id="2147484402" r:id="rId22"/>
    <p:sldLayoutId id="2147484403" r:id="rId23"/>
    <p:sldLayoutId id="2147484404" r:id="rId24"/>
    <p:sldLayoutId id="2147484405" r:id="rId25"/>
    <p:sldLayoutId id="2147484406" r:id="rId26"/>
    <p:sldLayoutId id="2147484407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8213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  <p:sldLayoutId id="2147484423" r:id="rId2"/>
    <p:sldLayoutId id="2147484424" r:id="rId3"/>
    <p:sldLayoutId id="2147484425" r:id="rId4"/>
    <p:sldLayoutId id="2147484426" r:id="rId5"/>
    <p:sldLayoutId id="2147484427" r:id="rId6"/>
    <p:sldLayoutId id="2147484428" r:id="rId7"/>
    <p:sldLayoutId id="2147484429" r:id="rId8"/>
    <p:sldLayoutId id="2147484430" r:id="rId9"/>
    <p:sldLayoutId id="2147484431" r:id="rId10"/>
    <p:sldLayoutId id="2147484432" r:id="rId11"/>
    <p:sldLayoutId id="2147484433" r:id="rId12"/>
    <p:sldLayoutId id="2147484434" r:id="rId13"/>
    <p:sldLayoutId id="2147484435" r:id="rId14"/>
    <p:sldLayoutId id="2147484436" r:id="rId15"/>
    <p:sldLayoutId id="2147484437" r:id="rId16"/>
    <p:sldLayoutId id="2147484438" r:id="rId17"/>
    <p:sldLayoutId id="2147484439" r:id="rId18"/>
    <p:sldLayoutId id="2147484440" r:id="rId19"/>
    <p:sldLayoutId id="2147484441" r:id="rId20"/>
    <p:sldLayoutId id="2147484442" r:id="rId21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3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6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8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5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4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5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9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0.xml"/><Relationship Id="rId4" Type="http://schemas.microsoft.com/office/2007/relationships/hdphoto" Target="../media/hdphoto2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7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7.x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7.xml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47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3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6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8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9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8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8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8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8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08.xml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0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0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0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1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3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7.xml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94.xml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9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9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9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90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24B1F8C-F8C4-401C-9AAA-F7A2EFE60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775;p100" descr="الصفحة الرئيسية">
            <a:extLst>
              <a:ext uri="{FF2B5EF4-FFF2-40B4-BE49-F238E27FC236}">
                <a16:creationId xmlns="" xmlns:a16="http://schemas.microsoft.com/office/drawing/2014/main" id="{6AD23381-334C-67D8-CF1A-37D4D26D101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909508" y="183876"/>
            <a:ext cx="4372980" cy="66310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Google Shape;777;p100">
            <a:extLst>
              <a:ext uri="{FF2B5EF4-FFF2-40B4-BE49-F238E27FC236}">
                <a16:creationId xmlns="" xmlns:a16="http://schemas.microsoft.com/office/drawing/2014/main" id="{C1CD5E3F-6334-6BAD-8391-699AEABC32B7}"/>
              </a:ext>
            </a:extLst>
          </p:cNvPr>
          <p:cNvSpPr/>
          <p:nvPr/>
        </p:nvSpPr>
        <p:spPr>
          <a:xfrm>
            <a:off x="4875840" y="3464895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4" name="Google Shape;779;p100">
            <a:extLst>
              <a:ext uri="{FF2B5EF4-FFF2-40B4-BE49-F238E27FC236}">
                <a16:creationId xmlns="" xmlns:a16="http://schemas.microsoft.com/office/drawing/2014/main" id="{99507D5E-01E4-585E-FE95-22064BECB586}"/>
              </a:ext>
            </a:extLst>
          </p:cNvPr>
          <p:cNvSpPr txBox="1"/>
          <p:nvPr/>
        </p:nvSpPr>
        <p:spPr>
          <a:xfrm>
            <a:off x="9769961" y="3602745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اللبنة </a:t>
            </a:r>
          </a:p>
        </p:txBody>
      </p:sp>
      <p:sp>
        <p:nvSpPr>
          <p:cNvPr id="5" name="Google Shape;780;p100">
            <a:extLst>
              <a:ext uri="{FF2B5EF4-FFF2-40B4-BE49-F238E27FC236}">
                <a16:creationId xmlns="" xmlns:a16="http://schemas.microsoft.com/office/drawing/2014/main" id="{50B1EF99-CF88-9967-3597-F1D93653E9A7}"/>
              </a:ext>
            </a:extLst>
          </p:cNvPr>
          <p:cNvSpPr/>
          <p:nvPr/>
        </p:nvSpPr>
        <p:spPr>
          <a:xfrm>
            <a:off x="9623127" y="357264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6" name="Google Shape;781;p100">
            <a:extLst>
              <a:ext uri="{FF2B5EF4-FFF2-40B4-BE49-F238E27FC236}">
                <a16:creationId xmlns="" xmlns:a16="http://schemas.microsoft.com/office/drawing/2014/main" id="{ACAD7DA3-8D04-019B-7276-FB1CD16AE0B9}"/>
              </a:ext>
            </a:extLst>
          </p:cNvPr>
          <p:cNvSpPr/>
          <p:nvPr/>
        </p:nvSpPr>
        <p:spPr>
          <a:xfrm>
            <a:off x="4872828" y="4374434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7" name="Google Shape;782;p100">
            <a:extLst>
              <a:ext uri="{FF2B5EF4-FFF2-40B4-BE49-F238E27FC236}">
                <a16:creationId xmlns="" xmlns:a16="http://schemas.microsoft.com/office/drawing/2014/main" id="{38D59DD8-FB78-B6A9-6375-F77709C89325}"/>
              </a:ext>
            </a:extLst>
          </p:cNvPr>
          <p:cNvSpPr txBox="1"/>
          <p:nvPr/>
        </p:nvSpPr>
        <p:spPr>
          <a:xfrm>
            <a:off x="9688973" y="4549743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الأسبوع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8" name="Google Shape;783;p100">
            <a:extLst>
              <a:ext uri="{FF2B5EF4-FFF2-40B4-BE49-F238E27FC236}">
                <a16:creationId xmlns="" xmlns:a16="http://schemas.microsoft.com/office/drawing/2014/main" id="{99AFAB8F-2231-1287-D5FE-06B6ECE6BF9C}"/>
              </a:ext>
            </a:extLst>
          </p:cNvPr>
          <p:cNvSpPr/>
          <p:nvPr/>
        </p:nvSpPr>
        <p:spPr>
          <a:xfrm>
            <a:off x="9623127" y="446822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9" name="Google Shape;787;p100">
            <a:extLst>
              <a:ext uri="{FF2B5EF4-FFF2-40B4-BE49-F238E27FC236}">
                <a16:creationId xmlns="" xmlns:a16="http://schemas.microsoft.com/office/drawing/2014/main" id="{B5C52090-22C0-035E-A803-B1979C0780AB}"/>
              </a:ext>
            </a:extLst>
          </p:cNvPr>
          <p:cNvSpPr txBox="1"/>
          <p:nvPr/>
        </p:nvSpPr>
        <p:spPr>
          <a:xfrm>
            <a:off x="6095998" y="1666874"/>
            <a:ext cx="5012000" cy="9233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>
              <a:buClr>
                <a:srgbClr val="000000"/>
              </a:buClr>
              <a:buSzPts val="5400"/>
            </a:pPr>
            <a:r>
              <a:rPr lang="ar-MA" sz="6000" b="1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مادَّةُ اللُّغةِ العَربيَّةِ</a:t>
            </a:r>
            <a:endParaRPr lang="ar-MA" sz="6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0" name="Google Shape;788;p100">
            <a:extLst>
              <a:ext uri="{FF2B5EF4-FFF2-40B4-BE49-F238E27FC236}">
                <a16:creationId xmlns="" xmlns:a16="http://schemas.microsoft.com/office/drawing/2014/main" id="{F0592166-6F2D-C246-7169-F49581E4BC0D}"/>
              </a:ext>
            </a:extLst>
          </p:cNvPr>
          <p:cNvGrpSpPr/>
          <p:nvPr/>
        </p:nvGrpSpPr>
        <p:grpSpPr>
          <a:xfrm>
            <a:off x="917856" y="1127574"/>
            <a:ext cx="1782933" cy="1428585"/>
            <a:chOff x="917856" y="1127574"/>
            <a:chExt cx="1782933" cy="1428585"/>
          </a:xfrm>
        </p:grpSpPr>
        <p:pic>
          <p:nvPicPr>
            <p:cNvPr id="11" name="Google Shape;789;p100">
              <a:extLst>
                <a:ext uri="{FF2B5EF4-FFF2-40B4-BE49-F238E27FC236}">
                  <a16:creationId xmlns="" xmlns:a16="http://schemas.microsoft.com/office/drawing/2014/main" id="{ABCEDE7A-8414-C9DF-97B3-D8D715B5F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/>
            </a:blip>
            <a:srcRect/>
            <a:stretch>
              <a:fillRect/>
            </a:stretch>
          </p:blipFill>
          <p:spPr>
            <a:xfrm>
              <a:off x="917856" y="1127574"/>
              <a:ext cx="1782933" cy="1428585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12" name="Google Shape;790;p100">
              <a:extLst>
                <a:ext uri="{FF2B5EF4-FFF2-40B4-BE49-F238E27FC236}">
                  <a16:creationId xmlns="" xmlns:a16="http://schemas.microsoft.com/office/drawing/2014/main" id="{E5F594F0-519F-8116-06FC-158330561925}"/>
                </a:ext>
              </a:extLst>
            </p:cNvPr>
            <p:cNvSpPr txBox="1"/>
            <p:nvPr/>
          </p:nvSpPr>
          <p:spPr>
            <a:xfrm>
              <a:off x="986052" y="1460726"/>
              <a:ext cx="1536896" cy="83099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30" tIns="45701" rIns="91430" bIns="45701" anchor="t" anchorCtr="1" compatLnSpc="1">
              <a:sp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>
                  <a:solidFill>
                    <a:srgbClr val="FFFFFF"/>
                  </a:solidFill>
                  <a:latin typeface="Dosis"/>
                  <a:ea typeface="Dosis"/>
                  <a:cs typeface="Dosis"/>
                </a:rPr>
                <a:t>الاولى</a:t>
              </a:r>
            </a:p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400" b="1" kern="0" dirty="0">
                  <a:solidFill>
                    <a:srgbClr val="FFFFFF"/>
                  </a:solidFill>
                  <a:latin typeface="Arial" pitchFamily="34"/>
                  <a:ea typeface="Dosis"/>
                </a:rPr>
                <a:t>إعدادي</a:t>
              </a:r>
            </a:p>
          </p:txBody>
        </p:sp>
      </p:grpSp>
      <p:pic>
        <p:nvPicPr>
          <p:cNvPr id="15" name="Image 14">
            <a:extLst>
              <a:ext uri="{FF2B5EF4-FFF2-40B4-BE49-F238E27FC236}">
                <a16:creationId xmlns="" xmlns:a16="http://schemas.microsoft.com/office/drawing/2014/main" id="{2FFAC6F2-015B-798F-1504-B7EEF9742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" y="3163116"/>
            <a:ext cx="4292600" cy="2234158"/>
          </a:xfrm>
          <a:prstGeom prst="rect">
            <a:avLst/>
          </a:prstGeom>
        </p:spPr>
      </p:pic>
      <p:sp>
        <p:nvSpPr>
          <p:cNvPr id="13" name="Google Shape;777;p100">
            <a:extLst>
              <a:ext uri="{FF2B5EF4-FFF2-40B4-BE49-F238E27FC236}">
                <a16:creationId xmlns="" xmlns:a16="http://schemas.microsoft.com/office/drawing/2014/main" id="{F1FBBE3B-B0B6-EF4B-3D10-C1678888BE57}"/>
              </a:ext>
            </a:extLst>
          </p:cNvPr>
          <p:cNvSpPr/>
          <p:nvPr/>
        </p:nvSpPr>
        <p:spPr>
          <a:xfrm>
            <a:off x="4895237" y="5263216"/>
            <a:ext cx="6558396" cy="65040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037A9C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0" compatLnSpc="1">
            <a:noAutofit/>
          </a:bodyPr>
          <a:lstStyle/>
          <a:p>
            <a:pPr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6" name="Google Shape;779;p100">
            <a:extLst>
              <a:ext uri="{FF2B5EF4-FFF2-40B4-BE49-F238E27FC236}">
                <a16:creationId xmlns="" xmlns:a16="http://schemas.microsoft.com/office/drawing/2014/main" id="{495A62C2-3767-832C-8188-342235288A18}"/>
              </a:ext>
            </a:extLst>
          </p:cNvPr>
          <p:cNvSpPr txBox="1"/>
          <p:nvPr/>
        </p:nvSpPr>
        <p:spPr>
          <a:xfrm>
            <a:off x="9789358" y="5401066"/>
            <a:ext cx="1474396" cy="3696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الحصة</a:t>
            </a: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 </a:t>
            </a:r>
          </a:p>
        </p:txBody>
      </p:sp>
      <p:sp>
        <p:nvSpPr>
          <p:cNvPr id="17" name="Google Shape;780;p100">
            <a:extLst>
              <a:ext uri="{FF2B5EF4-FFF2-40B4-BE49-F238E27FC236}">
                <a16:creationId xmlns="" xmlns:a16="http://schemas.microsoft.com/office/drawing/2014/main" id="{FADCFE4A-2F06-FC61-3AF8-476027C3EE6C}"/>
              </a:ext>
            </a:extLst>
          </p:cNvPr>
          <p:cNvSpPr/>
          <p:nvPr/>
        </p:nvSpPr>
        <p:spPr>
          <a:xfrm>
            <a:off x="9642524" y="5370964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3" name="Google Shape;781;p100">
            <a:extLst>
              <a:ext uri="{FF2B5EF4-FFF2-40B4-BE49-F238E27FC236}">
                <a16:creationId xmlns="" xmlns:a16="http://schemas.microsoft.com/office/drawing/2014/main" id="{328AD07A-2BE8-E8A4-C02B-B9C4DE22C9E7}"/>
              </a:ext>
            </a:extLst>
          </p:cNvPr>
          <p:cNvSpPr/>
          <p:nvPr/>
        </p:nvSpPr>
        <p:spPr>
          <a:xfrm>
            <a:off x="4875603" y="6056383"/>
            <a:ext cx="6558396" cy="640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861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A2C8"/>
          </a:solidFill>
          <a:ln w="9528" cap="flat">
            <a:solidFill>
              <a:srgbClr val="D5DBE5"/>
            </a:solidFill>
            <a:prstDash val="solid"/>
            <a:miter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667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4" name="Google Shape;782;p100">
            <a:extLst>
              <a:ext uri="{FF2B5EF4-FFF2-40B4-BE49-F238E27FC236}">
                <a16:creationId xmlns="" xmlns:a16="http://schemas.microsoft.com/office/drawing/2014/main" id="{61109EE3-7AB9-A65B-8940-341C607461A7}"/>
              </a:ext>
            </a:extLst>
          </p:cNvPr>
          <p:cNvSpPr txBox="1"/>
          <p:nvPr/>
        </p:nvSpPr>
        <p:spPr>
          <a:xfrm>
            <a:off x="9691748" y="618181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kern="0" dirty="0">
                <a:solidFill>
                  <a:srgbClr val="FFFFFF"/>
                </a:solidFill>
                <a:ea typeface="Calibri"/>
                <a:cs typeface="Calibri"/>
              </a:rPr>
              <a:t>الموضوع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5" name="Google Shape;783;p100">
            <a:extLst>
              <a:ext uri="{FF2B5EF4-FFF2-40B4-BE49-F238E27FC236}">
                <a16:creationId xmlns="" xmlns:a16="http://schemas.microsoft.com/office/drawing/2014/main" id="{93D21B39-1633-4036-1A1C-A89F17307FFF}"/>
              </a:ext>
            </a:extLst>
          </p:cNvPr>
          <p:cNvSpPr/>
          <p:nvPr/>
        </p:nvSpPr>
        <p:spPr>
          <a:xfrm>
            <a:off x="9625902" y="6150173"/>
            <a:ext cx="65599" cy="4964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08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30" tIns="45701" rIns="91430" bIns="4570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7" name="Google Shape;779;p100">
            <a:extLst>
              <a:ext uri="{FF2B5EF4-FFF2-40B4-BE49-F238E27FC236}">
                <a16:creationId xmlns="" xmlns:a16="http://schemas.microsoft.com/office/drawing/2014/main" id="{B9A582CD-A7E2-58EF-C6CE-EB8EC1CB9885}"/>
              </a:ext>
            </a:extLst>
          </p:cNvPr>
          <p:cNvSpPr txBox="1"/>
          <p:nvPr/>
        </p:nvSpPr>
        <p:spPr>
          <a:xfrm>
            <a:off x="4963858" y="3572643"/>
            <a:ext cx="4727890" cy="38856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r" rtl="1">
              <a:lnSpc>
                <a:spcPct val="115000"/>
              </a:lnSpc>
              <a:spcBef>
                <a:spcPts val="1200"/>
              </a:spcBef>
              <a:buClr>
                <a:prstClr val="black"/>
              </a:buClr>
              <a:buSzPts val="1100"/>
            </a:pPr>
            <a:r>
              <a:rPr lang="ar-MA" sz="2400" b="1" dirty="0">
                <a:solidFill>
                  <a:schemeClr val="bg1"/>
                </a:solidFill>
                <a:latin typeface="Arial"/>
                <a:ea typeface="Arial"/>
                <a:sym typeface="Arial"/>
              </a:rPr>
              <a:t>3 - الطَلاقَةُ والفَهْمُ على مستوى نص قصير</a:t>
            </a:r>
          </a:p>
        </p:txBody>
      </p:sp>
      <p:sp>
        <p:nvSpPr>
          <p:cNvPr id="21" name="Google Shape;782;p100">
            <a:extLst>
              <a:ext uri="{FF2B5EF4-FFF2-40B4-BE49-F238E27FC236}">
                <a16:creationId xmlns="" xmlns:a16="http://schemas.microsoft.com/office/drawing/2014/main" id="{38D59DD8-FB78-B6A9-6375-F77709C89325}"/>
              </a:ext>
            </a:extLst>
          </p:cNvPr>
          <p:cNvSpPr txBox="1"/>
          <p:nvPr/>
        </p:nvSpPr>
        <p:spPr>
          <a:xfrm>
            <a:off x="6726893" y="4513309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 smtClean="0">
                <a:solidFill>
                  <a:srgbClr val="FFFFFF"/>
                </a:solidFill>
                <a:ea typeface="Calibri"/>
                <a:cs typeface="Calibri"/>
              </a:rPr>
              <a:t>الخامس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2" name="Google Shape;782;p100">
            <a:extLst>
              <a:ext uri="{FF2B5EF4-FFF2-40B4-BE49-F238E27FC236}">
                <a16:creationId xmlns="" xmlns:a16="http://schemas.microsoft.com/office/drawing/2014/main" id="{38D59DD8-FB78-B6A9-6375-F77709C89325}"/>
              </a:ext>
            </a:extLst>
          </p:cNvPr>
          <p:cNvSpPr txBox="1"/>
          <p:nvPr/>
        </p:nvSpPr>
        <p:spPr>
          <a:xfrm>
            <a:off x="6726893" y="5401387"/>
            <a:ext cx="1555595" cy="37766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07041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400" b="1" kern="0" dirty="0">
                <a:solidFill>
                  <a:srgbClr val="FFFFFF"/>
                </a:solidFill>
                <a:ea typeface="Calibri"/>
                <a:cs typeface="Calibri"/>
              </a:rPr>
              <a:t>الثانية </a:t>
            </a:r>
            <a:endParaRPr lang="fr-FR" sz="2400" b="1" kern="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6" name="Google Shape;779;p100">
            <a:extLst>
              <a:ext uri="{FF2B5EF4-FFF2-40B4-BE49-F238E27FC236}">
                <a16:creationId xmlns="" xmlns:a16="http://schemas.microsoft.com/office/drawing/2014/main" id="{B9A582CD-A7E2-58EF-C6CE-EB8EC1CB9885}"/>
              </a:ext>
            </a:extLst>
          </p:cNvPr>
          <p:cNvSpPr txBox="1"/>
          <p:nvPr/>
        </p:nvSpPr>
        <p:spPr>
          <a:xfrm>
            <a:off x="4895237" y="6236437"/>
            <a:ext cx="4727890" cy="29149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r" rtl="1">
              <a:lnSpc>
                <a:spcPct val="115000"/>
              </a:lnSpc>
              <a:spcBef>
                <a:spcPts val="1200"/>
              </a:spcBef>
              <a:buClr>
                <a:prstClr val="black"/>
              </a:buClr>
              <a:buSzPts val="1100"/>
            </a:pPr>
            <a:r>
              <a:rPr lang="ar-MA" b="1" dirty="0">
                <a:solidFill>
                  <a:schemeClr val="bg1"/>
                </a:solidFill>
                <a:latin typeface="Arial"/>
                <a:ea typeface="Arial"/>
                <a:sym typeface="Arial"/>
              </a:rPr>
              <a:t>أقرأ بطلاقة وأفهم نصا حجاجيا في الدفاع عن </a:t>
            </a:r>
            <a:r>
              <a:rPr lang="ar-MA" b="1" dirty="0" smtClean="0">
                <a:solidFill>
                  <a:schemeClr val="bg1"/>
                </a:solidFill>
                <a:latin typeface="Arial"/>
                <a:ea typeface="Arial"/>
                <a:sym typeface="Arial"/>
              </a:rPr>
              <a:t>موقف ص: 59</a:t>
            </a:r>
            <a:endParaRPr lang="ar-MA" b="1" dirty="0">
              <a:solidFill>
                <a:schemeClr val="bg1"/>
              </a:solidFill>
              <a:latin typeface="Arial"/>
              <a:ea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3212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9;p111">
            <a:extLst>
              <a:ext uri="{FF2B5EF4-FFF2-40B4-BE49-F238E27FC236}">
                <a16:creationId xmlns="" xmlns:a16="http://schemas.microsoft.com/office/drawing/2014/main" id="{186C4AD9-E957-5C52-09E9-70086A5F5FCB}"/>
              </a:ext>
            </a:extLst>
          </p:cNvPr>
          <p:cNvSpPr/>
          <p:nvPr/>
        </p:nvSpPr>
        <p:spPr>
          <a:xfrm>
            <a:off x="7398006" y="363027"/>
            <a:ext cx="3702103" cy="48415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30" tIns="45701" rIns="91430" bIns="45701" anchor="t" anchorCtr="0" compatLnSpc="1">
            <a:noAutofit/>
          </a:bodyPr>
          <a:lstStyle/>
          <a:p>
            <a:pPr algn="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</a:rPr>
              <a:t>هيكلة اللبنات 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:</a:t>
            </a:r>
            <a:r>
              <a:rPr lang="ar-MA" sz="3200" b="1" kern="0" dirty="0">
                <a:solidFill>
                  <a:srgbClr val="44546A"/>
                </a:solidFill>
              </a:rPr>
              <a:t> </a:t>
            </a:r>
            <a:endParaRPr lang="fr-FR" sz="3200" b="1" kern="0" dirty="0">
              <a:solidFill>
                <a:srgbClr val="44546A"/>
              </a:solidFill>
              <a:cs typeface="Arial"/>
            </a:endParaRPr>
          </a:p>
        </p:txBody>
      </p:sp>
      <p:grpSp>
        <p:nvGrpSpPr>
          <p:cNvPr id="5" name="Groupe 84">
            <a:extLst>
              <a:ext uri="{FF2B5EF4-FFF2-40B4-BE49-F238E27FC236}">
                <a16:creationId xmlns="" xmlns:a16="http://schemas.microsoft.com/office/drawing/2014/main" id="{91EE2FEC-C762-9341-C10D-F9E1EF5BE5BD}"/>
              </a:ext>
            </a:extLst>
          </p:cNvPr>
          <p:cNvGrpSpPr/>
          <p:nvPr/>
        </p:nvGrpSpPr>
        <p:grpSpPr>
          <a:xfrm>
            <a:off x="281589" y="1191271"/>
            <a:ext cx="11655482" cy="5204133"/>
            <a:chOff x="281589" y="1191271"/>
            <a:chExt cx="11655482" cy="5204133"/>
          </a:xfrm>
        </p:grpSpPr>
        <p:sp>
          <p:nvSpPr>
            <p:cNvPr id="6" name="Rectangle 85">
              <a:extLst>
                <a:ext uri="{FF2B5EF4-FFF2-40B4-BE49-F238E27FC236}">
                  <a16:creationId xmlns="" xmlns:a16="http://schemas.microsoft.com/office/drawing/2014/main" id="{2EC222AA-216E-5E2B-1DC1-2A48EBAAD77C}"/>
                </a:ext>
              </a:extLst>
            </p:cNvPr>
            <p:cNvSpPr/>
            <p:nvPr/>
          </p:nvSpPr>
          <p:spPr>
            <a:xfrm>
              <a:off x="8554340" y="1947781"/>
              <a:ext cx="1486777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7" name="Connecteur droit 86">
              <a:extLst>
                <a:ext uri="{FF2B5EF4-FFF2-40B4-BE49-F238E27FC236}">
                  <a16:creationId xmlns="" xmlns:a16="http://schemas.microsoft.com/office/drawing/2014/main" id="{EA891065-B903-F6BD-9346-53BDA91CDB63}"/>
                </a:ext>
              </a:extLst>
            </p:cNvPr>
            <p:cNvCxnSpPr/>
            <p:nvPr/>
          </p:nvCxnSpPr>
          <p:spPr>
            <a:xfrm>
              <a:off x="2555382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8" name="Flèche droite 13">
              <a:extLst>
                <a:ext uri="{FF2B5EF4-FFF2-40B4-BE49-F238E27FC236}">
                  <a16:creationId xmlns="" xmlns:a16="http://schemas.microsoft.com/office/drawing/2014/main" id="{E2BD383B-CD81-0EF6-3E05-022009AF6BB0}"/>
                </a:ext>
              </a:extLst>
            </p:cNvPr>
            <p:cNvSpPr/>
            <p:nvPr/>
          </p:nvSpPr>
          <p:spPr>
            <a:xfrm rot="10799991">
              <a:off x="462000" y="1561118"/>
              <a:ext cx="8928951" cy="276788"/>
            </a:xfrm>
            <a:custGeom>
              <a:avLst>
                <a:gd name="f0" fmla="val 21265"/>
                <a:gd name="f1" fmla="val 5400"/>
              </a:avLst>
              <a:gdLst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0"/>
                <a:gd name="f8" fmla="val 21600"/>
                <a:gd name="f9" fmla="val 10800"/>
                <a:gd name="f10" fmla="+- 0 0 0"/>
                <a:gd name="f11" fmla="+- 0 0 180"/>
                <a:gd name="f12" fmla="*/ f5 1 21600"/>
                <a:gd name="f13" fmla="*/ f6 1 21600"/>
                <a:gd name="f14" fmla="val f7"/>
                <a:gd name="f15" fmla="val f8"/>
                <a:gd name="f16" fmla="pin 0 f0 21600"/>
                <a:gd name="f17" fmla="pin 0 f1 10800"/>
                <a:gd name="f18" fmla="*/ f10 f2 1"/>
                <a:gd name="f19" fmla="*/ f11 f2 1"/>
                <a:gd name="f20" fmla="+- f15 0 f14"/>
                <a:gd name="f21" fmla="val f16"/>
                <a:gd name="f22" fmla="val f17"/>
                <a:gd name="f23" fmla="*/ f16 f12 1"/>
                <a:gd name="f24" fmla="*/ f17 f13 1"/>
                <a:gd name="f25" fmla="*/ f18 1 f4"/>
                <a:gd name="f26" fmla="*/ f19 1 f4"/>
                <a:gd name="f27" fmla="*/ f20 1 21600"/>
                <a:gd name="f28" fmla="+- 21600 0 f22"/>
                <a:gd name="f29" fmla="+- 21600 0 f21"/>
                <a:gd name="f30" fmla="*/ f22 f13 1"/>
                <a:gd name="f31" fmla="*/ f21 f12 1"/>
                <a:gd name="f32" fmla="+- f25 0 f3"/>
                <a:gd name="f33" fmla="+- f26 0 f3"/>
                <a:gd name="f34" fmla="*/ 0 f27 1"/>
                <a:gd name="f35" fmla="*/ 21600 f27 1"/>
                <a:gd name="f36" fmla="*/ f29 f22 1"/>
                <a:gd name="f37" fmla="*/ f28 f13 1"/>
                <a:gd name="f38" fmla="*/ f36 1 10800"/>
                <a:gd name="f39" fmla="*/ f34 1 f27"/>
                <a:gd name="f40" fmla="*/ f35 1 f27"/>
                <a:gd name="f41" fmla="+- f21 f38 0"/>
                <a:gd name="f42" fmla="*/ f39 f12 1"/>
                <a:gd name="f43" fmla="*/ f39 f13 1"/>
                <a:gd name="f44" fmla="*/ f40 f13 1"/>
                <a:gd name="f45" fmla="*/ f41 f12 1"/>
              </a:gdLst>
              <a:ahLst>
                <a:ahXY gdRefX="f0" minX="f7" maxX="f8" gdRefY="f1" minY="f7" maxY="f9">
                  <a:pos x="f23" y="f24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2">
                  <a:pos x="f31" y="f43"/>
                </a:cxn>
                <a:cxn ang="f33">
                  <a:pos x="f31" y="f44"/>
                </a:cxn>
              </a:cxnLst>
              <a:rect l="f42" t="f30" r="f45" b="f37"/>
              <a:pathLst>
                <a:path w="21600" h="21600">
                  <a:moveTo>
                    <a:pt x="f7" y="f22"/>
                  </a:moveTo>
                  <a:lnTo>
                    <a:pt x="f21" y="f22"/>
                  </a:lnTo>
                  <a:lnTo>
                    <a:pt x="f21" y="f7"/>
                  </a:lnTo>
                  <a:lnTo>
                    <a:pt x="f8" y="f9"/>
                  </a:lnTo>
                  <a:lnTo>
                    <a:pt x="f21" y="f8"/>
                  </a:lnTo>
                  <a:lnTo>
                    <a:pt x="f21" y="f28"/>
                  </a:lnTo>
                  <a:lnTo>
                    <a:pt x="f7" y="f28"/>
                  </a:lnTo>
                  <a:close/>
                </a:path>
              </a:pathLst>
            </a:custGeom>
            <a:solidFill>
              <a:srgbClr val="7F6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Rectangle 88">
              <a:extLst>
                <a:ext uri="{FF2B5EF4-FFF2-40B4-BE49-F238E27FC236}">
                  <a16:creationId xmlns="" xmlns:a16="http://schemas.microsoft.com/office/drawing/2014/main" id="{E227A9A1-591D-9C6A-2CFB-36D025745B7A}"/>
                </a:ext>
              </a:extLst>
            </p:cNvPr>
            <p:cNvSpPr/>
            <p:nvPr/>
          </p:nvSpPr>
          <p:spPr>
            <a:xfrm>
              <a:off x="10077913" y="2305760"/>
              <a:ext cx="1859158" cy="933254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kern="0">
                  <a:solidFill>
                    <a:srgbClr val="FFFFFF"/>
                  </a:solidFill>
                  <a:latin typeface="Arial"/>
                </a:rPr>
                <a:t>الطلاقة </a:t>
              </a:r>
              <a:endParaRPr lang="fr-FR" sz="24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Rectangle 89">
              <a:extLst>
                <a:ext uri="{FF2B5EF4-FFF2-40B4-BE49-F238E27FC236}">
                  <a16:creationId xmlns="" xmlns:a16="http://schemas.microsoft.com/office/drawing/2014/main" id="{2ECA4470-1C77-5465-1E7F-9C081B9DAEA5}"/>
                </a:ext>
              </a:extLst>
            </p:cNvPr>
            <p:cNvSpPr/>
            <p:nvPr/>
          </p:nvSpPr>
          <p:spPr>
            <a:xfrm>
              <a:off x="10077913" y="4026094"/>
              <a:ext cx="1859158" cy="945992"/>
            </a:xfrm>
            <a:prstGeom prst="rect">
              <a:avLst/>
            </a:prstGeom>
            <a:solidFill>
              <a:srgbClr val="00707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400" b="1" kern="0">
                  <a:solidFill>
                    <a:srgbClr val="FFFFFF"/>
                  </a:solidFill>
                  <a:latin typeface="Arial"/>
                </a:rPr>
                <a:t>الفهم </a:t>
              </a:r>
              <a:endParaRPr lang="fr-FR" sz="24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1" name="Rectangle 90">
              <a:extLst>
                <a:ext uri="{FF2B5EF4-FFF2-40B4-BE49-F238E27FC236}">
                  <a16:creationId xmlns="" xmlns:a16="http://schemas.microsoft.com/office/drawing/2014/main" id="{32101E4B-7926-1519-625E-190CED244086}"/>
                </a:ext>
              </a:extLst>
            </p:cNvPr>
            <p:cNvSpPr/>
            <p:nvPr/>
          </p:nvSpPr>
          <p:spPr>
            <a:xfrm>
              <a:off x="942554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>
                  <a:solidFill>
                    <a:srgbClr val="FFFFFF"/>
                  </a:solidFill>
                  <a:latin typeface="Arial"/>
                </a:rPr>
                <a:t>النص الطويل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2" name="Rectangle 91">
              <a:extLst>
                <a:ext uri="{FF2B5EF4-FFF2-40B4-BE49-F238E27FC236}">
                  <a16:creationId xmlns="" xmlns:a16="http://schemas.microsoft.com/office/drawing/2014/main" id="{851CE07F-F8E7-74A8-691E-9818447B6F15}"/>
                </a:ext>
              </a:extLst>
            </p:cNvPr>
            <p:cNvSpPr/>
            <p:nvPr/>
          </p:nvSpPr>
          <p:spPr>
            <a:xfrm>
              <a:off x="2845503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>
                  <a:solidFill>
                    <a:srgbClr val="FFFFFF"/>
                  </a:solidFill>
                  <a:latin typeface="Arial"/>
                </a:rPr>
                <a:t>النص متوسط الطول</a:t>
              </a:r>
              <a:endParaRPr lang="fr-FR" sz="2000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3" name="Rectangle 92">
              <a:extLst>
                <a:ext uri="{FF2B5EF4-FFF2-40B4-BE49-F238E27FC236}">
                  <a16:creationId xmlns="" xmlns:a16="http://schemas.microsoft.com/office/drawing/2014/main" id="{B11C7EAC-A822-92E1-F8B7-7C733469533C}"/>
                </a:ext>
              </a:extLst>
            </p:cNvPr>
            <p:cNvSpPr/>
            <p:nvPr/>
          </p:nvSpPr>
          <p:spPr>
            <a:xfrm>
              <a:off x="474845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>
                  <a:solidFill>
                    <a:srgbClr val="FFFFFF"/>
                  </a:solidFill>
                  <a:latin typeface="Arial"/>
                </a:rPr>
                <a:t>النص القصير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" name="Rectangle 93">
              <a:extLst>
                <a:ext uri="{FF2B5EF4-FFF2-40B4-BE49-F238E27FC236}">
                  <a16:creationId xmlns="" xmlns:a16="http://schemas.microsoft.com/office/drawing/2014/main" id="{BB2EDEC1-8EEC-23A0-21BB-4145B880C2AD}"/>
                </a:ext>
              </a:extLst>
            </p:cNvPr>
            <p:cNvSpPr/>
            <p:nvPr/>
          </p:nvSpPr>
          <p:spPr>
            <a:xfrm>
              <a:off x="6651391" y="1345804"/>
              <a:ext cx="1382956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MA" sz="2000" b="1" kern="0" dirty="0">
                  <a:solidFill>
                    <a:srgbClr val="FFFFFF"/>
                  </a:solidFill>
                  <a:latin typeface="Arial"/>
                </a:rPr>
                <a:t>الفقرة</a:t>
              </a:r>
              <a:endParaRPr lang="fr-FR" sz="2000" b="1" kern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5" name="Rectangle 94">
              <a:extLst>
                <a:ext uri="{FF2B5EF4-FFF2-40B4-BE49-F238E27FC236}">
                  <a16:creationId xmlns="" xmlns:a16="http://schemas.microsoft.com/office/drawing/2014/main" id="{B39CB541-FA1D-C79C-9B25-CFCFB4A1ABEB}"/>
                </a:ext>
              </a:extLst>
            </p:cNvPr>
            <p:cNvSpPr/>
            <p:nvPr/>
          </p:nvSpPr>
          <p:spPr>
            <a:xfrm>
              <a:off x="8554340" y="1345804"/>
              <a:ext cx="1486777" cy="601976"/>
            </a:xfrm>
            <a:prstGeom prst="rect">
              <a:avLst/>
            </a:prstGeom>
            <a:solidFill>
              <a:srgbClr val="BF9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sz="2000" b="1" kern="0">
                  <a:solidFill>
                    <a:srgbClr val="FFFFFF"/>
                  </a:solidFill>
                  <a:latin typeface="Arial"/>
                </a:rPr>
                <a:t>الجملة</a:t>
              </a:r>
              <a:endParaRPr lang="fr-FR" sz="2000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6" name="Rectangle 95">
              <a:extLst>
                <a:ext uri="{FF2B5EF4-FFF2-40B4-BE49-F238E27FC236}">
                  <a16:creationId xmlns="" xmlns:a16="http://schemas.microsoft.com/office/drawing/2014/main" id="{A8CA3DAA-7FF6-5033-54D8-BE5C89E3F416}"/>
                </a:ext>
              </a:extLst>
            </p:cNvPr>
            <p:cNvSpPr/>
            <p:nvPr/>
          </p:nvSpPr>
          <p:spPr>
            <a:xfrm>
              <a:off x="942554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" name="Rectangle 96">
              <a:extLst>
                <a:ext uri="{FF2B5EF4-FFF2-40B4-BE49-F238E27FC236}">
                  <a16:creationId xmlns="" xmlns:a16="http://schemas.microsoft.com/office/drawing/2014/main" id="{825A2787-E23F-6045-BB0A-1D14E39DB474}"/>
                </a:ext>
              </a:extLst>
            </p:cNvPr>
            <p:cNvSpPr/>
            <p:nvPr/>
          </p:nvSpPr>
          <p:spPr>
            <a:xfrm>
              <a:off x="2845503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" name="Rectangle 97">
              <a:extLst>
                <a:ext uri="{FF2B5EF4-FFF2-40B4-BE49-F238E27FC236}">
                  <a16:creationId xmlns="" xmlns:a16="http://schemas.microsoft.com/office/drawing/2014/main" id="{626BEC3D-1AD4-FBAF-B262-F2A600A817A4}"/>
                </a:ext>
              </a:extLst>
            </p:cNvPr>
            <p:cNvSpPr/>
            <p:nvPr/>
          </p:nvSpPr>
          <p:spPr>
            <a:xfrm>
              <a:off x="4777465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9" name="Rectangle 98">
              <a:extLst>
                <a:ext uri="{FF2B5EF4-FFF2-40B4-BE49-F238E27FC236}">
                  <a16:creationId xmlns="" xmlns:a16="http://schemas.microsoft.com/office/drawing/2014/main" id="{36CF351B-8F07-05EA-873D-4E16C436D081}"/>
                </a:ext>
              </a:extLst>
            </p:cNvPr>
            <p:cNvSpPr/>
            <p:nvPr/>
          </p:nvSpPr>
          <p:spPr>
            <a:xfrm>
              <a:off x="6651391" y="1947781"/>
              <a:ext cx="1382956" cy="3342305"/>
            </a:xfrm>
            <a:prstGeom prst="rect">
              <a:avLst/>
            </a:prstGeom>
            <a:solidFill>
              <a:srgbClr val="FFF2CC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0" name="Rectangle 99">
              <a:extLst>
                <a:ext uri="{FF2B5EF4-FFF2-40B4-BE49-F238E27FC236}">
                  <a16:creationId xmlns="" xmlns:a16="http://schemas.microsoft.com/office/drawing/2014/main" id="{1D2001CD-9A79-AE92-2CDD-3C48C318C912}"/>
                </a:ext>
              </a:extLst>
            </p:cNvPr>
            <p:cNvSpPr/>
            <p:nvPr/>
          </p:nvSpPr>
          <p:spPr>
            <a:xfrm>
              <a:off x="340961" y="3942060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1" name="Rectangle 100">
              <a:extLst>
                <a:ext uri="{FF2B5EF4-FFF2-40B4-BE49-F238E27FC236}">
                  <a16:creationId xmlns="" xmlns:a16="http://schemas.microsoft.com/office/drawing/2014/main" id="{F5EC5B9D-1907-9B74-B78B-54D459A2876B}"/>
                </a:ext>
              </a:extLst>
            </p:cNvPr>
            <p:cNvSpPr/>
            <p:nvPr/>
          </p:nvSpPr>
          <p:spPr>
            <a:xfrm>
              <a:off x="340961" y="2317848"/>
              <a:ext cx="9579985" cy="933254"/>
            </a:xfrm>
            <a:prstGeom prst="rect">
              <a:avLst/>
            </a:prstGeom>
            <a:solidFill>
              <a:srgbClr val="00707C">
                <a:alpha val="2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" name="Losange 101">
              <a:extLst>
                <a:ext uri="{FF2B5EF4-FFF2-40B4-BE49-F238E27FC236}">
                  <a16:creationId xmlns="" xmlns:a16="http://schemas.microsoft.com/office/drawing/2014/main" id="{4D24E61B-1940-4992-9382-19087818C3DB}"/>
                </a:ext>
              </a:extLst>
            </p:cNvPr>
            <p:cNvSpPr/>
            <p:nvPr/>
          </p:nvSpPr>
          <p:spPr>
            <a:xfrm>
              <a:off x="2390543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3" name="Connecteur droit 102">
              <a:extLst>
                <a:ext uri="{FF2B5EF4-FFF2-40B4-BE49-F238E27FC236}">
                  <a16:creationId xmlns="" xmlns:a16="http://schemas.microsoft.com/office/drawing/2014/main" id="{B16BABE2-4787-9387-6CD2-81BF279F3015}"/>
                </a:ext>
              </a:extLst>
            </p:cNvPr>
            <p:cNvCxnSpPr/>
            <p:nvPr/>
          </p:nvCxnSpPr>
          <p:spPr>
            <a:xfrm>
              <a:off x="4483769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4" name="Losange 103">
              <a:extLst>
                <a:ext uri="{FF2B5EF4-FFF2-40B4-BE49-F238E27FC236}">
                  <a16:creationId xmlns="" xmlns:a16="http://schemas.microsoft.com/office/drawing/2014/main" id="{525B9FF4-08BD-D189-4052-60A4480D1E35}"/>
                </a:ext>
              </a:extLst>
            </p:cNvPr>
            <p:cNvSpPr/>
            <p:nvPr/>
          </p:nvSpPr>
          <p:spPr>
            <a:xfrm>
              <a:off x="4318921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5" name="Connecteur droit 104">
              <a:extLst>
                <a:ext uri="{FF2B5EF4-FFF2-40B4-BE49-F238E27FC236}">
                  <a16:creationId xmlns="" xmlns:a16="http://schemas.microsoft.com/office/drawing/2014/main" id="{05ECF73A-5B75-9DC1-4A71-199E84C94E75}"/>
                </a:ext>
              </a:extLst>
            </p:cNvPr>
            <p:cNvCxnSpPr/>
            <p:nvPr/>
          </p:nvCxnSpPr>
          <p:spPr>
            <a:xfrm>
              <a:off x="641215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6" name="Losange 105">
              <a:extLst>
                <a:ext uri="{FF2B5EF4-FFF2-40B4-BE49-F238E27FC236}">
                  <a16:creationId xmlns="" xmlns:a16="http://schemas.microsoft.com/office/drawing/2014/main" id="{63CE5F64-E46F-1F6C-B11A-F6F1DD767D5A}"/>
                </a:ext>
              </a:extLst>
            </p:cNvPr>
            <p:cNvSpPr/>
            <p:nvPr/>
          </p:nvSpPr>
          <p:spPr>
            <a:xfrm>
              <a:off x="624730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cxnSp>
          <p:nvCxnSpPr>
            <p:cNvPr id="27" name="Connecteur droit 106">
              <a:extLst>
                <a:ext uri="{FF2B5EF4-FFF2-40B4-BE49-F238E27FC236}">
                  <a16:creationId xmlns="" xmlns:a16="http://schemas.microsoft.com/office/drawing/2014/main" id="{70236601-D15E-BCCD-866C-B28DA5270B36}"/>
                </a:ext>
              </a:extLst>
            </p:cNvPr>
            <p:cNvCxnSpPr/>
            <p:nvPr/>
          </p:nvCxnSpPr>
          <p:spPr>
            <a:xfrm>
              <a:off x="8290846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28" name="Losange 107">
              <a:extLst>
                <a:ext uri="{FF2B5EF4-FFF2-40B4-BE49-F238E27FC236}">
                  <a16:creationId xmlns="" xmlns:a16="http://schemas.microsoft.com/office/drawing/2014/main" id="{1E272950-BACE-D155-FE96-77FD3B0A634E}"/>
                </a:ext>
              </a:extLst>
            </p:cNvPr>
            <p:cNvSpPr/>
            <p:nvPr/>
          </p:nvSpPr>
          <p:spPr>
            <a:xfrm>
              <a:off x="8125998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9" name="ZoneTexte 108">
              <a:extLst>
                <a:ext uri="{FF2B5EF4-FFF2-40B4-BE49-F238E27FC236}">
                  <a16:creationId xmlns="" xmlns:a16="http://schemas.microsoft.com/office/drawing/2014/main" id="{C7448C3F-E34C-C4D4-CBD3-FEE0AE9FDAD9}"/>
                </a:ext>
              </a:extLst>
            </p:cNvPr>
            <p:cNvSpPr txBox="1"/>
            <p:nvPr/>
          </p:nvSpPr>
          <p:spPr>
            <a:xfrm>
              <a:off x="1990027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اللبنة4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sp>
          <p:nvSpPr>
            <p:cNvPr id="30" name="ZoneTexte 109">
              <a:extLst>
                <a:ext uri="{FF2B5EF4-FFF2-40B4-BE49-F238E27FC236}">
                  <a16:creationId xmlns="" xmlns:a16="http://schemas.microsoft.com/office/drawing/2014/main" id="{DD8911C9-0E6F-D6D5-73A4-91E1E76CC9F6}"/>
                </a:ext>
              </a:extLst>
            </p:cNvPr>
            <p:cNvSpPr txBox="1"/>
            <p:nvPr/>
          </p:nvSpPr>
          <p:spPr>
            <a:xfrm>
              <a:off x="3918414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3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sp>
          <p:nvSpPr>
            <p:cNvPr id="31" name="ZoneTexte 110">
              <a:extLst>
                <a:ext uri="{FF2B5EF4-FFF2-40B4-BE49-F238E27FC236}">
                  <a16:creationId xmlns="" xmlns:a16="http://schemas.microsoft.com/office/drawing/2014/main" id="{78D28334-2492-136F-4965-70EF7CBF9AE7}"/>
                </a:ext>
              </a:extLst>
            </p:cNvPr>
            <p:cNvSpPr txBox="1"/>
            <p:nvPr/>
          </p:nvSpPr>
          <p:spPr>
            <a:xfrm>
              <a:off x="7725491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1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  <p:pic>
          <p:nvPicPr>
            <p:cNvPr id="32" name="Picture 4" descr="Téléchargez gratuitement des icônes sur Test aux formats PNG et SVG">
              <a:extLst>
                <a:ext uri="{FF2B5EF4-FFF2-40B4-BE49-F238E27FC236}">
                  <a16:creationId xmlns="" xmlns:a16="http://schemas.microsoft.com/office/drawing/2014/main" id="{D5089E87-E99E-4EEC-60CE-90665039C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275336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3" name="Picture 4" descr="Téléchargez gratuitement des icônes sur Test aux formats PNG et SVG">
              <a:extLst>
                <a:ext uri="{FF2B5EF4-FFF2-40B4-BE49-F238E27FC236}">
                  <a16:creationId xmlns="" xmlns:a16="http://schemas.microsoft.com/office/drawing/2014/main" id="{64327189-CB57-527C-4D9F-044C2A07B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4678655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4" name="Picture 4" descr="Téléchargez gratuitement des icônes sur Test aux formats PNG et SVG">
              <a:extLst>
                <a:ext uri="{FF2B5EF4-FFF2-40B4-BE49-F238E27FC236}">
                  <a16:creationId xmlns="" xmlns:a16="http://schemas.microsoft.com/office/drawing/2014/main" id="{C4D815A3-566B-568E-FB57-1A56E65E1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602388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35" name="Picture 4" descr="Téléchargez gratuitement des icônes sur Test aux formats PNG et SVG">
              <a:extLst>
                <a:ext uri="{FF2B5EF4-FFF2-40B4-BE49-F238E27FC236}">
                  <a16:creationId xmlns="" xmlns:a16="http://schemas.microsoft.com/office/drawing/2014/main" id="{F41851DB-1723-8246-834F-687ABA9BAB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503462" y="5596850"/>
              <a:ext cx="258537" cy="268047"/>
            </a:xfrm>
            <a:prstGeom prst="rect">
              <a:avLst/>
            </a:prstGeom>
            <a:noFill/>
            <a:ln cap="flat">
              <a:noFill/>
            </a:ln>
          </p:spPr>
        </p:pic>
        <p:cxnSp>
          <p:nvCxnSpPr>
            <p:cNvPr id="36" name="Connecteur droit 115">
              <a:extLst>
                <a:ext uri="{FF2B5EF4-FFF2-40B4-BE49-F238E27FC236}">
                  <a16:creationId xmlns="" xmlns:a16="http://schemas.microsoft.com/office/drawing/2014/main" id="{DDDE1D66-9FCA-CB68-54A5-D5E9061DB4F1}"/>
                </a:ext>
              </a:extLst>
            </p:cNvPr>
            <p:cNvCxnSpPr/>
            <p:nvPr/>
          </p:nvCxnSpPr>
          <p:spPr>
            <a:xfrm>
              <a:off x="846953" y="1191271"/>
              <a:ext cx="0" cy="4876797"/>
            </a:xfrm>
            <a:prstGeom prst="straightConnector1">
              <a:avLst/>
            </a:prstGeom>
            <a:noFill/>
            <a:ln w="28575" cap="flat">
              <a:solidFill>
                <a:srgbClr val="9F5900"/>
              </a:solidFill>
              <a:custDash>
                <a:ds d="300000" sp="300000"/>
              </a:custDash>
              <a:miter/>
            </a:ln>
          </p:spPr>
        </p:cxnSp>
        <p:sp>
          <p:nvSpPr>
            <p:cNvPr id="37" name="Losange 116">
              <a:extLst>
                <a:ext uri="{FF2B5EF4-FFF2-40B4-BE49-F238E27FC236}">
                  <a16:creationId xmlns="" xmlns:a16="http://schemas.microsoft.com/office/drawing/2014/main" id="{EE0FB308-0994-25A0-98A1-0126F619725B}"/>
                </a:ext>
              </a:extLst>
            </p:cNvPr>
            <p:cNvSpPr/>
            <p:nvPr/>
          </p:nvSpPr>
          <p:spPr>
            <a:xfrm>
              <a:off x="682105" y="5557311"/>
              <a:ext cx="329696" cy="341821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solidFill>
              <a:srgbClr val="C00000"/>
            </a:solidFill>
            <a:ln w="12701" cap="flat">
              <a:solidFill>
                <a:srgbClr val="FFF2CC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algn="ctr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kern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8" name="ZoneTexte 117">
              <a:extLst>
                <a:ext uri="{FF2B5EF4-FFF2-40B4-BE49-F238E27FC236}">
                  <a16:creationId xmlns="" xmlns:a16="http://schemas.microsoft.com/office/drawing/2014/main" id="{A75E5866-B5C1-A834-C10E-8A3B59CEEFB8}"/>
                </a:ext>
              </a:extLst>
            </p:cNvPr>
            <p:cNvSpPr txBox="1"/>
            <p:nvPr/>
          </p:nvSpPr>
          <p:spPr>
            <a:xfrm>
              <a:off x="281589" y="6026069"/>
              <a:ext cx="1130710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algn="r" rtl="1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ar-SA" b="1" kern="0">
                  <a:solidFill>
                    <a:srgbClr val="C00000"/>
                  </a:solidFill>
                  <a:latin typeface="Arial"/>
                </a:rPr>
                <a:t>اللبنة 5</a:t>
              </a:r>
              <a:endParaRPr lang="fr-FR" b="1" kern="0">
                <a:solidFill>
                  <a:srgbClr val="C00000"/>
                </a:solidFill>
                <a:latin typeface="Arial"/>
              </a:endParaRPr>
            </a:p>
          </p:txBody>
        </p:sp>
      </p:grpSp>
      <p:sp>
        <p:nvSpPr>
          <p:cNvPr id="39" name="ZoneTexte 118">
            <a:extLst>
              <a:ext uri="{FF2B5EF4-FFF2-40B4-BE49-F238E27FC236}">
                <a16:creationId xmlns="" xmlns:a16="http://schemas.microsoft.com/office/drawing/2014/main" id="{9B7AA568-B891-D1D6-8907-AC7EEC345817}"/>
              </a:ext>
            </a:extLst>
          </p:cNvPr>
          <p:cNvSpPr txBox="1"/>
          <p:nvPr/>
        </p:nvSpPr>
        <p:spPr>
          <a:xfrm>
            <a:off x="5643649" y="6048801"/>
            <a:ext cx="117230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b="1" kern="0">
                <a:solidFill>
                  <a:srgbClr val="C00000"/>
                </a:solidFill>
                <a:latin typeface="Arial"/>
              </a:rPr>
              <a:t>اللبنة 2</a:t>
            </a:r>
            <a:endParaRPr lang="fr-FR" b="1" kern="0">
              <a:solidFill>
                <a:srgbClr val="C00000"/>
              </a:solidFill>
              <a:latin typeface="Arial"/>
            </a:endParaRPr>
          </a:p>
        </p:txBody>
      </p:sp>
      <p:sp>
        <p:nvSpPr>
          <p:cNvPr id="4" name="ZoneTexte 57">
            <a:extLst>
              <a:ext uri="{FF2B5EF4-FFF2-40B4-BE49-F238E27FC236}">
                <a16:creationId xmlns="" xmlns:a16="http://schemas.microsoft.com/office/drawing/2014/main" id="{A15C9E74-958E-FB1C-79EF-5F9BFF3A6693}"/>
              </a:ext>
            </a:extLst>
          </p:cNvPr>
          <p:cNvSpPr txBox="1"/>
          <p:nvPr/>
        </p:nvSpPr>
        <p:spPr>
          <a:xfrm>
            <a:off x="5267715" y="2885975"/>
            <a:ext cx="9154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b="1" i="1" dirty="0">
                <a:solidFill>
                  <a:srgbClr val="C00000"/>
                </a:solidFill>
                <a:latin typeface="Arial"/>
              </a:rPr>
              <a:t>أنتم هنا</a:t>
            </a:r>
            <a:endParaRPr lang="fr-FR" b="1" i="1" dirty="0">
              <a:solidFill>
                <a:srgbClr val="C00000"/>
              </a:solidFill>
              <a:latin typeface="Arial"/>
            </a:endParaRPr>
          </a:p>
        </p:txBody>
      </p:sp>
      <p:pic>
        <p:nvPicPr>
          <p:cNvPr id="40" name="Picture 4" descr="Pin ">
            <a:extLst>
              <a:ext uri="{FF2B5EF4-FFF2-40B4-BE49-F238E27FC236}">
                <a16:creationId xmlns="" xmlns:a16="http://schemas.microsoft.com/office/drawing/2014/main" id="{244B5582-D1DA-71AB-FD3D-7A95BFEB2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329" y="2486969"/>
            <a:ext cx="374245" cy="37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Image générée">
            <a:extLst>
              <a:ext uri="{FF2B5EF4-FFF2-40B4-BE49-F238E27FC236}">
                <a16:creationId xmlns="" xmlns:a16="http://schemas.microsoft.com/office/drawing/2014/main" id="{DA400742-C0A5-C10A-C648-01801187D5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46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3A053B6-0BB1-8FAF-5706-5A05EC83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803A1FCD-6298-E870-2699-1F7150C9A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77363" r="68628" b="4644"/>
          <a:stretch>
            <a:fillRect/>
          </a:stretch>
        </p:blipFill>
        <p:spPr bwMode="auto">
          <a:xfrm>
            <a:off x="10651674" y="5098769"/>
            <a:ext cx="1197428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mage générée">
            <a:extLst>
              <a:ext uri="{FF2B5EF4-FFF2-40B4-BE49-F238E27FC236}">
                <a16:creationId xmlns="" xmlns:a16="http://schemas.microsoft.com/office/drawing/2014/main" id="{58E428DA-285D-11A1-7748-7870A4E01C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6" r="71115" b="60700"/>
          <a:stretch>
            <a:fillRect/>
          </a:stretch>
        </p:blipFill>
        <p:spPr bwMode="auto">
          <a:xfrm>
            <a:off x="10559772" y="1849191"/>
            <a:ext cx="1264016" cy="103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générée">
            <a:extLst>
              <a:ext uri="{FF2B5EF4-FFF2-40B4-BE49-F238E27FC236}">
                <a16:creationId xmlns="" xmlns:a16="http://schemas.microsoft.com/office/drawing/2014/main" id="{0FAB7A11-4C0C-461D-8C0C-CBAB16149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0689774" y="3045400"/>
            <a:ext cx="112122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générée">
            <a:extLst>
              <a:ext uri="{FF2B5EF4-FFF2-40B4-BE49-F238E27FC236}">
                <a16:creationId xmlns="" xmlns:a16="http://schemas.microsoft.com/office/drawing/2014/main" id="{CCE51CEF-CA8A-168B-A2A0-9E292C7B2C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59121" r="71159" b="24461"/>
          <a:stretch>
            <a:fillRect/>
          </a:stretch>
        </p:blipFill>
        <p:spPr bwMode="auto">
          <a:xfrm>
            <a:off x="10778759" y="4080668"/>
            <a:ext cx="1045029" cy="107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Google Shape;1185;p114">
            <a:extLst>
              <a:ext uri="{FF2B5EF4-FFF2-40B4-BE49-F238E27FC236}">
                <a16:creationId xmlns="" xmlns:a16="http://schemas.microsoft.com/office/drawing/2014/main" id="{9917C2D1-B63A-53F3-CE8E-69A526B45DA0}"/>
              </a:ext>
            </a:extLst>
          </p:cNvPr>
          <p:cNvSpPr txBox="1"/>
          <p:nvPr/>
        </p:nvSpPr>
        <p:spPr>
          <a:xfrm>
            <a:off x="1439162" y="1303131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>
              <a:lnSpc>
                <a:spcPct val="90000"/>
              </a:lnSpc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>
                <a:solidFill>
                  <a:srgbClr val="44546A"/>
                </a:solidFill>
                <a:ea typeface="Calibri"/>
                <a:cs typeface="Calibri"/>
              </a:rPr>
              <a:t>صفحات خاصة بالأستاذ(ة)</a:t>
            </a:r>
            <a:endParaRPr lang="fr-FR" sz="20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sp>
        <p:nvSpPr>
          <p:cNvPr id="9" name="Google Shape;1185;p114">
            <a:extLst>
              <a:ext uri="{FF2B5EF4-FFF2-40B4-BE49-F238E27FC236}">
                <a16:creationId xmlns="" xmlns:a16="http://schemas.microsoft.com/office/drawing/2014/main" id="{140C4DBB-C1A6-A4EF-C926-D43FCA1F9E57}"/>
              </a:ext>
            </a:extLst>
          </p:cNvPr>
          <p:cNvSpPr txBox="1"/>
          <p:nvPr/>
        </p:nvSpPr>
        <p:spPr>
          <a:xfrm>
            <a:off x="1502226" y="2041881"/>
            <a:ext cx="9106684" cy="10156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 تعليمات وتوضيحات موجهة للتلميذ(ة)</a:t>
            </a:r>
          </a:p>
          <a:p>
            <a:pPr>
              <a:defRPr/>
            </a:pPr>
            <a:r>
              <a:rPr lang="ar-MA" dirty="0"/>
              <a:t>(يخاطب بها الأستاذ التلاميذ بصوت مسموع)</a:t>
            </a:r>
            <a:endParaRPr lang="fr-FR" dirty="0"/>
          </a:p>
          <a:p>
            <a:pPr>
              <a:defRPr/>
            </a:pPr>
            <a:endParaRPr lang="ar-MA" dirty="0"/>
          </a:p>
        </p:txBody>
      </p:sp>
      <p:sp>
        <p:nvSpPr>
          <p:cNvPr id="10" name="Google Shape;1185;p114">
            <a:extLst>
              <a:ext uri="{FF2B5EF4-FFF2-40B4-BE49-F238E27FC236}">
                <a16:creationId xmlns="" xmlns:a16="http://schemas.microsoft.com/office/drawing/2014/main" id="{2C38AFB4-3628-A7C2-D803-D748ACB6F0A7}"/>
              </a:ext>
            </a:extLst>
          </p:cNvPr>
          <p:cNvSpPr txBox="1"/>
          <p:nvPr/>
        </p:nvSpPr>
        <p:spPr>
          <a:xfrm>
            <a:off x="7902048" y="3363873"/>
            <a:ext cx="265772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صفحة في كراسة المتعلم</a:t>
            </a:r>
            <a:endParaRPr lang="fr-MA" dirty="0"/>
          </a:p>
        </p:txBody>
      </p:sp>
      <p:sp>
        <p:nvSpPr>
          <p:cNvPr id="11" name="Google Shape;1185;p114">
            <a:extLst>
              <a:ext uri="{FF2B5EF4-FFF2-40B4-BE49-F238E27FC236}">
                <a16:creationId xmlns="" xmlns:a16="http://schemas.microsoft.com/office/drawing/2014/main" id="{054CEC93-47A8-1D69-15D6-D06394224B8D}"/>
              </a:ext>
            </a:extLst>
          </p:cNvPr>
          <p:cNvSpPr txBox="1"/>
          <p:nvPr/>
        </p:nvSpPr>
        <p:spPr>
          <a:xfrm>
            <a:off x="7252138" y="4484538"/>
            <a:ext cx="3356772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نشاط ذو أولوية ينجز في القسم</a:t>
            </a:r>
            <a:endParaRPr lang="fr-FR" dirty="0"/>
          </a:p>
        </p:txBody>
      </p:sp>
      <p:sp>
        <p:nvSpPr>
          <p:cNvPr id="12" name="Google Shape;1185;p114">
            <a:extLst>
              <a:ext uri="{FF2B5EF4-FFF2-40B4-BE49-F238E27FC236}">
                <a16:creationId xmlns="" xmlns:a16="http://schemas.microsoft.com/office/drawing/2014/main" id="{1EC40EC0-2873-795C-FC7D-1515888BCA8B}"/>
              </a:ext>
            </a:extLst>
          </p:cNvPr>
          <p:cNvSpPr txBox="1"/>
          <p:nvPr/>
        </p:nvSpPr>
        <p:spPr>
          <a:xfrm>
            <a:off x="1502226" y="5504678"/>
            <a:ext cx="9106684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pPr>
              <a:defRPr/>
            </a:pPr>
            <a:r>
              <a:rPr lang="ar-MA" dirty="0"/>
              <a:t>نشاط اختياري يُستغنى عنه عند عدم توفر </a:t>
            </a:r>
            <a:r>
              <a:rPr lang="ar-MA"/>
              <a:t>الوقت.</a:t>
            </a:r>
            <a:r>
              <a:rPr lang="ar-MA" dirty="0"/>
              <a:t> </a:t>
            </a:r>
            <a:endParaRPr lang="fr-FR" dirty="0"/>
          </a:p>
        </p:txBody>
      </p:sp>
      <p:pic>
        <p:nvPicPr>
          <p:cNvPr id="1026" name="Picture 2" descr="Image générée">
            <a:extLst>
              <a:ext uri="{FF2B5EF4-FFF2-40B4-BE49-F238E27FC236}">
                <a16:creationId xmlns="" xmlns:a16="http://schemas.microsoft.com/office/drawing/2014/main" id="{95AD8B07-50C1-8C9C-8D56-1249EBDF4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808880" y="934195"/>
            <a:ext cx="765800" cy="898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AD56834C-8B57-C279-82A8-6183DD408BCB}"/>
              </a:ext>
            </a:extLst>
          </p:cNvPr>
          <p:cNvSpPr/>
          <p:nvPr/>
        </p:nvSpPr>
        <p:spPr>
          <a:xfrm>
            <a:off x="4615543" y="116366"/>
            <a:ext cx="6576237" cy="7264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 </a:t>
            </a:r>
            <a:r>
              <a:rPr lang="fr-FR" sz="3200" b="1" kern="0" dirty="0">
                <a:solidFill>
                  <a:srgbClr val="44546A"/>
                </a:solidFill>
                <a:ea typeface="Calibri"/>
                <a:cs typeface="Calibri"/>
              </a:rPr>
              <a:t> </a:t>
            </a:r>
            <a:r>
              <a:rPr lang="ar-DZ" sz="3200" b="1" kern="0" dirty="0">
                <a:solidFill>
                  <a:srgbClr val="44546A"/>
                </a:solidFill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ea typeface="Calibri"/>
                <a:cs typeface="Calibri"/>
              </a:rPr>
              <a:t> بالأستاذ(ة)</a:t>
            </a:r>
            <a:r>
              <a:rPr lang="fr-FR" sz="3200" b="1" kern="0" dirty="0">
                <a:solidFill>
                  <a:srgbClr val="44546A"/>
                </a:solidFill>
                <a:cs typeface="Arial"/>
              </a:rPr>
              <a:t> </a:t>
            </a:r>
            <a:r>
              <a:rPr lang="ar-MA" sz="3200" b="1" kern="0" dirty="0">
                <a:solidFill>
                  <a:srgbClr val="44546A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55685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BA6D7155-A765-E151-D15F-8818D830E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3DC51E7-AA48-EBA3-4C6F-BAF95F0AAF70}"/>
              </a:ext>
            </a:extLst>
          </p:cNvPr>
          <p:cNvSpPr txBox="1"/>
          <p:nvPr/>
        </p:nvSpPr>
        <p:spPr>
          <a:xfrm>
            <a:off x="8808330" y="215908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أقرأ بطلاقة 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44A9BC0-7CDA-8EA7-4D5F-5CEDB89F2D4A}"/>
              </a:ext>
            </a:extLst>
          </p:cNvPr>
          <p:cNvSpPr txBox="1"/>
          <p:nvPr/>
        </p:nvSpPr>
        <p:spPr>
          <a:xfrm>
            <a:off x="1655882" y="5659270"/>
            <a:ext cx="2056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="" xmlns:a16="http://schemas.microsoft.com/office/drawing/2014/main" id="{E73D664B-03D3-444E-9EAF-B07780924F21}"/>
              </a:ext>
            </a:extLst>
          </p:cNvPr>
          <p:cNvSpPr/>
          <p:nvPr/>
        </p:nvSpPr>
        <p:spPr>
          <a:xfrm rot="10800000">
            <a:off x="1655882" y="5402819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2E92C096-81CD-FB6D-6DF1-02F428EADF8E}"/>
              </a:ext>
            </a:extLst>
          </p:cNvPr>
          <p:cNvCxnSpPr>
            <a:cxnSpLocks/>
          </p:cNvCxnSpPr>
          <p:nvPr/>
        </p:nvCxnSpPr>
        <p:spPr>
          <a:xfrm flipV="1">
            <a:off x="11842375" y="3720389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35653BAB-71E3-D7C4-6E7A-A7CBA696CEBB}"/>
              </a:ext>
            </a:extLst>
          </p:cNvPr>
          <p:cNvCxnSpPr>
            <a:cxnSpLocks/>
          </p:cNvCxnSpPr>
          <p:nvPr/>
        </p:nvCxnSpPr>
        <p:spPr>
          <a:xfrm flipV="1">
            <a:off x="16944199" y="3749165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="" xmlns:a16="http://schemas.microsoft.com/office/drawing/2014/main" id="{909090C4-3F4D-7825-CDD6-BE9AB574BF24}"/>
              </a:ext>
            </a:extLst>
          </p:cNvPr>
          <p:cNvSpPr/>
          <p:nvPr/>
        </p:nvSpPr>
        <p:spPr>
          <a:xfrm rot="10800000">
            <a:off x="8875986" y="1556361"/>
            <a:ext cx="2863133" cy="1312967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="" xmlns:a16="http://schemas.microsoft.com/office/drawing/2014/main" id="{E5C9B2ED-2D80-DF6A-172A-769338BC6DDA}"/>
              </a:ext>
            </a:extLst>
          </p:cNvPr>
          <p:cNvCxnSpPr>
            <a:cxnSpLocks/>
          </p:cNvCxnSpPr>
          <p:nvPr/>
        </p:nvCxnSpPr>
        <p:spPr>
          <a:xfrm flipV="1">
            <a:off x="10300568" y="2879332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614BFC67-B50B-DB3D-1760-C43110CEA4C0}"/>
              </a:ext>
            </a:extLst>
          </p:cNvPr>
          <p:cNvSpPr txBox="1"/>
          <p:nvPr/>
        </p:nvSpPr>
        <p:spPr>
          <a:xfrm>
            <a:off x="6751642" y="5578997"/>
            <a:ext cx="2056688" cy="687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أنجز نشاطا توليفيا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219170"/>
            <a:endParaRPr lang="fr-FR" sz="1867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="" xmlns:a16="http://schemas.microsoft.com/office/drawing/2014/main" id="{8CDF6613-A5B7-D657-6170-6FA80FF3EED6}"/>
              </a:ext>
            </a:extLst>
          </p:cNvPr>
          <p:cNvSpPr/>
          <p:nvPr/>
        </p:nvSpPr>
        <p:spPr>
          <a:xfrm rot="10800000">
            <a:off x="6695268" y="5337093"/>
            <a:ext cx="2056688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srgbClr val="C00000"/>
              </a:solidFill>
              <a:latin typeface="Aptos" panose="0211000402020202020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9DC63924-DDF6-56C4-DB3A-890AED172AA3}"/>
              </a:ext>
            </a:extLst>
          </p:cNvPr>
          <p:cNvSpPr txBox="1"/>
          <p:nvPr/>
        </p:nvSpPr>
        <p:spPr>
          <a:xfrm>
            <a:off x="882208" y="2165636"/>
            <a:ext cx="835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sz="2800" b="1" dirty="0">
                <a:solidFill>
                  <a:srgbClr val="4EA72E"/>
                </a:solidFill>
                <a:latin typeface="Aptos" panose="02110004020202020204"/>
              </a:rPr>
              <a:t>الرائز</a:t>
            </a:r>
            <a:endParaRPr lang="fr-FR" sz="2800" b="1" dirty="0">
              <a:solidFill>
                <a:srgbClr val="4EA72E"/>
              </a:solidFill>
              <a:latin typeface="Aptos" panose="02110004020202020204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="" xmlns:a16="http://schemas.microsoft.com/office/drawing/2014/main" id="{F4E0C8DA-BB20-7C2E-A9CB-3C9077ECA744}"/>
              </a:ext>
            </a:extLst>
          </p:cNvPr>
          <p:cNvSpPr/>
          <p:nvPr/>
        </p:nvSpPr>
        <p:spPr>
          <a:xfrm>
            <a:off x="319857" y="1955885"/>
            <a:ext cx="1915525" cy="914400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="" xmlns:a16="http://schemas.microsoft.com/office/drawing/2014/main" id="{989AE765-1B7C-E226-377D-2D7CF240F725}"/>
              </a:ext>
            </a:extLst>
          </p:cNvPr>
          <p:cNvCxnSpPr>
            <a:cxnSpLocks/>
          </p:cNvCxnSpPr>
          <p:nvPr/>
        </p:nvCxnSpPr>
        <p:spPr>
          <a:xfrm>
            <a:off x="1277619" y="2878617"/>
            <a:ext cx="0" cy="498480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Google Shape;1079;p111">
            <a:extLst>
              <a:ext uri="{FF2B5EF4-FFF2-40B4-BE49-F238E27FC236}">
                <a16:creationId xmlns="" xmlns:a16="http://schemas.microsoft.com/office/drawing/2014/main" id="{EFD3BBFB-7FB4-CDAC-BFA0-AE14654E626E}"/>
              </a:ext>
            </a:extLst>
          </p:cNvPr>
          <p:cNvSpPr/>
          <p:nvPr/>
        </p:nvSpPr>
        <p:spPr>
          <a:xfrm>
            <a:off x="3380391" y="370956"/>
            <a:ext cx="7722180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3200" b="1" kern="0" dirty="0">
                <a:solidFill>
                  <a:srgbClr val="44546A"/>
                </a:solidFill>
                <a:latin typeface="Calibri"/>
                <a:cs typeface="Arial"/>
              </a:rPr>
              <a:t>مسار حصص المعالجة المكثفة</a:t>
            </a:r>
            <a:endParaRPr lang="fr-FR" sz="3200" b="1" kern="0" dirty="0">
              <a:solidFill>
                <a:srgbClr val="44546A"/>
              </a:solidFill>
              <a:latin typeface="Calibri"/>
              <a:cs typeface="Arial"/>
            </a:endParaRPr>
          </a:p>
        </p:txBody>
      </p:sp>
      <p:sp>
        <p:nvSpPr>
          <p:cNvPr id="3" name="Pentagon 3">
            <a:extLst>
              <a:ext uri="{FF2B5EF4-FFF2-40B4-BE49-F238E27FC236}">
                <a16:creationId xmlns="" xmlns:a16="http://schemas.microsoft.com/office/drawing/2014/main" id="{57DA0EB5-5D87-413B-3347-D9FD00B0D4F4}"/>
              </a:ext>
            </a:extLst>
          </p:cNvPr>
          <p:cNvSpPr/>
          <p:nvPr/>
        </p:nvSpPr>
        <p:spPr>
          <a:xfrm rot="10800000">
            <a:off x="10615213" y="3414547"/>
            <a:ext cx="1576787" cy="1566077"/>
          </a:xfrm>
          <a:prstGeom prst="homePlate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hevron 5">
            <a:extLst>
              <a:ext uri="{FF2B5EF4-FFF2-40B4-BE49-F238E27FC236}">
                <a16:creationId xmlns="" xmlns:a16="http://schemas.microsoft.com/office/drawing/2014/main" id="{3EA06B1B-0C19-F757-318B-34C52282DE72}"/>
              </a:ext>
            </a:extLst>
          </p:cNvPr>
          <p:cNvSpPr/>
          <p:nvPr/>
        </p:nvSpPr>
        <p:spPr>
          <a:xfrm rot="10800000">
            <a:off x="933759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hevron 7">
            <a:extLst>
              <a:ext uri="{FF2B5EF4-FFF2-40B4-BE49-F238E27FC236}">
                <a16:creationId xmlns="" xmlns:a16="http://schemas.microsoft.com/office/drawing/2014/main" id="{F93E06B1-235E-DA56-E640-0233CC72958C}"/>
              </a:ext>
            </a:extLst>
          </p:cNvPr>
          <p:cNvSpPr/>
          <p:nvPr/>
        </p:nvSpPr>
        <p:spPr>
          <a:xfrm rot="10800000">
            <a:off x="805997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hevron 9">
            <a:extLst>
              <a:ext uri="{FF2B5EF4-FFF2-40B4-BE49-F238E27FC236}">
                <a16:creationId xmlns="" xmlns:a16="http://schemas.microsoft.com/office/drawing/2014/main" id="{4542C7CC-9153-0DE1-73FE-F0356FE5790D}"/>
              </a:ext>
            </a:extLst>
          </p:cNvPr>
          <p:cNvSpPr/>
          <p:nvPr/>
        </p:nvSpPr>
        <p:spPr>
          <a:xfrm rot="10800000">
            <a:off x="6782353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hevron 11">
            <a:extLst>
              <a:ext uri="{FF2B5EF4-FFF2-40B4-BE49-F238E27FC236}">
                <a16:creationId xmlns="" xmlns:a16="http://schemas.microsoft.com/office/drawing/2014/main" id="{33103257-0E50-2897-6C4A-D8688F70848F}"/>
              </a:ext>
            </a:extLst>
          </p:cNvPr>
          <p:cNvSpPr/>
          <p:nvPr/>
        </p:nvSpPr>
        <p:spPr>
          <a:xfrm rot="10800000">
            <a:off x="4227116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hevron 13">
            <a:extLst>
              <a:ext uri="{FF2B5EF4-FFF2-40B4-BE49-F238E27FC236}">
                <a16:creationId xmlns="" xmlns:a16="http://schemas.microsoft.com/office/drawing/2014/main" id="{143159A1-056A-B8AA-4827-D5C81D9BDCF7}"/>
              </a:ext>
            </a:extLst>
          </p:cNvPr>
          <p:cNvSpPr/>
          <p:nvPr/>
        </p:nvSpPr>
        <p:spPr>
          <a:xfrm rot="10800000">
            <a:off x="39425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rgbClr val="FF0000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467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hevron 9">
            <a:extLst>
              <a:ext uri="{FF2B5EF4-FFF2-40B4-BE49-F238E27FC236}">
                <a16:creationId xmlns="" xmlns:a16="http://schemas.microsoft.com/office/drawing/2014/main" id="{668B47D4-B14A-FC64-78D4-7A3D85285695}"/>
              </a:ext>
            </a:extLst>
          </p:cNvPr>
          <p:cNvSpPr/>
          <p:nvPr/>
        </p:nvSpPr>
        <p:spPr>
          <a:xfrm rot="10800000">
            <a:off x="5504734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hevron 11">
            <a:extLst>
              <a:ext uri="{FF2B5EF4-FFF2-40B4-BE49-F238E27FC236}">
                <a16:creationId xmlns="" xmlns:a16="http://schemas.microsoft.com/office/drawing/2014/main" id="{4892B18E-61E5-A113-5C65-74422926CFD9}"/>
              </a:ext>
            </a:extLst>
          </p:cNvPr>
          <p:cNvSpPr/>
          <p:nvPr/>
        </p:nvSpPr>
        <p:spPr>
          <a:xfrm rot="10800000">
            <a:off x="2949497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1"/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hevron 11">
            <a:extLst>
              <a:ext uri="{FF2B5EF4-FFF2-40B4-BE49-F238E27FC236}">
                <a16:creationId xmlns="" xmlns:a16="http://schemas.microsoft.com/office/drawing/2014/main" id="{5E86CA5D-46DD-88C5-CA43-33E24F468758}"/>
              </a:ext>
            </a:extLst>
          </p:cNvPr>
          <p:cNvSpPr/>
          <p:nvPr/>
        </p:nvSpPr>
        <p:spPr>
          <a:xfrm rot="10800000">
            <a:off x="1671878" y="3414547"/>
            <a:ext cx="1576787" cy="1566077"/>
          </a:xfrm>
          <a:prstGeom prst="chevron">
            <a:avLst>
              <a:gd name="adj" fmla="val 20000"/>
            </a:avLst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solidFill>
              <a:schemeClr val="lt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/>
          </a:bodyPr>
          <a:lstStyle/>
          <a:p>
            <a:pPr algn="ctr" defTabSz="1219170"/>
            <a:endParaRPr lang="fr-FR" sz="1600" i="1" dirty="0">
              <a:solidFill>
                <a:srgbClr val="FFFFFF"/>
              </a:solidFill>
              <a:effectLst>
                <a:glow>
                  <a:scrgbClr r="0" g="0" b="0"/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50">
            <a:extLst>
              <a:ext uri="{FF2B5EF4-FFF2-40B4-BE49-F238E27FC236}">
                <a16:creationId xmlns="" xmlns:a16="http://schemas.microsoft.com/office/drawing/2014/main" id="{2802F12E-FE2D-1A8C-7C85-16089D86E725}"/>
              </a:ext>
            </a:extLst>
          </p:cNvPr>
          <p:cNvCxnSpPr>
            <a:cxnSpLocks/>
            <a:endCxn id="11" idx="0"/>
          </p:cNvCxnSpPr>
          <p:nvPr/>
        </p:nvCxnSpPr>
        <p:spPr>
          <a:xfrm flipV="1">
            <a:off x="2609854" y="4980624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32">
            <a:extLst>
              <a:ext uri="{FF2B5EF4-FFF2-40B4-BE49-F238E27FC236}">
                <a16:creationId xmlns="" xmlns:a16="http://schemas.microsoft.com/office/drawing/2014/main" id="{57E41609-26AE-541D-C296-C2537E54618D}"/>
              </a:ext>
            </a:extLst>
          </p:cNvPr>
          <p:cNvSpPr txBox="1"/>
          <p:nvPr/>
        </p:nvSpPr>
        <p:spPr>
          <a:xfrm>
            <a:off x="1106235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1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0" name="TextBox 32">
            <a:extLst>
              <a:ext uri="{FF2B5EF4-FFF2-40B4-BE49-F238E27FC236}">
                <a16:creationId xmlns="" xmlns:a16="http://schemas.microsoft.com/office/drawing/2014/main" id="{D6577EC6-0F01-3A0D-81EF-862945F9548F}"/>
              </a:ext>
            </a:extLst>
          </p:cNvPr>
          <p:cNvSpPr txBox="1"/>
          <p:nvPr/>
        </p:nvSpPr>
        <p:spPr>
          <a:xfrm>
            <a:off x="9715075" y="3998047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2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1" name="TextBox 32">
            <a:extLst>
              <a:ext uri="{FF2B5EF4-FFF2-40B4-BE49-F238E27FC236}">
                <a16:creationId xmlns="" xmlns:a16="http://schemas.microsoft.com/office/drawing/2014/main" id="{09A4BE94-7DC4-FE93-74F0-67B93DC25A88}"/>
              </a:ext>
            </a:extLst>
          </p:cNvPr>
          <p:cNvSpPr txBox="1"/>
          <p:nvPr/>
        </p:nvSpPr>
        <p:spPr>
          <a:xfrm>
            <a:off x="8367795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2" name="TextBox 32">
            <a:extLst>
              <a:ext uri="{FF2B5EF4-FFF2-40B4-BE49-F238E27FC236}">
                <a16:creationId xmlns="" xmlns:a16="http://schemas.microsoft.com/office/drawing/2014/main" id="{4C59B5BE-80AC-E69A-6BBB-D6E99F9464C4}"/>
              </a:ext>
            </a:extLst>
          </p:cNvPr>
          <p:cNvSpPr txBox="1"/>
          <p:nvPr/>
        </p:nvSpPr>
        <p:spPr>
          <a:xfrm>
            <a:off x="7090175" y="403348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4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3" name="TextBox 32">
            <a:extLst>
              <a:ext uri="{FF2B5EF4-FFF2-40B4-BE49-F238E27FC236}">
                <a16:creationId xmlns="" xmlns:a16="http://schemas.microsoft.com/office/drawing/2014/main" id="{A529B87B-A240-2B65-4A46-F61E75BC1216}"/>
              </a:ext>
            </a:extLst>
          </p:cNvPr>
          <p:cNvSpPr txBox="1"/>
          <p:nvPr/>
        </p:nvSpPr>
        <p:spPr>
          <a:xfrm>
            <a:off x="5801173" y="4012919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4" name="TextBox 32">
            <a:extLst>
              <a:ext uri="{FF2B5EF4-FFF2-40B4-BE49-F238E27FC236}">
                <a16:creationId xmlns="" xmlns:a16="http://schemas.microsoft.com/office/drawing/2014/main" id="{18A8F612-0F78-E073-BD24-1018FF906E08}"/>
              </a:ext>
            </a:extLst>
          </p:cNvPr>
          <p:cNvSpPr txBox="1"/>
          <p:nvPr/>
        </p:nvSpPr>
        <p:spPr>
          <a:xfrm>
            <a:off x="4565810" y="3988524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6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5" name="TextBox 32">
            <a:extLst>
              <a:ext uri="{FF2B5EF4-FFF2-40B4-BE49-F238E27FC236}">
                <a16:creationId xmlns="" xmlns:a16="http://schemas.microsoft.com/office/drawing/2014/main" id="{8D461894-EE5D-6E36-B2E0-052B9CF49141}"/>
              </a:ext>
            </a:extLst>
          </p:cNvPr>
          <p:cNvSpPr txBox="1"/>
          <p:nvPr/>
        </p:nvSpPr>
        <p:spPr>
          <a:xfrm>
            <a:off x="3334775" y="3968208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7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6" name="TextBox 32">
            <a:extLst>
              <a:ext uri="{FF2B5EF4-FFF2-40B4-BE49-F238E27FC236}">
                <a16:creationId xmlns="" xmlns:a16="http://schemas.microsoft.com/office/drawing/2014/main" id="{103C0EFD-A027-0EBF-6DCA-DDAD982C37BE}"/>
              </a:ext>
            </a:extLst>
          </p:cNvPr>
          <p:cNvSpPr txBox="1"/>
          <p:nvPr/>
        </p:nvSpPr>
        <p:spPr>
          <a:xfrm>
            <a:off x="2010573" y="3996626"/>
            <a:ext cx="771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8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sp>
        <p:nvSpPr>
          <p:cNvPr id="27" name="TextBox 32">
            <a:extLst>
              <a:ext uri="{FF2B5EF4-FFF2-40B4-BE49-F238E27FC236}">
                <a16:creationId xmlns="" xmlns:a16="http://schemas.microsoft.com/office/drawing/2014/main" id="{B7AF7B29-445B-60DD-6B69-50F7E9666626}"/>
              </a:ext>
            </a:extLst>
          </p:cNvPr>
          <p:cNvSpPr txBox="1"/>
          <p:nvPr/>
        </p:nvSpPr>
        <p:spPr>
          <a:xfrm>
            <a:off x="599171" y="3962487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ar-MA" b="1" dirty="0">
                <a:solidFill>
                  <a:schemeClr val="bg1"/>
                </a:solidFill>
                <a:latin typeface="Aptos" panose="02110004020202020204"/>
              </a:rPr>
              <a:t>حصة 35</a:t>
            </a:r>
            <a:endParaRPr lang="fr-FR" sz="1600" b="1" dirty="0">
              <a:solidFill>
                <a:schemeClr val="bg1"/>
              </a:solidFill>
              <a:latin typeface="Aptos" panose="02110004020202020204"/>
            </a:endParaRPr>
          </a:p>
        </p:txBody>
      </p:sp>
      <p:cxnSp>
        <p:nvCxnSpPr>
          <p:cNvPr id="30" name="Straight Connector 50">
            <a:extLst>
              <a:ext uri="{FF2B5EF4-FFF2-40B4-BE49-F238E27FC236}">
                <a16:creationId xmlns="" xmlns:a16="http://schemas.microsoft.com/office/drawing/2014/main" id="{10A3DA78-330B-741A-C575-4C770F6FED63}"/>
              </a:ext>
            </a:extLst>
          </p:cNvPr>
          <p:cNvCxnSpPr>
            <a:cxnSpLocks/>
          </p:cNvCxnSpPr>
          <p:nvPr/>
        </p:nvCxnSpPr>
        <p:spPr>
          <a:xfrm flipV="1">
            <a:off x="7639374" y="4894908"/>
            <a:ext cx="7025" cy="407297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Image générée">
            <a:extLst>
              <a:ext uri="{FF2B5EF4-FFF2-40B4-BE49-F238E27FC236}">
                <a16:creationId xmlns="" xmlns:a16="http://schemas.microsoft.com/office/drawing/2014/main" id="{3B17C510-7942-057C-763A-5FA25772F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02571" y="18270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1">
            <a:extLst>
              <a:ext uri="{FF2B5EF4-FFF2-40B4-BE49-F238E27FC236}">
                <a16:creationId xmlns="" xmlns:a16="http://schemas.microsoft.com/office/drawing/2014/main" id="{A8AABC60-3334-2C12-3E9E-BCAA60AF38BC}"/>
              </a:ext>
            </a:extLst>
          </p:cNvPr>
          <p:cNvSpPr txBox="1"/>
          <p:nvPr/>
        </p:nvSpPr>
        <p:spPr>
          <a:xfrm>
            <a:off x="4911973" y="2150911"/>
            <a:ext cx="31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S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ستمع </a:t>
            </a:r>
            <a:r>
              <a:rPr lang="ar-MA" sz="2000" b="1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 أفهم</a:t>
            </a:r>
            <a:endParaRPr lang="fr-FR" sz="2000" b="1" dirty="0">
              <a:solidFill>
                <a:srgbClr val="15608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49">
            <a:extLst>
              <a:ext uri="{FF2B5EF4-FFF2-40B4-BE49-F238E27FC236}">
                <a16:creationId xmlns="" xmlns:a16="http://schemas.microsoft.com/office/drawing/2014/main" id="{6C7634C1-B562-D436-5B8C-E856587DDB09}"/>
              </a:ext>
            </a:extLst>
          </p:cNvPr>
          <p:cNvSpPr/>
          <p:nvPr/>
        </p:nvSpPr>
        <p:spPr>
          <a:xfrm rot="10800000">
            <a:off x="5119211" y="1641460"/>
            <a:ext cx="2863133" cy="1312966"/>
          </a:xfrm>
          <a:prstGeom prst="ellipse">
            <a:avLst/>
          </a:prstGeom>
          <a:noFill/>
          <a:ln>
            <a:solidFill>
              <a:srgbClr val="BFBF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fr-FR" dirty="0">
              <a:solidFill>
                <a:prstClr val="white"/>
              </a:solidFill>
              <a:latin typeface="Aptos" panose="02110004020202020204"/>
            </a:endParaRPr>
          </a:p>
        </p:txBody>
      </p:sp>
      <p:cxnSp>
        <p:nvCxnSpPr>
          <p:cNvPr id="39" name="Straight Connector 50">
            <a:extLst>
              <a:ext uri="{FF2B5EF4-FFF2-40B4-BE49-F238E27FC236}">
                <a16:creationId xmlns="" xmlns:a16="http://schemas.microsoft.com/office/drawing/2014/main" id="{1A94972B-D4A1-EED8-FC6C-4C1075EDB2DE}"/>
              </a:ext>
            </a:extLst>
          </p:cNvPr>
          <p:cNvCxnSpPr>
            <a:cxnSpLocks/>
          </p:cNvCxnSpPr>
          <p:nvPr/>
        </p:nvCxnSpPr>
        <p:spPr>
          <a:xfrm flipV="1">
            <a:off x="6543792" y="2948664"/>
            <a:ext cx="2" cy="497765"/>
          </a:xfrm>
          <a:prstGeom prst="line">
            <a:avLst/>
          </a:prstGeom>
          <a:ln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078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="" xmlns:a16="http://schemas.microsoft.com/office/drawing/2014/main" id="{9367E4CA-14F3-9F57-ED53-8A3D06E4C32F}"/>
              </a:ext>
            </a:extLst>
          </p:cNvPr>
          <p:cNvSpPr txBox="1"/>
          <p:nvPr/>
        </p:nvSpPr>
        <p:spPr>
          <a:xfrm>
            <a:off x="6813675" y="235406"/>
            <a:ext cx="4234074" cy="5091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r" defTabSz="685800" rtl="1" fontAlgn="auto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i="0" u="none" strike="noStrike" kern="1200" cap="none" spc="0" baseline="0">
                <a:solidFill>
                  <a:srgbClr val="44546A"/>
                </a:solidFill>
                <a:uFillTx/>
                <a:latin typeface="Calibri"/>
                <a:cs typeface="Arial"/>
              </a:rPr>
              <a:t>هيكلة حصص الأسبوع :</a:t>
            </a:r>
            <a:endParaRPr lang="fr-FR" sz="3200" b="1" i="0" u="none" strike="noStrike" kern="1200" cap="none" spc="0" baseline="0">
              <a:solidFill>
                <a:srgbClr val="44546A"/>
              </a:solidFill>
              <a:uFillTx/>
              <a:latin typeface="Calibri"/>
            </a:endParaRPr>
          </a:p>
        </p:txBody>
      </p:sp>
      <p:sp>
        <p:nvSpPr>
          <p:cNvPr id="3" name="Rectangle : coins arrondis 18 - 3">
            <a:extLst>
              <a:ext uri="{FF2B5EF4-FFF2-40B4-BE49-F238E27FC236}">
                <a16:creationId xmlns="" xmlns:a16="http://schemas.microsoft.com/office/drawing/2014/main" id="{E7125ABE-93C9-34A7-EC4C-E28F434EFB62}"/>
              </a:ext>
            </a:extLst>
          </p:cNvPr>
          <p:cNvSpPr/>
          <p:nvPr/>
        </p:nvSpPr>
        <p:spPr>
          <a:xfrm>
            <a:off x="1409023" y="3187246"/>
            <a:ext cx="6454994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bg1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285750" indent="-285750" algn="r" defTabSz="1219170" rtl="1">
              <a:buFont typeface="Arial" panose="020B0604020202020204" pitchFamily="34" charset="0"/>
              <a:buChar char="•"/>
            </a:pPr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أقرأ بطلاقة وأفهم نصا حجاجيا في التعبير عن موقف</a:t>
            </a:r>
          </a:p>
        </p:txBody>
      </p:sp>
      <p:sp>
        <p:nvSpPr>
          <p:cNvPr id="5" name="Rectangle : coins arrondis 18 - 3">
            <a:extLst>
              <a:ext uri="{FF2B5EF4-FFF2-40B4-BE49-F238E27FC236}">
                <a16:creationId xmlns="" xmlns:a16="http://schemas.microsoft.com/office/drawing/2014/main" id="{F7E750AB-D1FD-A7E1-396E-64DB59D87636}"/>
              </a:ext>
            </a:extLst>
          </p:cNvPr>
          <p:cNvSpPr/>
          <p:nvPr/>
        </p:nvSpPr>
        <p:spPr>
          <a:xfrm>
            <a:off x="1366966" y="4009528"/>
            <a:ext cx="6497051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 indent="-285750" algn="r" defTabSz="342909" rtl="1"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000" b="1" kern="0" dirty="0">
                <a:solidFill>
                  <a:prstClr val="white"/>
                </a:solidFill>
                <a:ea typeface="Calibri"/>
                <a:cs typeface="Calibri"/>
              </a:rPr>
              <a:t>أقرأ بطلاقة وأفهم  نصا تفسيريا حول حدث ثقافي</a:t>
            </a:r>
          </a:p>
        </p:txBody>
      </p:sp>
      <p:sp>
        <p:nvSpPr>
          <p:cNvPr id="6" name="Rectangle : coins arrondis 18 - 3">
            <a:extLst>
              <a:ext uri="{FF2B5EF4-FFF2-40B4-BE49-F238E27FC236}">
                <a16:creationId xmlns="" xmlns:a16="http://schemas.microsoft.com/office/drawing/2014/main" id="{ACEE7100-E846-B31E-4E40-E4C90CED74BD}"/>
              </a:ext>
            </a:extLst>
          </p:cNvPr>
          <p:cNvSpPr/>
          <p:nvPr/>
        </p:nvSpPr>
        <p:spPr>
          <a:xfrm>
            <a:off x="8307557" y="4009529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3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Rectangle : coins arrondis 18 - 3">
            <a:extLst>
              <a:ext uri="{FF2B5EF4-FFF2-40B4-BE49-F238E27FC236}">
                <a16:creationId xmlns="" xmlns:a16="http://schemas.microsoft.com/office/drawing/2014/main" id="{1867A7A4-94C0-3F25-90FC-D9C5427B6C57}"/>
              </a:ext>
            </a:extLst>
          </p:cNvPr>
          <p:cNvSpPr/>
          <p:nvPr/>
        </p:nvSpPr>
        <p:spPr>
          <a:xfrm>
            <a:off x="8307557" y="3187247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 rtl="1"/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</a:t>
            </a:r>
            <a:r>
              <a:rPr lang="fr-FR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2 </a:t>
            </a:r>
            <a:endParaRPr lang="fr-FR" sz="1867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Rectangle : coins arrondis 18 - 3">
            <a:extLst>
              <a:ext uri="{FF2B5EF4-FFF2-40B4-BE49-F238E27FC236}">
                <a16:creationId xmlns="" xmlns:a16="http://schemas.microsoft.com/office/drawing/2014/main" id="{8F36FC4A-2671-3117-A4A3-DBF35D884BE9}"/>
              </a:ext>
            </a:extLst>
          </p:cNvPr>
          <p:cNvSpPr/>
          <p:nvPr/>
        </p:nvSpPr>
        <p:spPr>
          <a:xfrm>
            <a:off x="8327912" y="4837132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/>
            <a:r>
              <a:rPr lang="ar-MA" sz="1867" b="1" ker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 4</a:t>
            </a:r>
            <a:endParaRPr lang="fr-FR" sz="1867" b="1" kern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Rectangle : coins arrondis 18 - 3">
            <a:extLst>
              <a:ext uri="{FF2B5EF4-FFF2-40B4-BE49-F238E27FC236}">
                <a16:creationId xmlns="" xmlns:a16="http://schemas.microsoft.com/office/drawing/2014/main" id="{111B0A63-0547-5E24-0F8D-78E2186A2009}"/>
              </a:ext>
            </a:extLst>
          </p:cNvPr>
          <p:cNvSpPr/>
          <p:nvPr/>
        </p:nvSpPr>
        <p:spPr>
          <a:xfrm>
            <a:off x="1533715" y="2235191"/>
            <a:ext cx="6330302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287857" indent="-287857" algn="r" defTabSz="1219170" rtl="1">
              <a:buClr>
                <a:srgbClr val="000000"/>
              </a:buClr>
              <a:buSzPts val="1200"/>
              <a:buFont typeface="Arial"/>
              <a:buChar char="•"/>
            </a:pPr>
            <a:r>
              <a:rPr lang="ar-MA" sz="2000" b="1" kern="0" dirty="0">
                <a:solidFill>
                  <a:schemeClr val="bg1"/>
                </a:solidFill>
                <a:ea typeface="Calibri"/>
                <a:cs typeface="Calibri"/>
              </a:rPr>
              <a:t>أقرأ بطلاقة وأفهم  نصا تفسيريا حول ظاهرة اجتماعية</a:t>
            </a:r>
          </a:p>
        </p:txBody>
      </p:sp>
      <p:pic>
        <p:nvPicPr>
          <p:cNvPr id="15" name="Picture 2" descr="Image générée">
            <a:extLst>
              <a:ext uri="{FF2B5EF4-FFF2-40B4-BE49-F238E27FC236}">
                <a16:creationId xmlns="" xmlns:a16="http://schemas.microsoft.com/office/drawing/2014/main" id="{DB984D49-6584-6DDB-3AF2-68DD53A2A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177521" y="627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 : coins arrondis 18 - 3">
            <a:extLst>
              <a:ext uri="{FF2B5EF4-FFF2-40B4-BE49-F238E27FC236}">
                <a16:creationId xmlns="" xmlns:a16="http://schemas.microsoft.com/office/drawing/2014/main" id="{111B0A63-0547-5E24-0F8D-78E2186A2009}"/>
              </a:ext>
            </a:extLst>
          </p:cNvPr>
          <p:cNvSpPr/>
          <p:nvPr/>
        </p:nvSpPr>
        <p:spPr>
          <a:xfrm>
            <a:off x="1388242" y="4844957"/>
            <a:ext cx="6496556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287857" indent="-287857" algn="r" defTabSz="1219170" rtl="1">
              <a:buClr>
                <a:srgbClr val="000000"/>
              </a:buClr>
              <a:buSzPts val="1200"/>
              <a:buFont typeface="Arial"/>
              <a:buChar char="•"/>
            </a:pPr>
            <a:r>
              <a:rPr lang="ar-MA" sz="2000" b="1" kern="0" dirty="0">
                <a:solidFill>
                  <a:schemeClr val="bg1"/>
                </a:solidFill>
                <a:ea typeface="Calibri"/>
                <a:cs typeface="Calibri"/>
              </a:rPr>
              <a:t>أنجز نشاطا توليفيا</a:t>
            </a:r>
          </a:p>
        </p:txBody>
      </p:sp>
      <p:sp>
        <p:nvSpPr>
          <p:cNvPr id="13" name="Rectangle : coins arrondis 18 - 3">
            <a:extLst>
              <a:ext uri="{FF2B5EF4-FFF2-40B4-BE49-F238E27FC236}">
                <a16:creationId xmlns="" xmlns:a16="http://schemas.microsoft.com/office/drawing/2014/main" id="{1867A7A4-94C0-3F25-90FC-D9C5427B6C57}"/>
              </a:ext>
            </a:extLst>
          </p:cNvPr>
          <p:cNvSpPr/>
          <p:nvPr/>
        </p:nvSpPr>
        <p:spPr>
          <a:xfrm>
            <a:off x="8321411" y="2215904"/>
            <a:ext cx="1798707" cy="725869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156082"/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 rtl="1"/>
            <a:r>
              <a:rPr lang="ar-MA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الحصة</a:t>
            </a:r>
            <a:r>
              <a:rPr lang="fr-FR" sz="1867" b="1" kern="0" dirty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1867" b="1" kern="0" dirty="0" smtClean="0">
                <a:solidFill>
                  <a:prstClr val="white"/>
                </a:solidFill>
                <a:latin typeface="Calibri"/>
                <a:ea typeface="Calibri"/>
                <a:cs typeface="Calibri"/>
              </a:rPr>
              <a:t>1</a:t>
            </a:r>
            <a:endParaRPr lang="fr-FR" sz="1867" b="1" kern="0" dirty="0">
              <a:solidFill>
                <a:prstClr val="white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223B19E-8B8D-1324-67BF-587110784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140;p112">
            <a:extLst>
              <a:ext uri="{FF2B5EF4-FFF2-40B4-BE49-F238E27FC236}">
                <a16:creationId xmlns="" xmlns:a16="http://schemas.microsoft.com/office/drawing/2014/main" id="{AD33CE28-6430-3190-0BC5-C86759D5CB5B}"/>
              </a:ext>
            </a:extLst>
          </p:cNvPr>
          <p:cNvSpPr txBox="1"/>
          <p:nvPr/>
        </p:nvSpPr>
        <p:spPr>
          <a:xfrm>
            <a:off x="1399309" y="343893"/>
            <a:ext cx="9957210" cy="59221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algn="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3200" b="1" kern="0" dirty="0" err="1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ديداكتيكية</a:t>
            </a:r>
            <a:r>
              <a:rPr lang="ar-MA" sz="3200" b="1" kern="0" dirty="0">
                <a:solidFill>
                  <a:srgbClr val="15608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لهذه الحصة</a:t>
            </a:r>
            <a:endParaRPr lang="en-US" sz="3200" b="1" kern="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288;p29">
            <a:extLst>
              <a:ext uri="{FF2B5EF4-FFF2-40B4-BE49-F238E27FC236}">
                <a16:creationId xmlns="" xmlns:a16="http://schemas.microsoft.com/office/drawing/2014/main" id="{8CCFADBE-426F-1BD1-0052-CF95DF424457}"/>
              </a:ext>
            </a:extLst>
          </p:cNvPr>
          <p:cNvSpPr/>
          <p:nvPr/>
        </p:nvSpPr>
        <p:spPr>
          <a:xfrm>
            <a:off x="2598056" y="1651291"/>
            <a:ext cx="6629463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b="1" kern="0" dirty="0" smtClean="0">
              <a:solidFill>
                <a:srgbClr val="000000"/>
              </a:solidFill>
              <a:latin typeface="Calibri" pitchFamily="34"/>
              <a:ea typeface="Calibri"/>
              <a:cs typeface="Calibri" pitchFamily="34"/>
            </a:endParaRP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في </a:t>
            </a:r>
            <a:r>
              <a:rPr lang="ar-MA" b="1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نهاية هذه الحصة، يجب أن يكون التلاميذ قادرين على:</a:t>
            </a:r>
            <a:endParaRPr lang="fr-FR" b="1" kern="0" dirty="0">
              <a:solidFill>
                <a:srgbClr val="000000"/>
              </a:solidFill>
              <a:latin typeface="Calibri" pitchFamily="34"/>
              <a:ea typeface="Calibri"/>
              <a:cs typeface="Calibri" pitchFamily="34"/>
            </a:endParaRP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قراءة النص بطلاقة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فَهْمِ المعَانِي المباشرة والضمنية للنص</a:t>
            </a:r>
            <a:r>
              <a:rPr lang="ar-MA" sz="1867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oogle Shape;292;p29">
            <a:extLst>
              <a:ext uri="{FF2B5EF4-FFF2-40B4-BE49-F238E27FC236}">
                <a16:creationId xmlns="" xmlns:a16="http://schemas.microsoft.com/office/drawing/2014/main" id="{2FFA696C-060A-544E-952F-61FC383E5B89}"/>
              </a:ext>
            </a:extLst>
          </p:cNvPr>
          <p:cNvSpPr/>
          <p:nvPr/>
        </p:nvSpPr>
        <p:spPr>
          <a:xfrm>
            <a:off x="2598056" y="3117208"/>
            <a:ext cx="6665451" cy="106428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b="1" kern="0" dirty="0" smtClean="0">
              <a:solidFill>
                <a:srgbClr val="000000"/>
              </a:solidFill>
            </a:endParaRPr>
          </a:p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 smtClean="0">
                <a:solidFill>
                  <a:srgbClr val="000000"/>
                </a:solidFill>
              </a:rPr>
              <a:t>ا</a:t>
            </a:r>
            <a:r>
              <a:rPr lang="ar-MA" b="1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لاستراتيجية </a:t>
            </a:r>
            <a:r>
              <a:rPr lang="ar-MA" b="1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التي يتم تدريسها أثناء النمذجة وتمارس خلال بقية الحصة هي:</a:t>
            </a:r>
            <a:endParaRPr lang="fr-FR" b="1" kern="0" dirty="0">
              <a:solidFill>
                <a:srgbClr val="000000"/>
              </a:solidFill>
              <a:latin typeface="Calibri" pitchFamily="34"/>
              <a:ea typeface="Calibri"/>
              <a:cs typeface="Calibri" pitchFamily="34"/>
            </a:endParaRP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kern="0" dirty="0" err="1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الميتامعرفية</a:t>
            </a:r>
            <a:r>
              <a:rPr lang="ar-MA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، </a:t>
            </a:r>
            <a:r>
              <a:rPr lang="ar-MA" kern="0" dirty="0" err="1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الفارقية</a:t>
            </a:r>
            <a:r>
              <a:rPr lang="ar-MA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، أسئلة الفهم، التعلم التعاوني، العمل الثنائي، التحديات، التقويم الذاتي، التحقق الدائم من الفهم</a:t>
            </a:r>
          </a:p>
          <a:p>
            <a:pPr algn="r"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8;p29">
            <a:extLst>
              <a:ext uri="{FF2B5EF4-FFF2-40B4-BE49-F238E27FC236}">
                <a16:creationId xmlns="" xmlns:a16="http://schemas.microsoft.com/office/drawing/2014/main" id="{2033AB59-F0F3-EF02-8340-5CD20B0E656E}"/>
              </a:ext>
            </a:extLst>
          </p:cNvPr>
          <p:cNvSpPr/>
          <p:nvPr/>
        </p:nvSpPr>
        <p:spPr>
          <a:xfrm>
            <a:off x="2588964" y="4618604"/>
            <a:ext cx="666545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b="1" kern="0" dirty="0" smtClean="0">
              <a:solidFill>
                <a:srgbClr val="000000"/>
              </a:solidFill>
              <a:latin typeface="Calibri" pitchFamily="34"/>
              <a:ea typeface="Calibri"/>
              <a:cs typeface="Calibri" pitchFamily="34"/>
            </a:endParaRPr>
          </a:p>
          <a:p>
            <a:pPr algn="r" defTabSz="1219170" rtl="1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خلال </a:t>
            </a:r>
            <a:r>
              <a:rPr lang="ar-MA" b="1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التغذية الراجعة</a:t>
            </a:r>
            <a:r>
              <a:rPr lang="fr-FR" b="1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: </a:t>
            </a:r>
          </a:p>
          <a:p>
            <a:pPr marL="342900" indent="-342900" algn="r" defTabSz="1219170" rtl="1">
              <a:buClr>
                <a:srgbClr val="000000"/>
              </a:buClr>
              <a:buSzPts val="12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تمارين تطبيقية فورية وخارج القسم ( واجبات منزلية)، استخراج القيم </a:t>
            </a:r>
            <a:r>
              <a:rPr lang="ar-MA" kern="0" dirty="0" err="1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السلوكات</a:t>
            </a:r>
            <a:r>
              <a:rPr lang="ar-MA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 الايجابية’ تدبير السلوك</a:t>
            </a:r>
            <a:r>
              <a:rPr lang="ar-MA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fr-FR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121917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9FC3AB9C-5C89-984C-153A-E1CA24B593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464185" y="19399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89;p29">
            <a:extLst>
              <a:ext uri="{FF2B5EF4-FFF2-40B4-BE49-F238E27FC236}">
                <a16:creationId xmlns="" xmlns:a16="http://schemas.microsoft.com/office/drawing/2014/main" id="{D271B5C4-A2EC-E69B-E250-E474D690AAE2}"/>
              </a:ext>
            </a:extLst>
          </p:cNvPr>
          <p:cNvSpPr/>
          <p:nvPr/>
        </p:nvSpPr>
        <p:spPr>
          <a:xfrm>
            <a:off x="9297742" y="1651291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مهمة يجب أن ينجزها التلاميذ بنجاح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293;p29">
            <a:extLst>
              <a:ext uri="{FF2B5EF4-FFF2-40B4-BE49-F238E27FC236}">
                <a16:creationId xmlns="" xmlns:a16="http://schemas.microsoft.com/office/drawing/2014/main" id="{336EEC8F-5783-3949-F32D-0F27BD9E7916}"/>
              </a:ext>
            </a:extLst>
          </p:cNvPr>
          <p:cNvSpPr/>
          <p:nvPr/>
        </p:nvSpPr>
        <p:spPr>
          <a:xfrm>
            <a:off x="9333600" y="3117208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استراتيجيات ووسائل </a:t>
            </a:r>
            <a:r>
              <a:rPr lang="ar-MA" b="1" kern="0" dirty="0" err="1">
                <a:solidFill>
                  <a:srgbClr val="000000"/>
                </a:solidFill>
              </a:rPr>
              <a:t>ديداكتيكية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="" xmlns:a16="http://schemas.microsoft.com/office/drawing/2014/main" id="{88CF0BA5-A657-4B36-F74B-1C1F2B3FBE18}"/>
              </a:ext>
            </a:extLst>
          </p:cNvPr>
          <p:cNvSpPr/>
          <p:nvPr/>
        </p:nvSpPr>
        <p:spPr>
          <a:xfrm>
            <a:off x="9324638" y="4618604"/>
            <a:ext cx="2031881" cy="107279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b="1" kern="0" dirty="0">
                <a:solidFill>
                  <a:srgbClr val="000000"/>
                </a:solidFill>
              </a:rPr>
              <a:t>عناصر التغذية الراجعة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93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62B6F77A-2E34-9DE2-DBE7-A4CC4B79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5;p28">
            <a:extLst>
              <a:ext uri="{FF2B5EF4-FFF2-40B4-BE49-F238E27FC236}">
                <a16:creationId xmlns="" xmlns:a16="http://schemas.microsoft.com/office/drawing/2014/main" id="{CD4330D0-95B7-A023-4E42-DC9716E9E7DD}"/>
              </a:ext>
            </a:extLst>
          </p:cNvPr>
          <p:cNvSpPr/>
          <p:nvPr/>
        </p:nvSpPr>
        <p:spPr>
          <a:xfrm>
            <a:off x="172899" y="61516"/>
            <a:ext cx="11310803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 algn="r" rtl="1">
              <a:lnSpc>
                <a:spcPts val="5485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دلالة الأيقونات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Arial"/>
              </a:rPr>
              <a:t>  </a:t>
            </a:r>
            <a:r>
              <a:rPr lang="ar-DZ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الخاصة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DZ" sz="3200" b="1" i="0" dirty="0">
                <a:solidFill>
                  <a:srgbClr val="44546A"/>
                </a:solidFill>
                <a:effectLst/>
                <a:latin typeface="Calibri" panose="020F0502020204030204" pitchFamily="34" charset="0"/>
              </a:rPr>
              <a:t>بالمتعلم</a:t>
            </a:r>
            <a:r>
              <a:rPr lang="ar-MA" sz="3200" dirty="0"/>
              <a:t> </a:t>
            </a:r>
            <a:r>
              <a:rPr lang="ar-MA" sz="3200" b="1" kern="0" dirty="0">
                <a:solidFill>
                  <a:srgbClr val="44546A"/>
                </a:solidFill>
                <a:latin typeface="Calibri"/>
                <a:cs typeface="Arial"/>
              </a:rPr>
              <a:t>:</a:t>
            </a:r>
          </a:p>
        </p:txBody>
      </p:sp>
      <p:sp>
        <p:nvSpPr>
          <p:cNvPr id="3" name="Google Shape;1229;p116">
            <a:extLst>
              <a:ext uri="{FF2B5EF4-FFF2-40B4-BE49-F238E27FC236}">
                <a16:creationId xmlns="" xmlns:a16="http://schemas.microsoft.com/office/drawing/2014/main" id="{3E61705D-FF76-C816-817F-FF16BB0F8FF7}"/>
              </a:ext>
            </a:extLst>
          </p:cNvPr>
          <p:cNvSpPr txBox="1"/>
          <p:nvPr/>
        </p:nvSpPr>
        <p:spPr>
          <a:xfrm>
            <a:off x="608022" y="1536628"/>
            <a:ext cx="10062183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ضوابط القسم</a:t>
            </a:r>
            <a:endParaRPr lang="en-US" dirty="0"/>
          </a:p>
        </p:txBody>
      </p:sp>
      <p:sp>
        <p:nvSpPr>
          <p:cNvPr id="4" name="Google Shape;1233;p116">
            <a:extLst>
              <a:ext uri="{FF2B5EF4-FFF2-40B4-BE49-F238E27FC236}">
                <a16:creationId xmlns="" xmlns:a16="http://schemas.microsoft.com/office/drawing/2014/main" id="{1F8181F4-C03D-E637-B412-A06B1C7EBA67}"/>
              </a:ext>
            </a:extLst>
          </p:cNvPr>
          <p:cNvSpPr txBox="1"/>
          <p:nvPr/>
        </p:nvSpPr>
        <p:spPr>
          <a:xfrm>
            <a:off x="797206" y="2629655"/>
            <a:ext cx="10062183" cy="4205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2133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استعمال الألواح للإجابة</a:t>
            </a:r>
            <a:endParaRPr lang="fr-MA" sz="2133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1234;p116">
            <a:extLst>
              <a:ext uri="{FF2B5EF4-FFF2-40B4-BE49-F238E27FC236}">
                <a16:creationId xmlns="" xmlns:a16="http://schemas.microsoft.com/office/drawing/2014/main" id="{9A3F2DC4-EC8C-51E0-FA84-7C61465E7C2D}"/>
              </a:ext>
            </a:extLst>
          </p:cNvPr>
          <p:cNvSpPr txBox="1"/>
          <p:nvPr/>
        </p:nvSpPr>
        <p:spPr>
          <a:xfrm>
            <a:off x="797208" y="3958205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المستقلة</a:t>
            </a:r>
          </a:p>
        </p:txBody>
      </p:sp>
      <p:sp>
        <p:nvSpPr>
          <p:cNvPr id="6" name="Google Shape;1235;p116">
            <a:extLst>
              <a:ext uri="{FF2B5EF4-FFF2-40B4-BE49-F238E27FC236}">
                <a16:creationId xmlns="" xmlns:a16="http://schemas.microsoft.com/office/drawing/2014/main" id="{7239D583-F5F6-41D5-78C5-F987E4E3E4E5}"/>
              </a:ext>
            </a:extLst>
          </p:cNvPr>
          <p:cNvSpPr txBox="1"/>
          <p:nvPr/>
        </p:nvSpPr>
        <p:spPr>
          <a:xfrm>
            <a:off x="797206" y="5159833"/>
            <a:ext cx="10062181" cy="36928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>
            <a:defPPr>
              <a:defRPr lang="fr-FR"/>
            </a:defPPr>
            <a:lvl1pPr lvl="0" algn="r">
              <a:lnSpc>
                <a:spcPct val="90000"/>
              </a:lnSpc>
              <a:spcAft>
                <a:spcPts val="800"/>
              </a:spcAft>
              <a:defRPr sz="2000" b="1" i="0" u="none" strike="noStrike" kern="0" cap="none" spc="0" baseline="0">
                <a:solidFill>
                  <a:srgbClr val="44546A"/>
                </a:solidFill>
                <a:uFillTx/>
                <a:latin typeface="Calibri"/>
                <a:ea typeface="Calibri"/>
                <a:cs typeface="Calibri"/>
              </a:defRPr>
            </a:lvl1pPr>
          </a:lstStyle>
          <a:p>
            <a:r>
              <a:rPr lang="ar-MA" dirty="0"/>
              <a:t>الممارسة الموجهة الثنائية</a:t>
            </a:r>
          </a:p>
        </p:txBody>
      </p:sp>
      <p:pic>
        <p:nvPicPr>
          <p:cNvPr id="7" name="Google Shape;1333;p128">
            <a:extLst>
              <a:ext uri="{FF2B5EF4-FFF2-40B4-BE49-F238E27FC236}">
                <a16:creationId xmlns="" xmlns:a16="http://schemas.microsoft.com/office/drawing/2014/main" id="{7269954D-EFC0-CC0A-0945-F6DF168F33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17502" y="1181507"/>
            <a:ext cx="875940" cy="87594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Google Shape;1341;p128" descr="Une image contenant Dessin animé, clipart, Animation, illustration&#10;&#10;Description générée automatiquement">
            <a:extLst>
              <a:ext uri="{FF2B5EF4-FFF2-40B4-BE49-F238E27FC236}">
                <a16:creationId xmlns="" xmlns:a16="http://schemas.microsoft.com/office/drawing/2014/main" id="{171C970F-7B59-B41F-6A3A-3A7A745D5AE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18242" t="9344" r="18458" b="23864"/>
          <a:stretch>
            <a:fillRect/>
          </a:stretch>
        </p:blipFill>
        <p:spPr>
          <a:xfrm>
            <a:off x="10988052" y="2151545"/>
            <a:ext cx="991300" cy="10459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14">
            <a:extLst>
              <a:ext uri="{FF2B5EF4-FFF2-40B4-BE49-F238E27FC236}">
                <a16:creationId xmlns="" xmlns:a16="http://schemas.microsoft.com/office/drawing/2014/main" id="{3459E6BA-34BF-9ABD-9DAF-C10A0FA6FA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3385655"/>
            <a:ext cx="991299" cy="9912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4A698D0B-D28C-54AB-04BD-8E0B04BC5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8052" y="4684764"/>
            <a:ext cx="991299" cy="92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9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64BBEC6D-C62C-39CF-E54F-6715DE0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250;p28">
            <a:extLst>
              <a:ext uri="{FF2B5EF4-FFF2-40B4-BE49-F238E27FC236}">
                <a16:creationId xmlns="" xmlns:a16="http://schemas.microsoft.com/office/drawing/2014/main" id="{1F267F23-D26C-31E1-A452-6F3EE9221B67}"/>
              </a:ext>
            </a:extLst>
          </p:cNvPr>
          <p:cNvGrpSpPr/>
          <p:nvPr/>
        </p:nvGrpSpPr>
        <p:grpSpPr>
          <a:xfrm>
            <a:off x="707014" y="1086161"/>
            <a:ext cx="10655649" cy="5072700"/>
            <a:chOff x="530260" y="814620"/>
            <a:chExt cx="7991737" cy="3804525"/>
          </a:xfrm>
        </p:grpSpPr>
        <p:sp>
          <p:nvSpPr>
            <p:cNvPr id="16" name="Google Shape;251;p28">
              <a:extLst>
                <a:ext uri="{FF2B5EF4-FFF2-40B4-BE49-F238E27FC236}">
                  <a16:creationId xmlns="" xmlns:a16="http://schemas.microsoft.com/office/drawing/2014/main" id="{2536B6D8-C651-BC8C-AA32-640AE5A58F22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" name="Google Shape;252;p28">
              <a:extLst>
                <a:ext uri="{FF2B5EF4-FFF2-40B4-BE49-F238E27FC236}">
                  <a16:creationId xmlns="" xmlns:a16="http://schemas.microsoft.com/office/drawing/2014/main" id="{27D8E1CD-152C-1200-F78A-DC8B603CD9E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18" name="Google Shape;255;p28">
            <a:extLst>
              <a:ext uri="{FF2B5EF4-FFF2-40B4-BE49-F238E27FC236}">
                <a16:creationId xmlns="" xmlns:a16="http://schemas.microsoft.com/office/drawing/2014/main" id="{9AB985E3-D36F-8039-48C9-F1600104E598}"/>
              </a:ext>
            </a:extLst>
          </p:cNvPr>
          <p:cNvSpPr/>
          <p:nvPr/>
        </p:nvSpPr>
        <p:spPr>
          <a:xfrm>
            <a:off x="4731236" y="219008"/>
            <a:ext cx="6224235" cy="602723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ضوابط القسم</a:t>
            </a:r>
            <a:endParaRPr lang="en-US" sz="3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Google Shape;1173;p113" descr="Lever la main - Icônes mains et gestes gratuites">
            <a:extLst>
              <a:ext uri="{FF2B5EF4-FFF2-40B4-BE49-F238E27FC236}">
                <a16:creationId xmlns="" xmlns:a16="http://schemas.microsoft.com/office/drawing/2014/main" id="{16E76DE3-CCA7-5C71-C648-D3AAB116C0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024889" y="2097044"/>
            <a:ext cx="702636" cy="70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oogle Shape;1174;p113">
            <a:extLst>
              <a:ext uri="{FF2B5EF4-FFF2-40B4-BE49-F238E27FC236}">
                <a16:creationId xmlns="" xmlns:a16="http://schemas.microsoft.com/office/drawing/2014/main" id="{48F1B6BE-347D-3A35-7970-D7D85F9309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0024889" y="3036459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Google Shape;1177;p113">
            <a:extLst>
              <a:ext uri="{FF2B5EF4-FFF2-40B4-BE49-F238E27FC236}">
                <a16:creationId xmlns="" xmlns:a16="http://schemas.microsoft.com/office/drawing/2014/main" id="{19052196-F939-39D7-260F-076167BB6B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3350" y="1158825"/>
            <a:ext cx="9491773" cy="470793"/>
          </a:xfrm>
        </p:spPr>
        <p:txBody>
          <a:bodyPr/>
          <a:lstStyle/>
          <a:p>
            <a:pPr lvl="0" algn="r"/>
            <a:r>
              <a:rPr lang="ar-MA" sz="2400" dirty="0">
                <a:latin typeface="Calibri" pitchFamily="34"/>
                <a:cs typeface="Calibri" pitchFamily="34"/>
              </a:rPr>
              <a:t>من يذكرنا بالضوابط التي </a:t>
            </a:r>
            <a:r>
              <a:rPr lang="ar-SA" sz="2400" dirty="0">
                <a:latin typeface="Calibri" pitchFamily="34"/>
                <a:cs typeface="Calibri" pitchFamily="34"/>
              </a:rPr>
              <a:t>ينبغي </a:t>
            </a:r>
            <a:r>
              <a:rPr lang="ar-MA" sz="2400" dirty="0">
                <a:latin typeface="Calibri" pitchFamily="34"/>
                <a:cs typeface="Calibri" pitchFamily="34"/>
              </a:rPr>
              <a:t>الالتزام بها داخل الفصل؟</a:t>
            </a:r>
            <a:endParaRPr lang="fr-FR" sz="2400" dirty="0"/>
          </a:p>
        </p:txBody>
      </p:sp>
      <p:sp>
        <p:nvSpPr>
          <p:cNvPr id="25" name="Google Shape;1178;p113">
            <a:extLst>
              <a:ext uri="{FF2B5EF4-FFF2-40B4-BE49-F238E27FC236}">
                <a16:creationId xmlns="" xmlns:a16="http://schemas.microsoft.com/office/drawing/2014/main" id="{6B4B82A8-3527-B6A3-9E31-DC5D7DE51185}"/>
              </a:ext>
            </a:extLst>
          </p:cNvPr>
          <p:cNvSpPr txBox="1">
            <a:spLocks/>
          </p:cNvSpPr>
          <p:nvPr/>
        </p:nvSpPr>
        <p:spPr>
          <a:xfrm>
            <a:off x="1261098" y="1804644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rtl="1">
              <a:buNone/>
            </a:pPr>
            <a:r>
              <a:rPr lang="ar-MA" sz="1600" i="1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يختار المدرس 3 متعلمين للتذكير بضوابط العمل داخل الفصل,</a:t>
            </a:r>
            <a:endParaRPr lang="fr-FR" sz="1600" i="1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pic>
        <p:nvPicPr>
          <p:cNvPr id="26" name="Google Shape;1333;p128">
            <a:extLst>
              <a:ext uri="{FF2B5EF4-FFF2-40B4-BE49-F238E27FC236}">
                <a16:creationId xmlns="" xmlns:a16="http://schemas.microsoft.com/office/drawing/2014/main" id="{43A8E15F-8D8F-1B99-8622-6D8725DDCDF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1191413" y="183649"/>
            <a:ext cx="602723" cy="60272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" name="Google Shape;5938;p5">
            <a:extLst>
              <a:ext uri="{FF2B5EF4-FFF2-40B4-BE49-F238E27FC236}">
                <a16:creationId xmlns="" xmlns:a16="http://schemas.microsoft.com/office/drawing/2014/main" id="{1B6672DE-2183-EDF7-8DD6-798B402E1CAD}"/>
              </a:ext>
            </a:extLst>
          </p:cNvPr>
          <p:cNvSpPr txBox="1"/>
          <p:nvPr/>
        </p:nvSpPr>
        <p:spPr>
          <a:xfrm>
            <a:off x="903374" y="2407898"/>
            <a:ext cx="8950266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أشارك بفعالية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، 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وأطلب الإذن عند المشاركة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  <p:sp>
        <p:nvSpPr>
          <p:cNvPr id="3" name="Google Shape;5939;p5">
            <a:extLst>
              <a:ext uri="{FF2B5EF4-FFF2-40B4-BE49-F238E27FC236}">
                <a16:creationId xmlns="" xmlns:a16="http://schemas.microsoft.com/office/drawing/2014/main" id="{F39D521B-B016-666D-46A9-C9868E4C3241}"/>
              </a:ext>
            </a:extLst>
          </p:cNvPr>
          <p:cNvSpPr txBox="1"/>
          <p:nvPr/>
        </p:nvSpPr>
        <p:spPr>
          <a:xfrm>
            <a:off x="2094591" y="3243125"/>
            <a:ext cx="7824785" cy="4923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21898" tIns="60935" rIns="121898" bIns="60935" anchor="t" anchorCtr="0" compatLnSpc="1">
            <a:spAutoFit/>
          </a:bodyPr>
          <a:lstStyle/>
          <a:p>
            <a:pPr marL="0" marR="0" lvl="0" indent="0" algn="r" defTabSz="914400" rtl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أنتبه عندما يتحدث</a:t>
            </a:r>
            <a:r>
              <a:rPr lang="fr-FR" sz="2400" b="1" i="0" u="none" strike="noStrike" kern="1200" cap="none" spc="0" baseline="0" dirty="0">
                <a:solidFill>
                  <a:srgbClr val="FFC00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أستاذي، وأصغي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بعناية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لحديث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</a:t>
            </a:r>
            <a:r>
              <a:rPr lang="ar-SA" sz="2400" b="1" i="0" u="none" strike="noStrike" kern="1200" cap="none" spc="0" baseline="0" dirty="0" err="1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لائي</a:t>
            </a:r>
            <a:r>
              <a:rPr lang="fr-FR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 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و</a:t>
            </a:r>
            <a:r>
              <a:rPr lang="ar-M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زميل</a:t>
            </a:r>
            <a:r>
              <a:rPr lang="ar-SA" sz="2400" b="1" i="0" u="none" strike="noStrike" kern="1200" cap="none" spc="0" baseline="0" dirty="0">
                <a:solidFill>
                  <a:srgbClr val="002060"/>
                </a:solidFill>
                <a:uFillTx/>
                <a:latin typeface="Calibri"/>
                <a:cs typeface="Arial" pitchFamily="34"/>
              </a:rPr>
              <a:t>اتي</a:t>
            </a:r>
            <a:endParaRPr lang="fr-FR" sz="2400" b="1" i="0" u="none" strike="noStrike" kern="1200" cap="none" spc="0" baseline="0" dirty="0">
              <a:solidFill>
                <a:srgbClr val="00206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8875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>
          <a:extLst>
            <a:ext uri="{FF2B5EF4-FFF2-40B4-BE49-F238E27FC236}">
              <a16:creationId xmlns="" xmlns:a16="http://schemas.microsoft.com/office/drawing/2014/main" id="{3EC07401-45A5-C18F-0F8F-EEA36FE2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4" name="Google Shape;364;p11">
            <a:extLst>
              <a:ext uri="{FF2B5EF4-FFF2-40B4-BE49-F238E27FC236}">
                <a16:creationId xmlns="" xmlns:a16="http://schemas.microsoft.com/office/drawing/2014/main" id="{52AB67E6-D525-0315-A349-C054D6D3E3CC}"/>
              </a:ext>
            </a:extLst>
          </p:cNvPr>
          <p:cNvGrpSpPr/>
          <p:nvPr/>
        </p:nvGrpSpPr>
        <p:grpSpPr>
          <a:xfrm>
            <a:off x="1154739" y="1028725"/>
            <a:ext cx="9864245" cy="5485899"/>
            <a:chOff x="2159302" y="1382561"/>
            <a:chExt cx="8127697" cy="5072667"/>
          </a:xfrm>
        </p:grpSpPr>
        <p:sp>
          <p:nvSpPr>
            <p:cNvPr id="365" name="Google Shape;365;p11">
              <a:extLst>
                <a:ext uri="{FF2B5EF4-FFF2-40B4-BE49-F238E27FC236}">
                  <a16:creationId xmlns="" xmlns:a16="http://schemas.microsoft.com/office/drawing/2014/main" id="{088D7E1F-712B-573D-5221-99A907992393}"/>
                </a:ext>
              </a:extLst>
            </p:cNvPr>
            <p:cNvSpPr/>
            <p:nvPr/>
          </p:nvSpPr>
          <p:spPr>
            <a:xfrm>
              <a:off x="2159302" y="1382561"/>
              <a:ext cx="8127697" cy="5072667"/>
            </a:xfrm>
            <a:prstGeom prst="roundRect">
              <a:avLst>
                <a:gd name="adj" fmla="val 2665"/>
              </a:avLst>
            </a:prstGeom>
            <a:solidFill>
              <a:schemeClr val="lt1"/>
            </a:solidFill>
            <a:ln w="12700" cap="flat" cmpd="sng">
              <a:solidFill>
                <a:srgbClr val="D8D8D8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000000">
                  <a:alpha val="5882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endParaRPr sz="1200">
                <a:solidFill>
                  <a:prstClr val="white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1">
              <a:extLst>
                <a:ext uri="{FF2B5EF4-FFF2-40B4-BE49-F238E27FC236}">
                  <a16:creationId xmlns="" xmlns:a16="http://schemas.microsoft.com/office/drawing/2014/main" id="{2FF7B050-7AAB-5120-9E2E-06A9DD4EBD18}"/>
                </a:ext>
              </a:extLst>
            </p:cNvPr>
            <p:cNvSpPr/>
            <p:nvPr/>
          </p:nvSpPr>
          <p:spPr>
            <a:xfrm>
              <a:off x="2257274" y="1455217"/>
              <a:ext cx="7899097" cy="4912926"/>
            </a:xfrm>
            <a:prstGeom prst="rect">
              <a:avLst/>
            </a:prstGeom>
            <a:solidFill>
              <a:srgbClr val="E3EE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>
                <a:buClr>
                  <a:srgbClr val="000000"/>
                </a:buClr>
                <a:buSzPts val="1200"/>
                <a:buFont typeface="Arial"/>
                <a:buNone/>
                <a:defRPr/>
              </a:pPr>
              <a:endParaRPr sz="1200">
                <a:solidFill>
                  <a:prstClr val="white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7" name="Google Shape;377;p11">
            <a:extLst>
              <a:ext uri="{FF2B5EF4-FFF2-40B4-BE49-F238E27FC236}">
                <a16:creationId xmlns="" xmlns:a16="http://schemas.microsoft.com/office/drawing/2014/main" id="{42AE0523-DC50-577D-5DAA-074BBA8B5B05}"/>
              </a:ext>
            </a:extLst>
          </p:cNvPr>
          <p:cNvSpPr/>
          <p:nvPr/>
        </p:nvSpPr>
        <p:spPr>
          <a:xfrm>
            <a:off x="9561957" y="160834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1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1">
            <a:extLst>
              <a:ext uri="{FF2B5EF4-FFF2-40B4-BE49-F238E27FC236}">
                <a16:creationId xmlns="" xmlns:a16="http://schemas.microsoft.com/office/drawing/2014/main" id="{E74577C6-757B-1496-456B-F240039DF494}"/>
              </a:ext>
            </a:extLst>
          </p:cNvPr>
          <p:cNvSpPr/>
          <p:nvPr/>
        </p:nvSpPr>
        <p:spPr>
          <a:xfrm>
            <a:off x="9561956" y="223777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2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1">
            <a:extLst>
              <a:ext uri="{FF2B5EF4-FFF2-40B4-BE49-F238E27FC236}">
                <a16:creationId xmlns="" xmlns:a16="http://schemas.microsoft.com/office/drawing/2014/main" id="{7D730FBE-1D43-AD8B-ED3D-49EB8E1339DA}"/>
              </a:ext>
            </a:extLst>
          </p:cNvPr>
          <p:cNvSpPr/>
          <p:nvPr/>
        </p:nvSpPr>
        <p:spPr>
          <a:xfrm>
            <a:off x="9578437" y="2906743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3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1">
            <a:extLst>
              <a:ext uri="{FF2B5EF4-FFF2-40B4-BE49-F238E27FC236}">
                <a16:creationId xmlns="" xmlns:a16="http://schemas.microsoft.com/office/drawing/2014/main" id="{58D843F1-2329-1E78-0BBB-0F11F9B3BDC8}"/>
              </a:ext>
            </a:extLst>
          </p:cNvPr>
          <p:cNvSpPr/>
          <p:nvPr/>
        </p:nvSpPr>
        <p:spPr>
          <a:xfrm>
            <a:off x="9595208" y="3518154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4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1">
            <a:extLst>
              <a:ext uri="{FF2B5EF4-FFF2-40B4-BE49-F238E27FC236}">
                <a16:creationId xmlns="" xmlns:a16="http://schemas.microsoft.com/office/drawing/2014/main" id="{6394811E-A5EA-0FBB-EB0C-6EE935178A64}"/>
              </a:ext>
            </a:extLst>
          </p:cNvPr>
          <p:cNvSpPr/>
          <p:nvPr/>
        </p:nvSpPr>
        <p:spPr>
          <a:xfrm>
            <a:off x="9553358" y="416125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M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5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1">
            <a:extLst>
              <a:ext uri="{FF2B5EF4-FFF2-40B4-BE49-F238E27FC236}">
                <a16:creationId xmlns="" xmlns:a16="http://schemas.microsoft.com/office/drawing/2014/main" id="{16871F99-CA06-4540-1E62-82B2F9A32AA7}"/>
              </a:ext>
            </a:extLst>
          </p:cNvPr>
          <p:cNvSpPr/>
          <p:nvPr/>
        </p:nvSpPr>
        <p:spPr>
          <a:xfrm>
            <a:off x="4501904" y="177459"/>
            <a:ext cx="581765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 rtl="1">
              <a:buClr>
                <a:srgbClr val="000000"/>
              </a:buClr>
              <a:buSzPts val="3200"/>
              <a:defRPr/>
            </a:pPr>
            <a:r>
              <a:rPr lang="ar-MA" sz="3200" b="1" dirty="0">
                <a:solidFill>
                  <a:srgbClr val="0E2841"/>
                </a:solidFill>
                <a:sym typeface="Calibri"/>
              </a:rPr>
              <a:t>هيكلة حصة</a:t>
            </a:r>
            <a:r>
              <a:rPr lang="ar-SA" sz="3200" b="1" dirty="0">
                <a:solidFill>
                  <a:srgbClr val="0E2841"/>
                </a:solidFill>
                <a:sym typeface="Calibri"/>
              </a:rPr>
              <a:t> أقرأ بطلاقة وأفهم</a:t>
            </a:r>
            <a:endParaRPr sz="3200" b="1" dirty="0">
              <a:solidFill>
                <a:srgbClr val="0E2841"/>
              </a:solidFill>
              <a:sym typeface="Calibri"/>
            </a:endParaRPr>
          </a:p>
        </p:txBody>
      </p:sp>
      <p:sp>
        <p:nvSpPr>
          <p:cNvPr id="386" name="Google Shape;386;p11">
            <a:extLst>
              <a:ext uri="{FF2B5EF4-FFF2-40B4-BE49-F238E27FC236}">
                <a16:creationId xmlns="" xmlns:a16="http://schemas.microsoft.com/office/drawing/2014/main" id="{34F31B66-ABE5-A5E7-339A-39848C700C78}"/>
              </a:ext>
            </a:extLst>
          </p:cNvPr>
          <p:cNvSpPr txBox="1"/>
          <p:nvPr/>
        </p:nvSpPr>
        <p:spPr>
          <a:xfrm>
            <a:off x="1440875" y="1604571"/>
            <a:ext cx="811248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56082">
                    <a:lumMod val="75000"/>
                  </a:srgb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000" b="1" dirty="0">
                <a:solidFill>
                  <a:srgbClr val="156082">
                    <a:lumMod val="75000"/>
                  </a:srgbClr>
                </a:solidFill>
                <a:ea typeface="Calibri"/>
                <a:cs typeface="Calibri"/>
                <a:sym typeface="Calibri"/>
              </a:rPr>
              <a:t>افتتاح الحصة </a:t>
            </a:r>
            <a:r>
              <a:rPr lang="ar-MA" altLang="fr-FR" sz="2000" b="1" dirty="0">
                <a:solidFill>
                  <a:srgbClr val="0E2841"/>
                </a:solidFill>
                <a:ea typeface="Arial Unicode MS" pitchFamily="34" charset="-128"/>
              </a:rPr>
              <a:t>(</a:t>
            </a:r>
            <a:r>
              <a:rPr lang="ar-MA" sz="2000" b="1" dirty="0">
                <a:solidFill>
                  <a:srgbClr val="106585"/>
                </a:solidFill>
                <a:cs typeface="Calibri" panose="020F0502020204030204" pitchFamily="34" charset="0"/>
              </a:rPr>
              <a:t>النشاط الاعتيادي- مراقبة الانجاز القبلي-  التصريح بالأهداف</a:t>
            </a:r>
            <a:r>
              <a:rPr lang="fr-FR" sz="2000" b="1" dirty="0">
                <a:solidFill>
                  <a:srgbClr val="106585"/>
                </a:solidFill>
                <a:cs typeface="Calibri" panose="020F0502020204030204" pitchFamily="34" charset="0"/>
              </a:rPr>
              <a:t>(</a:t>
            </a:r>
            <a:r>
              <a:rPr lang="ar-MA" sz="2000" b="1" dirty="0">
                <a:solidFill>
                  <a:srgbClr val="156082">
                    <a:lumMod val="75000"/>
                  </a:srgbClr>
                </a:solidFill>
                <a:ea typeface="Calibri"/>
                <a:cs typeface="Calibri"/>
                <a:sym typeface="Calibri"/>
              </a:rPr>
              <a:t>	</a:t>
            </a:r>
            <a:endParaRPr sz="2000" b="1" dirty="0">
              <a:solidFill>
                <a:srgbClr val="156082">
                  <a:lumMod val="75000"/>
                </a:srgbClr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1">
            <a:extLst>
              <a:ext uri="{FF2B5EF4-FFF2-40B4-BE49-F238E27FC236}">
                <a16:creationId xmlns="" xmlns:a16="http://schemas.microsoft.com/office/drawing/2014/main" id="{F5E92BA9-2335-A33E-5EC3-B347D0B4234F}"/>
              </a:ext>
            </a:extLst>
          </p:cNvPr>
          <p:cNvSpPr/>
          <p:nvPr/>
        </p:nvSpPr>
        <p:spPr>
          <a:xfrm>
            <a:off x="1894216" y="1641538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10 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3" name="Google Shape;373;p11">
            <a:extLst>
              <a:ext uri="{FF2B5EF4-FFF2-40B4-BE49-F238E27FC236}">
                <a16:creationId xmlns="" xmlns:a16="http://schemas.microsoft.com/office/drawing/2014/main" id="{115781B9-3102-DBAE-DECC-14F6B6C98F61}"/>
              </a:ext>
            </a:extLst>
          </p:cNvPr>
          <p:cNvSpPr/>
          <p:nvPr/>
        </p:nvSpPr>
        <p:spPr>
          <a:xfrm>
            <a:off x="1394807" y="1550419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386;p11">
            <a:extLst>
              <a:ext uri="{FF2B5EF4-FFF2-40B4-BE49-F238E27FC236}">
                <a16:creationId xmlns="" xmlns:a16="http://schemas.microsoft.com/office/drawing/2014/main" id="{D15EC988-D09E-382F-F0C1-480B7F0B6749}"/>
              </a:ext>
            </a:extLst>
          </p:cNvPr>
          <p:cNvSpPr txBox="1"/>
          <p:nvPr/>
        </p:nvSpPr>
        <p:spPr>
          <a:xfrm>
            <a:off x="1440875" y="2222477"/>
            <a:ext cx="8059833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lvl="1"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أقرأ بطلاقة (أ- أقرأ العبارات بطلاقة/ ب- أقرأ </a:t>
            </a:r>
            <a:r>
              <a:rPr lang="ar-M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الجمل </a:t>
            </a: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بطلاقة)</a:t>
            </a:r>
          </a:p>
        </p:txBody>
      </p:sp>
      <p:sp>
        <p:nvSpPr>
          <p:cNvPr id="6" name="Google Shape;391;p11">
            <a:extLst>
              <a:ext uri="{FF2B5EF4-FFF2-40B4-BE49-F238E27FC236}">
                <a16:creationId xmlns="" xmlns:a16="http://schemas.microsoft.com/office/drawing/2014/main" id="{C7EFD74C-DE08-C618-A64C-56FF375036C1}"/>
              </a:ext>
            </a:extLst>
          </p:cNvPr>
          <p:cNvSpPr/>
          <p:nvPr/>
        </p:nvSpPr>
        <p:spPr>
          <a:xfrm>
            <a:off x="1852469" y="2259444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15 دقيقة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7" name="Google Shape;373;p11">
            <a:extLst>
              <a:ext uri="{FF2B5EF4-FFF2-40B4-BE49-F238E27FC236}">
                <a16:creationId xmlns="" xmlns:a16="http://schemas.microsoft.com/office/drawing/2014/main" id="{C2E74810-7391-B718-A69D-792FAA71E63D}"/>
              </a:ext>
            </a:extLst>
          </p:cNvPr>
          <p:cNvSpPr/>
          <p:nvPr/>
        </p:nvSpPr>
        <p:spPr>
          <a:xfrm>
            <a:off x="1409086" y="2168325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386;p11">
            <a:extLst>
              <a:ext uri="{FF2B5EF4-FFF2-40B4-BE49-F238E27FC236}">
                <a16:creationId xmlns="" xmlns:a16="http://schemas.microsoft.com/office/drawing/2014/main" id="{34D52DFE-C64F-31EB-D486-B118B5FDD029}"/>
              </a:ext>
            </a:extLst>
          </p:cNvPr>
          <p:cNvSpPr txBox="1"/>
          <p:nvPr/>
        </p:nvSpPr>
        <p:spPr>
          <a:xfrm>
            <a:off x="1440875" y="2840385"/>
            <a:ext cx="8079234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80000" lvl="1"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أغني رصيدي</a:t>
            </a:r>
            <a:r>
              <a:rPr lang="ar-M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في الحجاج</a:t>
            </a:r>
            <a:endParaRPr lang="ar-SA" sz="2000" b="1" dirty="0">
              <a:solidFill>
                <a:srgbClr val="2F549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91;p11">
            <a:extLst>
              <a:ext uri="{FF2B5EF4-FFF2-40B4-BE49-F238E27FC236}">
                <a16:creationId xmlns="" xmlns:a16="http://schemas.microsoft.com/office/drawing/2014/main" id="{22570A76-0DE3-BDC6-39A4-1F16B4D164FF}"/>
              </a:ext>
            </a:extLst>
          </p:cNvPr>
          <p:cNvSpPr/>
          <p:nvPr/>
        </p:nvSpPr>
        <p:spPr>
          <a:xfrm>
            <a:off x="1894215" y="2906946"/>
            <a:ext cx="1483741" cy="339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10" name="Google Shape;373;p11">
            <a:extLst>
              <a:ext uri="{FF2B5EF4-FFF2-40B4-BE49-F238E27FC236}">
                <a16:creationId xmlns="" xmlns:a16="http://schemas.microsoft.com/office/drawing/2014/main" id="{C32223ED-C144-FED4-0C5E-6336335D6F5B}"/>
              </a:ext>
            </a:extLst>
          </p:cNvPr>
          <p:cNvSpPr/>
          <p:nvPr/>
        </p:nvSpPr>
        <p:spPr>
          <a:xfrm>
            <a:off x="1445111" y="2852733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 dirty="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386;p11">
            <a:extLst>
              <a:ext uri="{FF2B5EF4-FFF2-40B4-BE49-F238E27FC236}">
                <a16:creationId xmlns="" xmlns:a16="http://schemas.microsoft.com/office/drawing/2014/main" id="{35C9797B-0D49-F071-76F7-543479752F37}"/>
              </a:ext>
            </a:extLst>
          </p:cNvPr>
          <p:cNvSpPr txBox="1"/>
          <p:nvPr/>
        </p:nvSpPr>
        <p:spPr>
          <a:xfrm>
            <a:off x="1440874" y="3540843"/>
            <a:ext cx="8062609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أفهم المقروء </a:t>
            </a:r>
            <a:endParaRPr lang="ar-SA" sz="2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94;p11">
            <a:extLst>
              <a:ext uri="{FF2B5EF4-FFF2-40B4-BE49-F238E27FC236}">
                <a16:creationId xmlns="" xmlns:a16="http://schemas.microsoft.com/office/drawing/2014/main" id="{D42B0536-28B8-D3DA-4D4E-7F08E7B76FE6}"/>
              </a:ext>
            </a:extLst>
          </p:cNvPr>
          <p:cNvSpPr txBox="1"/>
          <p:nvPr/>
        </p:nvSpPr>
        <p:spPr>
          <a:xfrm>
            <a:off x="1939502" y="3620700"/>
            <a:ext cx="1396708" cy="334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 15  دقيقة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5" name="Google Shape;375;p11">
            <a:extLst>
              <a:ext uri="{FF2B5EF4-FFF2-40B4-BE49-F238E27FC236}">
                <a16:creationId xmlns="" xmlns:a16="http://schemas.microsoft.com/office/drawing/2014/main" id="{A8D40963-F10C-088F-D2F0-3C2B8E25DF18}"/>
              </a:ext>
            </a:extLst>
          </p:cNvPr>
          <p:cNvSpPr/>
          <p:nvPr/>
        </p:nvSpPr>
        <p:spPr>
          <a:xfrm>
            <a:off x="1427901" y="3538629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386;p11">
            <a:extLst>
              <a:ext uri="{FF2B5EF4-FFF2-40B4-BE49-F238E27FC236}">
                <a16:creationId xmlns="" xmlns:a16="http://schemas.microsoft.com/office/drawing/2014/main" id="{0881C49E-5FA5-8563-2682-DF46D3DD72E3}"/>
              </a:ext>
            </a:extLst>
          </p:cNvPr>
          <p:cNvSpPr txBox="1"/>
          <p:nvPr/>
        </p:nvSpPr>
        <p:spPr>
          <a:xfrm>
            <a:off x="1440874" y="4178896"/>
            <a:ext cx="805043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 أوظف وأستثمر </a:t>
            </a:r>
            <a:r>
              <a:rPr lang="ar-M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        </a:t>
            </a:r>
            <a:endParaRPr lang="ar-SA" sz="2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94;p11">
            <a:extLst>
              <a:ext uri="{FF2B5EF4-FFF2-40B4-BE49-F238E27FC236}">
                <a16:creationId xmlns="" xmlns:a16="http://schemas.microsoft.com/office/drawing/2014/main" id="{AA6914DC-BF0F-111D-9944-79F7D4C23024}"/>
              </a:ext>
            </a:extLst>
          </p:cNvPr>
          <p:cNvSpPr txBox="1"/>
          <p:nvPr/>
        </p:nvSpPr>
        <p:spPr>
          <a:xfrm>
            <a:off x="1964719" y="4284042"/>
            <a:ext cx="1329922" cy="33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 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5 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sp>
        <p:nvSpPr>
          <p:cNvPr id="376" name="Google Shape;376;p11">
            <a:extLst>
              <a:ext uri="{FF2B5EF4-FFF2-40B4-BE49-F238E27FC236}">
                <a16:creationId xmlns="" xmlns:a16="http://schemas.microsoft.com/office/drawing/2014/main" id="{E5E75CC7-B685-B249-8038-492A1FC8ED2B}"/>
              </a:ext>
            </a:extLst>
          </p:cNvPr>
          <p:cNvSpPr/>
          <p:nvPr/>
        </p:nvSpPr>
        <p:spPr>
          <a:xfrm>
            <a:off x="1450851" y="4195986"/>
            <a:ext cx="519608" cy="465747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386;p11">
            <a:extLst>
              <a:ext uri="{FF2B5EF4-FFF2-40B4-BE49-F238E27FC236}">
                <a16:creationId xmlns="" xmlns:a16="http://schemas.microsoft.com/office/drawing/2014/main" id="{AD283E46-B5D6-0008-030D-2D0EF73791D7}"/>
              </a:ext>
            </a:extLst>
          </p:cNvPr>
          <p:cNvSpPr txBox="1"/>
          <p:nvPr/>
        </p:nvSpPr>
        <p:spPr>
          <a:xfrm>
            <a:off x="1440876" y="4816317"/>
            <a:ext cx="8054126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ar-SA" sz="20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اختتام الحصة</a:t>
            </a:r>
            <a:endParaRPr lang="ar-SA" sz="2000" dirty="0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381;p11">
            <a:extLst>
              <a:ext uri="{FF2B5EF4-FFF2-40B4-BE49-F238E27FC236}">
                <a16:creationId xmlns="" xmlns:a16="http://schemas.microsoft.com/office/drawing/2014/main" id="{0F704D81-8500-91C7-FC6B-217CC987B608}"/>
              </a:ext>
            </a:extLst>
          </p:cNvPr>
          <p:cNvSpPr/>
          <p:nvPr/>
        </p:nvSpPr>
        <p:spPr>
          <a:xfrm>
            <a:off x="9556133" y="4829030"/>
            <a:ext cx="395307" cy="395307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algn="ctr">
              <a:buClr>
                <a:srgbClr val="000000"/>
              </a:buClr>
              <a:buSzPts val="2133"/>
              <a:buFont typeface="Arial"/>
              <a:buNone/>
              <a:defRPr/>
            </a:pPr>
            <a:r>
              <a:rPr lang="ar-SA" sz="2133" b="1" dirty="0">
                <a:solidFill>
                  <a:srgbClr val="FFFFFF"/>
                </a:solidFill>
                <a:ea typeface="Calibri"/>
                <a:cs typeface="Calibri"/>
                <a:sym typeface="Calibri"/>
              </a:rPr>
              <a:t>6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1">
            <a:extLst>
              <a:ext uri="{FF2B5EF4-FFF2-40B4-BE49-F238E27FC236}">
                <a16:creationId xmlns="" xmlns:a16="http://schemas.microsoft.com/office/drawing/2014/main" id="{A33F11AA-FA1D-DA2F-7390-8303361E3633}"/>
              </a:ext>
            </a:extLst>
          </p:cNvPr>
          <p:cNvSpPr/>
          <p:nvPr/>
        </p:nvSpPr>
        <p:spPr>
          <a:xfrm>
            <a:off x="1446798" y="4766879"/>
            <a:ext cx="519608" cy="51960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200"/>
              <a:buFont typeface="Arial"/>
              <a:buNone/>
              <a:defRPr/>
            </a:pPr>
            <a:endParaRPr sz="1200">
              <a:solidFill>
                <a:srgbClr val="0E284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1">
            <a:extLst>
              <a:ext uri="{FF2B5EF4-FFF2-40B4-BE49-F238E27FC236}">
                <a16:creationId xmlns="" xmlns:a16="http://schemas.microsoft.com/office/drawing/2014/main" id="{46584DB7-DBE7-7F75-77EA-586F82E31C7B}"/>
              </a:ext>
            </a:extLst>
          </p:cNvPr>
          <p:cNvSpPr/>
          <p:nvPr/>
        </p:nvSpPr>
        <p:spPr>
          <a:xfrm>
            <a:off x="1947509" y="4904299"/>
            <a:ext cx="1188309" cy="24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rtl="1">
              <a:buClr>
                <a:srgbClr val="156082"/>
              </a:buClr>
              <a:buSzPts val="1867"/>
              <a:buFont typeface="Poppins ExtraBold"/>
              <a:buNone/>
              <a:defRPr/>
            </a:pPr>
            <a:r>
              <a:rPr lang="ar-SA" sz="1867" b="1" dirty="0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5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 </a:t>
            </a:r>
            <a:r>
              <a:rPr lang="ar-MA" sz="1867" b="1" dirty="0">
                <a:solidFill>
                  <a:srgbClr val="156082"/>
                </a:solidFill>
                <a:latin typeface="Poppins ExtraBold"/>
                <a:ea typeface="Poppins ExtraBold"/>
                <a:sym typeface="Poppins ExtraBold"/>
              </a:rPr>
              <a:t>دقائق</a:t>
            </a:r>
            <a:endParaRPr sz="1867" b="1" dirty="0">
              <a:solidFill>
                <a:srgbClr val="156082"/>
              </a:solidFill>
              <a:latin typeface="Poppins ExtraBold"/>
              <a:ea typeface="Poppins ExtraBold"/>
              <a:sym typeface="Poppins ExtraBold"/>
            </a:endParaRPr>
          </a:p>
        </p:txBody>
      </p:sp>
      <p:pic>
        <p:nvPicPr>
          <p:cNvPr id="31" name="Picture 2" descr="Image générée">
            <a:extLst>
              <a:ext uri="{FF2B5EF4-FFF2-40B4-BE49-F238E27FC236}">
                <a16:creationId xmlns="" xmlns:a16="http://schemas.microsoft.com/office/drawing/2014/main" id="{A56282A4-6068-14CB-5E8D-8F73A9180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0391458" y="-1387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296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CDE4EE86-FEB8-30A5-809C-AC3FCBE05DE2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C04BEE4D-7472-3D1F-28CE-C1038D4C6B99}"/>
              </a:ext>
            </a:extLst>
          </p:cNvPr>
          <p:cNvSpPr txBox="1"/>
          <p:nvPr/>
        </p:nvSpPr>
        <p:spPr>
          <a:xfrm>
            <a:off x="5877453" y="2008346"/>
            <a:ext cx="4754879" cy="30374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ar-SA" sz="5467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افتتاح الحصة: </a:t>
            </a:r>
            <a:endParaRPr kumimoji="0" lang="fr-FR" sz="5467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أ- نشاط اعتيادي</a:t>
            </a:r>
            <a:endParaRPr lang="ar-MA" sz="4800" b="1" kern="0" dirty="0">
              <a:solidFill>
                <a:schemeClr val="accent2"/>
              </a:solidFill>
              <a:latin typeface="Calibri"/>
              <a:ea typeface="Calibri"/>
              <a:cs typeface="Calibri"/>
            </a:endParaRPr>
          </a:p>
          <a:p>
            <a:pPr algn="ctr" defTabSz="1219170" rtl="1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4 دقائق 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Google Shape;83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25131" y="2026231"/>
            <a:ext cx="1983087" cy="152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4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483" y="2211483"/>
            <a:ext cx="2181419" cy="2675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1417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863E7021-E1F9-1E6D-87AA-933CAF2FED48}"/>
              </a:ext>
            </a:extLst>
          </p:cNvPr>
          <p:cNvSpPr/>
          <p:nvPr/>
        </p:nvSpPr>
        <p:spPr>
          <a:xfrm>
            <a:off x="0" y="-6643"/>
            <a:ext cx="12192000" cy="1156569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273" name="Google Shape;273;p6"/>
          <p:cNvSpPr txBox="1"/>
          <p:nvPr/>
        </p:nvSpPr>
        <p:spPr>
          <a:xfrm>
            <a:off x="486138" y="201149"/>
            <a:ext cx="10799482" cy="34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النشاط الاعتيادي : سنبدأ حصتنا بلعبة المدقق اللغوي ، ومن توصل منكم إلى الجواب مع التعليل في  أقل من دقيقتين  يلقب ب </a:t>
            </a:r>
            <a:r>
              <a:rPr lang="ar-MA" sz="1600" b="1" dirty="0">
                <a:solidFill>
                  <a:srgbClr val="7570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« المدقق اللغوي » ل</a:t>
            </a:r>
            <a:r>
              <a:rPr lang="ar-MA" sz="16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هذه الحصة:</a:t>
            </a:r>
          </a:p>
        </p:txBody>
      </p:sp>
      <p:sp>
        <p:nvSpPr>
          <p:cNvPr id="274" name="Google Shape;274;p6"/>
          <p:cNvSpPr txBox="1"/>
          <p:nvPr/>
        </p:nvSpPr>
        <p:spPr>
          <a:xfrm>
            <a:off x="563898" y="571933"/>
            <a:ext cx="10643961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>
              <a:lnSpc>
                <a:spcPct val="90000"/>
              </a:lnSpc>
              <a:buClr>
                <a:srgbClr val="AEABAB"/>
              </a:buClr>
              <a:buSzPts val="1400"/>
              <a:buFont typeface="Arial"/>
              <a:buNone/>
              <a:defRPr/>
            </a:pPr>
            <a:r>
              <a:rPr lang="ar-MA" sz="16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يوضح المدرس شروط اللعبة للتلاميذ، وبعدها يدعوهم إلى اكتشاف الخطأ وتقديم الجواب الصحيح مع التعليل ( في أقل من دقيقتين)،  يستمع  بعد ذلك إلى إجابات بعض متعلمين.</a:t>
            </a:r>
            <a:endParaRPr sz="2000" dirty="0">
              <a:solidFill>
                <a:prstClr val="black"/>
              </a:solidFill>
            </a:endParaRPr>
          </a:p>
        </p:txBody>
      </p:sp>
      <p:pic>
        <p:nvPicPr>
          <p:cNvPr id="277" name="Google Shape;277;p6" descr="Lever la main - Icônes mains et gestes gratuit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2464" y="30199"/>
            <a:ext cx="735012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2C3D16F6-84F4-A124-9FB9-9BFA10F40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C06FC9D-CAA9-BE36-8910-3D0C7A1D5CBB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9" name="Google Shape;1693;p59">
            <a:extLst>
              <a:ext uri="{FF2B5EF4-FFF2-40B4-BE49-F238E27FC236}">
                <a16:creationId xmlns="" xmlns:a16="http://schemas.microsoft.com/office/drawing/2014/main" id="{BA83F6FE-BD44-0551-8DD9-5C428731EEA1}"/>
              </a:ext>
            </a:extLst>
          </p:cNvPr>
          <p:cNvSpPr txBox="1">
            <a:spLocks/>
          </p:cNvSpPr>
          <p:nvPr/>
        </p:nvSpPr>
        <p:spPr>
          <a:xfrm>
            <a:off x="315040" y="1324980"/>
            <a:ext cx="11331215" cy="450778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200000"/>
              </a:lnSpc>
            </a:pP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في إحدى الليالي، نظرتْ ابنةُ أبي الأسود الدُّؤَلي إلى السماءِ فأعجبتها نجومها فقالت </a:t>
            </a:r>
            <a:r>
              <a:rPr lang="ar-MA" sz="2400" kern="0" dirty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متعجبةً</a:t>
            </a: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: </a:t>
            </a:r>
          </a:p>
          <a:p>
            <a:pPr algn="r">
              <a:lnSpc>
                <a:spcPct val="200000"/>
              </a:lnSpc>
            </a:pPr>
            <a:r>
              <a:rPr lang="ar-MA" sz="2400" kern="0" dirty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مَا أجْمَلُ السَّمَاءِ!</a:t>
            </a:r>
          </a:p>
          <a:p>
            <a:pPr algn="r" rtl="1">
              <a:lnSpc>
                <a:spcPct val="200000"/>
              </a:lnSpc>
            </a:pPr>
            <a:r>
              <a:rPr lang="ar-MA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  </a:t>
            </a: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فغضب أبو الأسود الدؤلي، لأن ابنته ارتكبت أخطاء في كلامها وهي </a:t>
            </a:r>
            <a:r>
              <a:rPr lang="ar-MA" sz="2400" kern="0" dirty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تتعجب</a:t>
            </a:r>
            <a:r>
              <a:rPr lang="ar-MA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.</a:t>
            </a:r>
            <a:endParaRPr lang="fr-FR" sz="2400" kern="0" dirty="0" smtClean="0">
              <a:solidFill>
                <a:srgbClr val="000000"/>
              </a:solidFill>
              <a:latin typeface="Calibri" pitchFamily="34"/>
              <a:ea typeface="Calibri"/>
              <a:cs typeface="Calibri" pitchFamily="34"/>
            </a:endParaRPr>
          </a:p>
          <a:p>
            <a:pPr algn="r" rtl="1">
              <a:lnSpc>
                <a:spcPct val="200000"/>
              </a:lnSpc>
            </a:pPr>
            <a:endParaRPr lang="ar-MA" sz="2400" kern="0" dirty="0">
              <a:solidFill>
                <a:srgbClr val="000000"/>
              </a:solidFill>
              <a:latin typeface="Calibri" pitchFamily="34"/>
              <a:ea typeface="Calibri"/>
              <a:cs typeface="Calibri" pitchFamily="34"/>
            </a:endParaRPr>
          </a:p>
          <a:p>
            <a:pPr algn="r" rtl="1">
              <a:lnSpc>
                <a:spcPct val="200000"/>
              </a:lnSpc>
            </a:pPr>
            <a:r>
              <a:rPr lang="ar-MA" sz="2400" kern="0" dirty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        </a:t>
            </a:r>
            <a:r>
              <a:rPr lang="fr-FR" sz="2400" kern="0" dirty="0" smtClean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                       </a:t>
            </a:r>
            <a:r>
              <a:rPr lang="ar-MA" sz="2400" kern="0" dirty="0" smtClean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  </a:t>
            </a:r>
            <a:r>
              <a:rPr lang="ar-MA" sz="2400" kern="0" dirty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فما هو الخطأ الذي ارتكبته الابنة؟ مع تعليل </a:t>
            </a:r>
            <a:r>
              <a:rPr lang="ar-MA" sz="2400" kern="0" dirty="0" smtClean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الإجابة</a:t>
            </a:r>
            <a:endParaRPr lang="fr-FR" sz="2400" kern="0" dirty="0" smtClean="0">
              <a:solidFill>
                <a:srgbClr val="FF0000"/>
              </a:solidFill>
              <a:latin typeface="Calibri" pitchFamily="34"/>
              <a:ea typeface="Calibri"/>
              <a:cs typeface="Calibri" pitchFamily="34"/>
            </a:endParaRPr>
          </a:p>
          <a:p>
            <a:pPr algn="r" rtl="1">
              <a:lnSpc>
                <a:spcPct val="200000"/>
              </a:lnSpc>
            </a:pPr>
            <a:endParaRPr lang="ar-MA" sz="2400" kern="0" dirty="0">
              <a:solidFill>
                <a:srgbClr val="FF0000"/>
              </a:solidFill>
              <a:latin typeface="Calibri" pitchFamily="34"/>
              <a:ea typeface="Calibri"/>
              <a:cs typeface="Calibri" pitchFamily="34"/>
            </a:endParaRPr>
          </a:p>
          <a:p>
            <a:pPr algn="r" rtl="1">
              <a:lnSpc>
                <a:spcPct val="200000"/>
              </a:lnSpc>
            </a:pPr>
            <a:endParaRPr lang="ar-M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Google Shape;275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8853" y="3335741"/>
            <a:ext cx="2579915" cy="331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0943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10D3CB42-B265-3F33-D184-047505C746D5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3906094B-13B5-8090-E922-6B9292CE3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72992" y="9878"/>
            <a:ext cx="765760" cy="76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2" name="Google Shape;282;p7"/>
          <p:cNvSpPr txBox="1"/>
          <p:nvPr/>
        </p:nvSpPr>
        <p:spPr>
          <a:xfrm>
            <a:off x="2534393" y="128772"/>
            <a:ext cx="8645525" cy="38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lnSpc>
                <a:spcPct val="103750"/>
              </a:lnSpc>
              <a:buClr>
                <a:srgbClr val="757070"/>
              </a:buClr>
              <a:buSzPts val="2000"/>
              <a:buFont typeface="Arial"/>
              <a:buNone/>
              <a:defRPr/>
            </a:pPr>
            <a:r>
              <a:rPr lang="ar-MA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يستمع الاستاذ لأجوبة المتعلمين</a:t>
            </a:r>
            <a:endParaRPr b="1" dirty="0">
              <a:solidFill>
                <a:srgbClr val="75707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7"/>
          <p:cNvSpPr txBox="1"/>
          <p:nvPr/>
        </p:nvSpPr>
        <p:spPr>
          <a:xfrm>
            <a:off x="346408" y="409211"/>
            <a:ext cx="1100692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rtl="1">
              <a:buClr>
                <a:srgbClr val="AEABAB"/>
              </a:buClr>
              <a:buSzPts val="1400"/>
              <a:defRPr/>
            </a:pP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ينوه المدرس بعمل المتعلمين، ويقدم لقب «المدقق اللغوي" للمتعلم الذي توصل إلى تقديم الجواب وتعليله في أقل من دقيقتين.. ويبرز الأستاذ أهمية النحو في تقديم المعنى المقصود مع تعزيز كلامه </a:t>
            </a:r>
          </a:p>
          <a:p>
            <a:pPr algn="r" rtl="1">
              <a:buClr>
                <a:srgbClr val="AEABAB"/>
              </a:buClr>
              <a:buSzPts val="1400"/>
              <a:defRPr/>
            </a:pPr>
            <a:r>
              <a:rPr lang="ar-MA" sz="140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بأمثلة توضيحية إضافية.....</a:t>
            </a:r>
            <a:endParaRPr dirty="0">
              <a:solidFill>
                <a:prstClr val="black"/>
              </a:solidFill>
            </a:endParaRPr>
          </a:p>
        </p:txBody>
      </p:sp>
      <p:pic>
        <p:nvPicPr>
          <p:cNvPr id="285" name="Google Shape;28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8717" y="20937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4233406-40F4-8900-79F2-5F948CF9BDD1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Google Shape;1693;p59">
            <a:extLst>
              <a:ext uri="{FF2B5EF4-FFF2-40B4-BE49-F238E27FC236}">
                <a16:creationId xmlns="" xmlns:a16="http://schemas.microsoft.com/office/drawing/2014/main" id="{BA83F6FE-BD44-0551-8DD9-5C428731EEA1}"/>
              </a:ext>
            </a:extLst>
          </p:cNvPr>
          <p:cNvSpPr txBox="1">
            <a:spLocks/>
          </p:cNvSpPr>
          <p:nvPr/>
        </p:nvSpPr>
        <p:spPr>
          <a:xfrm>
            <a:off x="599245" y="929565"/>
            <a:ext cx="11331215" cy="22846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في إحدى الليالي، نظرتْ ابنةُ أبي الأسود الدُّؤَلي إلى السماءِ فأعجبتها نجومها وقالت </a:t>
            </a:r>
            <a:r>
              <a:rPr lang="ar-MA" sz="2400" kern="0" dirty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متعجبةً</a:t>
            </a: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: </a:t>
            </a:r>
          </a:p>
          <a:p>
            <a:pPr marL="457200" indent="-457200" algn="r" rtl="1">
              <a:lnSpc>
                <a:spcPct val="150000"/>
              </a:lnSpc>
              <a:buFont typeface="Wingdings" pitchFamily="2" charset="2"/>
              <a:buChar char="q"/>
            </a:pPr>
            <a:r>
              <a:rPr lang="ar-MA" sz="2400" kern="0" dirty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مَا أجْمَلُ السَّمَاءِ!</a:t>
            </a:r>
          </a:p>
          <a:p>
            <a:pPr algn="r" rtl="1">
              <a:lnSpc>
                <a:spcPct val="150000"/>
              </a:lnSpc>
            </a:pP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  فغضب أبو الأسود الدؤلي، لأن ابنته أخطأت في كلامها وهي </a:t>
            </a:r>
            <a:r>
              <a:rPr lang="ar-MA" sz="2400" kern="0" dirty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تتعجب</a:t>
            </a: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وقال لها : قولي : </a:t>
            </a:r>
            <a:r>
              <a:rPr lang="ar-MA" sz="2400" kern="0" dirty="0">
                <a:solidFill>
                  <a:srgbClr val="FF0000"/>
                </a:solidFill>
                <a:latin typeface="Calibri" pitchFamily="34"/>
                <a:ea typeface="Calibri"/>
                <a:cs typeface="Calibri" pitchFamily="34"/>
              </a:rPr>
              <a:t>مَا أَجْمَلَ السَّمَاءَ! </a:t>
            </a: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وافتحي فاكِ . ( وذلك لأن الفتحة يناسبها فتح الفم عند النطق </a:t>
            </a:r>
            <a:r>
              <a:rPr lang="ar-MA" sz="2400" dirty="0">
                <a:latin typeface="Calibri" pitchFamily="34" charset="0"/>
              </a:rPr>
              <a:t>بها</a:t>
            </a:r>
            <a:r>
              <a:rPr lang="ar-MA" sz="2400" b="1" dirty="0">
                <a:latin typeface="Calibri" pitchFamily="34" charset="0"/>
              </a:rPr>
              <a:t>)         </a:t>
            </a:r>
          </a:p>
          <a:p>
            <a:pPr algn="r" rtl="1">
              <a:lnSpc>
                <a:spcPct val="150000"/>
              </a:lnSpc>
            </a:pPr>
            <a:r>
              <a:rPr lang="ar-MA" sz="2800" b="1" dirty="0" smtClean="0"/>
              <a:t>الجواب </a:t>
            </a:r>
            <a:r>
              <a:rPr lang="ar-MA" sz="2800" b="1" dirty="0"/>
              <a:t>الصحيح:</a:t>
            </a:r>
          </a:p>
          <a:p>
            <a:pPr marL="457200" indent="-457200" algn="r" rtl="1">
              <a:lnSpc>
                <a:spcPct val="200000"/>
              </a:lnSpc>
              <a:buFont typeface="Wingdings" pitchFamily="2" charset="2"/>
              <a:buChar char="q"/>
            </a:pPr>
            <a:r>
              <a:rPr lang="ar-MA" sz="2800" b="1" dirty="0"/>
              <a:t> </a:t>
            </a: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صيغة التعجب هي </a:t>
            </a:r>
            <a:r>
              <a:rPr lang="ar-MA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:</a:t>
            </a:r>
            <a:r>
              <a:rPr lang="fr-FR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 </a:t>
            </a:r>
            <a:r>
              <a:rPr lang="ar-MA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 </a:t>
            </a: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ما </a:t>
            </a:r>
            <a:r>
              <a:rPr lang="ar-MA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أفعلَ</a:t>
            </a:r>
            <a:r>
              <a:rPr lang="fr-FR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    </a:t>
            </a:r>
            <a:r>
              <a:rPr lang="ar-MA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       </a:t>
            </a:r>
            <a:r>
              <a:rPr lang="fr-FR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   </a:t>
            </a:r>
            <a:r>
              <a:rPr lang="ar-MA" sz="2400" kern="0" dirty="0" smtClean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مفعول </a:t>
            </a:r>
            <a:r>
              <a:rPr lang="ar-MA" sz="2400" kern="0" dirty="0">
                <a:solidFill>
                  <a:srgbClr val="000000"/>
                </a:solidFill>
                <a:latin typeface="Calibri" pitchFamily="34"/>
                <a:ea typeface="Calibri"/>
                <a:cs typeface="Calibri" pitchFamily="34"/>
              </a:rPr>
              <a:t>به منصوب </a:t>
            </a:r>
          </a:p>
          <a:p>
            <a:pPr algn="r" rtl="1">
              <a:lnSpc>
                <a:spcPct val="200000"/>
              </a:lnSpc>
            </a:pPr>
            <a:endParaRPr lang="ar-MA" sz="2400" kern="0" dirty="0">
              <a:solidFill>
                <a:srgbClr val="000000"/>
              </a:solidFill>
              <a:latin typeface="Calibri" pitchFamily="34"/>
              <a:ea typeface="Calibri"/>
              <a:cs typeface="Calibri" pitchFamily="34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516284"/>
              </p:ext>
            </p:extLst>
          </p:nvPr>
        </p:nvGraphicFramePr>
        <p:xfrm>
          <a:off x="135924" y="4751584"/>
          <a:ext cx="11902828" cy="1764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9894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9038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29364">
                <a:tc>
                  <a:txBody>
                    <a:bodyPr/>
                    <a:lstStyle/>
                    <a:p>
                      <a:pPr algn="ctr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Calibri" pitchFamily="34"/>
                          <a:ea typeface="Calibri"/>
                          <a:cs typeface="Calibri" pitchFamily="34"/>
                        </a:rPr>
                        <a:t>التعليل 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Calibri" pitchFamily="34"/>
                        <a:ea typeface="Calibri"/>
                        <a:cs typeface="Calibri" pitchFamily="34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Calibri" pitchFamily="34"/>
                          <a:ea typeface="Calibri"/>
                          <a:cs typeface="Calibri" pitchFamily="34"/>
                        </a:rPr>
                        <a:t>الجواب الصحيح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Calibri" pitchFamily="34"/>
                        <a:ea typeface="Calibri"/>
                        <a:cs typeface="Calibri" pitchFamily="34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35182">
                <a:tc>
                  <a:txBody>
                    <a:bodyPr/>
                    <a:lstStyle/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Calibri" pitchFamily="34"/>
                          <a:ea typeface="Calibri"/>
                          <a:cs typeface="Calibri" pitchFamily="34"/>
                        </a:rPr>
                        <a:t>أجملَ : فعل التعجب يكون مبنيا على الفتح</a:t>
                      </a:r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Calibri" pitchFamily="34"/>
                          <a:ea typeface="Calibri"/>
                          <a:cs typeface="Calibri" pitchFamily="34"/>
                        </a:rPr>
                        <a:t>السماءَ: مفعول به منصوب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Calibri" pitchFamily="34"/>
                        <a:ea typeface="Calibri"/>
                        <a:cs typeface="Calibri" pitchFamily="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MA" sz="2400" kern="0" dirty="0">
                        <a:solidFill>
                          <a:srgbClr val="000000"/>
                        </a:solidFill>
                        <a:latin typeface="Calibri" pitchFamily="34"/>
                        <a:ea typeface="Calibri"/>
                        <a:cs typeface="Calibri" pitchFamily="34"/>
                      </a:endParaRPr>
                    </a:p>
                    <a:p>
                      <a:pPr algn="ctr" rtl="1"/>
                      <a:r>
                        <a:rPr lang="ar-MA" sz="2400" kern="0" dirty="0" smtClean="0">
                          <a:solidFill>
                            <a:srgbClr val="FF0000"/>
                          </a:solidFill>
                          <a:latin typeface="Calibri" pitchFamily="34"/>
                          <a:ea typeface="Calibri"/>
                          <a:cs typeface="Calibri" pitchFamily="34"/>
                        </a:rPr>
                        <a:t>مَا أَجْمَلَ السَّمَاءَ! </a:t>
                      </a:r>
                      <a:endParaRPr lang="fr-FR" sz="2400" kern="0" dirty="0">
                        <a:solidFill>
                          <a:srgbClr val="FF0000"/>
                        </a:solidFill>
                        <a:latin typeface="Calibri" pitchFamily="34"/>
                        <a:ea typeface="Calibri"/>
                        <a:cs typeface="Calibri" pitchFamily="34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Plus 5"/>
          <p:cNvSpPr/>
          <p:nvPr/>
        </p:nvSpPr>
        <p:spPr>
          <a:xfrm>
            <a:off x="7644711" y="4108623"/>
            <a:ext cx="580767" cy="432486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2490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CDE4EE86-FEB8-30A5-809C-AC3FCBE05DE2}"/>
              </a:ext>
            </a:extLst>
          </p:cNvPr>
          <p:cNvGrpSpPr/>
          <p:nvPr/>
        </p:nvGrpSpPr>
        <p:grpSpPr>
          <a:xfrm>
            <a:off x="3067938" y="1771622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22591A99-3F31-F4E9-B37E-69149333631F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A3325FEF-0392-D5B5-FF11-E304F2B3945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CE2DD2E2-6672-FB59-969F-7873F616062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C04BEE4D-7472-3D1F-28CE-C1038D4C6B99}"/>
              </a:ext>
            </a:extLst>
          </p:cNvPr>
          <p:cNvSpPr txBox="1"/>
          <p:nvPr/>
        </p:nvSpPr>
        <p:spPr>
          <a:xfrm>
            <a:off x="3238329" y="2864510"/>
            <a:ext cx="5312187" cy="1609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36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</a:t>
            </a:r>
            <a:r>
              <a:rPr lang="ar-SA" sz="36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36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مراقبة إنجاز الواجبات المنزلية</a:t>
            </a:r>
            <a:endParaRPr lang="ar-MA" sz="3600" b="1" kern="0" dirty="0">
              <a:solidFill>
                <a:srgbClr val="ED7D31"/>
              </a:solidFill>
              <a:ea typeface="Calibri"/>
              <a:cs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44546A"/>
                </a:solidFill>
                <a:latin typeface="Arial"/>
                <a:ea typeface="Calibri"/>
              </a:rPr>
              <a:t>4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8045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يتعاون التلاميذ والمعلمون في ممارسة العمل الجماعي في المدرسة الابتدائية صورة  الخلفية والصورة للتنزيل المجاني - Pngt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304" y="1394100"/>
            <a:ext cx="8081158" cy="471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">
            <a:extLst>
              <a:ext uri="{FF2B5EF4-FFF2-40B4-BE49-F238E27FC236}">
                <a16:creationId xmlns=""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1" y="36012"/>
            <a:ext cx="12192000" cy="114162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Google Shape;1178;p113">
            <a:extLst>
              <a:ext uri="{FF2B5EF4-FFF2-40B4-BE49-F238E27FC236}">
                <a16:creationId xmlns="" xmlns:a16="http://schemas.microsoft.com/office/drawing/2014/main" id="{47418503-E934-4EF4-9A75-8FFE7AC3F906}"/>
              </a:ext>
            </a:extLst>
          </p:cNvPr>
          <p:cNvSpPr txBox="1">
            <a:spLocks/>
          </p:cNvSpPr>
          <p:nvPr/>
        </p:nvSpPr>
        <p:spPr>
          <a:xfrm>
            <a:off x="1416401" y="737261"/>
            <a:ext cx="9491773" cy="292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7" tIns="45695" rIns="91427" bIns="45695" anchor="t" anchorCtr="0" compatLnSpc="1">
            <a:normAutofit lnSpcReduction="10000"/>
          </a:bodyPr>
          <a:lstStyle>
            <a:lvl1pPr marL="457200" marR="0" lvl="0" indent="-361946" algn="l" defTabSz="914400" rtl="0" fontAlgn="auto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tabLst/>
              <a:defRPr lang="fr-FR" sz="21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Font typeface="Arial"/>
              <a:buNone/>
            </a:pP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يراقب 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المدرس مدى </a:t>
            </a: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إنجاز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التلاميذ ال</a:t>
            </a: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واجبات المنزلية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 مع </a:t>
            </a:r>
            <a:r>
              <a:rPr lang="ar-MA" sz="1600" dirty="0">
                <a:solidFill>
                  <a:srgbClr val="AF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/>
                <a:cs typeface="Calibri" pitchFamily="34"/>
              </a:rPr>
              <a:t>تقديم التغذية الراجعة الفورية لهم </a:t>
            </a:r>
            <a:r>
              <a:rPr lang="ar-M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( يكفي الاستاذ بعينة من التلاميذ في كل حصة)</a:t>
            </a:r>
            <a:r>
              <a:rPr lang="ar-SA" sz="1600" dirty="0">
                <a:solidFill>
                  <a:srgbClr val="AFABAB"/>
                </a:solidFill>
                <a:latin typeface="Calibri" pitchFamily="34"/>
                <a:cs typeface="Calibri" pitchFamily="34"/>
              </a:rPr>
              <a:t>.</a:t>
            </a:r>
            <a:endParaRPr sz="1600" dirty="0">
              <a:solidFill>
                <a:srgbClr val="AFABAB"/>
              </a:solidFill>
              <a:latin typeface="Calibri" pitchFamily="34"/>
              <a:cs typeface="Calibri" pitchFamily="34"/>
            </a:endParaRPr>
          </a:p>
        </p:txBody>
      </p:sp>
      <p:sp>
        <p:nvSpPr>
          <p:cNvPr id="13" name="Google Shape;255;p28">
            <a:extLst>
              <a:ext uri="{FF2B5EF4-FFF2-40B4-BE49-F238E27FC236}">
                <a16:creationId xmlns="" xmlns:a16="http://schemas.microsoft.com/office/drawing/2014/main" id="{9E2175D2-986C-1BFD-098C-82CF13394720}"/>
              </a:ext>
            </a:extLst>
          </p:cNvPr>
          <p:cNvSpPr/>
          <p:nvPr/>
        </p:nvSpPr>
        <p:spPr>
          <a:xfrm>
            <a:off x="4683940" y="70080"/>
            <a:ext cx="6224235" cy="52098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algn="r" defTabSz="1219170" rtl="1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b="1" kern="0" dirty="0">
                <a:solidFill>
                  <a:srgbClr val="757070"/>
                </a:solidFill>
                <a:ea typeface="Calibri"/>
                <a:cs typeface="Calibri"/>
              </a:rPr>
              <a:t>مراقبة </a:t>
            </a:r>
            <a:r>
              <a:rPr lang="ar-SA" b="1" kern="0" dirty="0" err="1">
                <a:solidFill>
                  <a:srgbClr val="757070"/>
                </a:solidFill>
                <a:ea typeface="Calibri"/>
                <a:cs typeface="Calibri"/>
              </a:rPr>
              <a:t>إنجا</a:t>
            </a:r>
            <a:r>
              <a:rPr lang="ar-MA" b="1" kern="0" dirty="0">
                <a:solidFill>
                  <a:srgbClr val="757070"/>
                </a:solidFill>
                <a:ea typeface="Calibri"/>
                <a:cs typeface="Calibri"/>
              </a:rPr>
              <a:t>ز التلاميذ ا</a:t>
            </a:r>
            <a:r>
              <a:rPr lang="ar-SA" b="1" kern="0" dirty="0">
                <a:solidFill>
                  <a:srgbClr val="757070"/>
                </a:solidFill>
                <a:ea typeface="Calibri"/>
                <a:cs typeface="Calibri"/>
              </a:rPr>
              <a:t>لواجبات المنزلية</a:t>
            </a:r>
            <a:endParaRPr lang="en-US" b="1" kern="0" dirty="0">
              <a:solidFill>
                <a:srgbClr val="757070"/>
              </a:solidFill>
              <a:ea typeface="Calibri"/>
              <a:cs typeface="Calibri"/>
            </a:endParaRP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="" xmlns:a16="http://schemas.microsoft.com/office/drawing/2014/main" id="{E44C85BE-ABA2-3C63-AD03-8158D99BAA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53763" y="9878"/>
            <a:ext cx="784989" cy="78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265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A0DB9E8-8F01-A328-9FC0-74930CEE3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2F41E2FE-40CC-BC39-64A9-66A740FA41CF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F568693A-796A-28DE-F3E5-BE5AD788E1E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2B43CFB1-0803-201E-FD96-6BAE1C3FD76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15256EC8-9FAF-4D7C-3FE3-F11BD24D27A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569A8221-3C16-4C7D-0611-CD5507A83D24}"/>
              </a:ext>
            </a:extLst>
          </p:cNvPr>
          <p:cNvSpPr txBox="1"/>
          <p:nvPr/>
        </p:nvSpPr>
        <p:spPr>
          <a:xfrm>
            <a:off x="5877453" y="2008346"/>
            <a:ext cx="4754879" cy="28235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ar-MA" sz="4800" b="1" kern="0" dirty="0">
              <a:solidFill>
                <a:srgbClr val="ED7D31"/>
              </a:solidFill>
              <a:ea typeface="Calibri"/>
              <a:cs typeface="Calibri"/>
              <a:sym typeface="Calibri"/>
            </a:endParaRP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ب- 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</a:rPr>
              <a:t>التصريح بالأهداف </a:t>
            </a:r>
            <a:r>
              <a:rPr lang="ar-MA" sz="4800" b="1" kern="0" dirty="0">
                <a:solidFill>
                  <a:srgbClr val="44546A"/>
                </a:solidFill>
                <a:ea typeface="Calibri"/>
                <a:cs typeface="Calibri"/>
              </a:rPr>
              <a:t>دقيقتان ( 02)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11" name="Google Shape;1205;p11">
            <a:extLst>
              <a:ext uri="{FF2B5EF4-FFF2-40B4-BE49-F238E27FC236}">
                <a16:creationId xmlns="" xmlns:a16="http://schemas.microsoft.com/office/drawing/2014/main" id="{76AE02A4-2CB9-7053-F4A7-02990CDE016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23078" y="2255308"/>
            <a:ext cx="1173691" cy="1173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2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3516" y="2377738"/>
            <a:ext cx="2006407" cy="26752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433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A615365-0546-B1B2-24DA-EB1FCE69B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="" xmlns:a16="http://schemas.microsoft.com/office/drawing/2014/main" id="{A4387CC0-A0EF-FB69-FFD6-2A5B1CC004C9}"/>
              </a:ext>
            </a:extLst>
          </p:cNvPr>
          <p:cNvSpPr/>
          <p:nvPr/>
        </p:nvSpPr>
        <p:spPr>
          <a:xfrm>
            <a:off x="54427" y="3601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B23B7A0-D3E8-10E6-B4B2-7C03C81EAD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Google Shape;433;p50">
            <a:extLst>
              <a:ext uri="{FF2B5EF4-FFF2-40B4-BE49-F238E27FC236}">
                <a16:creationId xmlns="" xmlns:a16="http://schemas.microsoft.com/office/drawing/2014/main" id="{BFA0097C-D827-F898-DB15-D971FDE7F35D}"/>
              </a:ext>
            </a:extLst>
          </p:cNvPr>
          <p:cNvSpPr/>
          <p:nvPr/>
        </p:nvSpPr>
        <p:spPr>
          <a:xfrm>
            <a:off x="5994405" y="3048257"/>
            <a:ext cx="203204" cy="2032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0972" tIns="30467" rIns="60972" bIns="30467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7" name="Google Shape;656;p54">
            <a:extLst>
              <a:ext uri="{FF2B5EF4-FFF2-40B4-BE49-F238E27FC236}">
                <a16:creationId xmlns="" xmlns:a16="http://schemas.microsoft.com/office/drawing/2014/main" id="{6E9EFBC9-927D-63C2-3029-CBAFE604412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0" y="40134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40162" y="0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1205;p11">
            <a:extLst>
              <a:ext uri="{FF2B5EF4-FFF2-40B4-BE49-F238E27FC236}">
                <a16:creationId xmlns="" xmlns:a16="http://schemas.microsoft.com/office/drawing/2014/main" id="{DA604BF0-59F3-C737-123E-BA34A0C9EB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2378781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06;p11">
            <a:extLst>
              <a:ext uri="{FF2B5EF4-FFF2-40B4-BE49-F238E27FC236}">
                <a16:creationId xmlns="" xmlns:a16="http://schemas.microsoft.com/office/drawing/2014/main" id="{B156C62E-7968-DA67-8393-161C0F4727E3}"/>
              </a:ext>
            </a:extLst>
          </p:cNvPr>
          <p:cNvSpPr txBox="1"/>
          <p:nvPr/>
        </p:nvSpPr>
        <p:spPr>
          <a:xfrm>
            <a:off x="1744713" y="-166900"/>
            <a:ext cx="9643604" cy="9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>
              <a:lnSpc>
                <a:spcPct val="2744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MA" sz="2000" b="1" dirty="0">
                <a:solidFill>
                  <a:srgbClr val="757070"/>
                </a:solidFill>
                <a:ea typeface="Calibri"/>
                <a:cs typeface="Calibri"/>
                <a:sym typeface="Calibri"/>
              </a:rPr>
              <a:t>عِندَ نِهَايَةِ هذِهِ الحِصَّةِ، سَتَكُونُونَ قَادِرِينَ عَلَى:</a:t>
            </a:r>
            <a:endParaRPr b="1" dirty="0">
              <a:solidFill>
                <a:srgbClr val="00206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07;p11">
            <a:extLst>
              <a:ext uri="{FF2B5EF4-FFF2-40B4-BE49-F238E27FC236}">
                <a16:creationId xmlns="" xmlns:a16="http://schemas.microsoft.com/office/drawing/2014/main" id="{F49888E4-3AF3-06AE-0064-B083CB05209D}"/>
              </a:ext>
            </a:extLst>
          </p:cNvPr>
          <p:cNvSpPr/>
          <p:nvPr/>
        </p:nvSpPr>
        <p:spPr>
          <a:xfrm>
            <a:off x="2522669" y="2378781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قِرَاءَة</a:t>
            </a:r>
            <a:r>
              <a:rPr lang="ar-S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ِ</a:t>
            </a: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النص بِطَلَاقَةٍ.</a:t>
            </a:r>
            <a:endParaRPr sz="3200" b="1" dirty="0">
              <a:solidFill>
                <a:srgbClr val="106585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5" name="Google Shape;1208;p11">
            <a:extLst>
              <a:ext uri="{FF2B5EF4-FFF2-40B4-BE49-F238E27FC236}">
                <a16:creationId xmlns="" xmlns:a16="http://schemas.microsoft.com/office/drawing/2014/main" id="{094E922A-BEDE-5284-DF57-F80CDA3070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48227" y="3914380"/>
            <a:ext cx="707602" cy="70760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209;p11">
            <a:extLst>
              <a:ext uri="{FF2B5EF4-FFF2-40B4-BE49-F238E27FC236}">
                <a16:creationId xmlns="" xmlns:a16="http://schemas.microsoft.com/office/drawing/2014/main" id="{9F78E784-166D-F3A8-D564-7E7A9F25BF90}"/>
              </a:ext>
            </a:extLst>
          </p:cNvPr>
          <p:cNvSpPr/>
          <p:nvPr/>
        </p:nvSpPr>
        <p:spPr>
          <a:xfrm>
            <a:off x="2522669" y="3914380"/>
            <a:ext cx="7588833" cy="821619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3200"/>
              <a:buFont typeface="Arial"/>
              <a:buNone/>
            </a:pP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فَهْم</a:t>
            </a:r>
            <a:r>
              <a:rPr lang="ar-S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ِ</a:t>
            </a:r>
            <a:r>
              <a:rPr lang="ar-MA" sz="3200" b="1" dirty="0">
                <a:solidFill>
                  <a:srgbClr val="106585"/>
                </a:solidFill>
                <a:ea typeface="Calibri"/>
                <a:cs typeface="Calibri"/>
                <a:sym typeface="Calibri"/>
              </a:rPr>
              <a:t> المعَانِي المباشرة والضمنية للنص.</a:t>
            </a:r>
            <a:endParaRPr sz="3200" b="1" dirty="0">
              <a:solidFill>
                <a:srgbClr val="106585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59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02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أ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أَقْرَأُ 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</a:rPr>
              <a:t>العبارات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 بِطَلَاقَةٍ </a:t>
            </a:r>
            <a:r>
              <a:rPr lang="ar-MA" sz="4800" b="1" kern="0" dirty="0">
                <a:solidFill>
                  <a:srgbClr val="44546A"/>
                </a:solidFill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3568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72018F9-6958-071B-2EC9-5E1A5FEC9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1">
            <a:extLst>
              <a:ext uri="{FF2B5EF4-FFF2-40B4-BE49-F238E27FC236}">
                <a16:creationId xmlns="" xmlns:a16="http://schemas.microsoft.com/office/drawing/2014/main" id="{E98D121E-37A2-233A-8271-F4530BAF6696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1" name="Google Shape;656;p54">
            <a:extLst>
              <a:ext uri="{FF2B5EF4-FFF2-40B4-BE49-F238E27FC236}">
                <a16:creationId xmlns="" xmlns:a16="http://schemas.microsoft.com/office/drawing/2014/main" id="{05C772D2-463B-3BAF-2F58-DF00E9F69A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-130280" y="0"/>
            <a:ext cx="744881" cy="7448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5E77428D-2631-CD91-920C-067A0FE1D012}"/>
              </a:ext>
            </a:extLst>
          </p:cNvPr>
          <p:cNvSpPr/>
          <p:nvPr/>
        </p:nvSpPr>
        <p:spPr>
          <a:xfrm>
            <a:off x="7797988" y="1263901"/>
            <a:ext cx="4112963" cy="8974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</a:t>
            </a:r>
            <a:endParaRPr kumimoji="0" lang="ar-MA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ِّ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َّ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6B845F6F-9710-CF4A-9890-DB23F7B36190}"/>
              </a:ext>
            </a:extLst>
          </p:cNvPr>
          <p:cNvSpPr/>
          <p:nvPr/>
        </p:nvSpPr>
        <p:spPr>
          <a:xfrm>
            <a:off x="7797988" y="3113116"/>
            <a:ext cx="4240763" cy="8413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" name="Google Shape;1348;p27">
            <a:extLst>
              <a:ext uri="{FF2B5EF4-FFF2-40B4-BE49-F238E27FC236}">
                <a16:creationId xmlns="" xmlns:a16="http://schemas.microsoft.com/office/drawing/2014/main" id="{A39E02B0-076F-C4F1-B36E-4AB0C37C5202}"/>
              </a:ext>
            </a:extLst>
          </p:cNvPr>
          <p:cNvSpPr txBox="1">
            <a:spLocks/>
          </p:cNvSpPr>
          <p:nvPr/>
        </p:nvSpPr>
        <p:spPr>
          <a:xfrm>
            <a:off x="469190" y="137131"/>
            <a:ext cx="11017224" cy="733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kumimoji="0" lang="ar-MA" sz="1400" b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sym typeface="Calibri"/>
              </a:rPr>
              <a:t>يحدد الأستاذ(ة) معايير القراءة </a:t>
            </a:r>
            <a:r>
              <a:rPr kumimoji="0" lang="ar-MA" sz="1400" b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sym typeface="Calibri"/>
              </a:rPr>
              <a:t>بطلاقة، </a:t>
            </a:r>
            <a:r>
              <a:rPr kumimoji="0" lang="ar-MA" sz="1400" b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ويركز في كل حصة على معيار محدد </a:t>
            </a:r>
            <a:r>
              <a:rPr kumimoji="0" lang="ar-MA" sz="1400" b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sym typeface="Calibri"/>
              </a:rPr>
              <a:t>من بين المعايير المذكورة( </a:t>
            </a:r>
            <a:r>
              <a:rPr kumimoji="0" lang="ar-MA" sz="1400" b="0" u="sng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اعتماد التدرج في اختيار هذه المعايير</a:t>
            </a:r>
            <a:r>
              <a:rPr kumimoji="0" lang="ar-MA" sz="1400" b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sym typeface="Calibri"/>
              </a:rPr>
              <a:t>) ، </a:t>
            </a:r>
            <a:r>
              <a:rPr kumimoji="0" lang="ar-MA" sz="1400" b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مع التصريح للمتعلمين بذلك المعيار</a:t>
            </a:r>
            <a:r>
              <a:rPr kumimoji="0" lang="fr-FR" sz="1400" b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 </a:t>
            </a:r>
            <a:r>
              <a:rPr kumimoji="0" lang="ar-MA" sz="1400" b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sym typeface="Calibri"/>
              </a:rPr>
              <a:t>المستهدف من الحصة.</a:t>
            </a:r>
          </a:p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tabLst/>
              <a:defRPr/>
            </a:pPr>
            <a:r>
              <a:rPr lang="ar-MA" sz="1400" kern="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يختر الاستاذ المعيار الأول ( الدِّقة) في هذه الحصة، ويشرح للمتعلمين محدداته وشروطه.</a:t>
            </a:r>
            <a:endParaRPr kumimoji="0" lang="ar-MA" sz="1400" b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sym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99F04FB5-B68A-E4F5-94DF-5C571B130D23}"/>
              </a:ext>
            </a:extLst>
          </p:cNvPr>
          <p:cNvSpPr/>
          <p:nvPr/>
        </p:nvSpPr>
        <p:spPr>
          <a:xfrm>
            <a:off x="7797986" y="5280872"/>
            <a:ext cx="4240763" cy="8942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معبرة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لنبر والتنغيم)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6" name="Picture 2" descr="Image générée">
            <a:extLst>
              <a:ext uri="{FF2B5EF4-FFF2-40B4-BE49-F238E27FC236}">
                <a16:creationId xmlns="" xmlns:a16="http://schemas.microsoft.com/office/drawing/2014/main" id="{C7FC9978-831B-1290-0AF5-486157280F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486414" y="-31321"/>
            <a:ext cx="705586" cy="70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xmlns="" id="{F0937883-90D6-70E1-AE63-533D0C583A64}"/>
              </a:ext>
            </a:extLst>
          </p:cNvPr>
          <p:cNvSpPr txBox="1"/>
          <p:nvPr/>
        </p:nvSpPr>
        <p:spPr>
          <a:xfrm>
            <a:off x="811794" y="903398"/>
            <a:ext cx="6837470" cy="14260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نطق الحروف من مخارجها الصحيحة.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التمييز بين الحركات القصيرة والطويلة، الشدة والتنوين.</a:t>
            </a:r>
            <a:endParaRPr lang="fr-FR" sz="2000" dirty="0">
              <a:solidFill>
                <a:srgbClr val="002060"/>
              </a:solidFill>
              <a:effectLst/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  <a:effectLst/>
              </a:rPr>
              <a:t>عدم تغيير، أو حذف، أو إضافة حروف، أو كلمات.</a:t>
            </a:r>
            <a:endParaRPr lang="fr-FR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xmlns="" id="{AC165D66-8CB8-2EDB-E147-858044280DFD}"/>
              </a:ext>
            </a:extLst>
          </p:cNvPr>
          <p:cNvSpPr txBox="1"/>
          <p:nvPr/>
        </p:nvSpPr>
        <p:spPr>
          <a:xfrm>
            <a:off x="811794" y="2890117"/>
            <a:ext cx="6659569" cy="14981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احترام علامات الوقف والفصل.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تجنب البطء المفرط أو التسرع المخل بالمعنى.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xmlns="" id="{219AB96F-3D58-0E72-A930-09D5A0054C27}"/>
              </a:ext>
            </a:extLst>
          </p:cNvPr>
          <p:cNvSpPr txBox="1"/>
          <p:nvPr/>
        </p:nvSpPr>
        <p:spPr>
          <a:xfrm>
            <a:off x="811794" y="4745111"/>
            <a:ext cx="6659569" cy="1703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إبراز الكلمات المفتاحية بالنبر المناسب.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توظيف تنغيم ملائم للجمل (خبرية، استفهامية، تعجبية…).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تنويع النبرة لتفادي الرتابة.</a:t>
            </a:r>
            <a:endParaRPr lang="fr-FR" sz="2000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ar-SA" sz="2000" dirty="0">
                <a:solidFill>
                  <a:srgbClr val="002060"/>
                </a:solidFill>
              </a:rPr>
              <a:t>انسجام الصوت مع الجو العاطفي للمقروء.</a:t>
            </a:r>
            <a:endParaRPr lang="fr-FR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358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02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أ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أَقْرَأُ 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</a:rPr>
              <a:t>العبارات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 بِطَلَاقَةٍ </a:t>
            </a:r>
            <a:r>
              <a:rPr lang="ar-MA" sz="4800" b="1" kern="0" dirty="0">
                <a:solidFill>
                  <a:srgbClr val="44546A"/>
                </a:solidFill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9405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7909DF8-5939-1453-D48F-A4652D1C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3DD11F5A-913A-DA0B-E559-4755F2F2EF6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43F0849B-BCE5-191D-CC42-322E7F4E9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="" xmlns:a16="http://schemas.microsoft.com/office/drawing/2014/main" id="{0295ECFE-6F9E-D222-8231-2801E86D7800}"/>
              </a:ext>
            </a:extLst>
          </p:cNvPr>
          <p:cNvSpPr txBox="1">
            <a:spLocks/>
          </p:cNvSpPr>
          <p:nvPr/>
        </p:nvSpPr>
        <p:spPr>
          <a:xfrm>
            <a:off x="288587" y="6155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1- النمذجة: انتبهوا، سأقرأ العبارات بطلاقة، ثم ستتناوبون على قراءتها من بعدي مع احترام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01AD2146-63F1-9EAB-6D8C-0623487D86A9}"/>
              </a:ext>
            </a:extLst>
          </p:cNvPr>
          <p:cNvSpPr txBox="1"/>
          <p:nvPr/>
        </p:nvSpPr>
        <p:spPr>
          <a:xfrm>
            <a:off x="1459425" y="495264"/>
            <a:ext cx="97177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يطلب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انتباه التلاميذ، ثم يقرأ العبارات بطلاقة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7" name="Google Shape;1350;p27">
            <a:extLst>
              <a:ext uri="{FF2B5EF4-FFF2-40B4-BE49-F238E27FC236}">
                <a16:creationId xmlns="" xmlns:a16="http://schemas.microsoft.com/office/drawing/2014/main" id="{270769CE-BD1D-ACEE-B9CF-8676C39466A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3248" y="44086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A07D32FE-A92E-968B-5C5F-1117DFA8F1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19" name="Google Shape;1334;p211">
            <a:extLst>
              <a:ext uri="{FF2B5EF4-FFF2-40B4-BE49-F238E27FC236}">
                <a16:creationId xmlns="" xmlns:a16="http://schemas.microsoft.com/office/drawing/2014/main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0665593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1- الذَّكَاءُ الاِصْطِنَاعِيُّ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2- الْبَرْمَجَةُ  الْحَاسُوبِيَّةُ</a:t>
                      </a:r>
                      <a:endParaRPr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0" name="Tableau 19">
            <a:extLst>
              <a:ext uri="{FF2B5EF4-FFF2-40B4-BE49-F238E27FC236}">
                <a16:creationId xmlns="" xmlns:a16="http://schemas.microsoft.com/office/drawing/2014/main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871362"/>
              </p:ext>
            </p:extLst>
          </p:nvPr>
        </p:nvGraphicFramePr>
        <p:xfrm>
          <a:off x="7837715" y="4699659"/>
          <a:ext cx="3878799" cy="1828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=""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7- تَخْفِيفُ الازْدِحَامِ</a:t>
                      </a:r>
                      <a:endParaRPr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8- خِدْمَةُ الْإِنْسَانِيَّةِ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21" name="Tableau 20">
            <a:extLst>
              <a:ext uri="{FF2B5EF4-FFF2-40B4-BE49-F238E27FC236}">
                <a16:creationId xmlns="" xmlns:a16="http://schemas.microsoft.com/office/drawing/2014/main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212507"/>
              </p:ext>
            </p:extLst>
          </p:nvPr>
        </p:nvGraphicFramePr>
        <p:xfrm>
          <a:off x="384620" y="4735285"/>
          <a:ext cx="3664866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="" xmlns:a16="http://schemas.microsoft.com/office/drawing/2014/main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9- تَشْخِيصُ الْأَمْرَاضِ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10- التَّعْلِيمُ الذَّكِيُّ</a:t>
                      </a:r>
                      <a:endParaRPr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28969833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="" xmlns:a16="http://schemas.microsoft.com/office/drawing/2014/main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916072"/>
              </p:ext>
            </p:extLst>
          </p:nvPr>
        </p:nvGraphicFramePr>
        <p:xfrm>
          <a:off x="4334493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="" xmlns:a16="http://schemas.microsoft.com/office/drawing/2014/main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5- جَوْدَةُ الْحَيَاةِ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6- تَوْفِيرُ الْجُهْدِ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77573312"/>
                  </a:ext>
                </a:extLst>
              </a:tr>
            </a:tbl>
          </a:graphicData>
        </a:graphic>
      </p:graphicFrame>
      <p:graphicFrame>
        <p:nvGraphicFramePr>
          <p:cNvPr id="23" name="Tableau 22">
            <a:extLst>
              <a:ext uri="{FF2B5EF4-FFF2-40B4-BE49-F238E27FC236}">
                <a16:creationId xmlns="" xmlns:a16="http://schemas.microsoft.com/office/drawing/2014/main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878198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=""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3- الْمُدُنُ الذَّكِيَّةُ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4- تَعْزِيزُ الْأَمْنِ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3536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B5E508E-0091-E195-60C9-4A3FA5EFF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9B2AAC63-94A8-775A-BDAA-FD564EBF18DD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EBFC5527-712E-EB30-A406-AEBA708B67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96A8363-A708-75B9-1029-2D2A420D6A1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3" name="Google Shape;1348;p27">
            <a:extLst>
              <a:ext uri="{FF2B5EF4-FFF2-40B4-BE49-F238E27FC236}">
                <a16:creationId xmlns="" xmlns:a16="http://schemas.microsoft.com/office/drawing/2014/main" id="{EEB5466B-E477-E513-8991-65AFCD73DABD}"/>
              </a:ext>
            </a:extLst>
          </p:cNvPr>
          <p:cNvSpPr txBox="1">
            <a:spLocks/>
          </p:cNvSpPr>
          <p:nvPr/>
        </p:nvSpPr>
        <p:spPr>
          <a:xfrm>
            <a:off x="288587" y="816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2- الممارسة الموجهة: معايير الطلاقة: الدقة والسرعة.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="" xmlns:a16="http://schemas.microsoft.com/office/drawing/2014/main" id="{CB7AC223-5033-F348-4A46-5F3A0C18F9AB}"/>
              </a:ext>
            </a:extLst>
          </p:cNvPr>
          <p:cNvSpPr txBox="1"/>
          <p:nvPr/>
        </p:nvSpPr>
        <p:spPr>
          <a:xfrm>
            <a:off x="777255" y="341806"/>
            <a:ext cx="105598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يطلب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من بعض التلاميذ المرور إلى السبورة وقراءة بعض العبارات بطلاقة، ويحرص على التصحيح الفوري لقراءة كل تلميذ بإشراك وملائه، ويطلب منهم إبداء رأيهم، ويختم بتقديم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تغذية راجعة.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20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A4927FE-2958-D5FF-8C0E-1FE745C64E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13" y="85751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" name="Google Shape;1334;p211">
            <a:extLst>
              <a:ext uri="{FF2B5EF4-FFF2-40B4-BE49-F238E27FC236}">
                <a16:creationId xmlns="" xmlns:a16="http://schemas.microsoft.com/office/drawing/2014/main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0665593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1- الذَّكَاءُ الاِصْطِنَاعِيُّ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2- الْبَرْمَجَةُ  الْحَاسُوبِيَّةُ</a:t>
                      </a:r>
                      <a:endParaRPr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2" name="Tableau 21">
            <a:extLst>
              <a:ext uri="{FF2B5EF4-FFF2-40B4-BE49-F238E27FC236}">
                <a16:creationId xmlns="" xmlns:a16="http://schemas.microsoft.com/office/drawing/2014/main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871362"/>
              </p:ext>
            </p:extLst>
          </p:nvPr>
        </p:nvGraphicFramePr>
        <p:xfrm>
          <a:off x="7837715" y="4699659"/>
          <a:ext cx="3878799" cy="1828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=""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7- تَخْفِيفُ الازْدِحَامِ</a:t>
                      </a:r>
                      <a:endParaRPr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8- خِدْمَةُ الْإِنْسَانِيَّةِ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23" name="Tableau 22">
            <a:extLst>
              <a:ext uri="{FF2B5EF4-FFF2-40B4-BE49-F238E27FC236}">
                <a16:creationId xmlns="" xmlns:a16="http://schemas.microsoft.com/office/drawing/2014/main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212507"/>
              </p:ext>
            </p:extLst>
          </p:nvPr>
        </p:nvGraphicFramePr>
        <p:xfrm>
          <a:off x="384620" y="4735285"/>
          <a:ext cx="3664866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="" xmlns:a16="http://schemas.microsoft.com/office/drawing/2014/main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9- تَشْخِيصُ الْأَمْرَاضِ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10- التَّعْلِيمُ الذَّكِيُّ</a:t>
                      </a:r>
                      <a:endParaRPr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28969833"/>
                  </a:ext>
                </a:extLst>
              </a:tr>
            </a:tbl>
          </a:graphicData>
        </a:graphic>
      </p:graphicFrame>
      <p:graphicFrame>
        <p:nvGraphicFramePr>
          <p:cNvPr id="24" name="Tableau 23">
            <a:extLst>
              <a:ext uri="{FF2B5EF4-FFF2-40B4-BE49-F238E27FC236}">
                <a16:creationId xmlns="" xmlns:a16="http://schemas.microsoft.com/office/drawing/2014/main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9916072"/>
              </p:ext>
            </p:extLst>
          </p:nvPr>
        </p:nvGraphicFramePr>
        <p:xfrm>
          <a:off x="4334493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="" xmlns:a16="http://schemas.microsoft.com/office/drawing/2014/main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5- جَوْدَةُ الْحَيَاةِ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6- تَوْفِيرُ الْجُهْدِ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77573312"/>
                  </a:ext>
                </a:extLst>
              </a:tr>
            </a:tbl>
          </a:graphicData>
        </a:graphic>
      </p:graphicFrame>
      <p:graphicFrame>
        <p:nvGraphicFramePr>
          <p:cNvPr id="25" name="Tableau 24">
            <a:extLst>
              <a:ext uri="{FF2B5EF4-FFF2-40B4-BE49-F238E27FC236}">
                <a16:creationId xmlns="" xmlns:a16="http://schemas.microsoft.com/office/drawing/2014/main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878198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=""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3- الْمُدُنُ الذَّكِيَّةُ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4- تَعْزِيزُ الْأَمْنِ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6428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A43E7E72-B304-9D56-1103-8A54E6D5C0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1348;p27">
            <a:extLst>
              <a:ext uri="{FF2B5EF4-FFF2-40B4-BE49-F238E27FC236}">
                <a16:creationId xmlns="" xmlns:a16="http://schemas.microsoft.com/office/drawing/2014/main" id="{2BB598BF-5785-D891-802D-FE0918FA81F5}"/>
              </a:ext>
            </a:extLst>
          </p:cNvPr>
          <p:cNvSpPr txBox="1">
            <a:spLocks/>
          </p:cNvSpPr>
          <p:nvPr/>
        </p:nvSpPr>
        <p:spPr>
          <a:xfrm>
            <a:off x="153248" y="668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defRPr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3- الممارسة المستقلة: معايير الطلاقة: الدقة والسرعة.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4B81A6AB-37D0-E435-71C5-6EF1E2C99C8C}"/>
              </a:ext>
            </a:extLst>
          </p:cNvPr>
          <p:cNvSpPr txBox="1"/>
          <p:nvPr/>
        </p:nvSpPr>
        <p:spPr>
          <a:xfrm>
            <a:off x="732999" y="356871"/>
            <a:ext cx="104739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يختار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الأستاذ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)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</a:t>
            </a:r>
            <a:r>
              <a:rPr lang="fr-FR" sz="16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من بين التلاميذ عينة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عشوائي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ة، ويقرأ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كل واحد منهم خمس 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عبارات بطلاقة دون تدخل فوري، ثم يقدم 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تغذية راجعة</a:t>
            </a:r>
            <a:r>
              <a:rPr lang="ar-SA" sz="1600" dirty="0">
                <a:solidFill>
                  <a:prstClr val="white">
                    <a:lumMod val="65000"/>
                  </a:prstClr>
                </a:solidFill>
              </a:rPr>
              <a:t> بعد انتهاء التلميذ من قراءة العبارات المطلوبة</a:t>
            </a:r>
            <a:r>
              <a:rPr lang="ar-MA" sz="1600" dirty="0">
                <a:solidFill>
                  <a:prstClr val="white">
                    <a:lumMod val="65000"/>
                  </a:prstClr>
                </a:solidFill>
              </a:rPr>
              <a:t>.</a:t>
            </a:r>
            <a:endParaRPr lang="fr-FR" sz="1600" dirty="0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7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44B5F75D-434D-89AE-FB62-A1F36384E85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809" y="71470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0" y="-6642"/>
            <a:ext cx="12192000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14" name="Google Shape;1334;p211">
            <a:extLst>
              <a:ext uri="{FF2B5EF4-FFF2-40B4-BE49-F238E27FC236}">
                <a16:creationId xmlns="" xmlns:a16="http://schemas.microsoft.com/office/drawing/2014/main" id="{14DCCA2A-2AE1-2E72-1A3B-ED2125359B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2084626"/>
              </p:ext>
            </p:extLst>
          </p:nvPr>
        </p:nvGraphicFramePr>
        <p:xfrm>
          <a:off x="7825839" y="1103387"/>
          <a:ext cx="3760048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6004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014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1- الذَّكَاءُ الاِصْطِنَاعِيُّ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2- الْبَرْمَجَةُ  الْحَاسُوبِيَّةُ</a:t>
                      </a:r>
                      <a:endParaRPr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="" xmlns:a16="http://schemas.microsoft.com/office/drawing/2014/main" id="{F3AEE94E-2FCA-715C-6B82-C1322E455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521992"/>
              </p:ext>
            </p:extLst>
          </p:nvPr>
        </p:nvGraphicFramePr>
        <p:xfrm>
          <a:off x="7837715" y="4699659"/>
          <a:ext cx="3878799" cy="18288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78799">
                  <a:extLst>
                    <a:ext uri="{9D8B030D-6E8A-4147-A177-3AD203B41FA5}">
                      <a16:colId xmlns="" xmlns:a16="http://schemas.microsoft.com/office/drawing/2014/main" val="960518085"/>
                    </a:ext>
                  </a:extLst>
                </a:gridCol>
              </a:tblGrid>
              <a:tr h="2579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7- تَخْفِيفُ الازْدِحَامِ</a:t>
                      </a:r>
                      <a:endParaRPr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47967628"/>
                  </a:ext>
                </a:extLst>
              </a:tr>
              <a:tr h="2295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8- خِدْمَةُ الْإِنْسَانِيَّةِ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62715845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="" xmlns:a16="http://schemas.microsoft.com/office/drawing/2014/main" id="{73791273-8A72-BE83-0842-AB144462F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824585"/>
              </p:ext>
            </p:extLst>
          </p:nvPr>
        </p:nvGraphicFramePr>
        <p:xfrm>
          <a:off x="384620" y="4735285"/>
          <a:ext cx="3664866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64866">
                  <a:extLst>
                    <a:ext uri="{9D8B030D-6E8A-4147-A177-3AD203B41FA5}">
                      <a16:colId xmlns="" xmlns:a16="http://schemas.microsoft.com/office/drawing/2014/main" val="1150714360"/>
                    </a:ext>
                  </a:extLst>
                </a:gridCol>
              </a:tblGrid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9- تَشْخِيصُ الْأَمْرَاضِ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94908091"/>
                  </a:ext>
                </a:extLst>
              </a:tr>
              <a:tr h="8001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10- التَّعْلِيمُ الذَّكِيُّ</a:t>
                      </a:r>
                      <a:endParaRPr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28969833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="" xmlns:a16="http://schemas.microsoft.com/office/drawing/2014/main" id="{4AD0EB03-E55F-2357-BA28-CDA89DAA9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302830"/>
              </p:ext>
            </p:extLst>
          </p:nvPr>
        </p:nvGraphicFramePr>
        <p:xfrm>
          <a:off x="4334493" y="2968830"/>
          <a:ext cx="3248705" cy="168294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248705">
                  <a:extLst>
                    <a:ext uri="{9D8B030D-6E8A-4147-A177-3AD203B41FA5}">
                      <a16:colId xmlns="" xmlns:a16="http://schemas.microsoft.com/office/drawing/2014/main" val="2526826981"/>
                    </a:ext>
                  </a:extLst>
                </a:gridCol>
              </a:tblGrid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5- جَوْدَةُ الْحَيَاةِ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86372774"/>
                  </a:ext>
                </a:extLst>
              </a:tr>
              <a:tr h="841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Simplified Arabic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6- تَوْفِيرُ الْجُهْدِ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77573312"/>
                  </a:ext>
                </a:extLst>
              </a:tr>
            </a:tbl>
          </a:graphicData>
        </a:graphic>
      </p:graphicFrame>
      <p:graphicFrame>
        <p:nvGraphicFramePr>
          <p:cNvPr id="18" name="Tableau 17">
            <a:extLst>
              <a:ext uri="{FF2B5EF4-FFF2-40B4-BE49-F238E27FC236}">
                <a16:creationId xmlns="" xmlns:a16="http://schemas.microsoft.com/office/drawing/2014/main" id="{D6901D47-F722-4F36-05E6-E0061EBE89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070240"/>
              </p:ext>
            </p:extLst>
          </p:nvPr>
        </p:nvGraphicFramePr>
        <p:xfrm>
          <a:off x="384621" y="1103387"/>
          <a:ext cx="3747992" cy="16459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747992">
                  <a:extLst>
                    <a:ext uri="{9D8B030D-6E8A-4147-A177-3AD203B41FA5}">
                      <a16:colId xmlns="" xmlns:a16="http://schemas.microsoft.com/office/drawing/2014/main" val="3079356845"/>
                    </a:ext>
                  </a:extLst>
                </a:gridCol>
              </a:tblGrid>
              <a:tr h="20145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3- الْمُدُنُ الذَّكِيَّةُ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509429"/>
                  </a:ext>
                </a:extLst>
              </a:tr>
              <a:tr h="183090"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/>
                        <a:buNone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4- تَعْزِيزُ الْأَمْنِ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74553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7969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B487B20-5889-CB2D-2F95-4C930128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B39E3D8A-52D2-2064-210E-6DB6722A2577}"/>
              </a:ext>
            </a:extLst>
          </p:cNvPr>
          <p:cNvGrpSpPr/>
          <p:nvPr/>
        </p:nvGrpSpPr>
        <p:grpSpPr>
          <a:xfrm>
            <a:off x="5053148" y="1642150"/>
            <a:ext cx="6212869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97923C4F-7A95-0C90-7F25-E607055788F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D85A7A66-AAD4-2F68-71D1-8B0D981FE1B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4AC2F6CA-65E4-C5D5-5A64-C8DCDC061174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E7CE5065-5221-BC2F-4F50-7E6CE30DB22A}"/>
              </a:ext>
            </a:extLst>
          </p:cNvPr>
          <p:cNvSpPr txBox="1"/>
          <p:nvPr/>
        </p:nvSpPr>
        <p:spPr>
          <a:xfrm>
            <a:off x="5877453" y="2008346"/>
            <a:ext cx="4754879" cy="29029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ب</a:t>
            </a:r>
            <a:r>
              <a:rPr lang="ar-SA" sz="4800" b="1" kern="0" dirty="0">
                <a:solidFill>
                  <a:srgbClr val="ED7D31"/>
                </a:solidFill>
                <a:ea typeface="Calibri"/>
                <a:cs typeface="Calibri"/>
                <a:sym typeface="Calibri"/>
              </a:rPr>
              <a:t>- </a:t>
            </a:r>
            <a:r>
              <a:rPr lang="ar-MA" sz="4800" b="1" kern="0" dirty="0">
                <a:solidFill>
                  <a:srgbClr val="ED7D31"/>
                </a:solidFill>
                <a:ea typeface="Calibri"/>
                <a:cs typeface="Calibri"/>
              </a:rPr>
              <a:t>أَقْرَأُ النص بِطَلَاقَةٍ </a:t>
            </a:r>
            <a:r>
              <a:rPr lang="ar-MA" sz="4800" b="1" kern="0" dirty="0">
                <a:solidFill>
                  <a:srgbClr val="44546A"/>
                </a:solidFill>
                <a:ea typeface="Calibri"/>
                <a:cs typeface="Calibri"/>
              </a:rPr>
              <a:t>10 دقائق</a:t>
            </a:r>
            <a:endParaRPr lang="fr-FR" sz="4800" b="1" kern="0" dirty="0">
              <a:solidFill>
                <a:srgbClr val="44546A"/>
              </a:solidFill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="" xmlns:a16="http://schemas.microsoft.com/office/drawing/2014/main" id="{71E22C40-88DC-4CE5-4C40-483FDCC909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60" y="2238423"/>
            <a:ext cx="2924072" cy="292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53563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9">
          <a:extLst>
            <a:ext uri="{FF2B5EF4-FFF2-40B4-BE49-F238E27FC236}">
              <a16:creationId xmlns="" xmlns:a16="http://schemas.microsoft.com/office/drawing/2014/main" id="{4D1866B1-E7F7-A0AC-3F2E-0E327FDBC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30">
            <a:extLst>
              <a:ext uri="{FF2B5EF4-FFF2-40B4-BE49-F238E27FC236}">
                <a16:creationId xmlns="" xmlns:a16="http://schemas.microsoft.com/office/drawing/2014/main" id="{346B225A-FF2E-01A9-A84D-DBA7EEB8FF8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13756" y="1075731"/>
            <a:ext cx="11737304" cy="526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rtl="1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أَصْبَحَ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ٱلذَّكَاءُ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ٱلِاصْطِنَاعِيُّ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جُزْءًا لَا يَتَجَزَّأُ مِنْ حَيَاتِنَا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ٱلْيَوْمِيَّةِ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، فَهُوَ فِي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اعْتِقَادِي 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فُرْصَةٌ عَظِيمَةٌ لِتَطْوِيرِ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ٱلْمُجْتَمَعَاتِ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وَتَحْسِينِ جَوْدَةِ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ٱلْحَيَاةِ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.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حَيْثُ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أَضْحَى يُسْتَخْدَمُ فِي كُلِّ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ٱلْمَجَالَاتِ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،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مِثْل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ٱلطِّبِّ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وَٱلتَّعْلِيمِ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وَٱلنَّقْلِ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وَٱلصِّنَاعَةِ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. فَوفقًا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لِتَقْرِيرِ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مُنَظَّمَةِ الصِّحَّةِ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ٱلْعَالَمِيَّةِ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،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فَإِنَّ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ٱلذَّكَاءَ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ٱلِاصْطِنَاعِيَّ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يُسَاعِدُ فِي تَحْسِينِ جَوْدَةِ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ٱلْخِدْمَاتِ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ٱلطِّبِّيَّةِ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،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فَتَخَيَّلْ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كَمْ مَرِيضٍ كَانَ سَيَمُوتُ لَوْلَا تَدَخُّلُ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ٱلذَّكَاءِ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ٱلِاصْطِنَاعِيِّ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 الَّذِي كَشَفَ عَنْ مَرَضِهِ مُبَكِّرًا. </a:t>
            </a:r>
            <a:r>
              <a:rPr lang="ar-MA" sz="2400" b="1" kern="1200" dirty="0" err="1">
                <a:solidFill>
                  <a:srgbClr val="FF0000"/>
                </a:solidFill>
                <a:latin typeface="Calibri"/>
                <a:cs typeface="Calibri"/>
              </a:rPr>
              <a:t>بِٱلْإِضَافَةِ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إِلَى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ٱسْتِخْدَامِ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ٱلْمُدُنِ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ٱلذَّكِيَّةِ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لَهُ لِتَنْظِيمِ حَرَكَةِ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ٱلْمُرُورِ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، وَتَخْفِيفِ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ٱلِٱزْدِحَامِ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، وَتَعْزِيزِ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ٱلْأَمْنِ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  <a:p>
            <a:pPr marL="0" lvl="0" indent="0" rtl="1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وَمِنْ ثَمَّ،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فَإِنَّ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ٱلذَّكَاءَ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ٱلِٱصْطِنَاعِيَّ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،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وَقَدْ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يُخَالِفُنِي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ٱلْبَعْضُ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هذَا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ٱلرَّأْيَ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، لَيْسَ تَهْدِيدًا،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بَلْ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هُوَ فُرْصَةٌ ثَمِينَةٌ لِخِدْمَةِ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ٱلْإِنْسَانِيَّةِ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  <a:p>
            <a:pPr marL="0" lvl="0" indent="0" rtl="1">
              <a:lnSpc>
                <a:spcPct val="200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وَٱلسُّؤَالُ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ٱلْمَطْرُوحُ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بَعْدَ كُلِّ هذَا: </a:t>
            </a:r>
            <a:r>
              <a:rPr lang="ar-MA" sz="2400" b="1" kern="1200" dirty="0">
                <a:solidFill>
                  <a:srgbClr val="FF0000"/>
                </a:solidFill>
                <a:latin typeface="Calibri"/>
                <a:cs typeface="Calibri"/>
              </a:rPr>
              <a:t>هَلْ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مِنَ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ٱلْمَنْطِقِيِّ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أَنْ نَرْفُضَ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ٱلذَّكَاءَ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ٱلِٱصْطِنَاعِيَّ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 بَعْدَ كُلِّ هَذِهِ </a:t>
            </a:r>
            <a:r>
              <a:rPr lang="ar-MA" sz="2400" b="1" kern="1200" dirty="0" err="1">
                <a:solidFill>
                  <a:srgbClr val="000000"/>
                </a:solidFill>
                <a:latin typeface="Calibri"/>
                <a:cs typeface="Calibri"/>
              </a:rPr>
              <a:t>ٱلْمَزَايَا</a:t>
            </a:r>
            <a:r>
              <a:rPr lang="ar-MA" sz="2400" b="1" kern="1200" dirty="0">
                <a:solidFill>
                  <a:srgbClr val="000000"/>
                </a:solidFill>
                <a:latin typeface="Calibri"/>
                <a:cs typeface="Calibri"/>
              </a:rPr>
              <a:t>؟</a:t>
            </a:r>
            <a:endParaRPr lang="fr-FR" sz="5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2" name="Google Shape;1362;p30">
            <a:extLst>
              <a:ext uri="{FF2B5EF4-FFF2-40B4-BE49-F238E27FC236}">
                <a16:creationId xmlns="" xmlns:a16="http://schemas.microsoft.com/office/drawing/2014/main" id="{4AB49C15-0E3B-D5F8-F265-F0143D87BB44}"/>
              </a:ext>
            </a:extLst>
          </p:cNvPr>
          <p:cNvSpPr/>
          <p:nvPr/>
        </p:nvSpPr>
        <p:spPr>
          <a:xfrm>
            <a:off x="8945208" y="0"/>
            <a:ext cx="3216767" cy="888174"/>
          </a:xfrm>
          <a:prstGeom prst="roundRect">
            <a:avLst>
              <a:gd name="adj" fmla="val 16667"/>
            </a:avLst>
          </a:prstGeom>
          <a:solidFill>
            <a:srgbClr val="ED7D31"/>
          </a:solidFill>
          <a:ln w="12700" cap="flat" cmpd="sng">
            <a:solidFill>
              <a:srgbClr val="1E4E79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r" rtl="1">
              <a:buClr>
                <a:srgbClr val="000000"/>
              </a:buClr>
              <a:buSzPts val="2800"/>
              <a:buFont typeface="Arial"/>
              <a:buNone/>
            </a:pPr>
            <a:r>
              <a:rPr lang="ar-MA" sz="2800" b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أَقْرَأُ النص بِطَلاقَةٍ</a:t>
            </a:r>
            <a:endParaRPr sz="1400" kern="0" dirty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78170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8" name="Google Shape;1367;p31">
            <a:extLst>
              <a:ext uri="{FF2B5EF4-FFF2-40B4-BE49-F238E27FC236}">
                <a16:creationId xmlns="" xmlns:a16="http://schemas.microsoft.com/office/drawing/2014/main" id="{D8D7D8F5-A598-5453-0E57-EE2CBE1DAD49}"/>
              </a:ext>
            </a:extLst>
          </p:cNvPr>
          <p:cNvSpPr txBox="1">
            <a:spLocks/>
          </p:cNvSpPr>
          <p:nvPr/>
        </p:nvSpPr>
        <p:spPr>
          <a:xfrm>
            <a:off x="323689" y="0"/>
            <a:ext cx="11040563" cy="41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Clr>
                <a:srgbClr val="AEABAB"/>
              </a:buClr>
              <a:buSzPts val="1400"/>
              <a:defRPr/>
            </a:pPr>
            <a:r>
              <a:rPr lang="ar-SA" kern="0" dirty="0">
                <a:solidFill>
                  <a:srgbClr val="FFFFFF">
                    <a:lumMod val="65000"/>
                  </a:srgbClr>
                </a:solidFill>
              </a:rPr>
              <a:t>1- </a:t>
            </a:r>
            <a:r>
              <a:rPr lang="ar-SA" kern="0" dirty="0" err="1">
                <a:solidFill>
                  <a:srgbClr val="FFFFFF">
                    <a:lumMod val="65000"/>
                  </a:srgbClr>
                </a:solidFill>
              </a:rPr>
              <a:t>النمذجة</a:t>
            </a:r>
            <a:r>
              <a:rPr lang="ar-SA" kern="0" dirty="0"/>
              <a:t>: </a:t>
            </a:r>
            <a:r>
              <a:rPr lang="ar-SA" kern="0" dirty="0">
                <a:solidFill>
                  <a:srgbClr val="44546A"/>
                </a:solidFill>
              </a:rPr>
              <a:t>أقرأ </a:t>
            </a:r>
            <a:r>
              <a:rPr lang="ar-MA" kern="0" dirty="0">
                <a:solidFill>
                  <a:srgbClr val="44546A"/>
                </a:solidFill>
              </a:rPr>
              <a:t>النص </a:t>
            </a:r>
            <a:r>
              <a:rPr lang="ar-SA" kern="0" dirty="0">
                <a:solidFill>
                  <a:srgbClr val="44546A"/>
                </a:solidFill>
              </a:rPr>
              <a:t>بطلاقة</a:t>
            </a:r>
            <a:r>
              <a:rPr lang="ar-MA" kern="0" dirty="0">
                <a:solidFill>
                  <a:srgbClr val="44546A"/>
                </a:solidFill>
              </a:rPr>
              <a:t>. </a:t>
            </a:r>
          </a:p>
        </p:txBody>
      </p:sp>
      <p:sp>
        <p:nvSpPr>
          <p:cNvPr id="19" name="Google Shape;1369;p31">
            <a:extLst>
              <a:ext uri="{FF2B5EF4-FFF2-40B4-BE49-F238E27FC236}">
                <a16:creationId xmlns="" xmlns:a16="http://schemas.microsoft.com/office/drawing/2014/main" id="{34B5830C-4D4C-320B-E952-3D259F201062}"/>
              </a:ext>
            </a:extLst>
          </p:cNvPr>
          <p:cNvSpPr txBox="1"/>
          <p:nvPr/>
        </p:nvSpPr>
        <p:spPr>
          <a:xfrm>
            <a:off x="0" y="413654"/>
            <a:ext cx="11334501" cy="25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يحرص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الأستاذ)ة( قراءة النص المثبت في الكراسة قراءة </a:t>
            </a:r>
            <a:r>
              <a:rPr lang="ar-MA" sz="14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اقتدائية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وفق معايير الطلاقة: الدقة- السرعة والاسترسال- تمثل المعنى. ويطلب من التلاميذ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استعمال الإشارة بالأصبع أو قلم الرصاص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في تتبع الكلمات المقروءة </a:t>
            </a: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8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oogle Shape;1370;p31">
            <a:extLst>
              <a:ext uri="{FF2B5EF4-FFF2-40B4-BE49-F238E27FC236}">
                <a16:creationId xmlns:a16="http://schemas.microsoft.com/office/drawing/2014/main" xmlns="" id="{4D0DAC89-7C81-5615-A801-05D2D5A97DE9}"/>
              </a:ext>
            </a:extLst>
          </p:cNvPr>
          <p:cNvPicPr preferRelativeResize="0"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8796977" y="2066553"/>
            <a:ext cx="3229684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E77428D-2631-CD91-920C-067A0FE1D012}"/>
              </a:ext>
            </a:extLst>
          </p:cNvPr>
          <p:cNvSpPr/>
          <p:nvPr/>
        </p:nvSpPr>
        <p:spPr>
          <a:xfrm>
            <a:off x="5718739" y="1321598"/>
            <a:ext cx="3078238" cy="8974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سليمة من الأخطاء </a:t>
            </a:r>
            <a:endParaRPr kumimoji="0" lang="ar-MA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الد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ِّ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َّ</a:t>
            </a:r>
            <a:r>
              <a:rPr kumimoji="0" lang="ar-S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ة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6B845F6F-9710-CF4A-9890-DB23F7B36190}"/>
              </a:ext>
            </a:extLst>
          </p:cNvPr>
          <p:cNvSpPr/>
          <p:nvPr/>
        </p:nvSpPr>
        <p:spPr>
          <a:xfrm>
            <a:off x="5674645" y="3407030"/>
            <a:ext cx="2926309" cy="8413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وفق وتيرة ثابتة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السرعة والاسترسال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9F04FB5-B68A-E4F5-94DF-5C571B130D23}"/>
              </a:ext>
            </a:extLst>
          </p:cNvPr>
          <p:cNvSpPr/>
          <p:nvPr/>
        </p:nvSpPr>
        <p:spPr>
          <a:xfrm>
            <a:off x="5630552" y="5455040"/>
            <a:ext cx="2926309" cy="8942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flat" cmpd="sng" algn="ctr">
            <a:solidFill>
              <a:srgbClr val="1D9A78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©</a:t>
            </a:r>
            <a:r>
              <a:rPr kumimoji="0" lang="ar-SA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قراءة </a:t>
            </a: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معبرة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(</a:t>
            </a:r>
            <a:r>
              <a:rPr kumimoji="0" 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ا</a:t>
            </a:r>
            <a:r>
              <a:rPr kumimoji="0" lang="ar-MA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  <a:sym typeface="Arial"/>
              </a:rPr>
              <a:t>لنبر والتنغيم)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="" xmlns:a16="http://schemas.microsoft.com/office/drawing/2014/main" id="{F0937883-90D6-70E1-AE63-533D0C583A64}"/>
              </a:ext>
            </a:extLst>
          </p:cNvPr>
          <p:cNvSpPr txBox="1"/>
          <p:nvPr/>
        </p:nvSpPr>
        <p:spPr>
          <a:xfrm>
            <a:off x="811794" y="903398"/>
            <a:ext cx="4718149" cy="13336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نطق الحروف من مخارجها الصحيحة.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التمييز بين الحركات القصيرة والطويلة، الشدة والتنوين.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احترام علامات الإعراب كما وردت في المقروء.</a:t>
            </a:r>
          </a:p>
          <a:p>
            <a:pPr marL="342900" lvl="0" indent="-342900" algn="r" rtl="1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عدم تغيير، أو حذف، أو إضافة حروف، أو كلمات</a:t>
            </a:r>
            <a:r>
              <a:rPr lang="ar-SA" sz="2000" dirty="0">
                <a:solidFill>
                  <a:srgbClr val="002060"/>
                </a:solidFill>
                <a:effectLst/>
              </a:rPr>
              <a:t>.</a:t>
            </a:r>
            <a:endParaRPr lang="fr-FR" sz="1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AC165D66-8CB8-2EDB-E147-858044280DFD}"/>
              </a:ext>
            </a:extLst>
          </p:cNvPr>
          <p:cNvSpPr txBox="1"/>
          <p:nvPr/>
        </p:nvSpPr>
        <p:spPr>
          <a:xfrm>
            <a:off x="811795" y="2890117"/>
            <a:ext cx="4595390" cy="16930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المحافظة على تدفق القراءة دون تلعثم أو توقفات طويلة.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قراءة عدد مناسب من الحروف/الكلمات في الدقيقة بحسب المستوى/اللبنة.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احترام علامات الوقف والفصل.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تجنب البطء المفرط أو التسرع المخل بالمعنى</a:t>
            </a:r>
            <a:r>
              <a:rPr lang="ar-SA" sz="2000" dirty="0">
                <a:solidFill>
                  <a:srgbClr val="002060"/>
                </a:solidFill>
              </a:rPr>
              <a:t>.</a:t>
            </a:r>
            <a:endParaRPr lang="fr-FR" sz="2000" dirty="0">
              <a:solidFill>
                <a:srgbClr val="00206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219AB96F-3D58-0E72-A930-09D5A0054C27}"/>
              </a:ext>
            </a:extLst>
          </p:cNvPr>
          <p:cNvSpPr txBox="1"/>
          <p:nvPr/>
        </p:nvSpPr>
        <p:spPr>
          <a:xfrm>
            <a:off x="750416" y="5101234"/>
            <a:ext cx="4718148" cy="16019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إبراز الكلمات المفتاحية بالنبر المناسب.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توظيف تنغيم ملائم للجمل (خبرية، استفهامية، تعجبية…).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ar-SA" dirty="0">
                <a:solidFill>
                  <a:srgbClr val="002060"/>
                </a:solidFill>
              </a:rPr>
              <a:t>تنويع النبرة لتفادي الرتابة.</a:t>
            </a:r>
            <a:endParaRPr lang="fr-FR" dirty="0">
              <a:solidFill>
                <a:srgbClr val="002060"/>
              </a:solidFill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ar-SA" dirty="0">
                <a:solidFill>
                  <a:srgbClr val="002060"/>
                </a:solidFill>
              </a:rPr>
              <a:t>انسجام الصوت مع الجو العاطفي للمقروء</a:t>
            </a:r>
            <a:r>
              <a:rPr lang="ar-SA" sz="2000" dirty="0">
                <a:solidFill>
                  <a:srgbClr val="002060"/>
                </a:solidFill>
              </a:rPr>
              <a:t>.</a:t>
            </a:r>
            <a:endParaRPr lang="fr-FR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036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D5925C5B-41E5-51E1-AFBB-2FF7585ADC8D}"/>
              </a:ext>
            </a:extLst>
          </p:cNvPr>
          <p:cNvSpPr txBox="1">
            <a:spLocks/>
          </p:cNvSpPr>
          <p:nvPr/>
        </p:nvSpPr>
        <p:spPr>
          <a:xfrm>
            <a:off x="335360" y="69012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>
                <a:solidFill>
                  <a:srgbClr val="FFFFFF">
                    <a:lumMod val="65000"/>
                  </a:srgbClr>
                </a:solidFill>
              </a:rPr>
              <a:t>2- الممارسة الموجهة</a:t>
            </a:r>
            <a:r>
              <a:rPr lang="ar-SA" kern="0" dirty="0"/>
              <a:t>: نقرأ الآن </a:t>
            </a:r>
            <a:r>
              <a:rPr lang="ar-MA" kern="0" dirty="0"/>
              <a:t>النص </a:t>
            </a:r>
            <a:r>
              <a:rPr lang="ar-SA" kern="0" dirty="0"/>
              <a:t>قِرَاءَة صامتة، ونضع سطرا أسفل الكلمات التي نجد صعوبة في قراءتها بدقة.</a:t>
            </a:r>
          </a:p>
        </p:txBody>
      </p:sp>
      <p:pic>
        <p:nvPicPr>
          <p:cNvPr id="6" name="Google Shape;1368;p31">
            <a:extLst>
              <a:ext uri="{FF2B5EF4-FFF2-40B4-BE49-F238E27FC236}">
                <a16:creationId xmlns="" xmlns:a16="http://schemas.microsoft.com/office/drawing/2014/main" id="{266BF60B-5129-29D6-FD78-B2FD83CF22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9004" y="33640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6587A1E1-E851-7F5F-3C67-4CA0F0720BC7}"/>
              </a:ext>
            </a:extLst>
          </p:cNvPr>
          <p:cNvSpPr txBox="1"/>
          <p:nvPr/>
        </p:nvSpPr>
        <p:spPr>
          <a:xfrm>
            <a:off x="1019696" y="539629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يحرص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الأستاذ)ة( قراءة النص المثبت في الكراسة قراءة </a:t>
            </a:r>
            <a:r>
              <a:rPr lang="ar-MA" sz="12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اقتدائية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وفق معايير الطلاقة: الدقة- السرعة والاسترسال- تمثل المعنى. ويطلب من التلاميذ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استعمال الإشارة بالأصبع أو قلم الرصاص </a:t>
            </a:r>
            <a:r>
              <a:rPr lang="ar-MA" sz="12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في تتبع الكلمات المقروءة </a:t>
            </a:r>
            <a:r>
              <a:rPr lang="ar-MA" sz="11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8" name="Google Shape;1370;p31">
            <a:extLst>
              <a:ext uri="{FF2B5EF4-FFF2-40B4-BE49-F238E27FC236}">
                <a16:creationId xmlns="" xmlns:a16="http://schemas.microsoft.com/office/drawing/2014/main" id="{9BEB9A17-F6BE-3794-2298-FE0B8398BE8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96674" y="-108737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666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1073442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2FA70DE0-DF08-2475-CFD2-2400CFCF4DE3}"/>
              </a:ext>
            </a:extLst>
          </p:cNvPr>
          <p:cNvSpPr txBox="1">
            <a:spLocks/>
          </p:cNvSpPr>
          <p:nvPr/>
        </p:nvSpPr>
        <p:spPr>
          <a:xfrm>
            <a:off x="19495" y="53276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>
                <a:solidFill>
                  <a:srgbClr val="FFFFFF">
                    <a:lumMod val="65000"/>
                  </a:srgbClr>
                </a:solidFill>
              </a:rPr>
              <a:t>2- الممارسة الموجهة</a:t>
            </a:r>
            <a:r>
              <a:rPr lang="ar-SA" kern="0" dirty="0"/>
              <a:t>: نقرأ الآن </a:t>
            </a:r>
            <a:r>
              <a:rPr lang="ar-MA" kern="0" dirty="0"/>
              <a:t>النص </a:t>
            </a:r>
            <a:r>
              <a:rPr lang="ar-SA" kern="0" dirty="0"/>
              <a:t>بطلاقة.</a:t>
            </a:r>
          </a:p>
        </p:txBody>
      </p:sp>
      <p:pic>
        <p:nvPicPr>
          <p:cNvPr id="6" name="Google Shape;1368;p31">
            <a:extLst>
              <a:ext uri="{FF2B5EF4-FFF2-40B4-BE49-F238E27FC236}">
                <a16:creationId xmlns="" xmlns:a16="http://schemas.microsoft.com/office/drawing/2014/main" id="{5496A4BF-0748-BD83-D56A-87CEF22AC87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495" y="0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D032CACB-7574-3FDD-2F59-07AE54AAE203}"/>
              </a:ext>
            </a:extLst>
          </p:cNvPr>
          <p:cNvSpPr txBox="1"/>
          <p:nvPr/>
        </p:nvSpPr>
        <p:spPr>
          <a:xfrm>
            <a:off x="1114870" y="498463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يطلب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من بعض التلاميذ المرور إلى السبورة وقراءة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جمل  من النص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بطلاقة، ويحرص على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التصحيح الفوري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لقراءة كل تلميذ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بإشراك زملائه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، ويطلب منهم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إبداء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رأيهم، ويختم بتقديم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تغذية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راجعة.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="" xmlns:a16="http://schemas.microsoft.com/office/drawing/2014/main" id="{74530198-A2EE-1A7B-5C4F-389D2537A2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85715" y="-13268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2956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3"/>
            <a:ext cx="12192000" cy="1156569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7DEC2C00-05F2-06C0-4A4A-24F2716BACAA}"/>
              </a:ext>
            </a:extLst>
          </p:cNvPr>
          <p:cNvSpPr txBox="1">
            <a:spLocks/>
          </p:cNvSpPr>
          <p:nvPr/>
        </p:nvSpPr>
        <p:spPr>
          <a:xfrm>
            <a:off x="0" y="4140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>
                <a:solidFill>
                  <a:srgbClr val="FFFFFF">
                    <a:lumMod val="65000"/>
                  </a:srgbClr>
                </a:solidFill>
              </a:rPr>
              <a:t>3- الممارسة المستقلة</a:t>
            </a:r>
            <a:r>
              <a:rPr lang="ar-SA" kern="0" dirty="0"/>
              <a:t>: أقرأ الآن </a:t>
            </a:r>
            <a:r>
              <a:rPr lang="ar-MA" kern="0" dirty="0"/>
              <a:t>النص </a:t>
            </a:r>
            <a:r>
              <a:rPr lang="ar-SA" kern="0" dirty="0"/>
              <a:t>بطلاقة.</a:t>
            </a:r>
          </a:p>
        </p:txBody>
      </p:sp>
      <p:pic>
        <p:nvPicPr>
          <p:cNvPr id="6" name="Google Shape;1368;p31">
            <a:extLst>
              <a:ext uri="{FF2B5EF4-FFF2-40B4-BE49-F238E27FC236}">
                <a16:creationId xmlns="" xmlns:a16="http://schemas.microsoft.com/office/drawing/2014/main" id="{0F995303-8738-CAD5-E16E-FA6E947820F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7287" y="46239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36D646B3-E96A-1DA9-9FF7-E16AE27A47B7}"/>
              </a:ext>
            </a:extLst>
          </p:cNvPr>
          <p:cNvSpPr txBox="1"/>
          <p:nvPr/>
        </p:nvSpPr>
        <p:spPr>
          <a:xfrm>
            <a:off x="1008100" y="519947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يتناوب التلاميذ على 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جمل من النص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بطلاقة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دون تدخل فوري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من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، ثم يقدم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تغذية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راجعة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بعد انتهاء كل تلميذ من قراءة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الجملة المطلوبة،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بناء على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معايير القراءة السليمة: السلامة من الأخطاء- الاسترسال-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تمثل المعنى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8" name="Google Shape;1370;p31">
            <a:extLst>
              <a:ext uri="{FF2B5EF4-FFF2-40B4-BE49-F238E27FC236}">
                <a16:creationId xmlns="" xmlns:a16="http://schemas.microsoft.com/office/drawing/2014/main" id="{F32656D2-0BA5-5014-A521-8DB23CC2449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9972" y="2408958"/>
            <a:ext cx="4068000" cy="27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10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261023" y="-12841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4440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3"/>
            <a:ext cx="12192000" cy="1101151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367;p31">
            <a:extLst>
              <a:ext uri="{FF2B5EF4-FFF2-40B4-BE49-F238E27FC236}">
                <a16:creationId xmlns="" xmlns:a16="http://schemas.microsoft.com/office/drawing/2014/main" id="{052C8097-102F-9ACB-AD3F-00F7A1F17045}"/>
              </a:ext>
            </a:extLst>
          </p:cNvPr>
          <p:cNvSpPr txBox="1">
            <a:spLocks/>
          </p:cNvSpPr>
          <p:nvPr/>
        </p:nvSpPr>
        <p:spPr>
          <a:xfrm>
            <a:off x="381880" y="936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>
                <a:solidFill>
                  <a:srgbClr val="FFFFFF">
                    <a:lumMod val="65000"/>
                  </a:srgbClr>
                </a:solidFill>
              </a:rPr>
              <a:t>4- التغذية الراجعة</a:t>
            </a:r>
            <a:r>
              <a:rPr lang="ar-SA" kern="0" dirty="0"/>
              <a:t>: أقرأ</a:t>
            </a:r>
            <a:r>
              <a:rPr lang="ar-MA" kern="0" dirty="0"/>
              <a:t>ُ</a:t>
            </a:r>
            <a:r>
              <a:rPr lang="ar-SA" kern="0" dirty="0"/>
              <a:t> الكلمات التي كنت</a:t>
            </a:r>
            <a:r>
              <a:rPr lang="ar-MA" kern="0" dirty="0"/>
              <a:t>ُ</a:t>
            </a:r>
            <a:r>
              <a:rPr lang="ar-SA" kern="0" dirty="0"/>
              <a:t> أجد صعوبة في قراءتها بطلاقة </a:t>
            </a:r>
            <a:r>
              <a:rPr lang="ar-MA" sz="1600" kern="0" dirty="0"/>
              <a:t>(</a:t>
            </a:r>
            <a:r>
              <a:rPr lang="ar-SA" sz="1600" kern="0" dirty="0"/>
              <a:t> المسطر تحتها أثناء القراءة الصامتة</a:t>
            </a:r>
            <a:r>
              <a:rPr lang="ar-MA" sz="1600" kern="0" dirty="0"/>
              <a:t>)</a:t>
            </a:r>
            <a:r>
              <a:rPr lang="ar-SA" kern="0" dirty="0"/>
              <a:t>.</a:t>
            </a:r>
          </a:p>
        </p:txBody>
      </p:sp>
      <p:sp>
        <p:nvSpPr>
          <p:cNvPr id="6" name="Google Shape;1369;p31">
            <a:extLst>
              <a:ext uri="{FF2B5EF4-FFF2-40B4-BE49-F238E27FC236}">
                <a16:creationId xmlns="" xmlns:a16="http://schemas.microsoft.com/office/drawing/2014/main" id="{EDEAD27F-1804-4595-B060-DF6B95F07EA1}"/>
              </a:ext>
            </a:extLst>
          </p:cNvPr>
          <p:cNvSpPr txBox="1"/>
          <p:nvPr/>
        </p:nvSpPr>
        <p:spPr>
          <a:xfrm>
            <a:off x="587388" y="509798"/>
            <a:ext cx="11017224" cy="444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defRPr/>
            </a:pPr>
            <a:r>
              <a:rPr lang="ar-MA" sz="1400" i="1" kern="0" dirty="0">
                <a:solidFill>
                  <a:srgbClr val="AEABAB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Calibri"/>
              </a:rPr>
              <a:t>يختار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Calibri"/>
              </a:rPr>
              <a:t> الأستاذ عينة من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التلاميذ الذين وجدوا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صعوبة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في قراءة بعض الكلمات أثناء مرحلة القراءة الصامتة، ويطلب منهم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إعادة قراءتها بطلاقة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وبصوت مرتفع، قصد تتبع تطور أدائهم القرائي.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7" name="Google Shape;1370;p31">
            <a:extLst>
              <a:ext uri="{FF2B5EF4-FFF2-40B4-BE49-F238E27FC236}">
                <a16:creationId xmlns="" xmlns:a16="http://schemas.microsoft.com/office/drawing/2014/main" id="{5170D82C-C69B-3575-BA70-91215C43814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16008" y="2341668"/>
            <a:ext cx="4068000" cy="27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306F9C73-83A3-A6BF-1E3F-3CAF08AB8BC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59" y="45528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2153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="" xmlns:a16="http://schemas.microsoft.com/office/drawing/2014/main" id="{99595CBD-654E-B287-7FBD-B52432227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9E0C9E64-4494-AA92-435E-A4933940D53F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EDB2C413-96AC-2222-1FDD-E20CF566D1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7" name="Google Shape;1367;p31">
            <a:extLst>
              <a:ext uri="{FF2B5EF4-FFF2-40B4-BE49-F238E27FC236}">
                <a16:creationId xmlns="" xmlns:a16="http://schemas.microsoft.com/office/drawing/2014/main" id="{25F04618-4AAE-D48E-EA3B-D687BD61420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360" y="6754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/>
            <a:r>
              <a:rPr lang="ar-SA" sz="1800" b="1" dirty="0">
                <a:solidFill>
                  <a:schemeClr val="bg1">
                    <a:lumMod val="50000"/>
                  </a:schemeClr>
                </a:solidFill>
              </a:rPr>
              <a:t>5- التقويم الذاتي: أقوم أدائي القرائي ذاتيا</a:t>
            </a:r>
            <a:r>
              <a:rPr lang="ar-MA" sz="1800" b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sz="1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69" name="Google Shape;1369;p31">
            <a:extLst>
              <a:ext uri="{FF2B5EF4-FFF2-40B4-BE49-F238E27FC236}">
                <a16:creationId xmlns="" xmlns:a16="http://schemas.microsoft.com/office/drawing/2014/main" id="{7504D60D-7325-8890-6465-9213C6BA2E9B}"/>
              </a:ext>
            </a:extLst>
          </p:cNvPr>
          <p:cNvSpPr txBox="1"/>
          <p:nvPr/>
        </p:nvSpPr>
        <p:spPr>
          <a:xfrm>
            <a:off x="765613" y="338777"/>
            <a:ext cx="10373965" cy="20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600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القرائي ذاتيا بوضع دائرة أمام الرمز الموافق لإنجازه</a:t>
            </a:r>
            <a:r>
              <a:rPr lang="ar-MA" sz="1600" dirty="0">
                <a:solidFill>
                  <a:prstClr val="white">
                    <a:lumMod val="50000"/>
                  </a:prstClr>
                </a:solidFill>
              </a:rPr>
              <a:t>م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 القرائي في الجهة الخاصة بذلك على الكراسة.  </a:t>
            </a:r>
            <a:endParaRPr lang="fr-FR" sz="16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09EC9F32-7DA0-FFCB-A933-340B84C47D19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Rectangle : coins arrondis 7">
            <a:extLst>
              <a:ext uri="{FF2B5EF4-FFF2-40B4-BE49-F238E27FC236}">
                <a16:creationId xmlns=""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214489" y="981372"/>
            <a:ext cx="11824263" cy="61514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2800" b="1" dirty="0">
                <a:solidFill>
                  <a:prstClr val="white"/>
                </a:solidFill>
              </a:rPr>
              <a:t>أحرص على التقويم الذاتي المنتظم لأدائي القرائي</a:t>
            </a:r>
            <a:r>
              <a:rPr lang="ar-MA" sz="2800" b="1" dirty="0">
                <a:solidFill>
                  <a:prstClr val="white"/>
                </a:solidFill>
              </a:rPr>
              <a:t>  وفق المعايير المثبتة بالكراسة ص: 51</a:t>
            </a:r>
            <a:r>
              <a:rPr lang="ar-SA" sz="2800" b="1" dirty="0">
                <a:solidFill>
                  <a:prstClr val="white"/>
                </a:solidFill>
              </a:rPr>
              <a:t> </a:t>
            </a:r>
            <a:endParaRPr lang="fr-FR" sz="2800" b="1" dirty="0">
              <a:solidFill>
                <a:prstClr val="white"/>
              </a:solidFill>
            </a:endParaRPr>
          </a:p>
        </p:txBody>
      </p:sp>
      <p:pic>
        <p:nvPicPr>
          <p:cNvPr id="12" name="Picture 3" descr="C:\Users\HP\Desktop\طارل 2025-2026\الوثائق المنجزة\الكراسات\القراءو اللبنة 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31" y="2314221"/>
            <a:ext cx="10574337" cy="379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6137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4DBA904-E2C3-561A-DC4A-F95028E9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B8D80AFD-A225-F578-7D94-6754C9A3AB1E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6E069E79-19B8-C43C-6CCD-CA3575275FED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804DC587-8157-6FB2-E2A2-5D424002B53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AF08A29B-06B0-3D1B-B913-CDC8611A392A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0B834D2B-89FC-799E-A74C-8E47766637FA}"/>
              </a:ext>
            </a:extLst>
          </p:cNvPr>
          <p:cNvSpPr txBox="1"/>
          <p:nvPr/>
        </p:nvSpPr>
        <p:spPr>
          <a:xfrm>
            <a:off x="5231567" y="2008346"/>
            <a:ext cx="5400765" cy="302390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النشاط </a:t>
            </a:r>
            <a:r>
              <a:rPr lang="ar-S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الثاني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أُغْنِي رَصِيدِي فِي الحجاج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154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4510" y="2008346"/>
            <a:ext cx="2850799" cy="2882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50367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3"/>
            <a:ext cx="12192000" cy="104573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367;p31">
            <a:extLst>
              <a:ext uri="{FF2B5EF4-FFF2-40B4-BE49-F238E27FC236}">
                <a16:creationId xmlns="" xmlns:a16="http://schemas.microsoft.com/office/drawing/2014/main" id="{C90BE88A-772B-C772-948A-D9A4D74837B5}"/>
              </a:ext>
            </a:extLst>
          </p:cNvPr>
          <p:cNvSpPr txBox="1">
            <a:spLocks/>
          </p:cNvSpPr>
          <p:nvPr/>
        </p:nvSpPr>
        <p:spPr>
          <a:xfrm>
            <a:off x="229772" y="0"/>
            <a:ext cx="11017224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defRPr/>
            </a:pPr>
            <a:r>
              <a:rPr lang="ar-SA" kern="0" dirty="0"/>
              <a:t>الآن سنتعرف بعض العبارات التي تساعدنا في إغناء رصيدنا في </a:t>
            </a:r>
            <a:r>
              <a:rPr lang="ar-MA" kern="0" dirty="0"/>
              <a:t>الحجاج</a:t>
            </a:r>
            <a:r>
              <a:rPr lang="ar-SA" kern="0" dirty="0"/>
              <a:t>.</a:t>
            </a:r>
          </a:p>
        </p:txBody>
      </p:sp>
      <p:sp>
        <p:nvSpPr>
          <p:cNvPr id="7" name="Google Shape;1369;p31">
            <a:extLst>
              <a:ext uri="{FF2B5EF4-FFF2-40B4-BE49-F238E27FC236}">
                <a16:creationId xmlns="" xmlns:a16="http://schemas.microsoft.com/office/drawing/2014/main" id="{26DC817B-8F3D-974A-538A-EA86CABA33FC}"/>
              </a:ext>
            </a:extLst>
          </p:cNvPr>
          <p:cNvSpPr txBox="1"/>
          <p:nvPr/>
        </p:nvSpPr>
        <p:spPr>
          <a:xfrm>
            <a:off x="780812" y="560284"/>
            <a:ext cx="10787683" cy="285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  <a:buFont typeface="Arial"/>
              <a:buNone/>
              <a:defRPr/>
            </a:pP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يدعو الأستاذ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)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ة</a:t>
            </a:r>
            <a:r>
              <a:rPr lang="fr-FR" sz="1400" kern="0" dirty="0">
                <a:solidFill>
                  <a:srgbClr val="FFFFFF">
                    <a:lumMod val="65000"/>
                  </a:srgbClr>
                </a:solidFill>
                <a:cs typeface="Arial"/>
                <a:sym typeface="Arial"/>
              </a:rPr>
              <a:t>(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التلاميذ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إلى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قراءة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العبارات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</a:t>
            </a:r>
            <a:r>
              <a:rPr lang="ar-MA" sz="1400" kern="0" dirty="0" err="1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الحجاجية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المثبتة في الكراسة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/>
              </a:rPr>
              <a:t> قراءة سليمة،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وينبه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إلى أنها ستفيد في فهم النص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 المقروء، 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وفي </a:t>
            </a:r>
            <a:r>
              <a:rPr lang="ar-S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إنتاج الجمل والفقرات </a:t>
            </a:r>
            <a:r>
              <a:rPr lang="ar-MA" sz="1400" kern="0" dirty="0" err="1">
                <a:solidFill>
                  <a:srgbClr val="FFFFFF">
                    <a:lumMod val="65000"/>
                  </a:srgbClr>
                </a:solidFill>
                <a:sym typeface="Arial"/>
              </a:rPr>
              <a:t>الحجاجية</a:t>
            </a:r>
            <a:r>
              <a:rPr lang="ar-MA" sz="1400" kern="0" dirty="0">
                <a:solidFill>
                  <a:srgbClr val="FFFFFF">
                    <a:lumMod val="65000"/>
                  </a:srgbClr>
                </a:solidFill>
                <a:sym typeface="Arial"/>
              </a:rPr>
              <a:t>.</a:t>
            </a:r>
            <a:endParaRPr lang="fr-FR" sz="1400" kern="0" dirty="0">
              <a:solidFill>
                <a:srgbClr val="FFFFFF">
                  <a:lumMod val="65000"/>
                </a:srgbClr>
              </a:solidFill>
              <a:cs typeface="Arial"/>
              <a:sym typeface="Arial"/>
            </a:endParaRPr>
          </a:p>
        </p:txBody>
      </p:sp>
      <p:pic>
        <p:nvPicPr>
          <p:cNvPr id="9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70" y="71395"/>
            <a:ext cx="702642" cy="702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837025"/>
              </p:ext>
            </p:extLst>
          </p:nvPr>
        </p:nvGraphicFramePr>
        <p:xfrm>
          <a:off x="180109" y="1403268"/>
          <a:ext cx="11831781" cy="4769651"/>
        </p:xfrm>
        <a:graphic>
          <a:graphicData uri="http://schemas.openxmlformats.org/drawingml/2006/table">
            <a:tbl>
              <a:tblPr firstRow="1" bandRow="1"/>
              <a:tblGrid>
                <a:gridCol w="483574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691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7268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0206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الأسَاليبُ والحُجَجُ  للتَّعْليل 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الضَميرُ المُسْتَعْمَلُ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5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المَوقِفُ مَوضُوع الدِّفَاِع عَنْهُ 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881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في اعتقَادي،  أظنُّ،  أرَى، 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بالإضافة إلى،  وفقا للتَّقارير ،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 ومُقارنةً معَ،  تخيَّلْ كمْ مريضٍ،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 قَد يخُالفنُي البعضُ الرأيَ، </a:t>
                      </a:r>
                    </a:p>
                    <a:p>
                      <a:pPr algn="r" rtl="1">
                        <a:lnSpc>
                          <a:spcPct val="2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والسُّؤالُ المَطروحُ هُو... 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endParaRPr lang="ar-MA"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ضَميرُ المُتَكَلِّمِ</a:t>
                      </a:r>
                    </a:p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(أنا)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endParaRPr lang="ar-MA"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أَهَمِّيَّةُ الذَّكَاءِ الاصطِناعيِّ في حيَاتنا المُعاصِرةِ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5155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675701A-4AA8-2089-F9E0-0CAD4BEEB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04B65BDB-22F3-EB17-94DF-07B915AE59EA}"/>
              </a:ext>
            </a:extLst>
          </p:cNvPr>
          <p:cNvGrpSpPr/>
          <p:nvPr/>
        </p:nvGrpSpPr>
        <p:grpSpPr>
          <a:xfrm>
            <a:off x="4572000" y="1642150"/>
            <a:ext cx="6694017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BE564D95-A06B-02B3-C1D0-543E5BBF7E8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9B2C05D1-E7A5-7ECA-5A9E-C996BA0400E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20A18381-8FA2-3604-BE90-A2EA167BAC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E87811A5-F94A-5853-7869-85CDC1E5A8B2}"/>
              </a:ext>
            </a:extLst>
          </p:cNvPr>
          <p:cNvSpPr txBox="1"/>
          <p:nvPr/>
        </p:nvSpPr>
        <p:spPr>
          <a:xfrm>
            <a:off x="5231567" y="2008346"/>
            <a:ext cx="5400765" cy="31584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5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الثالث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أُجِيبُ عَنْ أَسْئِلَةِ الفَهْمِ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دقيقة</a:t>
            </a:r>
            <a:r>
              <a:rPr lang="ar-MA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FR" sz="54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ar-MA" sz="4800" b="1" kern="0" dirty="0">
                <a:solidFill>
                  <a:srgbClr val="44546A"/>
                </a:solidFill>
                <a:latin typeface="Arial"/>
                <a:ea typeface="Calibri"/>
              </a:rPr>
              <a:t>15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173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4510" y="2078404"/>
            <a:ext cx="2989345" cy="27011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98382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00;p44"/>
          <p:cNvSpPr txBox="1">
            <a:spLocks/>
          </p:cNvSpPr>
          <p:nvPr/>
        </p:nvSpPr>
        <p:spPr>
          <a:xfrm>
            <a:off x="540329" y="0"/>
            <a:ext cx="10161104" cy="370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lnSpc>
                <a:spcPct val="100000"/>
              </a:lnSpc>
            </a:pPr>
            <a:r>
              <a:rPr lang="ar-SA" sz="16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الآن، سننتقل إلى فهم المعاني المباشرة</a:t>
            </a:r>
            <a:r>
              <a:rPr lang="ar-MA" sz="16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والضمنية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sz="16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للنص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المقروء، من خلال الأسئلة المثبتة في الكراسة</a:t>
            </a:r>
            <a:r>
              <a:rPr lang="ar-MA" sz="16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endParaRPr lang="ar-SA" sz="1600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</p:txBody>
      </p:sp>
      <p:sp>
        <p:nvSpPr>
          <p:cNvPr id="13" name="Google Shape;1369;p31">
            <a:extLst>
              <a:ext uri="{FF2B5EF4-FFF2-40B4-BE49-F238E27FC236}">
                <a16:creationId xmlns="" xmlns:a16="http://schemas.microsoft.com/office/drawing/2014/main" id="{064A53CD-3BCE-9C5E-D82F-95500ACA70E6}"/>
              </a:ext>
            </a:extLst>
          </p:cNvPr>
          <p:cNvSpPr txBox="1"/>
          <p:nvPr/>
        </p:nvSpPr>
        <p:spPr>
          <a:xfrm>
            <a:off x="227039" y="261659"/>
            <a:ext cx="10787683" cy="41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prstClr val="white">
                    <a:lumMod val="50000"/>
                  </a:prstClr>
                </a:solidFill>
                <a:latin typeface="Calibri"/>
              </a:rPr>
              <a:t>-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يدعو الأستاذ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)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ة</a:t>
            </a:r>
            <a:r>
              <a:rPr lang="fr-FR" sz="1400" dirty="0">
                <a:solidFill>
                  <a:prstClr val="white">
                    <a:lumMod val="50000"/>
                  </a:prstClr>
                </a:solidFill>
              </a:rPr>
              <a:t>(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 بعض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التلاميذ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 إلى </a:t>
            </a:r>
            <a:r>
              <a:rPr lang="ar-M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قراءة </a:t>
            </a:r>
            <a:r>
              <a:rPr lang="ar-S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الأسئلة المثبتة في الكراسة </a:t>
            </a:r>
            <a:r>
              <a:rPr lang="ar-MA" sz="1400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بطلاقة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، 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وبعد ذلك يكلفهم جميعا بالا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جابة عنها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.</a:t>
            </a:r>
          </a:p>
          <a:p>
            <a:pPr lvl="0"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- تنتهي أنشطة»  أُجِيبُ عَنْ أَسْئِلَةِ الفَهْمِ» 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بتقييم ذاتي محددة معاييره في الكراسة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،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ويحرص الأستاذ على إنجاز التلاميذ له بشكل سليم</a:t>
            </a:r>
            <a:endParaRPr lang="fr-FR" sz="1400" dirty="0">
              <a:solidFill>
                <a:prstClr val="white">
                  <a:lumMod val="5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Google Shape;1368;p31">
            <a:extLst>
              <a:ext uri="{FF2B5EF4-FFF2-40B4-BE49-F238E27FC236}">
                <a16:creationId xmlns="" xmlns:a16="http://schemas.microsoft.com/office/drawing/2014/main" id="{7FB51EE5-440C-DE1D-446A-2DFFBA96877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017" y="-52738"/>
            <a:ext cx="730250" cy="7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503;p44"/>
          <p:cNvSpPr txBox="1"/>
          <p:nvPr/>
        </p:nvSpPr>
        <p:spPr>
          <a:xfrm>
            <a:off x="540328" y="955210"/>
            <a:ext cx="11377932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1-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ما القَضِيَّةُ الَّتِي يُدافِعُ عَنْهَا الْكَاتِبُ؟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525;p46"/>
          <p:cNvSpPr txBox="1"/>
          <p:nvPr/>
        </p:nvSpPr>
        <p:spPr>
          <a:xfrm>
            <a:off x="540329" y="2787287"/>
            <a:ext cx="11377932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مَا الدَّلِيلُ الَّذِي اسْتَنَدَ إِلَيْهِ الْكَاتِبُ لِإِثْبَاتِ فَائِدَةِ الذَّكَاءِ الْاِصْطِنَاعِيِّ فِي الطِّبِّ؟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542;p48"/>
          <p:cNvSpPr txBox="1"/>
          <p:nvPr/>
        </p:nvSpPr>
        <p:spPr>
          <a:xfrm>
            <a:off x="526048" y="3637501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ضَعْ عَلامةً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√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أ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مامَ الْوَسَائِلِ الَّتِي قَدَّمَهَا الْكَاتِبُ لِدَعْمِ مَوْقِفِهِ؟ </a:t>
            </a:r>
          </a:p>
        </p:txBody>
      </p:sp>
      <p:sp>
        <p:nvSpPr>
          <p:cNvPr id="23" name="Google Shape;1558;p216">
            <a:extLst>
              <a:ext uri="{FF2B5EF4-FFF2-40B4-BE49-F238E27FC236}">
                <a16:creationId xmlns="" xmlns:a16="http://schemas.microsoft.com/office/drawing/2014/main" id="{72260EBF-D4FC-4F7E-C5CD-E7FB9F52FE22}"/>
              </a:ext>
            </a:extLst>
          </p:cNvPr>
          <p:cNvSpPr txBox="1"/>
          <p:nvPr/>
        </p:nvSpPr>
        <p:spPr>
          <a:xfrm>
            <a:off x="540329" y="4545100"/>
            <a:ext cx="11377932" cy="593222"/>
          </a:xfrm>
          <a:prstGeom prst="rect">
            <a:avLst/>
          </a:prstGeom>
          <a:solidFill>
            <a:srgbClr val="F19D19">
              <a:lumMod val="40000"/>
              <a:lumOff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قَدَّمَ الْكَاتِبُ مَجَالَاتِ تَوْظِيفِ الْمُدُنِ الذَّكِيَّةِ لِلذَّكَاءِ الْاِصْطِنَاعِيِّ لِدَعْمِ مَوْقِفِهِ، اُذْكُرْهَا :</a:t>
            </a:r>
          </a:p>
        </p:txBody>
      </p:sp>
      <p:sp>
        <p:nvSpPr>
          <p:cNvPr id="24" name="Google Shape;1503;p44">
            <a:extLst>
              <a:ext uri="{FF2B5EF4-FFF2-40B4-BE49-F238E27FC236}">
                <a16:creationId xmlns="" xmlns:a16="http://schemas.microsoft.com/office/drawing/2014/main" id="{B9BF71F0-A630-6154-4A88-C27567E1D0F5}"/>
              </a:ext>
            </a:extLst>
          </p:cNvPr>
          <p:cNvSpPr txBox="1"/>
          <p:nvPr/>
        </p:nvSpPr>
        <p:spPr>
          <a:xfrm>
            <a:off x="540329" y="1755767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</a:rPr>
              <a:t>ما مَوقِفُ الْكَاتِبِ مِنَ الذَّكَاءِ الْاِصْطِنَاعِيِّ؟</a:t>
            </a:r>
            <a:endParaRPr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1542;p48"/>
          <p:cNvSpPr txBox="1"/>
          <p:nvPr/>
        </p:nvSpPr>
        <p:spPr>
          <a:xfrm>
            <a:off x="540329" y="5566653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6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- كَيْفَ يُسْهِمُ الذَّكَاءُ الْاِصْطِنَاعِيُّ فِي تَحْقِيقِ جَوْدَةِ الْحَيَاةِ؟</a:t>
            </a: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0394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89105" cy="1031878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/>
          <p:cNvSpPr txBox="1">
            <a:spLocks/>
          </p:cNvSpPr>
          <p:nvPr/>
        </p:nvSpPr>
        <p:spPr>
          <a:xfrm>
            <a:off x="-31017" y="459665"/>
            <a:ext cx="11444332" cy="33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rtl="1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ar-M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  - 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يوجه الأستاذ التلاميذ إلى 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ملاحظة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السؤال الأول، 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ويشرح لهم معنى « القضية – الدفاع عن الرأي » </a:t>
            </a:r>
            <a:r>
              <a:rPr lang="ar-SA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ويوضح </a:t>
            </a:r>
            <a:r>
              <a:rPr lang="ar-MA" u="sng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 لهم ذلك من خلال أمثلة إضافية،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 كما يوضح لهم 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سيرورة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توصله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ل</a:t>
            </a:r>
            <a:r>
              <a:rPr lang="ar-S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لجواب</a:t>
            </a:r>
            <a:r>
              <a:rPr lang="ar-MA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.</a:t>
            </a:r>
          </a:p>
          <a:p>
            <a:pPr marL="0" indent="0" rtl="1">
              <a:lnSpc>
                <a:spcPct val="100000"/>
              </a:lnSpc>
              <a:spcBef>
                <a:spcPts val="0"/>
              </a:spcBef>
              <a:buClrTx/>
              <a:buSzTx/>
              <a:defRPr/>
            </a:pPr>
            <a:r>
              <a:rPr lang="ar-MA" i="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   - 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يقوم الأستاذ </a:t>
            </a:r>
            <a:r>
              <a:rPr lang="ar-MA" i="0" dirty="0" err="1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بنمذجة</a:t>
            </a:r>
            <a:r>
              <a:rPr lang="ar-MA" i="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  <a:cs typeface="Arial"/>
              </a:rPr>
              <a:t> فورية لكل سؤال من باقي الأسئلة إذا  تبين له عدم توصل جل التلاميذ للإجابة.</a:t>
            </a:r>
            <a:endParaRPr lang="ar-SA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  <a:p>
            <a:pPr marL="0" indent="0">
              <a:spcBef>
                <a:spcPts val="0"/>
              </a:spcBef>
              <a:defRPr/>
            </a:pPr>
            <a:endParaRPr lang="ar-SA" dirty="0">
              <a:solidFill>
                <a:prstClr val="white">
                  <a:lumMod val="50000"/>
                </a:prstClr>
              </a:solidFill>
              <a:ea typeface="+mn-ea"/>
              <a:cs typeface="Arial"/>
            </a:endParaRPr>
          </a:p>
        </p:txBody>
      </p:sp>
      <p:sp>
        <p:nvSpPr>
          <p:cNvPr id="7" name="Google Shape;1513;p45"/>
          <p:cNvSpPr txBox="1"/>
          <p:nvPr/>
        </p:nvSpPr>
        <p:spPr>
          <a:xfrm>
            <a:off x="437326" y="1124743"/>
            <a:ext cx="11253325" cy="47061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1- ما القَضِيَّةُ الَّتِي يُدافِعُ عَنْهَا الْكَاتِبُ؟</a:t>
            </a:r>
          </a:p>
        </p:txBody>
      </p:sp>
      <p:sp>
        <p:nvSpPr>
          <p:cNvPr id="8" name="Google Shape;1548;p49"/>
          <p:cNvSpPr txBox="1">
            <a:spLocks/>
          </p:cNvSpPr>
          <p:nvPr/>
        </p:nvSpPr>
        <p:spPr>
          <a:xfrm>
            <a:off x="530022" y="61350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1- </a:t>
            </a:r>
            <a:r>
              <a:rPr lang="ar-SA" sz="1800" dirty="0" err="1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النمذجة</a:t>
            </a:r>
            <a:r>
              <a:rPr lang="ar-S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:  لاحظوا معي السؤال الأول: </a:t>
            </a:r>
            <a:r>
              <a:rPr lang="ar-M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ما هي القضية المطروحة في الجملة الاولى</a:t>
            </a:r>
            <a:r>
              <a:rPr lang="ar-SA" sz="1800" kern="0" dirty="0">
                <a:ea typeface="+mn-ea"/>
                <a:cs typeface="Arial"/>
              </a:rPr>
              <a:t>؟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="" xmlns:a16="http://schemas.microsoft.com/office/drawing/2014/main" id="{D5E52CB9-C25A-1AA8-79E0-EFC012B11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316027"/>
              </p:ext>
            </p:extLst>
          </p:nvPr>
        </p:nvGraphicFramePr>
        <p:xfrm>
          <a:off x="5429260" y="5235997"/>
          <a:ext cx="2339821" cy="57913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39821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3817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SA" sz="3200" b="1" i="0" u="none" strike="noStrike" cap="none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Wingdings 2" panose="05020102010507070707" pitchFamily="18" charset="2"/>
                        </a:rPr>
                        <a:t></a:t>
                      </a:r>
                      <a:r>
                        <a:rPr lang="ar-SA" sz="2400" b="1" i="0" u="none" strike="noStrike" cap="none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الجواب الصحيح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="" xmlns:a16="http://schemas.microsoft.com/office/drawing/2014/main" id="{FC3CF477-FEA8-2C30-1EA4-BEE8A69C07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480258"/>
              </p:ext>
            </p:extLst>
          </p:nvPr>
        </p:nvGraphicFramePr>
        <p:xfrm>
          <a:off x="3582364" y="5894677"/>
          <a:ext cx="4077104" cy="457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077104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3673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ar-MA" sz="2400" b="1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القَضِيَّةُ الَّتِي يُدافِعُ عَنْهَا الْكَاتِبُ</a:t>
                      </a:r>
                      <a:endParaRPr sz="24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="" xmlns:a16="http://schemas.microsoft.com/office/drawing/2014/main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06163"/>
              </p:ext>
            </p:extLst>
          </p:nvPr>
        </p:nvGraphicFramePr>
        <p:xfrm>
          <a:off x="149744" y="5886021"/>
          <a:ext cx="3384849" cy="45721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384849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3817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2400" b="1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هي أهمية </a:t>
                      </a:r>
                      <a:r>
                        <a:rPr lang="ar-MA" sz="2400" b="1" i="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ٱلذَّكَاء</a:t>
                      </a:r>
                      <a:r>
                        <a:rPr lang="ar-MA" sz="2400" b="1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 </a:t>
                      </a:r>
                      <a:r>
                        <a:rPr lang="ar-MA" sz="2400" b="1" i="0" u="none" strike="noStrike" cap="none" dirty="0" err="1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ٱلِاصْطِنَاعِي</a:t>
                      </a:r>
                      <a:r>
                        <a:rPr lang="ar-MA" sz="2400" b="1" i="0" u="none" strike="noStrike" cap="none" dirty="0">
                          <a:solidFill>
                            <a:schemeClr val="dk1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 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pic>
        <p:nvPicPr>
          <p:cNvPr id="15" name="Google Shape;1368;p31">
            <a:extLst>
              <a:ext uri="{FF2B5EF4-FFF2-40B4-BE49-F238E27FC236}">
                <a16:creationId xmlns="" xmlns:a16="http://schemas.microsoft.com/office/drawing/2014/main" id="{7FB51EE5-440C-DE1D-446A-2DFFBA96877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017" y="-52738"/>
            <a:ext cx="730250" cy="730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Tableau 16">
            <a:extLst>
              <a:ext uri="{FF2B5EF4-FFF2-40B4-BE49-F238E27FC236}">
                <a16:creationId xmlns="" xmlns:a16="http://schemas.microsoft.com/office/drawing/2014/main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145959"/>
              </p:ext>
            </p:extLst>
          </p:nvPr>
        </p:nvGraphicFramePr>
        <p:xfrm>
          <a:off x="7511970" y="1742134"/>
          <a:ext cx="4178681" cy="951639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178681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9516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1800" kern="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  <a:sym typeface="Simplified Arabic"/>
                        </a:rPr>
                        <a:t>القضية: </a:t>
                      </a:r>
                      <a:r>
                        <a:rPr lang="ar-MA" sz="1800" kern="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الموضوع الذي يدور حوله النقاش، والذي يسعى كل طرف إلى الدفاع عنه أو تفنيده باستخدام الحجج والأدلة.</a:t>
                      </a:r>
                      <a:endParaRPr lang="ar-MA" sz="1800" kern="0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49744" y="2453701"/>
            <a:ext cx="6102775" cy="16946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buClr>
                <a:srgbClr val="000000"/>
              </a:buClr>
            </a:pPr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</a:rPr>
              <a:t>أَصْبَحَ </a:t>
            </a:r>
            <a:r>
              <a:rPr lang="ar-MA" sz="2400" b="1" kern="0" dirty="0" err="1">
                <a:solidFill>
                  <a:srgbClr val="FF0000"/>
                </a:solidFill>
                <a:ea typeface="Calibri"/>
                <a:cs typeface="Calibri"/>
              </a:rPr>
              <a:t>ٱلذَّكَاءُ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</a:rPr>
              <a:t> </a:t>
            </a:r>
            <a:r>
              <a:rPr lang="ar-MA" sz="2400" b="1" kern="0" dirty="0" err="1">
                <a:solidFill>
                  <a:srgbClr val="FF0000"/>
                </a:solidFill>
                <a:ea typeface="Calibri"/>
                <a:cs typeface="Calibri"/>
              </a:rPr>
              <a:t>ٱلِاصْطِنَاعِيُّ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</a:rPr>
              <a:t> </a:t>
            </a:r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</a:rPr>
              <a:t>جُزْءًا لَا يَتَجَزَّأُ مِنْ حَيَاتِنَا </a:t>
            </a:r>
            <a:r>
              <a:rPr lang="ar-MA" sz="2400" kern="0" dirty="0" err="1">
                <a:solidFill>
                  <a:srgbClr val="002060"/>
                </a:solidFill>
                <a:ea typeface="Calibri"/>
                <a:cs typeface="Calibri"/>
              </a:rPr>
              <a:t>ٱلْيَوْمِيَّةِ</a:t>
            </a:r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</a:rPr>
              <a:t>، فَهُوَ فِي 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</a:rPr>
              <a:t>اعْتِقَادِي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 </a:t>
            </a:r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</a:rPr>
              <a:t>فُرْصَةٌ عَظِيمَةٌ لِتَطْوِيرِ </a:t>
            </a:r>
            <a:r>
              <a:rPr lang="ar-MA" sz="2400" kern="0" dirty="0" err="1">
                <a:solidFill>
                  <a:srgbClr val="002060"/>
                </a:solidFill>
                <a:ea typeface="Calibri"/>
                <a:cs typeface="Calibri"/>
              </a:rPr>
              <a:t>ٱلْمُجْتَمَعَاتِ</a:t>
            </a:r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</a:rPr>
              <a:t> وَتَحْسِينِ جَوْدَةِ </a:t>
            </a:r>
            <a:r>
              <a:rPr lang="ar-MA" sz="2400" kern="0" dirty="0" err="1">
                <a:solidFill>
                  <a:srgbClr val="002060"/>
                </a:solidFill>
                <a:ea typeface="Calibri"/>
                <a:cs typeface="Calibri"/>
              </a:rPr>
              <a:t>ٱلْحَيَاةِ</a:t>
            </a:r>
            <a:r>
              <a:rPr lang="ar-MA" sz="2400" dirty="0">
                <a:solidFill>
                  <a:srgbClr val="001D35"/>
                </a:solidFill>
                <a:latin typeface="Google Sans"/>
              </a:rPr>
              <a:t>. </a:t>
            </a:r>
            <a:endParaRPr lang="fr-FR" sz="40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Bulle ronde 18"/>
          <p:cNvSpPr/>
          <p:nvPr/>
        </p:nvSpPr>
        <p:spPr>
          <a:xfrm>
            <a:off x="2685327" y="1749452"/>
            <a:ext cx="3078865" cy="580681"/>
          </a:xfrm>
          <a:prstGeom prst="wedgeEllipse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</a:rPr>
              <a:t>الجملة من النص </a:t>
            </a:r>
            <a:endParaRPr lang="fr-FR" sz="2400" kern="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20" name="Bulle ronde 19"/>
          <p:cNvSpPr/>
          <p:nvPr/>
        </p:nvSpPr>
        <p:spPr>
          <a:xfrm>
            <a:off x="2685326" y="4139548"/>
            <a:ext cx="3078865" cy="796734"/>
          </a:xfrm>
          <a:prstGeom prst="wedgeEllipse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</a:rPr>
              <a:t>القضية التي يدافع عنها الكاتب</a:t>
            </a:r>
            <a:endParaRPr lang="fr-FR" sz="2400" kern="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201131" y="5059051"/>
            <a:ext cx="2032929" cy="589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rtl="1">
              <a:lnSpc>
                <a:spcPct val="150000"/>
              </a:lnSpc>
              <a:buClr>
                <a:srgbClr val="000000"/>
              </a:buClr>
            </a:pPr>
            <a:r>
              <a:rPr lang="ar-MA" sz="2400" kern="0" dirty="0" err="1">
                <a:solidFill>
                  <a:srgbClr val="002060"/>
                </a:solidFill>
                <a:ea typeface="Calibri"/>
                <a:cs typeface="Calibri"/>
              </a:rPr>
              <a:t>ٱلذَّكَاءُ</a:t>
            </a:r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r>
              <a:rPr lang="ar-MA" sz="2400" kern="0" dirty="0" err="1">
                <a:solidFill>
                  <a:srgbClr val="002060"/>
                </a:solidFill>
                <a:ea typeface="Calibri"/>
                <a:cs typeface="Calibri"/>
              </a:rPr>
              <a:t>ٱلِاصْطِنَاعِيُّ</a:t>
            </a:r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</a:rPr>
              <a:t> </a:t>
            </a:r>
            <a:endParaRPr lang="fr-FR" sz="2400" kern="0" dirty="0">
              <a:solidFill>
                <a:srgbClr val="002060"/>
              </a:solidFill>
              <a:ea typeface="Calibri"/>
              <a:cs typeface="Calibri"/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="" xmlns:a16="http://schemas.microsoft.com/office/drawing/2014/main" id="{C2BEDD38-FA49-34BC-8ECB-ADE977006A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909897"/>
              </p:ext>
            </p:extLst>
          </p:nvPr>
        </p:nvGraphicFramePr>
        <p:xfrm>
          <a:off x="7512908" y="2834635"/>
          <a:ext cx="4178681" cy="118873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4178681">
                  <a:extLst>
                    <a:ext uri="{9D8B030D-6E8A-4147-A177-3AD203B41FA5}">
                      <a16:colId xmlns="" xmlns:a16="http://schemas.microsoft.com/office/drawing/2014/main" val="236478964"/>
                    </a:ext>
                  </a:extLst>
                </a:gridCol>
              </a:tblGrid>
              <a:tr h="10282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just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Arial" panose="020B0604020202020204" pitchFamily="34" charset="0"/>
                        <a:buNone/>
                      </a:pPr>
                      <a:r>
                        <a:rPr lang="ar-MA" sz="1800" kern="0" dirty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Calibri"/>
                        </a:rPr>
                        <a:t>الدفاع عن الرأي: هو القدرة على التعبير عن وجهة نظرك بوضوح واحترام، مع تقديم الأسباب والمبررات التي تدعمها. ونستعمل ضمير  المتكلم في الدفاع عن الرأي</a:t>
                      </a:r>
                      <a:r>
                        <a:rPr lang="ar-MA" sz="1800" kern="1200" dirty="0">
                          <a:solidFill>
                            <a:srgbClr val="001D35"/>
                          </a:solidFill>
                          <a:latin typeface="Google Sans"/>
                          <a:ea typeface="+mn-ea"/>
                          <a:cs typeface="+mn-cs"/>
                        </a:rPr>
                        <a:t>. </a:t>
                      </a:r>
                      <a:endParaRPr lang="ar-MA" sz="1800" b="1" i="0" u="none" strike="noStrike" cap="none" dirty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Simplified Arabic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D7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71669602"/>
                  </a:ext>
                </a:extLst>
              </a:tr>
            </a:tbl>
          </a:graphicData>
        </a:graphic>
      </p:graphicFrame>
      <p:sp>
        <p:nvSpPr>
          <p:cNvPr id="18" name="Rectangle 17"/>
          <p:cNvSpPr/>
          <p:nvPr/>
        </p:nvSpPr>
        <p:spPr>
          <a:xfrm>
            <a:off x="7512908" y="4352564"/>
            <a:ext cx="4411362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MA" b="1" kern="0" dirty="0">
                <a:solidFill>
                  <a:srgbClr val="002060"/>
                </a:solidFill>
                <a:ea typeface="Calibri"/>
                <a:cs typeface="Calibri"/>
              </a:rPr>
              <a:t>العمليات </a:t>
            </a:r>
            <a:r>
              <a:rPr lang="ar-MA" b="1" kern="0" dirty="0" err="1">
                <a:solidFill>
                  <a:srgbClr val="002060"/>
                </a:solidFill>
                <a:ea typeface="Calibri"/>
                <a:cs typeface="Calibri"/>
              </a:rPr>
              <a:t>الميتامعرفية</a:t>
            </a:r>
            <a:r>
              <a:rPr lang="ar-MA" b="1" kern="0" dirty="0">
                <a:solidFill>
                  <a:srgbClr val="002060"/>
                </a:solidFill>
                <a:ea typeface="Calibri"/>
                <a:cs typeface="Calibri"/>
              </a:rPr>
              <a:t> التي أمر بها للوصول الى الجواب</a:t>
            </a:r>
            <a:r>
              <a:rPr lang="ar-MA" kern="0" dirty="0">
                <a:solidFill>
                  <a:srgbClr val="002060"/>
                </a:solidFill>
                <a:ea typeface="Calibri"/>
                <a:cs typeface="Calibri"/>
              </a:rPr>
              <a:t>:</a:t>
            </a:r>
          </a:p>
          <a:p>
            <a:pPr marL="285750" indent="-285750" algn="r" rtl="1">
              <a:buFontTx/>
              <a:buChar char="-"/>
            </a:pPr>
            <a:r>
              <a:rPr lang="ar-MA" b="1" kern="0" dirty="0">
                <a:solidFill>
                  <a:srgbClr val="002060"/>
                </a:solidFill>
                <a:ea typeface="Calibri"/>
                <a:cs typeface="Calibri"/>
              </a:rPr>
              <a:t>الوعي بالمهمة: </a:t>
            </a:r>
            <a:r>
              <a:rPr lang="ar-MA" kern="0" dirty="0">
                <a:solidFill>
                  <a:srgbClr val="002060"/>
                </a:solidFill>
                <a:ea typeface="Calibri"/>
                <a:cs typeface="Calibri"/>
              </a:rPr>
              <a:t>أعلم أن المطلوب مني  هو تحديد القضية التي يدافع عنها الكاتب في النص .</a:t>
            </a:r>
          </a:p>
          <a:p>
            <a:pPr marL="285750" indent="-285750" algn="r" rtl="1">
              <a:buFontTx/>
              <a:buChar char="-"/>
            </a:pPr>
            <a:r>
              <a:rPr lang="ar-MA" b="1" kern="0" dirty="0">
                <a:solidFill>
                  <a:srgbClr val="002060"/>
                </a:solidFill>
                <a:ea typeface="Calibri"/>
                <a:cs typeface="Calibri"/>
              </a:rPr>
              <a:t>المراقبة الذاتية: </a:t>
            </a:r>
            <a:r>
              <a:rPr lang="ar-MA" kern="0" dirty="0">
                <a:solidFill>
                  <a:srgbClr val="002060"/>
                </a:solidFill>
                <a:ea typeface="Calibri"/>
                <a:cs typeface="Calibri"/>
              </a:rPr>
              <a:t>مراقبة سير تفكيري وأنا أقدم الحل. </a:t>
            </a:r>
          </a:p>
          <a:p>
            <a:pPr marL="285750" indent="-285750" algn="r" rtl="1">
              <a:buFontTx/>
              <a:buChar char="-"/>
            </a:pPr>
            <a:r>
              <a:rPr lang="ar-MA" b="1" kern="0" dirty="0">
                <a:solidFill>
                  <a:srgbClr val="002060"/>
                </a:solidFill>
                <a:ea typeface="Calibri"/>
                <a:cs typeface="Calibri"/>
              </a:rPr>
              <a:t>الوعي بالمعرفة الذاتية</a:t>
            </a:r>
            <a:r>
              <a:rPr lang="ar-MA" kern="0" dirty="0">
                <a:solidFill>
                  <a:srgbClr val="002060"/>
                </a:solidFill>
                <a:ea typeface="Calibri"/>
                <a:cs typeface="Calibri"/>
              </a:rPr>
              <a:t>: أسترجع معرفتي حول الذكاء الاصطناعي.</a:t>
            </a:r>
          </a:p>
          <a:p>
            <a:pPr marL="285750" indent="-285750" algn="r" rtl="1">
              <a:buFontTx/>
              <a:buChar char="-"/>
            </a:pPr>
            <a:r>
              <a:rPr lang="ar-MA" b="1" kern="0" dirty="0">
                <a:solidFill>
                  <a:srgbClr val="002060"/>
                </a:solidFill>
                <a:ea typeface="Calibri"/>
                <a:cs typeface="Calibri"/>
              </a:rPr>
              <a:t>تقييم جوابي</a:t>
            </a:r>
            <a:r>
              <a:rPr lang="ar-MA" kern="0" dirty="0">
                <a:solidFill>
                  <a:srgbClr val="002060"/>
                </a:solidFill>
                <a:ea typeface="Calibri"/>
                <a:cs typeface="Calibri"/>
              </a:rPr>
              <a:t>.</a:t>
            </a:r>
          </a:p>
          <a:p>
            <a:pPr marL="285750" indent="-285750" algn="r" rtl="1">
              <a:buFontTx/>
              <a:buChar char="-"/>
            </a:pPr>
            <a:r>
              <a:rPr lang="ar-MA" b="1" kern="0" dirty="0">
                <a:solidFill>
                  <a:srgbClr val="002060"/>
                </a:solidFill>
                <a:ea typeface="Calibri"/>
                <a:cs typeface="Calibri"/>
              </a:rPr>
              <a:t>اتخاذ القرار:  </a:t>
            </a:r>
            <a:r>
              <a:rPr lang="ar-MA" kern="0" dirty="0">
                <a:solidFill>
                  <a:srgbClr val="002060"/>
                </a:solidFill>
                <a:ea typeface="Calibri"/>
                <a:cs typeface="Calibri"/>
              </a:rPr>
              <a:t>الجواب هو الذكاء الاصطناعي</a:t>
            </a:r>
          </a:p>
        </p:txBody>
      </p:sp>
      <p:pic>
        <p:nvPicPr>
          <p:cNvPr id="21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54716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1AE767F5-83B1-E0E0-83C7-709302165C8A}"/>
              </a:ext>
            </a:extLst>
          </p:cNvPr>
          <p:cNvSpPr txBox="1">
            <a:spLocks/>
          </p:cNvSpPr>
          <p:nvPr/>
        </p:nvSpPr>
        <p:spPr>
          <a:xfrm>
            <a:off x="780813" y="332656"/>
            <a:ext cx="10344388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rtl="1">
              <a:spcBef>
                <a:spcPts val="0"/>
              </a:spcBef>
              <a:defRPr/>
            </a:pPr>
            <a:r>
              <a:rPr lang="ar-SA" i="0" kern="0" dirty="0"/>
              <a:t>- يوجه الأستاذ التلاميذ إلى الاشتغال في ثنائيات للجواب عن  السؤالين 2 و3، حيث يتناقش كل ثنائي حول إجابة كل منها عن كل سؤال، مع توضيح سيرورة الجواب </a:t>
            </a:r>
            <a:r>
              <a:rPr lang="ar-SA" i="0" kern="0" dirty="0" err="1"/>
              <a:t>المتوصل</a:t>
            </a:r>
            <a:r>
              <a:rPr lang="ar-SA" i="0" kern="0" dirty="0"/>
              <a:t> إليه.</a:t>
            </a:r>
          </a:p>
          <a:p>
            <a:pPr marL="0" indent="0" rtl="1">
              <a:spcBef>
                <a:spcPts val="0"/>
              </a:spcBef>
              <a:defRPr/>
            </a:pPr>
            <a:r>
              <a:rPr lang="ar-SA" i="0" kern="0" dirty="0"/>
              <a:t>- يراقب الأستاذ تفاعل الثنائيات، عبر التجول بين الصفوف، وتقديم التوجيهات والتغذية الراجعة عند الحاجة.</a:t>
            </a:r>
          </a:p>
        </p:txBody>
      </p:sp>
      <p:sp>
        <p:nvSpPr>
          <p:cNvPr id="7" name="Google Shape;1548;p49">
            <a:extLst>
              <a:ext uri="{FF2B5EF4-FFF2-40B4-BE49-F238E27FC236}">
                <a16:creationId xmlns="" xmlns:a16="http://schemas.microsoft.com/office/drawing/2014/main" id="{B8C10404-0A1A-84D0-86ED-41444B961FDA}"/>
              </a:ext>
            </a:extLst>
          </p:cNvPr>
          <p:cNvSpPr txBox="1">
            <a:spLocks/>
          </p:cNvSpPr>
          <p:nvPr/>
        </p:nvSpPr>
        <p:spPr>
          <a:xfrm>
            <a:off x="429491" y="4021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2- الممارسة الموجهة:  ننتقل الآن، إلى الجواب عن السؤالين 2 و3 بشكل ثنائي</a:t>
            </a:r>
            <a:endParaRPr lang="ar-SA" kern="0" dirty="0"/>
          </a:p>
        </p:txBody>
      </p:sp>
      <p:pic>
        <p:nvPicPr>
          <p:cNvPr id="8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70" y="71395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525;p46"/>
          <p:cNvSpPr txBox="1"/>
          <p:nvPr/>
        </p:nvSpPr>
        <p:spPr>
          <a:xfrm>
            <a:off x="78170" y="2835778"/>
            <a:ext cx="11534936" cy="59322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مَا الدَّلِيلُ الَّذِي اسْتَنَدَ إِلَيْهِ الْكَاتِبُ لِإِثْبَاتِ فَائِدَةِ الذَّكَاءِ الْاِصْطِنَاعِيِّ فِي الطِّبِّ؟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542;p48"/>
          <p:cNvSpPr txBox="1"/>
          <p:nvPr/>
        </p:nvSpPr>
        <p:spPr>
          <a:xfrm>
            <a:off x="78170" y="5017607"/>
            <a:ext cx="11523901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ضَعْ عَلامةً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√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أ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مامَ الْوَسَائِلِ الَّتِي قَدَّمَهَا الْكَاتِبُ لِدَعْمِ مَوْقِفِهِ؟ </a:t>
            </a:r>
          </a:p>
        </p:txBody>
      </p:sp>
      <p:sp>
        <p:nvSpPr>
          <p:cNvPr id="13" name="Google Shape;1503;p44">
            <a:extLst>
              <a:ext uri="{FF2B5EF4-FFF2-40B4-BE49-F238E27FC236}">
                <a16:creationId xmlns="" xmlns:a16="http://schemas.microsoft.com/office/drawing/2014/main" id="{B9BF71F0-A630-6154-4A88-C27567E1D0F5}"/>
              </a:ext>
            </a:extLst>
          </p:cNvPr>
          <p:cNvSpPr txBox="1"/>
          <p:nvPr/>
        </p:nvSpPr>
        <p:spPr>
          <a:xfrm>
            <a:off x="247135" y="1273902"/>
            <a:ext cx="11560288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</a:rPr>
              <a:t>ما مَوقِفُ الْكَاتِبِ مِنَ الذَّكَاءِ الْاِصْطِنَاعِيِّ؟</a:t>
            </a:r>
            <a:endParaRPr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216505"/>
              </p:ext>
            </p:extLst>
          </p:nvPr>
        </p:nvGraphicFramePr>
        <p:xfrm>
          <a:off x="82860" y="3429000"/>
          <a:ext cx="11530246" cy="457200"/>
        </p:xfrm>
        <a:graphic>
          <a:graphicData uri="http://schemas.openxmlformats.org/drawingml/2006/table">
            <a:tbl>
              <a:tblPr firstRow="1" bandRow="1"/>
              <a:tblGrid>
                <a:gridCol w="4530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869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983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333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777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2807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713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مُساعَدةُ الأطبَّاءِ في الجِراحةِ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الكشْفُ المبَكِّرُ عن الأمراضِ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اختراعُ أدويةٍ جديدةٍ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072684"/>
              </p:ext>
            </p:extLst>
          </p:nvPr>
        </p:nvGraphicFramePr>
        <p:xfrm>
          <a:off x="126366" y="5610829"/>
          <a:ext cx="11530246" cy="457200"/>
        </p:xfrm>
        <a:graphic>
          <a:graphicData uri="http://schemas.openxmlformats.org/drawingml/2006/table">
            <a:tbl>
              <a:tblPr firstRow="1" bandRow="1"/>
              <a:tblGrid>
                <a:gridCol w="4530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869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983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333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777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2807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713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طَرْحُ أَسْئِلَةٍ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تَقْدِيمُ أَمْثِلَةٍ 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تَقْدِيمُ بَيَانَاتٍ وَأَرْقَامٍ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6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4040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9B923F0B-707C-F373-09BA-058D44488CEB}"/>
              </a:ext>
            </a:extLst>
          </p:cNvPr>
          <p:cNvSpPr txBox="1">
            <a:spLocks/>
          </p:cNvSpPr>
          <p:nvPr/>
        </p:nvSpPr>
        <p:spPr>
          <a:xfrm>
            <a:off x="642428" y="354535"/>
            <a:ext cx="10634128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rtl="1">
              <a:spcBef>
                <a:spcPts val="0"/>
              </a:spcBef>
              <a:defRPr/>
            </a:pPr>
            <a:r>
              <a:rPr lang="ar-SA" kern="0" dirty="0"/>
              <a:t>- يستمع  الأستاذ إلى أجوبة بعض الثنائيات ويطلب التعليل أو إعادة الصياغة عند الحاجة، قبل أن يبرز الجواب الصحيح، مع تقديم تغذية راجعة حول منطق التوصل إلى الجواب الصحيح. </a:t>
            </a: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84EA9A4D-03B1-3478-CE03-AF82D6721184}"/>
              </a:ext>
            </a:extLst>
          </p:cNvPr>
          <p:cNvSpPr txBox="1">
            <a:spLocks/>
          </p:cNvSpPr>
          <p:nvPr/>
        </p:nvSpPr>
        <p:spPr>
          <a:xfrm>
            <a:off x="364657" y="81744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2- الممارسة الموجهة:  الجواب عن السؤالين 2 و3 بشكل ثنائي</a:t>
            </a:r>
            <a:endParaRPr lang="ar-SA" kern="0" dirty="0"/>
          </a:p>
        </p:txBody>
      </p:sp>
      <p:pic>
        <p:nvPicPr>
          <p:cNvPr id="9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336" y="68498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247135" y="1671982"/>
            <a:ext cx="11560288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525;p46"/>
          <p:cNvSpPr txBox="1"/>
          <p:nvPr/>
        </p:nvSpPr>
        <p:spPr>
          <a:xfrm>
            <a:off x="272487" y="2829502"/>
            <a:ext cx="11534936" cy="59322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مَا الدَّلِيلُ الَّذِي اسْتَنَدَ إِلَيْهِ الْكَاتِبُ لِإِثْبَاتِ فَائِدَةِ الذَّكَاءِ الْاِصْطِنَاعِيِّ فِي الطِّبِّ؟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542;p48"/>
          <p:cNvSpPr txBox="1"/>
          <p:nvPr/>
        </p:nvSpPr>
        <p:spPr>
          <a:xfrm>
            <a:off x="207039" y="4734068"/>
            <a:ext cx="11523901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ضَعْ عَلامةً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√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أ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مامَ الْوَسَائِلِ الَّتِي قَدَّمَهَا الْكَاتِبُ لِدَعْمِ مَوْقِفِهِ؟ </a:t>
            </a:r>
          </a:p>
        </p:txBody>
      </p:sp>
      <p:sp>
        <p:nvSpPr>
          <p:cNvPr id="17" name="Google Shape;1503;p44">
            <a:extLst>
              <a:ext uri="{FF2B5EF4-FFF2-40B4-BE49-F238E27FC236}">
                <a16:creationId xmlns="" xmlns:a16="http://schemas.microsoft.com/office/drawing/2014/main" id="{B9BF71F0-A630-6154-4A88-C27567E1D0F5}"/>
              </a:ext>
            </a:extLst>
          </p:cNvPr>
          <p:cNvSpPr txBox="1"/>
          <p:nvPr/>
        </p:nvSpPr>
        <p:spPr>
          <a:xfrm>
            <a:off x="247135" y="977291"/>
            <a:ext cx="11560288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</a:rPr>
              <a:t>ما مَوقِفُ الْكَاتِبِ مِنَ الذَّكَاءِ الْاِصْطِنَاعِيِّ؟</a:t>
            </a:r>
            <a:endParaRPr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" name="Tableau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16905"/>
              </p:ext>
            </p:extLst>
          </p:nvPr>
        </p:nvGraphicFramePr>
        <p:xfrm>
          <a:off x="277177" y="3422724"/>
          <a:ext cx="11530246" cy="457200"/>
        </p:xfrm>
        <a:graphic>
          <a:graphicData uri="http://schemas.openxmlformats.org/drawingml/2006/table">
            <a:tbl>
              <a:tblPr firstRow="1" bandRow="1"/>
              <a:tblGrid>
                <a:gridCol w="4530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869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983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333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777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2807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713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مُساعَدةُ الأطبَّاءِ في الجِراحةِ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الكشْفُ المبَكِّرُ عن الأمراضِ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اختراعُ أدويةٍ جديدةٍ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Tableau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21520"/>
              </p:ext>
            </p:extLst>
          </p:nvPr>
        </p:nvGraphicFramePr>
        <p:xfrm>
          <a:off x="200694" y="5327290"/>
          <a:ext cx="11530246" cy="457200"/>
        </p:xfrm>
        <a:graphic>
          <a:graphicData uri="http://schemas.openxmlformats.org/drawingml/2006/table">
            <a:tbl>
              <a:tblPr firstRow="1" bandRow="1"/>
              <a:tblGrid>
                <a:gridCol w="4530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869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983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333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777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2807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713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طَرْحُ أَسْئِلَةٍ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تَقْدِيمُ أَمْثِلَةٍ 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تَقْدِيمُ بَيَانَاتٍ وَأَرْقَامٍ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5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8567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3"/>
            <a:ext cx="12192000" cy="98393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D44A52C-F026-7017-4F05-7CC2F27BB37E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35A99B04-279B-B06E-BD49-FA9663CBF7C7}"/>
              </a:ext>
            </a:extLst>
          </p:cNvPr>
          <p:cNvSpPr txBox="1">
            <a:spLocks/>
          </p:cNvSpPr>
          <p:nvPr/>
        </p:nvSpPr>
        <p:spPr>
          <a:xfrm>
            <a:off x="734819" y="70579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2- الممارسة الموجهة:  الجواب عن السؤالين 2 و3 بشكل ثنائي</a:t>
            </a:r>
            <a:endParaRPr lang="ar-SA" kern="0" dirty="0"/>
          </a:p>
        </p:txBody>
      </p:sp>
      <p:sp>
        <p:nvSpPr>
          <p:cNvPr id="14" name="Google Shape;1511;p45">
            <a:extLst>
              <a:ext uri="{FF2B5EF4-FFF2-40B4-BE49-F238E27FC236}">
                <a16:creationId xmlns="" xmlns:a16="http://schemas.microsoft.com/office/drawing/2014/main" id="{0ED91FED-541A-F28E-25A5-DEEFB1A1D225}"/>
              </a:ext>
            </a:extLst>
          </p:cNvPr>
          <p:cNvSpPr txBox="1">
            <a:spLocks/>
          </p:cNvSpPr>
          <p:nvPr/>
        </p:nvSpPr>
        <p:spPr>
          <a:xfrm>
            <a:off x="1178177" y="363022"/>
            <a:ext cx="10348806" cy="48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tabLst/>
              <a:defRPr/>
            </a:pPr>
            <a:r>
              <a:rPr kumimoji="0" lang="ar-SA" sz="14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- يستمع  الأستاذ إلى أجوبة بعض الثنائيات ويطلب التعليل أو إعادة الصياغة عند الحاجة، قبل أن يبرز الجواب الصحيح، </a:t>
            </a:r>
            <a:r>
              <a:rPr kumimoji="0" lang="ar-MA" sz="14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sym typeface="Calibri"/>
              </a:rPr>
              <a:t>ويطلب من بعض التلاميذ أعادة قراءته بطلاقة</a:t>
            </a:r>
            <a:r>
              <a:rPr kumimoji="0" lang="ar-MA" sz="14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،  </a:t>
            </a:r>
            <a:r>
              <a:rPr kumimoji="0" lang="ar-SA" sz="14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sym typeface="Calibri"/>
              </a:rPr>
              <a:t>مع تقديم تغذية راجعة حول منطق التوصل إلى الجواب الصحيح. </a:t>
            </a:r>
          </a:p>
        </p:txBody>
      </p:sp>
      <p:pic>
        <p:nvPicPr>
          <p:cNvPr id="17" name="Picture 4" descr="Image générée">
            <a:extLst>
              <a:ext uri="{FF2B5EF4-FFF2-40B4-BE49-F238E27FC236}">
                <a16:creationId xmlns="" xmlns:a16="http://schemas.microsoft.com/office/drawing/2014/main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8965" y="55480"/>
            <a:ext cx="738225" cy="76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3227" y="-6642"/>
            <a:ext cx="863550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247135" y="1671982"/>
            <a:ext cx="11560288" cy="97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</a:pPr>
            <a:r>
              <a:rPr lang="ar-SA" sz="2400" b="1" kern="0" dirty="0">
                <a:solidFill>
                  <a:srgbClr val="FF00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الجواب:</a:t>
            </a:r>
            <a:r>
              <a:rPr lang="ar-MA" sz="2400" b="1" kern="0" dirty="0">
                <a:solidFill>
                  <a:srgbClr val="FF0000"/>
                </a:solidFill>
                <a:latin typeface="Calibri" pitchFamily="34" charset="0"/>
                <a:ea typeface="Calibri"/>
                <a:cs typeface="Calibri"/>
                <a:sym typeface="Calibri"/>
              </a:rPr>
              <a:t> 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موقف الكاتب من الذكاء الاصطناعي هو 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موقف إيجابي وداعم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، إذ  يعتبره أداة إيجابية تُستخدم لتحسين حياة البشر وخدمة المجتمعات، وليس تهديدًا كما قد يظن البعض</a:t>
            </a:r>
            <a:r>
              <a:rPr lang="ar-MA" sz="2400" dirty="0">
                <a:latin typeface="Calibri" pitchFamily="34" charset="0"/>
              </a:rPr>
              <a:t>.</a:t>
            </a:r>
          </a:p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endParaRPr sz="2400" b="1" kern="0" dirty="0">
              <a:solidFill>
                <a:srgbClr val="FF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525;p46"/>
          <p:cNvSpPr txBox="1"/>
          <p:nvPr/>
        </p:nvSpPr>
        <p:spPr>
          <a:xfrm>
            <a:off x="272487" y="2829502"/>
            <a:ext cx="11534936" cy="59322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kumimoji="0" lang="ar-MA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مَا الدَّلِيلُ الَّذِي اسْتَنَدَ إِلَيْهِ الْكَاتِبُ لِإِثْبَاتِ فَائِدَةِ الذَّكَاءِ الْاِصْطِنَاعِيِّ فِي الطِّبِّ؟</a:t>
            </a:r>
            <a:endParaRPr kumimoji="0" lang="ar-MA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542;p48"/>
          <p:cNvSpPr txBox="1"/>
          <p:nvPr/>
        </p:nvSpPr>
        <p:spPr>
          <a:xfrm>
            <a:off x="207039" y="4734068"/>
            <a:ext cx="11523901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ضَعْ عَلامةً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√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أ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مامَ الْوَسَائِلِ الَّتِي قَدَّمَهَا الْكَاتِبُ لِدَعْمِ مَوْقِفِهِ؟ </a:t>
            </a:r>
          </a:p>
        </p:txBody>
      </p:sp>
      <p:sp>
        <p:nvSpPr>
          <p:cNvPr id="22" name="Google Shape;1503;p44">
            <a:extLst>
              <a:ext uri="{FF2B5EF4-FFF2-40B4-BE49-F238E27FC236}">
                <a16:creationId xmlns="" xmlns:a16="http://schemas.microsoft.com/office/drawing/2014/main" id="{B9BF71F0-A630-6154-4A88-C27567E1D0F5}"/>
              </a:ext>
            </a:extLst>
          </p:cNvPr>
          <p:cNvSpPr txBox="1"/>
          <p:nvPr/>
        </p:nvSpPr>
        <p:spPr>
          <a:xfrm>
            <a:off x="247135" y="977291"/>
            <a:ext cx="11560288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ar-MA" sz="3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</a:rPr>
              <a:t>ما مَوقِفُ الْكَاتِبِ مِنَ الذَّكَاءِ الْاِصْطِنَاعِيِّ؟</a:t>
            </a:r>
            <a:endParaRPr sz="32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" name="Tableau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918519"/>
              </p:ext>
            </p:extLst>
          </p:nvPr>
        </p:nvGraphicFramePr>
        <p:xfrm>
          <a:off x="277177" y="3422724"/>
          <a:ext cx="11530246" cy="457200"/>
        </p:xfrm>
        <a:graphic>
          <a:graphicData uri="http://schemas.openxmlformats.org/drawingml/2006/table">
            <a:tbl>
              <a:tblPr firstRow="1" bandRow="1"/>
              <a:tblGrid>
                <a:gridCol w="4530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869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983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333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777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2807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713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مُساعَدةُ الأطبَّاءِ في الجِراحةِ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0" kern="0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Calibri"/>
                        </a:rPr>
                        <a:t>الكشْفُ المبَكِّرُ عن الأمراضِ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اختراعُ أدويةٍ جديدةٍ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760760"/>
              </p:ext>
            </p:extLst>
          </p:nvPr>
        </p:nvGraphicFramePr>
        <p:xfrm>
          <a:off x="200694" y="5327290"/>
          <a:ext cx="11530246" cy="457200"/>
        </p:xfrm>
        <a:graphic>
          <a:graphicData uri="http://schemas.openxmlformats.org/drawingml/2006/table">
            <a:tbl>
              <a:tblPr firstRow="1" bandRow="1"/>
              <a:tblGrid>
                <a:gridCol w="4530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28695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983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333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7775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2807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713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r" rtl="1">
                        <a:lnSpc>
                          <a:spcPct val="100000"/>
                        </a:lnSpc>
                      </a:pP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طَرْحُ أَسْئِلَةٍ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تَقْدِيمُ أَمْثِلَةٍ </a:t>
                      </a: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rtl="1">
                        <a:lnSpc>
                          <a:spcPct val="100000"/>
                        </a:lnSpc>
                      </a:pPr>
                      <a:endParaRPr lang="fr-FR"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b="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تَقْدِيمُ بَيَانَاتٍ وَأَرْقَامٍ</a:t>
                      </a:r>
                      <a:endParaRPr lang="fr-FR" sz="2400" b="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9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0948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D1764120-3FC9-8D7F-AB22-7F6518D251BA}"/>
              </a:ext>
            </a:extLst>
          </p:cNvPr>
          <p:cNvSpPr txBox="1">
            <a:spLocks/>
          </p:cNvSpPr>
          <p:nvPr/>
        </p:nvSpPr>
        <p:spPr>
          <a:xfrm>
            <a:off x="780811" y="44958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ar-SA" kern="0" dirty="0"/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</a:p>
        </p:txBody>
      </p:sp>
      <p:sp>
        <p:nvSpPr>
          <p:cNvPr id="7" name="Google Shape;1548;p49">
            <a:extLst>
              <a:ext uri="{FF2B5EF4-FFF2-40B4-BE49-F238E27FC236}">
                <a16:creationId xmlns="" xmlns:a16="http://schemas.microsoft.com/office/drawing/2014/main" id="{278F3669-E170-ED08-499E-4A10799079E2}"/>
              </a:ext>
            </a:extLst>
          </p:cNvPr>
          <p:cNvSpPr txBox="1">
            <a:spLocks/>
          </p:cNvSpPr>
          <p:nvPr/>
        </p:nvSpPr>
        <p:spPr>
          <a:xfrm>
            <a:off x="780812" y="59663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3- الممارسة المستقلة:  ننتقل الآن، إلى الجواب عن بقية الأسئلة بشكل فردي</a:t>
            </a:r>
            <a:endParaRPr lang="ar-SA" kern="0" dirty="0"/>
          </a:p>
        </p:txBody>
      </p:sp>
      <p:pic>
        <p:nvPicPr>
          <p:cNvPr id="15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170" y="71395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Google Shape;1558;p216">
            <a:extLst>
              <a:ext uri="{FF2B5EF4-FFF2-40B4-BE49-F238E27FC236}">
                <a16:creationId xmlns="" xmlns:a16="http://schemas.microsoft.com/office/drawing/2014/main" id="{72260EBF-D4FC-4F7E-C5CD-E7FB9F52FE22}"/>
              </a:ext>
            </a:extLst>
          </p:cNvPr>
          <p:cNvSpPr txBox="1"/>
          <p:nvPr/>
        </p:nvSpPr>
        <p:spPr>
          <a:xfrm>
            <a:off x="730297" y="1914744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قَدَّمَ الْكَاتِبُ مَجَالَاتِ تَوْظِيفِ الْمُدُنِ الذَّكِيَّةِ لِلذَّكَاءِ الْاِصْطِنَاعِيِّ لِدَعْمِ مَوْقِفِهِ، اُذْكُرْهَا :</a:t>
            </a:r>
          </a:p>
        </p:txBody>
      </p:sp>
      <p:sp>
        <p:nvSpPr>
          <p:cNvPr id="18" name="Google Shape;1542;p48"/>
          <p:cNvSpPr txBox="1"/>
          <p:nvPr/>
        </p:nvSpPr>
        <p:spPr>
          <a:xfrm>
            <a:off x="541385" y="3929491"/>
            <a:ext cx="11377932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6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- كَيْفَ يُسْهِمُ الذَّكَاءُ الْاِصْطِنَاعِيُّ فِي تَحْقِيقِ جَوْدَةِ الْحَيَاةِ؟</a:t>
            </a:r>
          </a:p>
        </p:txBody>
      </p:sp>
      <p:pic>
        <p:nvPicPr>
          <p:cNvPr id="10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3282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Google Shape;1511;p45">
            <a:extLst>
              <a:ext uri="{FF2B5EF4-FFF2-40B4-BE49-F238E27FC236}">
                <a16:creationId xmlns="" xmlns:a16="http://schemas.microsoft.com/office/drawing/2014/main" id="{DE9630AC-E2F1-052D-7E0C-ECFB1F1C6AF0}"/>
              </a:ext>
            </a:extLst>
          </p:cNvPr>
          <p:cNvSpPr txBox="1">
            <a:spLocks/>
          </p:cNvSpPr>
          <p:nvPr/>
        </p:nvSpPr>
        <p:spPr>
          <a:xfrm>
            <a:off x="584693" y="455531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ar-SA" kern="0" dirty="0"/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126A8AA0-9AFE-E52F-FC70-8F6D875E3B4D}"/>
              </a:ext>
            </a:extLst>
          </p:cNvPr>
          <p:cNvSpPr txBox="1">
            <a:spLocks/>
          </p:cNvSpPr>
          <p:nvPr/>
        </p:nvSpPr>
        <p:spPr>
          <a:xfrm>
            <a:off x="109999" y="127556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3- الممارسة المستقلة:  ننتقل الآن، إلى الجواب عن بقية الأسئلة بشكل فردي</a:t>
            </a:r>
            <a:endParaRPr lang="ar-SA" kern="0" dirty="0"/>
          </a:p>
        </p:txBody>
      </p:sp>
      <p:pic>
        <p:nvPicPr>
          <p:cNvPr id="13" name="Google Shape;1504;p44" descr="Lever la main - Icônes mains et gestes gratuites">
            <a:extLst>
              <a:ext uri="{FF2B5EF4-FFF2-40B4-BE49-F238E27FC236}">
                <a16:creationId xmlns="" xmlns:a16="http://schemas.microsoft.com/office/drawing/2014/main" id="{C1B7F5D4-A98D-E3D2-FA75-48A94DA2D3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999" y="68678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0" y="0"/>
            <a:ext cx="12104713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5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450495" y="2926030"/>
            <a:ext cx="11291010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461320" y="4735558"/>
            <a:ext cx="11291010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endParaRPr sz="2400" b="1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558;p216">
            <a:extLst>
              <a:ext uri="{FF2B5EF4-FFF2-40B4-BE49-F238E27FC236}">
                <a16:creationId xmlns="" xmlns:a16="http://schemas.microsoft.com/office/drawing/2014/main" id="{72260EBF-D4FC-4F7E-C5CD-E7FB9F52FE22}"/>
              </a:ext>
            </a:extLst>
          </p:cNvPr>
          <p:cNvSpPr txBox="1"/>
          <p:nvPr/>
        </p:nvSpPr>
        <p:spPr>
          <a:xfrm>
            <a:off x="421477" y="2173683"/>
            <a:ext cx="11261757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قَدَّمَ الْكَاتِبُ مَجَالَاتِ تَوْظِيفِ الْمُدُنِ الذَّكِيَّةِ لِلذَّكَاءِ الْاِصْطِنَاعِيِّ لِدَعْمِ مَوْقِفِهِ، اُذْكُرْهَا :</a:t>
            </a:r>
          </a:p>
        </p:txBody>
      </p:sp>
      <p:sp>
        <p:nvSpPr>
          <p:cNvPr id="18" name="Google Shape;1542;p48"/>
          <p:cNvSpPr txBox="1"/>
          <p:nvPr/>
        </p:nvSpPr>
        <p:spPr>
          <a:xfrm>
            <a:off x="461320" y="4028345"/>
            <a:ext cx="11291010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6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- كَيْفَ يُسْهِمُ الذَّكَاءُ الْاِصْطِنَاعِيُّ فِي تَحْقِيقِ جَوْدَةِ الْحَيَاةِ؟</a:t>
            </a: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377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368581-DCDD-9E5F-7BF3-0A7536916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00CEBC4A-5423-F1FC-7D19-03146D33D218}"/>
              </a:ext>
            </a:extLst>
          </p:cNvPr>
          <p:cNvSpPr/>
          <p:nvPr/>
        </p:nvSpPr>
        <p:spPr>
          <a:xfrm>
            <a:off x="19996" y="7211"/>
            <a:ext cx="12179967" cy="1073444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6" name="Google Shape;1548;p49">
            <a:extLst>
              <a:ext uri="{FF2B5EF4-FFF2-40B4-BE49-F238E27FC236}">
                <a16:creationId xmlns="" xmlns:a16="http://schemas.microsoft.com/office/drawing/2014/main" id="{26F9C7FA-DE32-1A4B-70C2-01B0BEB34027}"/>
              </a:ext>
            </a:extLst>
          </p:cNvPr>
          <p:cNvSpPr txBox="1">
            <a:spLocks/>
          </p:cNvSpPr>
          <p:nvPr/>
        </p:nvSpPr>
        <p:spPr>
          <a:xfrm>
            <a:off x="450495" y="55481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sz="1800" dirty="0">
                <a:solidFill>
                  <a:prstClr val="white">
                    <a:lumMod val="50000"/>
                  </a:prstClr>
                </a:solidFill>
                <a:ea typeface="+mn-ea"/>
                <a:cs typeface="Arial"/>
              </a:rPr>
              <a:t>3- الممارسة المستقلة:  ننتقل الآن، إلى الجواب عن بقية الأسئلة بشكل فردي</a:t>
            </a:r>
            <a:endParaRPr lang="ar-SA" kern="0" dirty="0"/>
          </a:p>
        </p:txBody>
      </p:sp>
      <p:sp>
        <p:nvSpPr>
          <p:cNvPr id="15" name="Google Shape;1511;p45">
            <a:extLst>
              <a:ext uri="{FF2B5EF4-FFF2-40B4-BE49-F238E27FC236}">
                <a16:creationId xmlns="" xmlns:a16="http://schemas.microsoft.com/office/drawing/2014/main" id="{26F28119-930D-1B98-7385-B364A71F9928}"/>
              </a:ext>
            </a:extLst>
          </p:cNvPr>
          <p:cNvSpPr txBox="1">
            <a:spLocks/>
          </p:cNvSpPr>
          <p:nvPr/>
        </p:nvSpPr>
        <p:spPr>
          <a:xfrm>
            <a:off x="242210" y="451053"/>
            <a:ext cx="10884908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defRPr/>
            </a:pPr>
            <a:r>
              <a:rPr kumimoji="0" lang="ar-SA" sz="1400" b="0" i="0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sym typeface="Calibri"/>
              </a:rPr>
              <a:t>يوجه الأستاذ التلاميذ إلى الاشتغال بطريقة  فردية في الإجابة باقي الأسئلة، ويحرص على مراقبة تقدم الإنجاز، ويقدم التغذية الراجعة عند الحاجة. </a:t>
            </a:r>
            <a:r>
              <a:rPr lang="ar-SA" i="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ويطلب من بعض التلاميذ أعادة </a:t>
            </a:r>
            <a:r>
              <a:rPr lang="ar-MA" i="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قراءة </a:t>
            </a:r>
            <a:endParaRPr lang="ar-MA" i="0" kern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0" indent="0">
              <a:spcBef>
                <a:spcPts val="0"/>
              </a:spcBef>
              <a:defRPr/>
            </a:pPr>
            <a:r>
              <a:rPr lang="ar-MA" i="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الأجوبة </a:t>
            </a:r>
            <a:r>
              <a:rPr lang="ar-MA" i="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المثبتة على الشريحة </a:t>
            </a:r>
            <a:r>
              <a:rPr lang="ar-SA" i="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بطلاقة</a:t>
            </a:r>
            <a:endParaRPr kumimoji="0" lang="ar-SA" sz="1400" b="0" i="0" u="none" strike="noStrike" kern="0" cap="none" spc="0" normalizeH="0" baseline="0" noProof="0" dirty="0">
              <a:ln>
                <a:noFill/>
              </a:ln>
              <a:solidFill>
                <a:srgbClr val="AEABA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sym typeface="Calibri"/>
            </a:endParaRPr>
          </a:p>
        </p:txBody>
      </p:sp>
      <p:pic>
        <p:nvPicPr>
          <p:cNvPr id="21" name="Picture 4" descr="Image générée">
            <a:extLst>
              <a:ext uri="{FF2B5EF4-FFF2-40B4-BE49-F238E27FC236}">
                <a16:creationId xmlns="" xmlns:a16="http://schemas.microsoft.com/office/drawing/2014/main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8964" y="55481"/>
            <a:ext cx="959603" cy="78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CCD1C5D5-2592-36BB-15E9-33F30D02B427}"/>
              </a:ext>
            </a:extLst>
          </p:cNvPr>
          <p:cNvSpPr/>
          <p:nvPr/>
        </p:nvSpPr>
        <p:spPr>
          <a:xfrm>
            <a:off x="199901" y="0"/>
            <a:ext cx="12000062" cy="6858000"/>
          </a:xfrm>
          <a:prstGeom prst="rect">
            <a:avLst/>
          </a:prstGeom>
          <a:noFill/>
          <a:ln w="76200" cap="flat" cmpd="sng" algn="ctr">
            <a:solidFill>
              <a:srgbClr val="8BC14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0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450495" y="2926030"/>
            <a:ext cx="11291010" cy="5932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20000"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الجواب: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MA" sz="2600" kern="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قدَّمَ الكاتب مجالات توظيف المدن الذكية للذكاء الاصطناعي لدعم موقفه، وهي: تنظيم حركة المرور وتخفيف الازدحام وتعزيز الأمن.</a:t>
            </a:r>
            <a:endParaRPr sz="2600" kern="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503;p44">
            <a:extLst>
              <a:ext uri="{FF2B5EF4-FFF2-40B4-BE49-F238E27FC236}">
                <a16:creationId xmlns="" xmlns:a16="http://schemas.microsoft.com/office/drawing/2014/main" id="{71D66659-8A9B-65A5-448C-5E49CA0F13B3}"/>
              </a:ext>
            </a:extLst>
          </p:cNvPr>
          <p:cNvSpPr txBox="1"/>
          <p:nvPr/>
        </p:nvSpPr>
        <p:spPr>
          <a:xfrm>
            <a:off x="461320" y="4735557"/>
            <a:ext cx="11291010" cy="15787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 rtl="1">
              <a:lnSpc>
                <a:spcPct val="90000"/>
              </a:lnSpc>
              <a:buClr>
                <a:srgbClr val="000000"/>
              </a:buClr>
              <a:buSzPts val="2000"/>
              <a:buFont typeface="Arial"/>
              <a:buNone/>
            </a:pPr>
            <a:r>
              <a:rPr lang="ar-S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 الجواب: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2400" kern="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يُسهم الذكاء الاصطناعي في تحقيق جودة الحياة من خلال:</a:t>
            </a:r>
            <a:r>
              <a:rPr lang="ar-MA" sz="2400" kern="0" dirty="0">
                <a:solidFill>
                  <a:srgbClr val="002060"/>
                </a:solidFill>
                <a:ea typeface="Calibri"/>
                <a:cs typeface="Calibri"/>
                <a:sym typeface="Calibri"/>
              </a:rPr>
              <a:t> تحسين الخدمات الطبية، تطوير التعليم، تسهيل الحياة اليومية، تعزيز الأمن والسلامة.</a:t>
            </a:r>
            <a:endParaRPr sz="2400" kern="0" dirty="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558;p216">
            <a:extLst>
              <a:ext uri="{FF2B5EF4-FFF2-40B4-BE49-F238E27FC236}">
                <a16:creationId xmlns="" xmlns:a16="http://schemas.microsoft.com/office/drawing/2014/main" id="{72260EBF-D4FC-4F7E-C5CD-E7FB9F52FE22}"/>
              </a:ext>
            </a:extLst>
          </p:cNvPr>
          <p:cNvSpPr txBox="1"/>
          <p:nvPr/>
        </p:nvSpPr>
        <p:spPr>
          <a:xfrm>
            <a:off x="421477" y="2173683"/>
            <a:ext cx="11261757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r" rtl="1">
              <a:lnSpc>
                <a:spcPct val="90000"/>
              </a:lnSpc>
              <a:buClr>
                <a:srgbClr val="000000"/>
              </a:buClr>
              <a:buSzPts val="2000"/>
              <a:defRPr/>
            </a:pP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5- 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قَدَّمَ الْكَاتِبُ مَجَالَاتِ تَوْظِيفِ الْمُدُنِ الذَّكِيَّةِ لِلذَّكَاءِ الْاِصْطِنَاعِيِّ لِدَعْمِ مَوْقِفِهِ، اُذْكُرْهَا :</a:t>
            </a:r>
          </a:p>
        </p:txBody>
      </p:sp>
      <p:sp>
        <p:nvSpPr>
          <p:cNvPr id="25" name="Google Shape;1542;p48"/>
          <p:cNvSpPr txBox="1"/>
          <p:nvPr/>
        </p:nvSpPr>
        <p:spPr>
          <a:xfrm>
            <a:off x="461320" y="4028345"/>
            <a:ext cx="11291010" cy="59322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r">
              <a:lnSpc>
                <a:spcPct val="90000"/>
              </a:lnSpc>
              <a:buClr>
                <a:srgbClr val="000000"/>
              </a:buClr>
              <a:buSzPts val="2400"/>
              <a:buFont typeface="Arial"/>
              <a:buNone/>
            </a:pPr>
            <a:r>
              <a:rPr lang="ar-M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6</a:t>
            </a:r>
            <a:r>
              <a:rPr lang="ar-SA" sz="32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- كَيْفَ يُسْهِمُ الذَّكَاءُ الْاِصْطِنَاعِيُّ فِي تَحْقِيقِ جَوْدَةِ الْحَيَاةِ؟</a:t>
            </a: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6954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67;p31">
            <a:extLst>
              <a:ext uri="{FF2B5EF4-FFF2-40B4-BE49-F238E27FC236}">
                <a16:creationId xmlns="" xmlns:a16="http://schemas.microsoft.com/office/drawing/2014/main" id="{25F04618-4AAE-D48E-EA3B-D687BD614209}"/>
              </a:ext>
            </a:extLst>
          </p:cNvPr>
          <p:cNvSpPr txBox="1">
            <a:spLocks/>
          </p:cNvSpPr>
          <p:nvPr/>
        </p:nvSpPr>
        <p:spPr>
          <a:xfrm>
            <a:off x="46385" y="6754"/>
            <a:ext cx="12145615" cy="979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ar-MA" sz="1800" b="1" dirty="0" smtClean="0">
                <a:solidFill>
                  <a:prstClr val="white">
                    <a:lumMod val="50000"/>
                  </a:prstClr>
                </a:solidFill>
              </a:rPr>
              <a:t>                  </a:t>
            </a:r>
            <a:r>
              <a:rPr lang="ar-SA" sz="1800" b="1" dirty="0" smtClean="0">
                <a:solidFill>
                  <a:prstClr val="white">
                    <a:lumMod val="50000"/>
                  </a:prstClr>
                </a:solidFill>
              </a:rPr>
              <a:t>التقويم </a:t>
            </a:r>
            <a:r>
              <a:rPr lang="ar-SA" sz="1800" b="1" dirty="0">
                <a:solidFill>
                  <a:prstClr val="white">
                    <a:lumMod val="50000"/>
                  </a:prstClr>
                </a:solidFill>
              </a:rPr>
              <a:t>الذاتي: أقوم أدائي</a:t>
            </a:r>
            <a:r>
              <a:rPr lang="ar-MA" sz="1800" b="1" dirty="0">
                <a:solidFill>
                  <a:prstClr val="white">
                    <a:lumMod val="50000"/>
                  </a:prstClr>
                </a:solidFill>
              </a:rPr>
              <a:t> في الفهم </a:t>
            </a:r>
            <a:r>
              <a:rPr lang="ar-SA" sz="1800" b="1" dirty="0">
                <a:solidFill>
                  <a:prstClr val="white">
                    <a:lumMod val="50000"/>
                  </a:prstClr>
                </a:solidFill>
              </a:rPr>
              <a:t> القرائي ذاتيا.</a:t>
            </a:r>
          </a:p>
        </p:txBody>
      </p:sp>
      <p:sp>
        <p:nvSpPr>
          <p:cNvPr id="5" name="Google Shape;1369;p31">
            <a:extLst>
              <a:ext uri="{FF2B5EF4-FFF2-40B4-BE49-F238E27FC236}">
                <a16:creationId xmlns="" xmlns:a16="http://schemas.microsoft.com/office/drawing/2014/main" id="{7504D60D-7325-8890-6465-9213C6BA2E9B}"/>
              </a:ext>
            </a:extLst>
          </p:cNvPr>
          <p:cNvSpPr txBox="1"/>
          <p:nvPr/>
        </p:nvSpPr>
        <p:spPr>
          <a:xfrm>
            <a:off x="46386" y="548620"/>
            <a:ext cx="11776364" cy="1631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 rtl="1">
              <a:lnSpc>
                <a:spcPct val="90000"/>
              </a:lnSpc>
              <a:buClr>
                <a:srgbClr val="AEABAB"/>
              </a:buClr>
              <a:buSzPts val="1400"/>
            </a:pPr>
            <a:r>
              <a:rPr lang="ar-MA" sz="1400" dirty="0">
                <a:solidFill>
                  <a:prstClr val="white">
                    <a:lumMod val="50000"/>
                  </a:prstClr>
                </a:solidFill>
                <a:ea typeface="Calibri"/>
                <a:cs typeface="Calibri"/>
                <a:sym typeface="Calibri"/>
              </a:rPr>
              <a:t>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sym typeface="Calibri"/>
              </a:rPr>
              <a:t>يطلب الأستاذ من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التلاميذ أن يقوموا أداءهم 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 في الفهم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القرائي ذاتيا بوضع دائرة أمام الرمز الموافق في الجهة الخاصة بذلك على الكراسة.  </a:t>
            </a:r>
            <a:endParaRPr lang="fr-FR" sz="14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6" name="Rectangle : coins arrondis 7">
            <a:extLst>
              <a:ext uri="{FF2B5EF4-FFF2-40B4-BE49-F238E27FC236}">
                <a16:creationId xmlns="" xmlns:a16="http://schemas.microsoft.com/office/drawing/2014/main" id="{9C14266C-0E07-8282-A326-D95D777F3B6D}"/>
              </a:ext>
            </a:extLst>
          </p:cNvPr>
          <p:cNvSpPr/>
          <p:nvPr/>
        </p:nvSpPr>
        <p:spPr>
          <a:xfrm>
            <a:off x="208016" y="986668"/>
            <a:ext cx="11663389" cy="89155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prstClr val="white"/>
                </a:solidFill>
              </a:rPr>
              <a:t>أحرص على التقويم الذاتي المنتظم لأدائي </a:t>
            </a:r>
            <a:r>
              <a:rPr lang="ar-MA" sz="2400" b="1" dirty="0">
                <a:solidFill>
                  <a:prstClr val="white"/>
                </a:solidFill>
              </a:rPr>
              <a:t>في الفهم </a:t>
            </a:r>
            <a:r>
              <a:rPr lang="ar-SA" sz="2400" b="1" dirty="0">
                <a:solidFill>
                  <a:prstClr val="white"/>
                </a:solidFill>
              </a:rPr>
              <a:t>القرائي</a:t>
            </a:r>
            <a:r>
              <a:rPr lang="ar-MA" sz="2400" b="1" dirty="0">
                <a:solidFill>
                  <a:prstClr val="white"/>
                </a:solidFill>
              </a:rPr>
              <a:t> وفق المعايير المثبتة بالكراسة ص 51</a:t>
            </a:r>
            <a:endParaRPr lang="fr-FR" sz="2400" b="1" dirty="0">
              <a:solidFill>
                <a:prstClr val="white"/>
              </a:solidFill>
            </a:endParaRPr>
          </a:p>
        </p:txBody>
      </p:sp>
      <p:pic>
        <p:nvPicPr>
          <p:cNvPr id="3074" name="Picture 2" descr="C:\Users\HP\Desktop\طارل 2025-2026\الوثائق المنجزة\الكراسات\الفه اللبنة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50" y="1964724"/>
            <a:ext cx="9926637" cy="434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65974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183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46A331E-704C-219A-2F1B-4E226D7CE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422C0397-356F-B692-90A9-4A65B3D77145}"/>
              </a:ext>
            </a:extLst>
          </p:cNvPr>
          <p:cNvGrpSpPr/>
          <p:nvPr/>
        </p:nvGrpSpPr>
        <p:grpSpPr>
          <a:xfrm>
            <a:off x="5171607" y="1642150"/>
            <a:ext cx="5610626" cy="3873929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00B87FB4-E61A-E11C-5330-92BE01852C6C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B98D18DC-FDD3-B22E-5F62-47ADBF994811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FC57F72C-DF00-5CF0-5AC3-E925C98519E2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E183D981-979D-7B5C-1989-99A7DC5BDCF2}"/>
              </a:ext>
            </a:extLst>
          </p:cNvPr>
          <p:cNvSpPr txBox="1"/>
          <p:nvPr/>
        </p:nvSpPr>
        <p:spPr>
          <a:xfrm>
            <a:off x="5381468" y="1945420"/>
            <a:ext cx="5400765" cy="29231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9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النشاط </a:t>
            </a:r>
            <a:r>
              <a:rPr lang="ar-SA" sz="49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الرابع</a:t>
            </a:r>
            <a: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S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S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أ</a:t>
            </a: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ُ</a:t>
            </a:r>
            <a:r>
              <a:rPr lang="ar-S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و</a:t>
            </a: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ظ</a:t>
            </a: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ِّ</a:t>
            </a:r>
            <a:r>
              <a:rPr lang="ar-S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فُ </a:t>
            </a:r>
            <a:r>
              <a:rPr lang="ar-SA" sz="4800" b="1" kern="0" dirty="0" err="1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وأ</a:t>
            </a: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س</a:t>
            </a: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ْ</a:t>
            </a:r>
            <a:r>
              <a:rPr lang="ar-S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ت</a:t>
            </a: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َ</a:t>
            </a:r>
            <a:r>
              <a:rPr lang="ar-S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ثم</a:t>
            </a:r>
            <a:r>
              <a:rPr lang="ar-M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ِ</a:t>
            </a:r>
            <a:r>
              <a:rPr lang="ar-SA" sz="4800" b="1" kern="0" dirty="0">
                <a:solidFill>
                  <a:srgbClr val="E97132"/>
                </a:solidFill>
                <a:latin typeface="Calibri"/>
                <a:ea typeface="Calibri"/>
                <a:cs typeface="Calibri"/>
                <a:sym typeface="Calibri"/>
              </a:rPr>
              <a:t>رُ</a:t>
            </a: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ar-MA" sz="4800" b="1" kern="0" dirty="0">
                <a:solidFill>
                  <a:srgbClr val="44546A"/>
                </a:solidFill>
                <a:latin typeface="Arial"/>
                <a:ea typeface="Calibri"/>
              </a:rPr>
              <a:t>5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287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5878" y="2230444"/>
            <a:ext cx="2473504" cy="26973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44514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="" xmlns:a16="http://schemas.microsoft.com/office/drawing/2014/main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39F423E-AAB4-4138-2815-D82EE5CBE06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Google Shape;1511;p45">
            <a:extLst>
              <a:ext uri="{FF2B5EF4-FFF2-40B4-BE49-F238E27FC236}">
                <a16:creationId xmlns="" xmlns:a16="http://schemas.microsoft.com/office/drawing/2014/main" id="{AC147DB6-3AD3-59BB-9407-7CCB9BE68F7C}"/>
              </a:ext>
            </a:extLst>
          </p:cNvPr>
          <p:cNvSpPr txBox="1">
            <a:spLocks/>
          </p:cNvSpPr>
          <p:nvPr/>
        </p:nvSpPr>
        <p:spPr>
          <a:xfrm>
            <a:off x="551028" y="428816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EABAB"/>
              </a:buClr>
              <a:buSzPts val="1400"/>
              <a:buFont typeface="Arial"/>
              <a:buNone/>
              <a:defRPr sz="1400" b="0" i="1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defRPr/>
            </a:pPr>
            <a:r>
              <a:rPr lang="ar-SA" i="0" kern="0" dirty="0"/>
              <a:t>يوجه الأستاذ التلاميذ توظيف </a:t>
            </a:r>
            <a:r>
              <a:rPr lang="ar-SA" i="0" kern="0" dirty="0" err="1"/>
              <a:t>تعلماتهم</a:t>
            </a:r>
            <a:r>
              <a:rPr lang="ar-SA" i="0" kern="0" dirty="0"/>
              <a:t> السابقة لإنتاج جمل </a:t>
            </a:r>
            <a:r>
              <a:rPr lang="ar-MA" i="0" kern="0" dirty="0" err="1"/>
              <a:t>حجاجية</a:t>
            </a:r>
            <a:r>
              <a:rPr lang="ar-MA" i="0" kern="0" dirty="0"/>
              <a:t> </a:t>
            </a:r>
            <a:r>
              <a:rPr lang="ar-SA" i="0" kern="0" dirty="0"/>
              <a:t>على غرار الجملة المقترحة. </a:t>
            </a:r>
          </a:p>
        </p:txBody>
      </p:sp>
      <p:sp>
        <p:nvSpPr>
          <p:cNvPr id="18" name="Google Shape;1548;p49">
            <a:extLst>
              <a:ext uri="{FF2B5EF4-FFF2-40B4-BE49-F238E27FC236}">
                <a16:creationId xmlns="" xmlns:a16="http://schemas.microsoft.com/office/drawing/2014/main" id="{7462CA61-B5FF-DD74-099C-9EF0A78A9A56}"/>
              </a:ext>
            </a:extLst>
          </p:cNvPr>
          <p:cNvSpPr txBox="1">
            <a:spLocks/>
          </p:cNvSpPr>
          <p:nvPr/>
        </p:nvSpPr>
        <p:spPr>
          <a:xfrm>
            <a:off x="84710" y="77495"/>
            <a:ext cx="10468339" cy="2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2000"/>
              <a:buFont typeface="Calibri"/>
              <a:buNone/>
              <a:defRPr sz="2000" b="1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>
              <a:buSzPct val="111111"/>
              <a:defRPr/>
            </a:pPr>
            <a:r>
              <a:rPr lang="ar-SA" kern="0" dirty="0"/>
              <a:t>الآن، سنوظف </a:t>
            </a:r>
            <a:r>
              <a:rPr lang="ar-SA" kern="0" dirty="0" err="1"/>
              <a:t>تعلماتنا</a:t>
            </a:r>
            <a:r>
              <a:rPr lang="ar-SA" kern="0" dirty="0"/>
              <a:t> في إنتاج جمل </a:t>
            </a:r>
            <a:r>
              <a:rPr lang="ar-MA" kern="0" dirty="0" err="1"/>
              <a:t>حجاجية</a:t>
            </a:r>
            <a:r>
              <a:rPr lang="ar-MA" kern="0" dirty="0"/>
              <a:t> </a:t>
            </a:r>
            <a:endParaRPr lang="ar-SA" kern="0" dirty="0"/>
          </a:p>
        </p:txBody>
      </p:sp>
      <p:pic>
        <p:nvPicPr>
          <p:cNvPr id="11" name="Google Shape;1435;p14" descr="Lever la main - Icônes mains et gestes gratuites">
            <a:extLst>
              <a:ext uri="{FF2B5EF4-FFF2-40B4-BE49-F238E27FC236}">
                <a16:creationId xmlns="" xmlns:a16="http://schemas.microsoft.com/office/drawing/2014/main" id="{771AE1F0-9971-8617-970F-103C675E2C7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710" y="18617"/>
            <a:ext cx="702642" cy="702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Image générée">
            <a:extLst>
              <a:ext uri="{FF2B5EF4-FFF2-40B4-BE49-F238E27FC236}">
                <a16:creationId xmlns="" xmlns:a16="http://schemas.microsoft.com/office/drawing/2014/main" id="{583AE149-673D-EEB7-FAC6-667E8D953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34501" y="-11895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107A0F61-A9B2-FF4F-18FB-8573C0756439}"/>
              </a:ext>
            </a:extLst>
          </p:cNvPr>
          <p:cNvSpPr txBox="1"/>
          <p:nvPr/>
        </p:nvSpPr>
        <p:spPr>
          <a:xfrm>
            <a:off x="332509" y="912424"/>
            <a:ext cx="11529977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r" rtl="1">
              <a:buClr>
                <a:srgbClr val="000000"/>
              </a:buClr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أُرَكِّبُ جُمْلَةً مُسْتَثْمِرًا رَصِيدِي فِي الحجاج عَلَى غِرَارِ: </a:t>
            </a:r>
          </a:p>
          <a:p>
            <a:pPr lvl="0" algn="r" rtl="1">
              <a:buClr>
                <a:srgbClr val="000000"/>
              </a:buClr>
            </a:pPr>
            <a:endParaRPr lang="ar-MA" sz="2400" kern="0" dirty="0">
              <a:solidFill>
                <a:srgbClr val="000000"/>
              </a:solidFill>
              <a:ea typeface="Calibri"/>
              <a:cs typeface="Calibri"/>
              <a:sym typeface="Arial"/>
            </a:endParaRPr>
          </a:p>
          <a:p>
            <a:pPr lvl="0" algn="r" rtl="1">
              <a:buClr>
                <a:srgbClr val="000000"/>
              </a:buClr>
            </a:pP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في اعْتِقَادِي، إِنَّ الذَّكَاءَ الِاصْطِنَاعِيَّ وَسيلة ٌ فَعَّالَةٌ لِتَحْسِينِ حَيَاةِ الْإِنْسَانِ، وَالدَّلِيلُ عَلَى ذَلِكَ دَوْرُهُ الكبير فِي تَشْخِيصِ الاَمْرَاضِ، وَتَنْظِيمِ الْمُرُورِ،  و َتَطْوِيرِ التَّعْلِيمِ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."</a:t>
            </a:r>
          </a:p>
          <a:p>
            <a:pPr rtl="1">
              <a:buClr>
                <a:srgbClr val="000000"/>
              </a:buClr>
              <a:buFont typeface="Arial"/>
              <a:buNone/>
            </a:pPr>
            <a:endParaRPr lang="ar-MA" sz="2400" b="1" kern="0" dirty="0">
              <a:solidFill>
                <a:srgbClr val="FF0000"/>
              </a:solidFill>
              <a:ea typeface="Calibri"/>
              <a:cs typeface="Calibri"/>
              <a:sym typeface="Arial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="" xmlns:a16="http://schemas.microsoft.com/office/drawing/2014/main" id="{E0CA00E9-A7A3-7460-487B-7F655D6B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525816"/>
              </p:ext>
            </p:extLst>
          </p:nvPr>
        </p:nvGraphicFramePr>
        <p:xfrm>
          <a:off x="384973" y="3082613"/>
          <a:ext cx="11510091" cy="3425800"/>
        </p:xfrm>
        <a:graphic>
          <a:graphicData uri="http://schemas.openxmlformats.org/drawingml/2006/table">
            <a:tbl>
              <a:tblPr firstRow="1" bandRow="1"/>
              <a:tblGrid>
                <a:gridCol w="58435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5027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6378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2987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وَالدَّلِيلُ عَلَى ذَلِكَ دَوْرُهُ الكبير فِي تَشْخِيصِ الاَمْرَاضِ، وَتَنْظِيمِ الْمُرُورِ،  و َتَطْوِيرِ التَّعْلِيمِ."</a:t>
                      </a: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إِنَّ الذَّكَاءَ الِاصْطِنَاعِيَّ وَسيلة ٌ فَعَّالَةٌ لِتَحْسِينِ حَيَاةِ الْإِنْسَانِ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في اعْتِقَادِي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71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والدليل </a:t>
                      </a: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...........</a:t>
                      </a: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 </a:t>
                      </a: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......................و...................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إن </a:t>
                      </a:r>
                      <a:r>
                        <a:rPr lang="fr-FR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..................................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في.....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21584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6">
          <a:extLst>
            <a:ext uri="{FF2B5EF4-FFF2-40B4-BE49-F238E27FC236}">
              <a16:creationId xmlns="" xmlns:a16="http://schemas.microsoft.com/office/drawing/2014/main" id="{26A26206-7F06-C22F-B06E-5D709D291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="" xmlns:a16="http://schemas.microsoft.com/office/drawing/2014/main" id="{1DCE083F-E950-BB3E-7A22-0D40690DA2E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="" xmlns:a16="http://schemas.microsoft.com/office/drawing/2014/main" id="{C3052643-F2E9-590D-DDDA-1BD35CDFE6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39F423E-AAB4-4138-2815-D82EE5CBE06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Google Shape;1511;p45">
            <a:extLst>
              <a:ext uri="{FF2B5EF4-FFF2-40B4-BE49-F238E27FC236}">
                <a16:creationId xmlns="" xmlns:a16="http://schemas.microsoft.com/office/drawing/2014/main" id="{873A3CEC-AB4E-3156-4CFB-A3ACAD5D1CDF}"/>
              </a:ext>
            </a:extLst>
          </p:cNvPr>
          <p:cNvSpPr txBox="1">
            <a:spLocks/>
          </p:cNvSpPr>
          <p:nvPr/>
        </p:nvSpPr>
        <p:spPr>
          <a:xfrm>
            <a:off x="670538" y="409211"/>
            <a:ext cx="10659631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يطلب الأستاذ من  التلاميذ تقديم أجوبتهم، ويحرص على تصحيح الأخطاء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وتوثيق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أجوبة نموذجية على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السبورة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.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وتناوب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التلاميذ</a:t>
            </a:r>
            <a:r>
              <a:rPr lang="ar-MA" sz="1400" dirty="0">
                <a:solidFill>
                  <a:prstClr val="white">
                    <a:lumMod val="50000"/>
                  </a:prstClr>
                </a:solidFill>
              </a:rPr>
              <a:t> الذين لم يقدموا أجوبة صحيحة 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 على</a:t>
            </a:r>
            <a:r>
              <a:rPr lang="ar-SA" sz="1400" u="sng" dirty="0">
                <a:solidFill>
                  <a:srgbClr val="FF0000"/>
                </a:solidFill>
              </a:rPr>
              <a:t> </a:t>
            </a:r>
            <a:r>
              <a:rPr lang="ar-SA" sz="1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قراءتها</a:t>
            </a:r>
            <a:r>
              <a:rPr lang="ar-SA" sz="1400" dirty="0">
                <a:solidFill>
                  <a:prstClr val="white">
                    <a:lumMod val="50000"/>
                  </a:prstClr>
                </a:solidFill>
              </a:rPr>
              <a:t>. </a:t>
            </a:r>
          </a:p>
        </p:txBody>
      </p:sp>
      <p:sp>
        <p:nvSpPr>
          <p:cNvPr id="12" name="Google Shape;1548;p49">
            <a:extLst>
              <a:ext uri="{FF2B5EF4-FFF2-40B4-BE49-F238E27FC236}">
                <a16:creationId xmlns="" xmlns:a16="http://schemas.microsoft.com/office/drawing/2014/main" id="{C826B332-A629-711A-340C-F6E215961112}"/>
              </a:ext>
            </a:extLst>
          </p:cNvPr>
          <p:cNvSpPr txBox="1">
            <a:spLocks/>
          </p:cNvSpPr>
          <p:nvPr/>
        </p:nvSpPr>
        <p:spPr>
          <a:xfrm>
            <a:off x="4060880" y="38415"/>
            <a:ext cx="7344465" cy="49477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SzPct val="111111"/>
            </a:pPr>
            <a:r>
              <a:rPr lang="ar-SA" sz="1600" b="1" dirty="0">
                <a:solidFill>
                  <a:prstClr val="white">
                    <a:lumMod val="50000"/>
                  </a:prstClr>
                </a:solidFill>
              </a:rPr>
              <a:t>هيا لنراجع معا الأجوبة المقترحة من قبلكم. </a:t>
            </a:r>
          </a:p>
        </p:txBody>
      </p:sp>
      <p:pic>
        <p:nvPicPr>
          <p:cNvPr id="13" name="Picture 4" descr="Image générée">
            <a:extLst>
              <a:ext uri="{FF2B5EF4-FFF2-40B4-BE49-F238E27FC236}">
                <a16:creationId xmlns="" xmlns:a16="http://schemas.microsoft.com/office/drawing/2014/main" id="{5641ADB3-1E0D-A63E-7B70-7DD4B5770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" t="42119" r="70997" b="41629"/>
          <a:stretch>
            <a:fillRect/>
          </a:stretch>
        </p:blipFill>
        <p:spPr bwMode="auto">
          <a:xfrm>
            <a:off x="18965" y="55481"/>
            <a:ext cx="732016" cy="69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107A0F61-A9B2-FF4F-18FB-8573C0756439}"/>
              </a:ext>
            </a:extLst>
          </p:cNvPr>
          <p:cNvSpPr txBox="1"/>
          <p:nvPr/>
        </p:nvSpPr>
        <p:spPr>
          <a:xfrm>
            <a:off x="332509" y="1143621"/>
            <a:ext cx="11529977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r" rtl="1">
              <a:buClr>
                <a:srgbClr val="000000"/>
              </a:buClr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  <a:sym typeface="Arial"/>
              </a:rPr>
              <a:t>أُرَكِّبُ جُمْلَةً مُسْتَثْمِرًا رَصِيدِي فِي الحجاج عَلَى غِرَارِ: </a:t>
            </a:r>
          </a:p>
          <a:p>
            <a:pPr lvl="0" algn="r" rtl="1">
              <a:buClr>
                <a:srgbClr val="000000"/>
              </a:buClr>
            </a:pPr>
            <a:endParaRPr lang="ar-MA" sz="2400" kern="0" dirty="0">
              <a:solidFill>
                <a:srgbClr val="000000"/>
              </a:solidFill>
              <a:ea typeface="Calibri"/>
              <a:cs typeface="Calibri"/>
              <a:sym typeface="Arial"/>
            </a:endParaRPr>
          </a:p>
          <a:p>
            <a:pPr lvl="0" algn="r" rtl="1">
              <a:buClr>
                <a:srgbClr val="000000"/>
              </a:buClr>
            </a:pP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في اعْتِقَادِي، إِنَّ الذَّكَاءَ الِاصْطِنَاعِيَّ وَسيلة ٌ فَعَّالَةٌ لِتَحْسِينِ حَيَاةِ الْإِنْسَانِ، وَالدَّلِيلُ عَلَى ذَلِكَ دَوْرُهُ الكبير فِي تَشْخِيصِ الاَمْرَاضِ، وَتَنْظِيمِ الْمُرُورِ،  و َتَطْوِيرِ التَّعْلِيمِ</a:t>
            </a:r>
            <a:r>
              <a:rPr lang="ar-MA" sz="2400" b="1" kern="0" dirty="0">
                <a:solidFill>
                  <a:srgbClr val="FF0000"/>
                </a:solidFill>
                <a:ea typeface="Calibri"/>
                <a:cs typeface="Calibri"/>
                <a:sym typeface="Arial"/>
              </a:rPr>
              <a:t>."</a:t>
            </a:r>
          </a:p>
          <a:p>
            <a:pPr rtl="1">
              <a:buClr>
                <a:srgbClr val="000000"/>
              </a:buClr>
              <a:buFont typeface="Arial"/>
              <a:buNone/>
            </a:pPr>
            <a:endParaRPr lang="ar-MA" sz="2400" b="1" kern="0" dirty="0">
              <a:solidFill>
                <a:srgbClr val="FF0000"/>
              </a:solidFill>
              <a:ea typeface="Calibri"/>
              <a:cs typeface="Calibri"/>
              <a:sym typeface="Arial"/>
            </a:endParaRPr>
          </a:p>
        </p:txBody>
      </p:sp>
      <p:graphicFrame>
        <p:nvGraphicFramePr>
          <p:cNvPr id="16" name="Tableau 15">
            <a:extLst>
              <a:ext uri="{FF2B5EF4-FFF2-40B4-BE49-F238E27FC236}">
                <a16:creationId xmlns="" xmlns:a16="http://schemas.microsoft.com/office/drawing/2014/main" id="{E0CA00E9-A7A3-7460-487B-7F655D6B51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086889"/>
              </p:ext>
            </p:extLst>
          </p:nvPr>
        </p:nvGraphicFramePr>
        <p:xfrm>
          <a:off x="384973" y="3313810"/>
          <a:ext cx="11510091" cy="3425800"/>
        </p:xfrm>
        <a:graphic>
          <a:graphicData uri="http://schemas.openxmlformats.org/drawingml/2006/table">
            <a:tbl>
              <a:tblPr firstRow="1" bandRow="1"/>
              <a:tblGrid>
                <a:gridCol w="58435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5027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6378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2987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وَالدَّلِيلُ عَلَى ذَلِكَ دَوْرُهُ الكبير فِي تَشْخِيصِ الاَمْرَاضِ، وَتَنْظِيمِ الْمُرُورِ،  و َتَطْوِيرِ التَّعْلِيمِ."</a:t>
                      </a: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إِنَّ الذَّكَاءَ الِاصْطِنَاعِيَّ وَسيلة ٌ فَعَّالَةٌ لِتَحْسِينِ حَيَاةِ الْإِنْسَانِ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rtl="1">
                        <a:lnSpc>
                          <a:spcPct val="2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في اعْتِقَادِي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71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والدليل </a:t>
                      </a: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...........</a:t>
                      </a: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و </a:t>
                      </a: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......................و...................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إن </a:t>
                      </a:r>
                      <a:r>
                        <a:rPr lang="fr-FR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..................................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r" rtl="1">
                        <a:lnSpc>
                          <a:spcPct val="300000"/>
                        </a:lnSpc>
                      </a:pP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  <a:sym typeface="Arial"/>
                        </a:rPr>
                        <a:t>في.....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  <a:sym typeface="Arial"/>
                      </a:endParaRPr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40882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360E921-5C7A-45B5-7A04-1577B4B7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>
            <a:extLst>
              <a:ext uri="{FF2B5EF4-FFF2-40B4-BE49-F238E27FC236}">
                <a16:creationId xmlns="" xmlns:a16="http://schemas.microsoft.com/office/drawing/2014/main" id="{8088CFA2-87D6-D17C-610C-16AA721B3191}"/>
              </a:ext>
            </a:extLst>
          </p:cNvPr>
          <p:cNvGrpSpPr/>
          <p:nvPr/>
        </p:nvGrpSpPr>
        <p:grpSpPr>
          <a:xfrm>
            <a:off x="5111646" y="1642150"/>
            <a:ext cx="5801193" cy="3476991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="" xmlns:a16="http://schemas.microsoft.com/office/drawing/2014/main" id="{87B02774-AF2D-3E6C-3A0E-23C1659D9390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" name="Rectangle 18">
              <a:extLst>
                <a:ext uri="{FF2B5EF4-FFF2-40B4-BE49-F238E27FC236}">
                  <a16:creationId xmlns="" xmlns:a16="http://schemas.microsoft.com/office/drawing/2014/main" id="{8D78E122-5B7D-78C1-9F5E-EBB8286918CF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noFill/>
            <a:ln cap="flat">
              <a:solidFill>
                <a:srgbClr val="44546A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9">
              <a:extLst>
                <a:ext uri="{FF2B5EF4-FFF2-40B4-BE49-F238E27FC236}">
                  <a16:creationId xmlns="" xmlns:a16="http://schemas.microsoft.com/office/drawing/2014/main" id="{F9522235-60DD-07F0-87C8-068B389D5A37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44546A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B48AD0E8-9468-DB48-2187-E80396679C67}"/>
              </a:ext>
            </a:extLst>
          </p:cNvPr>
          <p:cNvSpPr txBox="1"/>
          <p:nvPr/>
        </p:nvSpPr>
        <p:spPr>
          <a:xfrm>
            <a:off x="5381468" y="1945420"/>
            <a:ext cx="5400765" cy="197688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5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اختتام الحصة</a:t>
            </a:r>
          </a:p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ar-MA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05  دقائق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27805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4694F80-86B2-7758-B09D-7B6F5F1F2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EE26D511-2C1E-B15A-D419-69F4795FA9C8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AF02CD3-0B27-1CEB-25DF-08327DC294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CB0E403-A56C-5980-941E-550D880FD3DD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0" name="Google Shape;1692;p59">
            <a:extLst>
              <a:ext uri="{FF2B5EF4-FFF2-40B4-BE49-F238E27FC236}">
                <a16:creationId xmlns="" xmlns:a16="http://schemas.microsoft.com/office/drawing/2014/main" id="{5989464E-6BB2-B976-C1B5-AD946167C5F1}"/>
              </a:ext>
            </a:extLst>
          </p:cNvPr>
          <p:cNvSpPr txBox="1">
            <a:spLocks/>
          </p:cNvSpPr>
          <p:nvPr/>
        </p:nvSpPr>
        <p:spPr>
          <a:xfrm>
            <a:off x="1223057" y="62004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اليوم أغنينا رصيدنا بعبارات وأساليب  جديدة تتعلق بالحجاج . فمن يذكرنا ببعض منها:</a:t>
            </a:r>
          </a:p>
        </p:txBody>
      </p:sp>
      <p:sp>
        <p:nvSpPr>
          <p:cNvPr id="11" name="Google Shape;1693;p59">
            <a:extLst>
              <a:ext uri="{FF2B5EF4-FFF2-40B4-BE49-F238E27FC236}">
                <a16:creationId xmlns="" xmlns:a16="http://schemas.microsoft.com/office/drawing/2014/main" id="{9C9668F8-5AE2-11CD-6464-FA11C12568F2}"/>
              </a:ext>
            </a:extLst>
          </p:cNvPr>
          <p:cNvSpPr txBox="1">
            <a:spLocks/>
          </p:cNvSpPr>
          <p:nvPr/>
        </p:nvSpPr>
        <p:spPr>
          <a:xfrm>
            <a:off x="965199" y="447685"/>
            <a:ext cx="10179603" cy="292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spcBef>
                <a:spcPts val="0"/>
              </a:spcBef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يطلب الأستاذ من التلاميذ تقديم عبارات وأساليب </a:t>
            </a:r>
            <a:r>
              <a:rPr lang="ar-MA" sz="1600" dirty="0" err="1">
                <a:solidFill>
                  <a:prstClr val="white">
                    <a:lumMod val="50000"/>
                  </a:prstClr>
                </a:solidFill>
              </a:rPr>
              <a:t>حجاجية</a:t>
            </a:r>
            <a:r>
              <a:rPr lang="ar-MA" sz="1600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مما تم تعلم</a:t>
            </a:r>
            <a:r>
              <a:rPr lang="ar-MA" sz="1600" dirty="0">
                <a:solidFill>
                  <a:prstClr val="white">
                    <a:lumMod val="50000"/>
                  </a:prstClr>
                </a:solidFill>
              </a:rPr>
              <a:t>و</a:t>
            </a:r>
            <a:r>
              <a:rPr lang="ar-SA" sz="1600" dirty="0">
                <a:solidFill>
                  <a:prstClr val="white">
                    <a:lumMod val="50000"/>
                  </a:prstClr>
                </a:solidFill>
              </a:rPr>
              <a:t>ه في الحصة.</a:t>
            </a:r>
          </a:p>
          <a:p>
            <a:pPr marL="0" indent="0" algn="r">
              <a:buClr>
                <a:srgbClr val="AEABAB"/>
              </a:buClr>
              <a:buSzPts val="1400"/>
              <a:buFont typeface="Arial" panose="020B0604020202020204" pitchFamily="34" charset="0"/>
              <a:buNone/>
            </a:pPr>
            <a:endParaRPr lang="ar-SA" sz="1600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Google Shape;1694;p59">
            <a:extLst>
              <a:ext uri="{FF2B5EF4-FFF2-40B4-BE49-F238E27FC236}">
                <a16:creationId xmlns="" xmlns:a16="http://schemas.microsoft.com/office/drawing/2014/main" id="{8B059179-60AD-954D-3402-CC262E0CD8C5}"/>
              </a:ext>
            </a:extLst>
          </p:cNvPr>
          <p:cNvSpPr txBox="1"/>
          <p:nvPr/>
        </p:nvSpPr>
        <p:spPr>
          <a:xfrm>
            <a:off x="7813515" y="1535508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الأول: ............ 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695;p59">
            <a:extLst>
              <a:ext uri="{FF2B5EF4-FFF2-40B4-BE49-F238E27FC236}">
                <a16:creationId xmlns="" xmlns:a16="http://schemas.microsoft.com/office/drawing/2014/main" id="{44E12331-6610-F2C5-1895-6719B246F6AC}"/>
              </a:ext>
            </a:extLst>
          </p:cNvPr>
          <p:cNvSpPr txBox="1"/>
          <p:nvPr/>
        </p:nvSpPr>
        <p:spPr>
          <a:xfrm>
            <a:off x="6996097" y="2671972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الثاني:................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696;p59">
            <a:extLst>
              <a:ext uri="{FF2B5EF4-FFF2-40B4-BE49-F238E27FC236}">
                <a16:creationId xmlns="" xmlns:a16="http://schemas.microsoft.com/office/drawing/2014/main" id="{EFFC0BB2-8760-AF22-83EE-0C58080AEBC0}"/>
              </a:ext>
            </a:extLst>
          </p:cNvPr>
          <p:cNvSpPr txBox="1"/>
          <p:nvPr/>
        </p:nvSpPr>
        <p:spPr>
          <a:xfrm>
            <a:off x="5036802" y="3808776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الثالث:....................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697;p59">
            <a:extLst>
              <a:ext uri="{FF2B5EF4-FFF2-40B4-BE49-F238E27FC236}">
                <a16:creationId xmlns="" xmlns:a16="http://schemas.microsoft.com/office/drawing/2014/main" id="{4E9CDA45-3234-E9B8-F095-FAE87345134F}"/>
              </a:ext>
            </a:extLst>
          </p:cNvPr>
          <p:cNvSpPr txBox="1"/>
          <p:nvPr/>
        </p:nvSpPr>
        <p:spPr>
          <a:xfrm>
            <a:off x="2915934" y="4868143"/>
            <a:ext cx="3429000" cy="46166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 rtl="1">
              <a:buClr>
                <a:srgbClr val="000000"/>
              </a:buClr>
              <a:buSzPts val="2400"/>
              <a:buFont typeface="Arial"/>
              <a:buNone/>
            </a:pPr>
            <a:r>
              <a:rPr lang="ar-MA" sz="2400" b="1">
                <a:solidFill>
                  <a:prstClr val="black"/>
                </a:solidFill>
                <a:ea typeface="Calibri"/>
                <a:cs typeface="Calibri"/>
                <a:sym typeface="Calibri"/>
              </a:rPr>
              <a:t>التعبير الرابع: ..................</a:t>
            </a:r>
            <a:endParaRPr sz="2400" b="1"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98;p59">
            <a:extLst>
              <a:ext uri="{FF2B5EF4-FFF2-40B4-BE49-F238E27FC236}">
                <a16:creationId xmlns="" xmlns:a16="http://schemas.microsoft.com/office/drawing/2014/main" id="{84938926-1CBA-2D0E-40F7-4BF009EC84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306" y="93848"/>
            <a:ext cx="706437" cy="701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53098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F5DAD31-B1D3-C38D-9435-2085AACE2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FFDD1772-6960-793F-1027-288A8A00E029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0F5D3D23-5046-9A80-CB39-84E09D7D78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FEA17DC7-9837-7CDE-D83A-A38EF111547C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6" name="Google Shape;1692;p59">
            <a:extLst>
              <a:ext uri="{FF2B5EF4-FFF2-40B4-BE49-F238E27FC236}">
                <a16:creationId xmlns="" xmlns:a16="http://schemas.microsoft.com/office/drawing/2014/main" id="{4CCC83DD-4171-89B6-7A73-7E174A5F539B}"/>
              </a:ext>
            </a:extLst>
          </p:cNvPr>
          <p:cNvSpPr txBox="1">
            <a:spLocks/>
          </p:cNvSpPr>
          <p:nvPr/>
        </p:nvSpPr>
        <p:spPr>
          <a:xfrm>
            <a:off x="1216605" y="89179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ts val="2000"/>
              <a:buFont typeface="Calibri"/>
              <a:buNone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</a:rPr>
              <a:t>اليوم أغنينا رصيدنا بعبارات وأساليب  جديدة تتعلق بالحجاج. فمن يذكرنا ببعض منها:</a:t>
            </a:r>
          </a:p>
        </p:txBody>
      </p:sp>
      <p:pic>
        <p:nvPicPr>
          <p:cNvPr id="9" name="Google Shape;1698;p59">
            <a:extLst>
              <a:ext uri="{FF2B5EF4-FFF2-40B4-BE49-F238E27FC236}">
                <a16:creationId xmlns="" xmlns:a16="http://schemas.microsoft.com/office/drawing/2014/main" id="{C1490919-0655-4B1B-96CC-26E2EBAB49D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107" y="40227"/>
            <a:ext cx="706437" cy="7016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2673178" y="1361202"/>
            <a:ext cx="799482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فَهُوَ فِي اعْتِقَادِي 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فُرْصَةٌ عَظِيمَةٌ لِتَطْوِيرِ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ٱلْمُجْتَمَعَاتِ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 وَتَحْسِينِ جَوْدَةِ </a:t>
            </a:r>
            <a:r>
              <a:rPr lang="ar-MA" sz="2400" kern="0" dirty="0" err="1" smtClean="0">
                <a:solidFill>
                  <a:srgbClr val="000000"/>
                </a:solidFill>
                <a:ea typeface="Calibri"/>
                <a:cs typeface="Calibri"/>
              </a:rPr>
              <a:t>ٱلْحَيَاةِ</a:t>
            </a:r>
            <a:r>
              <a:rPr lang="ar-MA" sz="2000" b="1" dirty="0" smtClean="0">
                <a:solidFill>
                  <a:prstClr val="black"/>
                </a:solidFill>
              </a:rPr>
              <a:t> </a:t>
            </a:r>
            <a:endParaRPr lang="fr-FR" sz="2000" b="1" dirty="0"/>
          </a:p>
        </p:txBody>
      </p:sp>
      <p:sp>
        <p:nvSpPr>
          <p:cNvPr id="10" name="Rectangle 9"/>
          <p:cNvSpPr/>
          <p:nvPr/>
        </p:nvSpPr>
        <p:spPr>
          <a:xfrm>
            <a:off x="1099751" y="3579645"/>
            <a:ext cx="7477336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MA" sz="2400" b="1" dirty="0" smtClean="0">
                <a:solidFill>
                  <a:prstClr val="black"/>
                </a:solidFill>
              </a:rPr>
              <a:t>أ</a:t>
            </a:r>
            <a:r>
              <a:rPr lang="ar-MA" sz="2400" kern="0" dirty="0" smtClean="0">
                <a:solidFill>
                  <a:srgbClr val="000000"/>
                </a:solidFill>
                <a:ea typeface="Calibri"/>
                <a:cs typeface="Calibri"/>
              </a:rPr>
              <a:t>ضْحَى 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يُسْتَخْدَمُ فِي كُلِّ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ٱلْمَجَالَاتِ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، 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مِثْل </a:t>
            </a:r>
            <a:r>
              <a:rPr lang="ar-MA" sz="2400" kern="0" dirty="0" err="1">
                <a:solidFill>
                  <a:srgbClr val="FF0000"/>
                </a:solidFill>
                <a:ea typeface="Calibri"/>
                <a:cs typeface="Calibri"/>
              </a:rPr>
              <a:t>ٱلطِّبِّ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 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وَٱلتَّعْلِيمِ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 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وَٱلنَّقْلِ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 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وَٱلصِّنَاعَةِ</a:t>
            </a:r>
            <a:endParaRPr lang="fr-FR" sz="2400" kern="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67957" y="4883417"/>
            <a:ext cx="10573254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إِنَّ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ٱلذَّكَاءَ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ٱلِٱصْطِنَاعِيَّ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، 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وَقَدْ يُخَالِفُنِي </a:t>
            </a:r>
            <a:r>
              <a:rPr lang="ar-MA" sz="2400" kern="0" dirty="0" err="1">
                <a:solidFill>
                  <a:srgbClr val="FF0000"/>
                </a:solidFill>
                <a:ea typeface="Calibri"/>
                <a:cs typeface="Calibri"/>
              </a:rPr>
              <a:t>ٱلْبَعْضُ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 هذَا </a:t>
            </a:r>
            <a:r>
              <a:rPr lang="ar-MA" sz="2400" kern="0" dirty="0" err="1">
                <a:solidFill>
                  <a:srgbClr val="FF0000"/>
                </a:solidFill>
                <a:ea typeface="Calibri"/>
                <a:cs typeface="Calibri"/>
              </a:rPr>
              <a:t>ٱلرَّأْيَ</a:t>
            </a:r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، 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لَيْسَ تَهْدِيدًا، بَلْ هُوَ فُرْصَةٌ ثَمِينَةٌ لِخِدْمَةِ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ٱلْإِنْسَانِيَّةِ</a:t>
            </a:r>
            <a:endParaRPr lang="fr-FR" sz="2400" kern="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519881" y="2478902"/>
            <a:ext cx="1002133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r-MA" sz="2400" kern="0" dirty="0">
                <a:solidFill>
                  <a:srgbClr val="FF0000"/>
                </a:solidFill>
                <a:ea typeface="Calibri"/>
                <a:cs typeface="Calibri"/>
              </a:rPr>
              <a:t>وفقًا لِتَقْرِيرِ مُنَظَّمَةِ الصِّحَّةِ </a:t>
            </a:r>
            <a:r>
              <a:rPr lang="ar-MA" sz="2400" kern="0" dirty="0" err="1">
                <a:solidFill>
                  <a:srgbClr val="FF0000"/>
                </a:solidFill>
                <a:ea typeface="Calibri"/>
                <a:cs typeface="Calibri"/>
              </a:rPr>
              <a:t>ٱلْعَالَمِيَّةِ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، فَإِنَّ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ٱلذَّكَاءَ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ٱلِاصْطِنَاعِيَّ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 يُسَاعِدُ فِي تَحْسِينِ جَوْدَةِ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ٱلْخِدْمَاتِ</a:t>
            </a: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ar-MA" sz="2400" kern="0" dirty="0" err="1">
                <a:solidFill>
                  <a:srgbClr val="000000"/>
                </a:solidFill>
                <a:ea typeface="Calibri"/>
                <a:cs typeface="Calibri"/>
              </a:rPr>
              <a:t>ٱلطِّبِّيَّةِ</a:t>
            </a:r>
            <a:endParaRPr lang="fr-FR" sz="2400" kern="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13" name="Google Shape;1693;p59">
            <a:extLst>
              <a:ext uri="{FF2B5EF4-FFF2-40B4-BE49-F238E27FC236}">
                <a16:creationId xmlns="" xmlns:a16="http://schemas.microsoft.com/office/drawing/2014/main" id="{BA83F6FE-BD44-0551-8DD9-5C428731EEA1}"/>
              </a:ext>
            </a:extLst>
          </p:cNvPr>
          <p:cNvSpPr txBox="1">
            <a:spLocks/>
          </p:cNvSpPr>
          <p:nvPr/>
        </p:nvSpPr>
        <p:spPr>
          <a:xfrm>
            <a:off x="855544" y="499856"/>
            <a:ext cx="10409522" cy="3280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1">
              <a:spcBef>
                <a:spcPts val="0"/>
              </a:spcBef>
            </a:pPr>
            <a:r>
              <a:rPr lang="ar-MA" sz="1600" dirty="0">
                <a:solidFill>
                  <a:prstClr val="white">
                    <a:lumMod val="50000"/>
                  </a:prstClr>
                </a:solidFill>
              </a:rPr>
              <a:t>بَعْدَ تَقْدِيمِ المُتَعَلِّمِينَ لِأَجْوِبَتِهِمْ يَخْتَارُ الأُسْتَاذُ الأجوبة الجيدة. </a:t>
            </a:r>
            <a:r>
              <a:rPr lang="ar-MA" sz="1600" b="1" dirty="0">
                <a:solidFill>
                  <a:prstClr val="white">
                    <a:lumMod val="5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ويدعو غير المشاركين منهم في النشاط إلى قراءة الأجوبة المقترحة على الشريحة قراءة سليمة</a:t>
            </a:r>
          </a:p>
        </p:txBody>
      </p:sp>
    </p:spTree>
    <p:extLst>
      <p:ext uri="{BB962C8B-B14F-4D97-AF65-F5344CB8AC3E}">
        <p14:creationId xmlns:p14="http://schemas.microsoft.com/office/powerpoint/2010/main" val="40594591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D1BB944-3226-91BB-E658-36E3B69BB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52779C09-617F-3CA1-C55A-E5DE9B206FCB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ABC4376C-8213-F6C3-5044-9270F19081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B2DFDBD-143E-9F7D-8D2E-F160B46CCFF4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713;p61">
            <a:extLst>
              <a:ext uri="{FF2B5EF4-FFF2-40B4-BE49-F238E27FC236}">
                <a16:creationId xmlns="" xmlns:a16="http://schemas.microsoft.com/office/drawing/2014/main" id="{E96BE0AF-5D87-C44E-1DEE-DCB5FE1AC6BE}"/>
              </a:ext>
            </a:extLst>
          </p:cNvPr>
          <p:cNvSpPr txBox="1">
            <a:spLocks/>
          </p:cNvSpPr>
          <p:nvPr/>
        </p:nvSpPr>
        <p:spPr>
          <a:xfrm>
            <a:off x="1143259" y="173902"/>
            <a:ext cx="10161104" cy="47061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r>
              <a:rPr lang="ar-MA" sz="1600" b="1" dirty="0">
                <a:solidFill>
                  <a:prstClr val="white">
                    <a:lumMod val="50000"/>
                  </a:prstClr>
                </a:solidFill>
                <a:latin typeface="Calibri"/>
                <a:ea typeface="Calibri"/>
                <a:cs typeface="Calibri"/>
                <a:sym typeface="Calibri"/>
              </a:rPr>
              <a:t>في المنزل، اكتب بعض مزيا الذكاء الاصطناعي في حياتنا اليومية </a:t>
            </a:r>
          </a:p>
          <a:p>
            <a:pPr algn="r" rtl="1">
              <a:spcBef>
                <a:spcPts val="0"/>
              </a:spcBef>
              <a:buClr>
                <a:srgbClr val="757070"/>
              </a:buClr>
              <a:buSzPct val="100000"/>
            </a:pPr>
            <a:endParaRPr lang="ar-MA" sz="1600" b="1" dirty="0">
              <a:solidFill>
                <a:prstClr val="white">
                  <a:lumMod val="50000"/>
                </a:prst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1715;p61">
            <a:extLst>
              <a:ext uri="{FF2B5EF4-FFF2-40B4-BE49-F238E27FC236}">
                <a16:creationId xmlns="" xmlns:a16="http://schemas.microsoft.com/office/drawing/2014/main" id="{F32A82F8-DF0E-ACC6-FEC1-016D11FDD2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53" y="16448"/>
            <a:ext cx="731837" cy="73183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224588" y="808603"/>
            <a:ext cx="11678653" cy="5890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kern="0" dirty="0">
                <a:solidFill>
                  <a:srgbClr val="000000"/>
                </a:solidFill>
                <a:ea typeface="Calibri"/>
                <a:cs typeface="Calibri"/>
              </a:rPr>
              <a:t>في المنزل، اكتب بعض مزيا الذكاء الاصطناعي في حياتنا اليومية </a:t>
            </a:r>
            <a:endParaRPr lang="fr-FR" sz="2400" kern="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graphicFrame>
        <p:nvGraphicFramePr>
          <p:cNvPr id="8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4279296"/>
              </p:ext>
            </p:extLst>
          </p:nvPr>
        </p:nvGraphicFramePr>
        <p:xfrm>
          <a:off x="224587" y="1397675"/>
          <a:ext cx="11678653" cy="4572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9824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804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تجلياتها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b="1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المزايا</a:t>
                      </a:r>
                      <a:endParaRPr lang="fr-FR" sz="2400" b="1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يتجلى في الكشف المبكر عن الأمراض وإنقاذ الأرواح.</a:t>
                      </a:r>
                    </a:p>
                    <a:p>
                      <a:pPr algn="r" rtl="1"/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تحسين الخدمات الطبية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يتجلى في </a:t>
                      </a: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.............................................................................</a:t>
                      </a:r>
                      <a:endParaRPr lang="ar-MA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  <a:p>
                      <a:pPr algn="r" rtl="1"/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تعزيز الأمن والسلامة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3412">
                <a:tc>
                  <a:txBody>
                    <a:bodyPr/>
                    <a:lstStyle/>
                    <a:p>
                      <a:pPr algn="r" rtl="1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يتجلى في </a:t>
                      </a:r>
                      <a:r>
                        <a:rPr lang="fr-FR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</a:t>
                      </a: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......................</a:t>
                      </a:r>
                      <a:r>
                        <a:rPr lang="fr-FR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</a:t>
                      </a: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</a:t>
                      </a:r>
                      <a:r>
                        <a:rPr lang="fr-FR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</a:t>
                      </a:r>
                    </a:p>
                    <a:p>
                      <a:pPr algn="r" rtl="1"/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يتجلى في </a:t>
                      </a:r>
                      <a:r>
                        <a:rPr lang="fr-FR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</a:t>
                      </a: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...................................</a:t>
                      </a:r>
                      <a:r>
                        <a:rPr lang="fr-FR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.............................................</a:t>
                      </a:r>
                    </a:p>
                    <a:p>
                      <a:pPr algn="r" rtl="1"/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يتجلى في </a:t>
                      </a:r>
                      <a:r>
                        <a:rPr lang="fr-FR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......................</a:t>
                      </a:r>
                      <a:r>
                        <a:rPr lang="ar-MA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</a:t>
                      </a:r>
                      <a:r>
                        <a:rPr lang="fr-FR" sz="2400" kern="0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  <a:p>
                      <a:pPr algn="r" rtl="1"/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2400" kern="0" dirty="0">
                          <a:solidFill>
                            <a:srgbClr val="000000"/>
                          </a:solidFill>
                          <a:latin typeface="+mn-lt"/>
                          <a:ea typeface="Calibri"/>
                          <a:cs typeface="Calibri"/>
                        </a:rPr>
                        <a:t>.....................</a:t>
                      </a:r>
                      <a:endParaRPr lang="fr-FR" sz="2400" kern="0" dirty="0">
                        <a:solidFill>
                          <a:srgbClr val="000000"/>
                        </a:solidFill>
                        <a:latin typeface="+mn-lt"/>
                        <a:ea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00961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29B8238-4DF5-63BF-AF32-3A939000E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="" xmlns:a16="http://schemas.microsoft.com/office/drawing/2014/main" id="{21E1CBB2-FF1D-A50A-0166-BBCF33559C80}"/>
              </a:ext>
            </a:extLst>
          </p:cNvPr>
          <p:cNvSpPr/>
          <p:nvPr/>
        </p:nvSpPr>
        <p:spPr>
          <a:xfrm>
            <a:off x="0" y="-6642"/>
            <a:ext cx="12192000" cy="831706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68570" tIns="34271" rIns="68570" bIns="34271" anchor="ctr" anchorCtr="1" compatLnSpc="1">
            <a:noAutofit/>
          </a:bodyPr>
          <a:lstStyle/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000" kern="0">
              <a:solidFill>
                <a:srgbClr val="FFFFFF"/>
              </a:solidFill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0D8CEBBD-AB17-D22E-551E-C0561E451C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1307258" y="9878"/>
            <a:ext cx="731494" cy="73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0932AD5-D2DF-D842-707D-F08782BBAA5F}"/>
              </a:ext>
            </a:extLst>
          </p:cNvPr>
          <p:cNvSpPr/>
          <p:nvPr/>
        </p:nvSpPr>
        <p:spPr>
          <a:xfrm>
            <a:off x="-2894" y="0"/>
            <a:ext cx="12191999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MA" kern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1721;p62">
            <a:extLst>
              <a:ext uri="{FF2B5EF4-FFF2-40B4-BE49-F238E27FC236}">
                <a16:creationId xmlns="" xmlns:a16="http://schemas.microsoft.com/office/drawing/2014/main" id="{2473380F-BE6A-17E8-320A-84F8C3713F0A}"/>
              </a:ext>
            </a:extLst>
          </p:cNvPr>
          <p:cNvSpPr txBox="1">
            <a:spLocks/>
          </p:cNvSpPr>
          <p:nvPr/>
        </p:nvSpPr>
        <p:spPr>
          <a:xfrm>
            <a:off x="4242216" y="195946"/>
            <a:ext cx="6934336" cy="470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spcBef>
                <a:spcPts val="0"/>
              </a:spcBef>
              <a:buClr>
                <a:srgbClr val="757070"/>
              </a:buClr>
              <a:buSzPts val="2400"/>
              <a:buFont typeface="Calibri"/>
              <a:buNone/>
            </a:pPr>
            <a:r>
              <a:rPr lang="ar-MA" sz="2400">
                <a:solidFill>
                  <a:prstClr val="black"/>
                </a:solidFill>
              </a:rPr>
              <a:t>وَصَلْنَا إِلَى نِهَايَةِ ٱلْحَصَّةِ. لَا تَنْسَوْا مُرَاجَعَةَ دُرُوسِكُمْ، وَإِنْجَازَ وَاجِبَاتِكُمْ.</a:t>
            </a:r>
          </a:p>
        </p:txBody>
      </p:sp>
      <p:pic>
        <p:nvPicPr>
          <p:cNvPr id="6" name="Google Shape;1723;p62">
            <a:extLst>
              <a:ext uri="{FF2B5EF4-FFF2-40B4-BE49-F238E27FC236}">
                <a16:creationId xmlns="" xmlns:a16="http://schemas.microsoft.com/office/drawing/2014/main" id="{FDFC161F-2A15-0B4B-E3D3-C7BB605B6EB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8856" y="1901081"/>
            <a:ext cx="3711575" cy="371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24;p62">
            <a:extLst>
              <a:ext uri="{FF2B5EF4-FFF2-40B4-BE49-F238E27FC236}">
                <a16:creationId xmlns="" xmlns:a16="http://schemas.microsoft.com/office/drawing/2014/main" id="{9E2DDC0F-19F6-E588-7403-2C5A995727E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1134"/>
            <a:ext cx="731837" cy="731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77354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2_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0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5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7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8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9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20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4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3.xml><?xml version="1.0" encoding="utf-8"?>
<a:theme xmlns:a="http://schemas.openxmlformats.org/drawingml/2006/main" name="4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5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5.xml><?xml version="1.0" encoding="utf-8"?>
<a:theme xmlns:a="http://schemas.openxmlformats.org/drawingml/2006/main" name="26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6.xml><?xml version="1.0" encoding="utf-8"?>
<a:theme xmlns:a="http://schemas.openxmlformats.org/drawingml/2006/main" name="27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7.xml><?xml version="1.0" encoding="utf-8"?>
<a:theme xmlns:a="http://schemas.openxmlformats.org/drawingml/2006/main" name="28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3302</TotalTime>
  <Words>3219</Words>
  <Application>Microsoft Office PowerPoint</Application>
  <PresentationFormat>Personnalisé</PresentationFormat>
  <Paragraphs>380</Paragraphs>
  <Slides>50</Slides>
  <Notes>9</Notes>
  <HiddenSlides>5</HiddenSlides>
  <MMClips>0</MMClips>
  <ScaleCrop>false</ScaleCrop>
  <HeadingPairs>
    <vt:vector size="4" baseType="variant">
      <vt:variant>
        <vt:lpstr>Thème</vt:lpstr>
      </vt:variant>
      <vt:variant>
        <vt:i4>27</vt:i4>
      </vt:variant>
      <vt:variant>
        <vt:lpstr>Titres des diapositives</vt:lpstr>
      </vt:variant>
      <vt:variant>
        <vt:i4>50</vt:i4>
      </vt:variant>
    </vt:vector>
  </HeadingPairs>
  <TitlesOfParts>
    <vt:vector size="77" baseType="lpstr">
      <vt:lpstr>Thème Office</vt:lpstr>
      <vt:lpstr>2_Thème Office</vt:lpstr>
      <vt:lpstr>3_Thème Office</vt:lpstr>
      <vt:lpstr>5_Thème Office</vt:lpstr>
      <vt:lpstr>23_Thème Office</vt:lpstr>
      <vt:lpstr>6_Thème Office</vt:lpstr>
      <vt:lpstr>22_Thème Office</vt:lpstr>
      <vt:lpstr>8_Thème Office</vt:lpstr>
      <vt:lpstr>7_Thème Office</vt:lpstr>
      <vt:lpstr>9_Thème Office</vt:lpstr>
      <vt:lpstr>11_Thème Office</vt:lpstr>
      <vt:lpstr>12_Thème Office</vt:lpstr>
      <vt:lpstr>10_Thème Office</vt:lpstr>
      <vt:lpstr>13_Thème Office</vt:lpstr>
      <vt:lpstr>14_Thème Office</vt:lpstr>
      <vt:lpstr>15_Thème Office</vt:lpstr>
      <vt:lpstr>17_Thème Office</vt:lpstr>
      <vt:lpstr>18_Thème Office</vt:lpstr>
      <vt:lpstr>19_Thème Office</vt:lpstr>
      <vt:lpstr>20_Thème Office</vt:lpstr>
      <vt:lpstr>21_Thème Office</vt:lpstr>
      <vt:lpstr>24_Thème Office</vt:lpstr>
      <vt:lpstr>4_Thème Office</vt:lpstr>
      <vt:lpstr>25_Thème Office</vt:lpstr>
      <vt:lpstr>26_Thème Office</vt:lpstr>
      <vt:lpstr>27_Thème Office</vt:lpstr>
      <vt:lpstr>28_Thème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من يذكرنا بالضوابط التي ينبغي الالتزام بها داخل الفصل؟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5- التقويم الذاتي: أقوم أدائي القرائي ذاتيا.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lamsarsem</dc:creator>
  <cp:lastModifiedBy>HP</cp:lastModifiedBy>
  <cp:revision>364</cp:revision>
  <dcterms:created xsi:type="dcterms:W3CDTF">2025-08-08T14:19:48Z</dcterms:created>
  <dcterms:modified xsi:type="dcterms:W3CDTF">2025-10-10T21:50:45Z</dcterms:modified>
</cp:coreProperties>
</file>