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218.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29.xml"/>
  <Override ContentType="application/vnd.openxmlformats-officedocument.presentationml.slideLayout+xml" PartName="/ppt/slideLayouts/slideLayout29.xml"/>
  <Override ContentType="application/vnd.openxmlformats-officedocument.presentationml.slideLayout+xml" PartName="/ppt/slideLayouts/slideLayout137.xml"/>
  <Override ContentType="application/vnd.openxmlformats-officedocument.presentationml.slideLayout+xml" PartName="/ppt/slideLayouts/slideLayout226.xml"/>
  <Override ContentType="application/vnd.openxmlformats-officedocument.presentationml.slideLayout+xml" PartName="/ppt/slideLayouts/slideLayout96.xml"/>
  <Override ContentType="application/vnd.openxmlformats-officedocument.presentationml.slideLayout+xml" PartName="/ppt/slideLayouts/slideLayout269.xml"/>
  <Override ContentType="application/vnd.openxmlformats-officedocument.presentationml.slideLayout+xml" PartName="/ppt/slideLayouts/slideLayout285.xml"/>
  <Override ContentType="application/vnd.openxmlformats-officedocument.presentationml.slideLayout+xml" PartName="/ppt/slideLayouts/slideLayout110.xml"/>
  <Override ContentType="application/vnd.openxmlformats-officedocument.presentationml.slideLayout+xml" PartName="/ppt/slideLayouts/slideLayout153.xml"/>
  <Override ContentType="application/vnd.openxmlformats-officedocument.presentationml.slideLayout+xml" PartName="/ppt/slideLayouts/slideLayout61.xml"/>
  <Override ContentType="application/vnd.openxmlformats-officedocument.presentationml.slideLayout+xml" PartName="/ppt/slideLayouts/slideLayout250.xml"/>
  <Override ContentType="application/vnd.openxmlformats-officedocument.presentationml.slideLayout+xml" PartName="/ppt/slideLayouts/slideLayout145.xml"/>
  <Override ContentType="application/vnd.openxmlformats-officedocument.presentationml.slideLayout+xml" PartName="/ppt/slideLayouts/slideLayout277.xml"/>
  <Override ContentType="application/vnd.openxmlformats-officedocument.presentationml.slideLayout+xml" PartName="/ppt/slideLayouts/slideLayout196.xml"/>
  <Override ContentType="application/vnd.openxmlformats-officedocument.presentationml.slideLayout+xml" PartName="/ppt/slideLayouts/slideLayout234.xml"/>
  <Override ContentType="application/vnd.openxmlformats-officedocument.presentationml.slideLayout+xml" PartName="/ppt/slideLayouts/slideLayout102.xml"/>
  <Override ContentType="application/vnd.openxmlformats-officedocument.presentationml.slideLayout+xml" PartName="/ppt/slideLayouts/slideLayout188.xml"/>
  <Override ContentType="application/vnd.openxmlformats-officedocument.presentationml.slideLayout+xml" PartName="/ppt/slideLayouts/slideLayout242.xml"/>
  <Override ContentType="application/vnd.openxmlformats-officedocument.presentationml.slideLayout+xml" PartName="/ppt/slideLayouts/slideLayout165.xml"/>
  <Override ContentType="application/vnd.openxmlformats-officedocument.presentationml.slideLayout+xml" PartName="/ppt/slideLayouts/slideLayout262.xml"/>
  <Override ContentType="application/vnd.openxmlformats-officedocument.presentationml.slideLayout+xml" PartName="/ppt/slideLayouts/slideLayout65.xml"/>
  <Override ContentType="application/vnd.openxmlformats-officedocument.presentationml.slideLayout+xml" PartName="/ppt/slideLayouts/slideLayout289.xml"/>
  <Override ContentType="application/vnd.openxmlformats-officedocument.presentationml.slideLayout+xml" PartName="/ppt/slideLayouts/slideLayout300.xml"/>
  <Override ContentType="application/vnd.openxmlformats-officedocument.presentationml.slideLayout+xml" PartName="/ppt/slideLayouts/slideLayout22.xml"/>
  <Override ContentType="application/vnd.openxmlformats-officedocument.presentationml.slideLayout+xml" PartName="/ppt/slideLayouts/slideLayout293.xml"/>
  <Override ContentType="application/vnd.openxmlformats-officedocument.presentationml.slideLayout+xml" PartName="/ppt/slideLayouts/slideLayout122.xml"/>
  <Override ContentType="application/vnd.openxmlformats-officedocument.presentationml.slideLayout+xml" PartName="/ppt/slideLayouts/slideLayout49.xml"/>
  <Override ContentType="application/vnd.openxmlformats-officedocument.presentationml.slideLayout+xml" PartName="/ppt/slideLayouts/slideLayout117.xml"/>
  <Override ContentType="application/vnd.openxmlformats-officedocument.presentationml.slideLayout+xml" PartName="/ppt/slideLayouts/slideLayout53.xml"/>
  <Override ContentType="application/vnd.openxmlformats-officedocument.presentationml.slideLayout+xml" PartName="/ppt/slideLayouts/slideLayout181.xml"/>
  <Override ContentType="application/vnd.openxmlformats-officedocument.presentationml.slideLayout+xml" PartName="/ppt/slideLayouts/slideLayout10.xml"/>
  <Override ContentType="application/vnd.openxmlformats-officedocument.presentationml.slideLayout+xml" PartName="/ppt/slideLayouts/slideLayout257.xml"/>
  <Override ContentType="application/vnd.openxmlformats-officedocument.presentationml.slideLayout+xml" PartName="/ppt/slideLayouts/slideLayout41.xml"/>
  <Override ContentType="application/vnd.openxmlformats-officedocument.presentationml.slideLayout+xml" PartName="/ppt/slideLayouts/slideLayout84.xml"/>
  <Override ContentType="application/vnd.openxmlformats-officedocument.presentationml.slideLayout+xml" PartName="/ppt/slideLayouts/slideLayout214.xml"/>
  <Override ContentType="application/vnd.openxmlformats-officedocument.presentationml.slideLayout+xml" PartName="/ppt/slideLayouts/slideLayout92.xml"/>
  <Override ContentType="application/vnd.openxmlformats-officedocument.presentationml.slideLayout+xml" PartName="/ppt/slideLayouts/slideLayout150.xml"/>
  <Override ContentType="application/vnd.openxmlformats-officedocument.presentationml.slideLayout+xml" PartName="/ppt/slideLayouts/slideLayout193.xml"/>
  <Override ContentType="application/vnd.openxmlformats-officedocument.presentationml.slideLayout+xml" PartName="/ppt/slideLayouts/slideLayout185.xml"/>
  <Override ContentType="application/vnd.openxmlformats-officedocument.presentationml.slideLayout+xml" PartName="/ppt/slideLayouts/slideLayout133.xml"/>
  <Override ContentType="application/vnd.openxmlformats-officedocument.presentationml.slideLayout+xml" PartName="/ppt/slideLayouts/slideLayout176.xml"/>
  <Override ContentType="application/vnd.openxmlformats-officedocument.presentationml.slideLayout+xml" PartName="/ppt/slideLayouts/slideLayout17.xml"/>
  <Override ContentType="application/vnd.openxmlformats-officedocument.presentationml.slideLayout+xml" PartName="/ppt/slideLayouts/slideLayout34.xml"/>
  <Override ContentType="application/vnd.openxmlformats-officedocument.presentationml.slideLayout+xml" PartName="/ppt/slideLayouts/slideLayout149.xml"/>
  <Override ContentType="application/vnd.openxmlformats-officedocument.presentationml.slideLayout+xml" PartName="/ppt/slideLayouts/slideLayout6.xml"/>
  <Override ContentType="application/vnd.openxmlformats-officedocument.presentationml.slideLayout+xml" PartName="/ppt/slideLayouts/slideLayout106.xml"/>
  <Override ContentType="application/vnd.openxmlformats-officedocument.presentationml.slideLayout+xml" PartName="/ppt/slideLayouts/slideLayout238.xml"/>
  <Override ContentType="application/vnd.openxmlformats-officedocument.presentationml.slideLayout+xml" PartName="/ppt/slideLayouts/slideLayout77.xml"/>
  <Override ContentType="application/vnd.openxmlformats-officedocument.presentationml.slideLayout+xml" PartName="/ppt/slideLayouts/slideLayout281.xml"/>
  <Override ContentType="application/vnd.openxmlformats-officedocument.presentationml.slideLayout+xml" PartName="/ppt/slideLayouts/slideLayout30.xml"/>
  <Override ContentType="application/vnd.openxmlformats-officedocument.presentationml.slideLayout+xml" PartName="/ppt/slideLayouts/slideLayout73.xml"/>
  <Override ContentType="application/vnd.openxmlformats-officedocument.presentationml.slideLayout+xml" PartName="/ppt/slideLayouts/slideLayout56.xml"/>
  <Override ContentType="application/vnd.openxmlformats-officedocument.presentationml.slideLayout+xml" PartName="/ppt/slideLayouts/slideLayout81.xml"/>
  <Override ContentType="application/vnd.openxmlformats-officedocument.presentationml.slideLayout+xml" PartName="/ppt/slideLayouts/slideLayout26.xml"/>
  <Override ContentType="application/vnd.openxmlformats-officedocument.presentationml.slideLayout+xml" PartName="/ppt/slideLayouts/slideLayout157.xml"/>
  <Override ContentType="application/vnd.openxmlformats-officedocument.presentationml.slideLayout+xml" PartName="/ppt/slideLayouts/slideLayout69.xml"/>
  <Override ContentType="application/vnd.openxmlformats-officedocument.presentationml.slideLayout+xml" PartName="/ppt/slideLayouts/slideLayout114.xml"/>
  <Override ContentType="application/vnd.openxmlformats-officedocument.presentationml.slideLayout+xml" PartName="/ppt/slideLayouts/slideLayout13.xml"/>
  <Override ContentType="application/vnd.openxmlformats-officedocument.presentationml.slideLayout+xml" PartName="/ppt/slideLayouts/slideLayout161.xml"/>
  <Override ContentType="application/vnd.openxmlformats-officedocument.presentationml.slideLayout+xml" PartName="/ppt/slideLayouts/slideLayout172.xml"/>
  <Override ContentType="application/vnd.openxmlformats-officedocument.presentationml.slideLayout+xml" PartName="/ppt/slideLayouts/slideLayout266.xml"/>
  <Override ContentType="application/vnd.openxmlformats-officedocument.presentationml.slideLayout+xml" PartName="/ppt/slideLayouts/slideLayout206.xml"/>
  <Override ContentType="application/vnd.openxmlformats-officedocument.presentationml.slideLayout+xml" PartName="/ppt/slideLayouts/slideLayout223.xml"/>
  <Override ContentType="application/vnd.openxmlformats-officedocument.presentationml.slideLayout+xml" PartName="/ppt/slideLayouts/slideLayout142.xml"/>
  <Override ContentType="application/vnd.openxmlformats-officedocument.presentationml.slideLayout+xml" PartName="/ppt/slideLayouts/slideLayout249.xml"/>
  <Override ContentType="application/vnd.openxmlformats-officedocument.presentationml.slideLayout+xml" PartName="/ppt/slideLayouts/slideLayout125.xml"/>
  <Override ContentType="application/vnd.openxmlformats-officedocument.presentationml.slideLayout+xml" PartName="/ppt/slideLayouts/slideLayout88.xml"/>
  <Override ContentType="application/vnd.openxmlformats-officedocument.presentationml.slideLayout+xml" PartName="/ppt/slideLayouts/slideLayout168.xml"/>
  <Override ContentType="application/vnd.openxmlformats-officedocument.presentationml.slideLayout+xml" PartName="/ppt/slideLayouts/slideLayout210.xml"/>
  <Override ContentType="application/vnd.openxmlformats-officedocument.presentationml.slideLayout+xml" PartName="/ppt/slideLayouts/slideLayout270.xml"/>
  <Override ContentType="application/vnd.openxmlformats-officedocument.presentationml.slideLayout+xml" PartName="/ppt/slideLayouts/slideLayout45.xml"/>
  <Override ContentType="application/vnd.openxmlformats-officedocument.presentationml.slideLayout+xml" PartName="/ppt/slideLayouts/slideLayout253.xml"/>
  <Override ContentType="application/vnd.openxmlformats-officedocument.presentationml.slideLayout+xml" PartName="/ppt/slideLayouts/slideLayout296.xml"/>
  <Override ContentType="application/vnd.openxmlformats-officedocument.presentationml.slideLayout+xml" PartName="/ppt/slideLayouts/slideLayout189.xml"/>
  <Override ContentType="application/vnd.openxmlformats-officedocument.presentationml.slideLayout+xml" PartName="/ppt/slideLayouts/slideLayout278.xml"/>
  <Override ContentType="application/vnd.openxmlformats-officedocument.presentationml.slideLayout+xml" PartName="/ppt/slideLayouts/slideLayout62.xml"/>
  <Override ContentType="application/vnd.openxmlformats-officedocument.presentationml.slideLayout+xml" PartName="/ppt/slideLayouts/slideLayout146.xml"/>
  <Override ContentType="application/vnd.openxmlformats-officedocument.presentationml.slideLayout+xml" PartName="/ppt/slideLayouts/slideLayout103.xml"/>
  <Override ContentType="application/vnd.openxmlformats-officedocument.presentationml.slideLayout+xml" PartName="/ppt/slideLayouts/slideLayout235.xml"/>
  <Override ContentType="application/vnd.openxmlformats-officedocument.presentationml.slideLayout+xml" PartName="/ppt/slideLayouts/slideLayout46.xml"/>
  <Override ContentType="application/vnd.openxmlformats-officedocument.presentationml.slideLayout+xml" PartName="/ppt/slideLayouts/slideLayout89.xml"/>
  <Override ContentType="application/vnd.openxmlformats-officedocument.presentationml.slideLayout+xml" PartName="/ppt/slideLayouts/slideLayout219.xml"/>
  <Override ContentType="application/vnd.openxmlformats-officedocument.presentationml.slideLayout+xml" PartName="/ppt/slideLayouts/slideLayout70.xml"/>
  <Override ContentType="application/vnd.openxmlformats-officedocument.presentationml.slideLayout+xml" PartName="/ppt/slideLayouts/slideLayout217.xml"/>
  <Override ContentType="application/vnd.openxmlformats-officedocument.presentationml.slideLayout+xml" PartName="/ppt/slideLayouts/slideLayout128.xml"/>
  <Override ContentType="application/vnd.openxmlformats-officedocument.presentationml.slideLayout+xml" PartName="/ppt/slideLayouts/slideLayout225.xml"/>
  <Override ContentType="application/vnd.openxmlformats-officedocument.presentationml.slideLayout+xml" PartName="/ppt/slideLayouts/slideLayout2.xml"/>
  <Override ContentType="application/vnd.openxmlformats-officedocument.presentationml.slideLayout+xml" PartName="/ppt/slideLayouts/slideLayout180.xml"/>
  <Override ContentType="application/vnd.openxmlformats-officedocument.presentationml.slideLayout+xml" PartName="/ppt/slideLayouts/slideLayout52.xml"/>
  <Override ContentType="application/vnd.openxmlformats-officedocument.presentationml.slideLayout+xml" PartName="/ppt/slideLayouts/slideLayout95.xml"/>
  <Override ContentType="application/vnd.openxmlformats-officedocument.presentationml.slideLayout+xml" PartName="/ppt/slideLayouts/slideLayout162.xml"/>
  <Override ContentType="application/vnd.openxmlformats-officedocument.presentationml.slideLayout+xml" PartName="/ppt/slideLayouts/slideLayout64.xml"/>
  <Override ContentType="application/vnd.openxmlformats-officedocument.presentationml.slideLayout+xml" PartName="/ppt/slideLayouts/slideLayout251.xml"/>
  <Override ContentType="application/vnd.openxmlformats-officedocument.presentationml.slideLayout+xml" PartName="/ppt/slideLayouts/slideLayout99.xml"/>
  <Override ContentType="application/vnd.openxmlformats-officedocument.presentationml.slideLayout+xml" PartName="/ppt/slideLayouts/slideLayout268.xml"/>
  <Override ContentType="application/vnd.openxmlformats-officedocument.presentationml.slideLayout+xml" PartName="/ppt/slideLayouts/slideLayout21.xml"/>
  <Override ContentType="application/vnd.openxmlformats-officedocument.presentationml.slideLayout+xml" PartName="/ppt/slideLayouts/slideLayout294.xml"/>
  <Override ContentType="application/vnd.openxmlformats-officedocument.presentationml.slideLayout+xml" PartName="/ppt/slideLayouts/slideLayout152.xml"/>
  <Override ContentType="application/vnd.openxmlformats-officedocument.presentationml.slideLayout+xml" PartName="/ppt/slideLayouts/slideLayout18.xml"/>
  <Override ContentType="application/vnd.openxmlformats-officedocument.presentationml.slideLayout+xml" PartName="/ppt/slideLayouts/slideLayout118.xml"/>
  <Override ContentType="application/vnd.openxmlformats-officedocument.presentationml.slideLayout+xml" PartName="/ppt/slideLayouts/slideLayout195.xml"/>
  <Override ContentType="application/vnd.openxmlformats-officedocument.presentationml.slideLayout+xml" PartName="/ppt/slideLayouts/slideLayout288.xml"/>
  <Override ContentType="application/vnd.openxmlformats-officedocument.presentationml.slideLayout+xml" PartName="/ppt/slideLayouts/slideLayout245.xml"/>
  <Override ContentType="application/vnd.openxmlformats-officedocument.presentationml.slideLayout+xml" PartName="/ppt/slideLayouts/slideLayout85.xml"/>
  <Override ContentType="application/vnd.openxmlformats-officedocument.presentationml.slideLayout+xml" PartName="/ppt/slideLayouts/slideLayout202.xml"/>
  <Override ContentType="application/vnd.openxmlformats-officedocument.presentationml.slideLayout+xml" PartName="/ppt/slideLayouts/slideLayout177.xml"/>
  <Override ContentType="application/vnd.openxmlformats-officedocument.presentationml.slideLayout+xml" PartName="/ppt/slideLayouts/slideLayout79.xml"/>
  <Override ContentType="application/vnd.openxmlformats-officedocument.presentationml.slideLayout+xml" PartName="/ppt/slideLayouts/slideLayout134.xml"/>
  <Override ContentType="application/vnd.openxmlformats-officedocument.presentationml.slideLayout+xml" PartName="/ppt/slideLayouts/slideLayout36.xml"/>
  <Override ContentType="application/vnd.openxmlformats-officedocument.presentationml.slideLayout+xml" PartName="/ppt/slideLayouts/slideLayout231.xml"/>
  <Override ContentType="application/vnd.openxmlformats-officedocument.presentationml.slideLayout+xml" PartName="/ppt/slideLayouts/slideLayout274.xml"/>
  <Override ContentType="application/vnd.openxmlformats-officedocument.presentationml.slideLayout+xml" PartName="/ppt/slideLayouts/slideLayout273.xml"/>
  <Override ContentType="application/vnd.openxmlformats-officedocument.presentationml.slideLayout+xml" PartName="/ppt/slideLayouts/slideLayout184.xml"/>
  <Override ContentType="application/vnd.openxmlformats-officedocument.presentationml.slideLayout+xml" PartName="/ppt/slideLayouts/slideLayout230.xml"/>
  <Override ContentType="application/vnd.openxmlformats-officedocument.presentationml.slideLayout+xml" PartName="/ppt/slideLayouts/slideLayout141.xml"/>
  <Override ContentType="application/vnd.openxmlformats-officedocument.presentationml.slideLayout+xml" PartName="/ppt/slideLayouts/slideLayout239.xml"/>
  <Override ContentType="application/vnd.openxmlformats-officedocument.presentationml.slideLayout+xml" PartName="/ppt/slideLayouts/slideLayout7.xml"/>
  <Override ContentType="application/vnd.openxmlformats-officedocument.presentationml.slideLayout+xml" PartName="/ppt/slideLayouts/slideLayout167.xml"/>
  <Override ContentType="application/vnd.openxmlformats-officedocument.presentationml.slideLayout+xml" PartName="/ppt/slideLayouts/slideLayout107.xml"/>
  <Override ContentType="application/vnd.openxmlformats-officedocument.presentationml.slideLayout+xml" PartName="/ppt/slideLayouts/slideLayout299.xml"/>
  <Override ContentType="application/vnd.openxmlformats-officedocument.presentationml.slideLayout+xml" PartName="/ppt/slideLayouts/slideLayout256.xml"/>
  <Override ContentType="application/vnd.openxmlformats-officedocument.presentationml.slideLayout+xml" PartName="/ppt/slideLayouts/slideLayout124.xml"/>
  <Override ContentType="application/vnd.openxmlformats-officedocument.presentationml.slideLayout+xml" PartName="/ppt/slideLayouts/slideLayout213.xml"/>
  <Override ContentType="application/vnd.openxmlformats-officedocument.presentationml.slideLayout+xml" PartName="/ppt/slideLayouts/slideLayout25.xml"/>
  <Override ContentType="application/vnd.openxmlformats-officedocument.presentationml.slideLayout+xml" PartName="/ppt/slideLayouts/slideLayout74.xml"/>
  <Override ContentType="application/vnd.openxmlformats-officedocument.presentationml.slideLayout+xml" PartName="/ppt/slideLayouts/slideLayout42.xml"/>
  <Override ContentType="application/vnd.openxmlformats-officedocument.presentationml.slideLayout+xml" PartName="/ppt/slideLayouts/slideLayout91.xml"/>
  <Override ContentType="application/vnd.openxmlformats-officedocument.presentationml.slideLayout+xml" PartName="/ppt/slideLayouts/slideLayout220.xml"/>
  <Override ContentType="application/vnd.openxmlformats-officedocument.presentationml.slideLayout+xml" PartName="/ppt/slideLayouts/slideLayout263.xml"/>
  <Override ContentType="application/vnd.openxmlformats-officedocument.presentationml.slideLayout+xml" PartName="/ppt/slideLayouts/slideLayout68.xml"/>
  <Override ContentType="application/vnd.openxmlformats-officedocument.presentationml.slideLayout+xml" PartName="/ppt/slideLayouts/slideLayout203.xml"/>
  <Override ContentType="application/vnd.openxmlformats-officedocument.presentationml.slideLayout+xml" PartName="/ppt/slideLayouts/slideLayout246.xml"/>
  <Override ContentType="application/vnd.openxmlformats-officedocument.presentationml.slideLayout+xml" PartName="/ppt/slideLayouts/slideLayout290.xml"/>
  <Override ContentType="application/vnd.openxmlformats-officedocument.presentationml.slideLayout+xml" PartName="/ppt/slideLayouts/slideLayout229.xml"/>
  <Override ContentType="application/vnd.openxmlformats-officedocument.presentationml.slideLayout+xml" PartName="/ppt/slideLayouts/slideLayout190.xml"/>
  <Override ContentType="application/vnd.openxmlformats-officedocument.presentationml.slideLayout+xml" PartName="/ppt/slideLayouts/slideLayout224.xml"/>
  <Override ContentType="application/vnd.openxmlformats-officedocument.presentationml.slideLayout+xml" PartName="/ppt/slideLayouts/slideLayout267.xml"/>
  <Override ContentType="application/vnd.openxmlformats-officedocument.presentationml.slideLayout+xml" PartName="/ppt/slideLayouts/slideLayout284.xml"/>
  <Override ContentType="application/vnd.openxmlformats-officedocument.presentationml.slideLayout+xml" PartName="/ppt/slideLayouts/slideLayout207.xml"/>
  <Override ContentType="application/vnd.openxmlformats-officedocument.presentationml.slideLayout+xml" PartName="/ppt/slideLayouts/slideLayout130.xml"/>
  <Override ContentType="application/vnd.openxmlformats-officedocument.presentationml.slideLayout+xml" PartName="/ppt/slideLayouts/slideLayout113.xml"/>
  <Override ContentType="application/vnd.openxmlformats-officedocument.presentationml.slideLayout+xml" PartName="/ppt/slideLayouts/slideLayout57.xml"/>
  <Override ContentType="application/vnd.openxmlformats-officedocument.presentationml.slideLayout+xml" PartName="/ppt/slideLayouts/slideLayout241.xml"/>
  <Override ContentType="application/vnd.openxmlformats-officedocument.presentationml.slideLayout+xml" PartName="/ppt/slideLayouts/slideLayout31.xml"/>
  <Override ContentType="application/vnd.openxmlformats-officedocument.presentationml.slideLayout+xml" PartName="/ppt/slideLayouts/slideLayout80.xml"/>
  <Override ContentType="application/vnd.openxmlformats-officedocument.presentationml.slideLayout+xml" PartName="/ppt/slideLayouts/slideLayout139.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156.xml"/>
  <Override ContentType="application/vnd.openxmlformats-officedocument.presentationml.slideLayout+xml" PartName="/ppt/slideLayouts/slideLayout199.xml"/>
  <Override ContentType="application/vnd.openxmlformats-officedocument.presentationml.slideLayout+xml" PartName="/ppt/slideLayouts/slideLayout173.xml"/>
  <Override ContentType="application/vnd.openxmlformats-officedocument.presentationml.slideLayout+xml" PartName="/ppt/slideLayouts/slideLayout171.xml"/>
  <Override ContentType="application/vnd.openxmlformats-officedocument.presentationml.slideLayout+xml" PartName="/ppt/slideLayouts/slideLayout260.xml"/>
  <Override ContentType="application/vnd.openxmlformats-officedocument.presentationml.slideLayout+xml" PartName="/ppt/slideLayouts/slideLayout198.xml"/>
  <Override ContentType="application/vnd.openxmlformats-officedocument.presentationml.slideLayout+xml" PartName="/ppt/slideLayouts/slideLayout252.xml"/>
  <Override ContentType="application/vnd.openxmlformats-officedocument.presentationml.slideLayout+xml" PartName="/ppt/slideLayouts/slideLayout120.xml"/>
  <Override ContentType="application/vnd.openxmlformats-officedocument.presentationml.slideLayout+xml" PartName="/ppt/slideLayouts/slideLayout163.xml"/>
  <Override ContentType="application/vnd.openxmlformats-officedocument.presentationml.slideLayout+xml" PartName="/ppt/slideLayouts/slideLayout20.xml"/>
  <Override ContentType="application/vnd.openxmlformats-officedocument.presentationml.slideLayout+xml" PartName="/ppt/slideLayouts/slideLayout295.xml"/>
  <Override ContentType="application/vnd.openxmlformats-officedocument.presentationml.slideLayout+xml" PartName="/ppt/slideLayouts/slideLayout55.xml"/>
  <Override ContentType="application/vnd.openxmlformats-officedocument.presentationml.slideLayout+xml" PartName="/ppt/slideLayouts/slideLayout98.xml"/>
  <Override ContentType="application/vnd.openxmlformats-officedocument.presentationml.slideLayout+xml" PartName="/ppt/slideLayouts/slideLayout12.xml"/>
  <Override ContentType="application/vnd.openxmlformats-officedocument.presentationml.slideLayout+xml" PartName="/ppt/slideLayouts/slideLayout119.xml"/>
  <Override ContentType="application/vnd.openxmlformats-officedocument.presentationml.slideLayout+xml" PartName="/ppt/slideLayouts/slideLayout47.xml"/>
  <Override ContentType="application/vnd.openxmlformats-officedocument.presentationml.slideLayout+xml" PartName="/ppt/slideLayouts/slideLayout216.xml"/>
  <Override ContentType="application/vnd.openxmlformats-officedocument.presentationml.slideLayout+xml" PartName="/ppt/slideLayouts/slideLayout5.xml"/>
  <Override ContentType="application/vnd.openxmlformats-officedocument.presentationml.slideLayout+xml" PartName="/ppt/slideLayouts/slideLayout259.xml"/>
  <Override ContentType="application/vnd.openxmlformats-officedocument.presentationml.slideLayout+xml" PartName="/ppt/slideLayouts/slideLayout78.xml"/>
  <Override ContentType="application/vnd.openxmlformats-officedocument.presentationml.slideLayout+xml" PartName="/ppt/slideLayouts/slideLayout232.xml"/>
  <Override ContentType="application/vnd.openxmlformats-officedocument.presentationml.slideLayout+xml" PartName="/ppt/slideLayouts/slideLayout275.xml"/>
  <Override ContentType="application/vnd.openxmlformats-officedocument.presentationml.slideLayout+xml" PartName="/ppt/slideLayouts/slideLayout208.xml"/>
  <Override ContentType="application/vnd.openxmlformats-officedocument.presentationml.slideLayout+xml" PartName="/ppt/slideLayouts/slideLayout35.xml"/>
  <Override ContentType="application/vnd.openxmlformats-officedocument.presentationml.slideLayout+xml" PartName="/ppt/slideLayouts/slideLayout178.xml"/>
  <Override ContentType="application/vnd.openxmlformats-officedocument.presentationml.slideLayout+xml" PartName="/ppt/slideLayouts/slideLayout228.xml"/>
  <Override ContentType="application/vnd.openxmlformats-officedocument.presentationml.slideLayout+xml" PartName="/ppt/slideLayouts/slideLayout135.xml"/>
  <Override ContentType="application/vnd.openxmlformats-officedocument.presentationml.slideLayout+xml" PartName="/ppt/slideLayouts/slideLayout280.xml"/>
  <Override ContentType="application/vnd.openxmlformats-officedocument.presentationml.slideLayout+xml" PartName="/ppt/slideLayouts/slideLayout104.xml"/>
  <Override ContentType="application/vnd.openxmlformats-officedocument.presentationml.slideLayout+xml" PartName="/ppt/slideLayouts/slideLayout19.xml"/>
  <Override ContentType="application/vnd.openxmlformats-officedocument.presentationml.slideLayout+xml" PartName="/ppt/slideLayouts/slideLayout147.xml"/>
  <Override ContentType="application/vnd.openxmlformats-officedocument.presentationml.slideLayout+xml" PartName="/ppt/slideLayouts/slideLayout291.xml"/>
  <Override ContentType="application/vnd.openxmlformats-officedocument.presentationml.slideLayout+xml" PartName="/ppt/slideLayouts/slideLayout194.xml"/>
  <Override ContentType="application/vnd.openxmlformats-officedocument.presentationml.slideLayout+xml" PartName="/ppt/slideLayouts/slideLayout287.xml"/>
  <Override ContentType="application/vnd.openxmlformats-officedocument.presentationml.slideLayout+xml" PartName="/ppt/slideLayouts/slideLayout71.xml"/>
  <Override ContentType="application/vnd.openxmlformats-officedocument.presentationml.slideLayout+xml" PartName="/ppt/slideLayouts/slideLayout151.xml"/>
  <Override ContentType="application/vnd.openxmlformats-officedocument.presentationml.slideLayout+xml" PartName="/ppt/slideLayouts/slideLayout244.xml"/>
  <Override ContentType="application/vnd.openxmlformats-officedocument.presentationml.slideLayout+xml" PartName="/ppt/slideLayouts/slideLayout201.xml"/>
  <Override ContentType="application/vnd.openxmlformats-officedocument.presentationml.slideLayout+xml" PartName="/ppt/slideLayouts/slideLayout302.xml"/>
  <Override ContentType="application/vnd.openxmlformats-officedocument.presentationml.slideLayout+xml" PartName="/ppt/slideLayouts/slideLayout24.xml"/>
  <Override ContentType="application/vnd.openxmlformats-officedocument.presentationml.slideLayout+xml" PartName="/ppt/slideLayouts/slideLayout159.xml"/>
  <Override ContentType="application/vnd.openxmlformats-officedocument.presentationml.slideLayout+xml" PartName="/ppt/slideLayouts/slideLayout67.xml"/>
  <Override ContentType="application/vnd.openxmlformats-officedocument.presentationml.slideLayout+xml" PartName="/ppt/slideLayouts/slideLayout116.xml"/>
  <Override ContentType="application/vnd.openxmlformats-officedocument.presentationml.slideLayout+xml" PartName="/ppt/slideLayouts/slideLayout221.xml"/>
  <Override ContentType="application/vnd.openxmlformats-officedocument.presentationml.slideLayout+xml" PartName="/ppt/slideLayouts/slideLayout83.xml"/>
  <Override ContentType="application/vnd.openxmlformats-officedocument.presentationml.slideLayout+xml" PartName="/ppt/slideLayouts/slideLayout40.xml"/>
  <Override ContentType="application/vnd.openxmlformats-officedocument.presentationml.slideLayout+xml" PartName="/ppt/slideLayouts/slideLayout204.xml"/>
  <Override ContentType="application/vnd.openxmlformats-officedocument.presentationml.slideLayout+xml" PartName="/ppt/slideLayouts/slideLayout212.xml"/>
  <Override ContentType="application/vnd.openxmlformats-officedocument.presentationml.slideLayout+xml" PartName="/ppt/slideLayouts/slideLayout183.xml"/>
  <Override ContentType="application/vnd.openxmlformats-officedocument.presentationml.slideLayout+xml" PartName="/ppt/slideLayouts/slideLayout298.xml"/>
  <Override ContentType="application/vnd.openxmlformats-officedocument.presentationml.slideLayout+xml" PartName="/ppt/slideLayouts/slideLayout166.xml"/>
  <Override ContentType="application/vnd.openxmlformats-officedocument.presentationml.slideLayout+xml" PartName="/ppt/slideLayouts/slideLayout247.xml"/>
  <Override ContentType="application/vnd.openxmlformats-officedocument.presentationml.slideLayout+xml" PartName="/ppt/slideLayouts/slideLayout272.xml"/>
  <Override ContentType="application/vnd.openxmlformats-officedocument.presentationml.slideLayout+xml" PartName="/ppt/slideLayouts/slideLayout140.xml"/>
  <Override ContentType="application/vnd.openxmlformats-officedocument.presentationml.slideLayout+xml" PartName="/ppt/slideLayouts/slideLayout264.xml"/>
  <Override ContentType="application/vnd.openxmlformats-officedocument.presentationml.slideLayout+xml" PartName="/ppt/slideLayouts/slideLayout90.xml"/>
  <Override ContentType="application/vnd.openxmlformats-officedocument.presentationml.slideLayout+xml" PartName="/ppt/slideLayouts/slideLayout123.xml"/>
  <Override ContentType="application/vnd.openxmlformats-officedocument.presentationml.slideLayout+xml" PartName="/ppt/slideLayouts/slideLayout86.xml"/>
  <Override ContentType="application/vnd.openxmlformats-officedocument.presentationml.slideLayout+xml" PartName="/ppt/slideLayouts/slideLayout255.xml"/>
  <Override ContentType="application/vnd.openxmlformats-officedocument.presentationml.slideLayout+xml" PartName="/ppt/slideLayouts/slideLayout127.xml"/>
  <Override ContentType="application/vnd.openxmlformats-officedocument.presentationml.slideLayout+xml" PartName="/ppt/slideLayouts/slideLayout43.xml"/>
  <Override ContentType="application/vnd.openxmlformats-officedocument.presentationml.slideLayout+xml" PartName="/ppt/slideLayouts/slideLayout51.xml"/>
  <Override ContentType="application/vnd.openxmlformats-officedocument.presentationml.slideLayout+xml" PartName="/ppt/slideLayouts/slideLayout94.xml"/>
  <Override ContentType="application/vnd.openxmlformats-officedocument.presentationml.slideLayout+xml" PartName="/ppt/slideLayouts/slideLayout1.xml"/>
  <Override ContentType="application/vnd.openxmlformats-officedocument.presentationml.slideLayout+xml" PartName="/ppt/slideLayouts/slideLayout174.xml"/>
  <Override ContentType="application/vnd.openxmlformats-officedocument.presentationml.slideLayout+xml" PartName="/ppt/slideLayouts/slideLayout39.xml"/>
  <Override ContentType="application/vnd.openxmlformats-officedocument.presentationml.slideLayout+xml" PartName="/ppt/slideLayouts/slideLayout144.xml"/>
  <Override ContentType="application/vnd.openxmlformats-officedocument.presentationml.slideLayout+xml" PartName="/ppt/slideLayouts/slideLayout131.xml"/>
  <Override ContentType="application/vnd.openxmlformats-officedocument.presentationml.slideLayout+xml" PartName="/ppt/slideLayouts/slideLayout187.xml"/>
  <Override ContentType="application/vnd.openxmlformats-officedocument.presentationml.slideLayout+xml" PartName="/ppt/slideLayouts/slideLayout236.xml"/>
  <Override ContentType="application/vnd.openxmlformats-officedocument.presentationml.slideLayout+xml" PartName="/ppt/slideLayouts/slideLayout191.xml"/>
  <Override ContentType="application/vnd.openxmlformats-officedocument.presentationml.slideLayout+xml" PartName="/ppt/slideLayouts/slideLayout279.xml"/>
  <Override ContentType="application/vnd.openxmlformats-officedocument.presentationml.slideLayout+xml" PartName="/ppt/slideLayouts/slideLayout28.xml"/>
  <Override ContentType="application/vnd.openxmlformats-officedocument.presentationml.slideLayout+xml" PartName="/ppt/slideLayouts/slideLayout155.xml"/>
  <Override ContentType="application/vnd.openxmlformats-officedocument.presentationml.slideLayout+xml" PartName="/ppt/slideLayouts/slideLayout58.xml"/>
  <Override ContentType="application/vnd.openxmlformats-officedocument.presentationml.slideLayout+xml" PartName="/ppt/slideLayouts/slideLayout240.xml"/>
  <Override ContentType="application/vnd.openxmlformats-officedocument.presentationml.slideLayout+xml" PartName="/ppt/slideLayouts/slideLayout15.xml"/>
  <Override ContentType="application/vnd.openxmlformats-officedocument.presentationml.slideLayout+xml" PartName="/ppt/slideLayouts/slideLayout283.xml"/>
  <Override ContentType="application/vnd.openxmlformats-officedocument.presentationml.slideLayout+xml" PartName="/ppt/slideLayouts/slideLayout112.xml"/>
  <Override ContentType="application/vnd.openxmlformats-officedocument.presentationml.slideLayout+xml" PartName="/ppt/slideLayouts/slideLayout8.xml"/>
  <Override ContentType="application/vnd.openxmlformats-officedocument.presentationml.slideLayout+xml" PartName="/ppt/slideLayouts/slideLayout75.xml"/>
  <Override ContentType="application/vnd.openxmlformats-officedocument.presentationml.slideLayout+xml" PartName="/ppt/slideLayouts/slideLayout108.xml"/>
  <Override ContentType="application/vnd.openxmlformats-officedocument.presentationml.slideLayout+xml" PartName="/ppt/slideLayouts/slideLayout138.xml"/>
  <Override ContentType="application/vnd.openxmlformats-officedocument.presentationml.slideLayout+xml" PartName="/ppt/slideLayouts/slideLayout32.xml"/>
  <Override ContentType="application/vnd.openxmlformats-officedocument.presentationml.slideLayout+xml" PartName="/ppt/slideLayouts/slideLayout200.xml"/>
  <Override ContentType="application/vnd.openxmlformats-officedocument.presentationml.slideLayout+xml" PartName="/ppt/slideLayouts/slideLayout243.xml"/>
  <Override ContentType="application/vnd.openxmlformats-officedocument.presentationml.slideLayout+xml" PartName="/ppt/slideLayouts/slideLayout97.xml"/>
  <Override ContentType="application/vnd.openxmlformats-officedocument.presentationml.slideLayout+xml" PartName="/ppt/slideLayouts/slideLayout111.xml"/>
  <Override ContentType="application/vnd.openxmlformats-officedocument.presentationml.slideLayout+xml" PartName="/ppt/slideLayouts/slideLayout286.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154.xml"/>
  <Override ContentType="application/vnd.openxmlformats-officedocument.presentationml.slideLayout+xml" PartName="/ppt/slideLayouts/slideLayout197.xml"/>
  <Override ContentType="application/vnd.openxmlformats-officedocument.presentationml.slideLayout+xml" PartName="/ppt/slideLayouts/slideLayout38.xml"/>
  <Override ContentType="application/vnd.openxmlformats-officedocument.presentationml.slideLayout+xml" PartName="/ppt/slideLayouts/slideLayout170.xml"/>
  <Override ContentType="application/vnd.openxmlformats-officedocument.presentationml.slideLayout+xml" PartName="/ppt/slideLayouts/slideLayout101.xml"/>
  <Override ContentType="application/vnd.openxmlformats-officedocument.presentationml.slideLayout+xml" PartName="/ppt/slideLayouts/slideLayout233.xml"/>
  <Override ContentType="application/vnd.openxmlformats-officedocument.presentationml.slideLayout+xml" PartName="/ppt/slideLayouts/slideLayout179.xml"/>
  <Override ContentType="application/vnd.openxmlformats-officedocument.presentationml.slideLayout+xml" PartName="/ppt/slideLayouts/slideLayout60.xml"/>
  <Override ContentType="application/vnd.openxmlformats-officedocument.presentationml.slideLayout+xml" PartName="/ppt/slideLayouts/slideLayout136.xml"/>
  <Override ContentType="application/vnd.openxmlformats-officedocument.presentationml.slideLayout+xml" PartName="/ppt/slideLayouts/slideLayout292.xml"/>
  <Override ContentType="application/vnd.openxmlformats-officedocument.presentationml.slideLayout+xml" PartName="/ppt/slideLayouts/slideLayout105.xml"/>
  <Override ContentType="application/vnd.openxmlformats-officedocument.presentationml.slideLayout+xml" PartName="/ppt/slideLayouts/slideLayout182.xml"/>
  <Override ContentType="application/vnd.openxmlformats-officedocument.presentationml.slideLayout+xml" PartName="/ppt/slideLayouts/slideLayout215.xml"/>
  <Override ContentType="application/vnd.openxmlformats-officedocument.presentationml.slideLayout+xml" PartName="/ppt/slideLayouts/slideLayout276.xml"/>
  <Override ContentType="application/vnd.openxmlformats-officedocument.presentationml.slideLayout+xml" PartName="/ppt/slideLayouts/slideLayout258.xml"/>
  <Override ContentType="application/vnd.openxmlformats-officedocument.presentationml.slideLayout+xml" PartName="/ppt/slideLayouts/slideLayout148.xml"/>
  <Override ContentType="application/vnd.openxmlformats-officedocument.presentationml.slideLayout+xml" PartName="/ppt/slideLayouts/slideLayout48.xml"/>
  <Override ContentType="application/vnd.openxmlformats-officedocument.presentationml.slideLayout+xml" PartName="/ppt/slideLayouts/slideLayout72.xml"/>
  <Override ContentType="application/vnd.openxmlformats-officedocument.presentationml.slideLayout+xml" PartName="/ppt/slideLayouts/slideLayout261.xml"/>
  <Override ContentType="application/vnd.openxmlformats-officedocument.presentationml.slideLayout+xml" PartName="/ppt/slideLayouts/slideLayout164.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209.xml"/>
  <Override ContentType="application/vnd.openxmlformats-officedocument.presentationml.slideLayout+xml" PartName="/ppt/slideLayouts/slideLayout227.xml"/>
  <Override ContentType="application/vnd.openxmlformats-officedocument.presentationml.slideLayout+xml" PartName="/ppt/slideLayouts/slideLayout23.xml"/>
  <Override ContentType="application/vnd.openxmlformats-officedocument.presentationml.slideLayout+xml" PartName="/ppt/slideLayouts/slideLayout121.xml"/>
  <Override ContentType="application/vnd.openxmlformats-officedocument.presentationml.slideLayout+xml" PartName="/ppt/slideLayouts/slideLayout248.xml"/>
  <Override ContentType="application/vnd.openxmlformats-officedocument.presentationml.slideLayout+xml" PartName="/ppt/slideLayouts/slideLayout205.xml"/>
  <Override ContentType="application/vnd.openxmlformats-officedocument.presentationml.slideLayout+xml" PartName="/ppt/slideLayouts/slideLayout222.xml"/>
  <Override ContentType="application/vnd.openxmlformats-officedocument.presentationml.slideLayout+xml" PartName="/ppt/slideLayouts/slideLayout282.xml"/>
  <Override ContentType="application/vnd.openxmlformats-officedocument.presentationml.slideLayout+xml" PartName="/ppt/slideLayouts/slideLayout16.xml"/>
  <Override ContentType="application/vnd.openxmlformats-officedocument.presentationml.slideLayout+xml" PartName="/ppt/slideLayouts/slideLayout76.xml"/>
  <Override ContentType="application/vnd.openxmlformats-officedocument.presentationml.slideLayout+xml" PartName="/ppt/slideLayouts/slideLayout265.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109.xml"/>
  <Override ContentType="application/vnd.openxmlformats-officedocument.presentationml.slideLayout+xml" PartName="/ppt/slideLayouts/slideLayout158.xml"/>
  <Override ContentType="application/vnd.openxmlformats-officedocument.presentationml.slideLayout+xml" PartName="/ppt/slideLayouts/slideLayout115.xml"/>
  <Override ContentType="application/vnd.openxmlformats-officedocument.presentationml.slideLayout+xml" PartName="/ppt/slideLayouts/slideLayout301.xml"/>
  <Override ContentType="application/vnd.openxmlformats-officedocument.presentationml.slideLayout+xml" PartName="/ppt/slideLayouts/slideLayout192.xml"/>
  <Override ContentType="application/vnd.openxmlformats-officedocument.presentationml.slideLayout+xml" PartName="/ppt/slideLayouts/slideLayout82.xml"/>
  <Override ContentType="application/vnd.openxmlformats-officedocument.presentationml.slideLayout+xml" PartName="/ppt/slideLayouts/slideLayout132.xml"/>
  <Override ContentType="application/vnd.openxmlformats-officedocument.presentationml.slideLayout+xml" PartName="/ppt/slideLayouts/slideLayout175.xml"/>
  <Override ContentType="application/vnd.openxmlformats-officedocument.presentationml.slideLayout+xml" PartName="/ppt/slideLayouts/slideLayout297.xml"/>
  <Override ContentType="application/vnd.openxmlformats-officedocument.presentationml.slideLayout+xml" PartName="/ppt/slideLayouts/slideLayout211.xml"/>
  <Override ContentType="application/vnd.openxmlformats-officedocument.presentationml.slideLayout+xml" PartName="/ppt/slideLayouts/slideLayout100.xml"/>
  <Override ContentType="application/vnd.openxmlformats-officedocument.presentationml.slideLayout+xml" PartName="/ppt/slideLayouts/slideLayout237.xml"/>
  <Override ContentType="application/vnd.openxmlformats-officedocument.presentationml.slideLayout+xml" PartName="/ppt/slideLayouts/slideLayout143.xml"/>
  <Override ContentType="application/vnd.openxmlformats-officedocument.presentationml.slideLayout+xml" PartName="/ppt/slideLayouts/slideLayout271.xml"/>
  <Override ContentType="application/vnd.openxmlformats-officedocument.presentationml.slideLayout+xml" PartName="/ppt/slideLayouts/slideLayout126.xml"/>
  <Override ContentType="application/vnd.openxmlformats-officedocument.presentationml.slideLayout+xml" PartName="/ppt/slideLayouts/slideLayout87.xml"/>
  <Override ContentType="application/vnd.openxmlformats-officedocument.presentationml.slideLayout+xml" PartName="/ppt/slideLayouts/slideLayout254.xml"/>
  <Override ContentType="application/vnd.openxmlformats-officedocument.presentationml.slideLayout+xml" PartName="/ppt/slideLayouts/slideLayout9.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69.xml"/>
  <Override ContentType="application/vnd.openxmlformats-officedocument.presentationml.slideLayout+xml" PartName="/ppt/slideLayouts/slideLayout93.xml"/>
  <Override ContentType="application/vnd.openxmlformats-officedocument.presentationml.slideLayout+xml" PartName="/ppt/slideLayouts/slideLayout27.xml"/>
  <Override ContentType="application/vnd.openxmlformats-officedocument.presentationml.slideLayout+xml" PartName="/ppt/slideLayouts/slideLayout186.xml"/>
  <Override ContentType="application/vnd.openxmlformats-officedocument.presentationml.slideLayout+xml" PartName="/ppt/slideLayouts/slideLayout160.xml"/>
  <Override ContentType="application/vnd.openxmlformats-officedocument.presentationml.slideMaster+xml" PartName="/ppt/slideMasters/slideMaster2.xml"/>
  <Override ContentType="application/vnd.openxmlformats-officedocument.presentationml.slideMaster+xml" PartName="/ppt/slideMasters/slideMaster9.xml"/>
  <Override ContentType="application/vnd.openxmlformats-officedocument.presentationml.slideMaster+xml" PartName="/ppt/slideMasters/slideMaster11.xml"/>
  <Override ContentType="application/vnd.openxmlformats-officedocument.presentationml.slideMaster+xml" PartName="/ppt/slideMasters/slideMaster13.xml"/>
  <Override ContentType="application/vnd.openxmlformats-officedocument.presentationml.slideMaster+xml" PartName="/ppt/slideMasters/slideMaster10.xml"/>
  <Override ContentType="application/vnd.openxmlformats-officedocument.presentationml.slideMaster+xml" PartName="/ppt/slideMasters/slideMaster15.xml"/>
  <Override ContentType="application/vnd.openxmlformats-officedocument.presentationml.slideMaster+xml" PartName="/ppt/slideMasters/slideMaster1.xml"/>
  <Override ContentType="application/vnd.openxmlformats-officedocument.presentationml.slideMaster+xml" PartName="/ppt/slideMasters/slideMaster7.xml"/>
  <Override ContentType="application/vnd.openxmlformats-officedocument.presentationml.slideMaster+xml" PartName="/ppt/slideMasters/slideMaster5.xml"/>
  <Override ContentType="application/vnd.openxmlformats-officedocument.presentationml.slideMaster+xml" PartName="/ppt/slideMasters/slideMaster8.xml"/>
  <Override ContentType="application/vnd.openxmlformats-officedocument.presentationml.slideMaster+xml" PartName="/ppt/slideMasters/slideMaster3.xml"/>
  <Override ContentType="application/vnd.openxmlformats-officedocument.presentationml.slideMaster+xml" PartName="/ppt/slideMasters/slideMaster14.xml"/>
  <Override ContentType="application/vnd.openxmlformats-officedocument.presentationml.slideMaster+xml" PartName="/ppt/slideMasters/slideMaster12.xml"/>
  <Override ContentType="application/vnd.openxmlformats-officedocument.presentationml.slideMaster+xml" PartName="/ppt/slideMasters/slideMaster16.xml"/>
  <Override ContentType="application/vnd.openxmlformats-officedocument.presentationml.slideMaster+xml" PartName="/ppt/slideMasters/slideMaster4.xml"/>
  <Override ContentType="application/vnd.openxmlformats-officedocument.presentationml.slideMaster+xml" PartName="/ppt/slideMasters/slideMaster6.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14.xml"/>
  <Override ContentType="application/vnd.openxmlformats-officedocument.theme+xml" PartName="/ppt/theme/theme6.xml"/>
  <Override ContentType="application/vnd.openxmlformats-officedocument.theme+xml" PartName="/ppt/theme/theme3.xml"/>
  <Override ContentType="application/vnd.openxmlformats-officedocument.theme+xml" PartName="/ppt/theme/theme17.xml"/>
  <Override ContentType="application/vnd.openxmlformats-officedocument.theme+xml" PartName="/ppt/theme/theme11.xml"/>
  <Override ContentType="application/vnd.openxmlformats-officedocument.theme+xml" PartName="/ppt/theme/theme5.xml"/>
  <Override ContentType="application/vnd.openxmlformats-officedocument.theme+xml" PartName="/ppt/theme/theme15.xml"/>
  <Override ContentType="application/vnd.openxmlformats-officedocument.theme+xml" PartName="/ppt/theme/theme9.xml"/>
  <Override ContentType="application/vnd.openxmlformats-officedocument.theme+xml" PartName="/ppt/theme/theme13.xml"/>
  <Override ContentType="application/vnd.openxmlformats-officedocument.theme+xml" PartName="/ppt/theme/theme7.xml"/>
  <Override ContentType="application/vnd.openxmlformats-officedocument.theme+xml" PartName="/ppt/theme/theme2.xml"/>
  <Override ContentType="application/vnd.openxmlformats-officedocument.theme+xml" PartName="/ppt/theme/theme4.xml"/>
  <Override ContentType="application/vnd.openxmlformats-officedocument.theme+xml" PartName="/ppt/theme/theme8.xml"/>
  <Override ContentType="application/vnd.openxmlformats-officedocument.theme+xml" PartName="/ppt/theme/theme10.xml"/>
  <Override ContentType="application/vnd.openxmlformats-officedocument.theme+xml" PartName="/ppt/theme/theme16.xml"/>
  <Override ContentType="application/vnd.openxmlformats-officedocument.theme+xml" PartName="/ppt/theme/theme1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2" r:id="rId6"/>
    <p:sldMasterId id="2147483683" r:id="rId7"/>
    <p:sldMasterId id="2147483711" r:id="rId8"/>
    <p:sldMasterId id="2147483732" r:id="rId9"/>
    <p:sldMasterId id="2147483752" r:id="rId10"/>
    <p:sldMasterId id="2147483770" r:id="rId11"/>
    <p:sldMasterId id="2147483792" r:id="rId12"/>
    <p:sldMasterId id="2147483802" r:id="rId13"/>
    <p:sldMasterId id="2147483820" r:id="rId14"/>
    <p:sldMasterId id="2147483840" r:id="rId15"/>
    <p:sldMasterId id="2147483846" r:id="rId16"/>
    <p:sldMasterId id="2147483874" r:id="rId17"/>
    <p:sldMasterId id="2147483892" r:id="rId18"/>
    <p:sldMasterId id="2147483920" r:id="rId19"/>
    <p:sldMasterId id="2147483938" r:id="rId20"/>
  </p:sldMasterIdLst>
  <p:notesMasterIdLst>
    <p:notesMasterId r:id="rId21"/>
  </p:notesMasterIdLst>
  <p:sldIdLst>
    <p:sldId id="256" r:id="rId22"/>
    <p:sldId id="257" r:id="rId23"/>
    <p:sldId id="258" r:id="rId24"/>
    <p:sldId id="259" r:id="rId25"/>
    <p:sldId id="260" r:id="rId26"/>
    <p:sldId id="261" r:id="rId27"/>
    <p:sldId id="262" r:id="rId28"/>
    <p:sldId id="263" r:id="rId29"/>
    <p:sldId id="264" r:id="rId30"/>
    <p:sldId id="265" r:id="rId31"/>
    <p:sldId id="266" r:id="rId32"/>
    <p:sldId id="267" r:id="rId33"/>
    <p:sldId id="268" r:id="rId34"/>
    <p:sldId id="269" r:id="rId35"/>
    <p:sldId id="270" r:id="rId36"/>
    <p:sldId id="271" r:id="rId37"/>
    <p:sldId id="272" r:id="rId38"/>
    <p:sldId id="273" r:id="rId39"/>
    <p:sldId id="274" r:id="rId40"/>
    <p:sldId id="275" r:id="rId41"/>
    <p:sldId id="276" r:id="rId42"/>
    <p:sldId id="277" r:id="rId43"/>
    <p:sldId id="278" r:id="rId44"/>
    <p:sldId id="279" r:id="rId45"/>
    <p:sldId id="280" r:id="rId46"/>
    <p:sldId id="281" r:id="rId47"/>
    <p:sldId id="282" r:id="rId48"/>
    <p:sldId id="283" r:id="rId49"/>
    <p:sldId id="284" r:id="rId50"/>
    <p:sldId id="285" r:id="rId51"/>
    <p:sldId id="286" r:id="rId52"/>
    <p:sldId id="287" r:id="rId53"/>
    <p:sldId id="288" r:id="rId54"/>
    <p:sldId id="289" r:id="rId55"/>
    <p:sldId id="290" r:id="rId56"/>
    <p:sldId id="291" r:id="rId57"/>
    <p:sldId id="292" r:id="rId58"/>
    <p:sldId id="293" r:id="rId59"/>
    <p:sldId id="294" r:id="rId60"/>
    <p:sldId id="295" r:id="rId61"/>
    <p:sldId id="296" r:id="rId62"/>
    <p:sldId id="297" r:id="rId63"/>
    <p:sldId id="298" r:id="rId64"/>
    <p:sldId id="299" r:id="rId65"/>
    <p:sldId id="300" r:id="rId66"/>
    <p:sldId id="301" r:id="rId67"/>
  </p:sldIdLst>
  <p:sldSz cy="6858000" cx="12192000"/>
  <p:notesSz cx="6858000" cy="9144000"/>
  <p:embeddedFontLst>
    <p:embeddedFont>
      <p:font typeface="Dosis"/>
      <p:regular r:id="rId68"/>
      <p:bold r:id="rId69"/>
    </p:embeddedFont>
    <p:embeddedFont>
      <p:font typeface="Play"/>
      <p:regular r:id="rId70"/>
      <p:bold r:id="rId71"/>
    </p:embeddedFont>
    <p:embeddedFont>
      <p:font typeface="Poppins ExtraBold"/>
      <p:bold r:id="rId72"/>
      <p:boldItalic r:id="rId7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GoogleSlidesCustomDataVersion2">
      <go:slidesCustomData xmlns:go="http://customooxmlschemas.google.com/" r:id="rId74" roundtripDataSignature="AMtx7mhMHDj5ktTC2raxQbUGQ0U3oczcF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C2D564AE-3EAB-45E4-95ED-8F121A43647B}">
  <a:tblStyle styleId="{C2D564AE-3EAB-45E4-95ED-8F121A43647B}" styleName="Table_0">
    <a:wholeTbl>
      <a:tcTxStyle b="off" i="off">
        <a:font>
          <a:latin typeface="Calibri"/>
          <a:ea typeface="Calibri"/>
          <a:cs typeface="Calibri"/>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278E04B9-8822-4626-A5FC-322CB2316D13}" styleName="Table_1">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19.xml"/><Relationship Id="rId42" Type="http://schemas.openxmlformats.org/officeDocument/2006/relationships/slide" Target="slides/slide21.xml"/><Relationship Id="rId41" Type="http://schemas.openxmlformats.org/officeDocument/2006/relationships/slide" Target="slides/slide20.xml"/><Relationship Id="rId44" Type="http://schemas.openxmlformats.org/officeDocument/2006/relationships/slide" Target="slides/slide23.xml"/><Relationship Id="rId43" Type="http://schemas.openxmlformats.org/officeDocument/2006/relationships/slide" Target="slides/slide22.xml"/><Relationship Id="rId46" Type="http://schemas.openxmlformats.org/officeDocument/2006/relationships/slide" Target="slides/slide25.xml"/><Relationship Id="rId45" Type="http://schemas.openxmlformats.org/officeDocument/2006/relationships/slide" Target="slides/slide24.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Master" Target="slideMasters/slideMaster5.xml"/><Relationship Id="rId48" Type="http://schemas.openxmlformats.org/officeDocument/2006/relationships/slide" Target="slides/slide27.xml"/><Relationship Id="rId47" Type="http://schemas.openxmlformats.org/officeDocument/2006/relationships/slide" Target="slides/slide26.xml"/><Relationship Id="rId49" Type="http://schemas.openxmlformats.org/officeDocument/2006/relationships/slide" Target="slides/slide28.xml"/><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slideMaster" Target="slideMasters/slideMaster4.xml"/><Relationship Id="rId73" Type="http://schemas.openxmlformats.org/officeDocument/2006/relationships/font" Target="fonts/PoppinsExtraBold-boldItalic.fntdata"/><Relationship Id="rId72" Type="http://schemas.openxmlformats.org/officeDocument/2006/relationships/font" Target="fonts/PoppinsExtraBold-bold.fntdata"/><Relationship Id="rId31" Type="http://schemas.openxmlformats.org/officeDocument/2006/relationships/slide" Target="slides/slide10.xml"/><Relationship Id="rId30" Type="http://schemas.openxmlformats.org/officeDocument/2006/relationships/slide" Target="slides/slide9.xml"/><Relationship Id="rId74" Type="http://customschemas.google.com/relationships/presentationmetadata" Target="metadata"/><Relationship Id="rId33" Type="http://schemas.openxmlformats.org/officeDocument/2006/relationships/slide" Target="slides/slide12.xml"/><Relationship Id="rId32" Type="http://schemas.openxmlformats.org/officeDocument/2006/relationships/slide" Target="slides/slide11.xml"/><Relationship Id="rId35" Type="http://schemas.openxmlformats.org/officeDocument/2006/relationships/slide" Target="slides/slide14.xml"/><Relationship Id="rId34" Type="http://schemas.openxmlformats.org/officeDocument/2006/relationships/slide" Target="slides/slide13.xml"/><Relationship Id="rId71" Type="http://schemas.openxmlformats.org/officeDocument/2006/relationships/font" Target="fonts/Play-bold.fntdata"/><Relationship Id="rId70" Type="http://schemas.openxmlformats.org/officeDocument/2006/relationships/font" Target="fonts/Play-regular.fntdata"/><Relationship Id="rId37" Type="http://schemas.openxmlformats.org/officeDocument/2006/relationships/slide" Target="slides/slide16.xml"/><Relationship Id="rId36" Type="http://schemas.openxmlformats.org/officeDocument/2006/relationships/slide" Target="slides/slide15.xml"/><Relationship Id="rId39" Type="http://schemas.openxmlformats.org/officeDocument/2006/relationships/slide" Target="slides/slide18.xml"/><Relationship Id="rId38" Type="http://schemas.openxmlformats.org/officeDocument/2006/relationships/slide" Target="slides/slide17.xml"/><Relationship Id="rId62" Type="http://schemas.openxmlformats.org/officeDocument/2006/relationships/slide" Target="slides/slide41.xml"/><Relationship Id="rId61" Type="http://schemas.openxmlformats.org/officeDocument/2006/relationships/slide" Target="slides/slide40.xml"/><Relationship Id="rId20" Type="http://schemas.openxmlformats.org/officeDocument/2006/relationships/slideMaster" Target="slideMasters/slideMaster16.xml"/><Relationship Id="rId64" Type="http://schemas.openxmlformats.org/officeDocument/2006/relationships/slide" Target="slides/slide43.xml"/><Relationship Id="rId63" Type="http://schemas.openxmlformats.org/officeDocument/2006/relationships/slide" Target="slides/slide42.xml"/><Relationship Id="rId22" Type="http://schemas.openxmlformats.org/officeDocument/2006/relationships/slide" Target="slides/slide1.xml"/><Relationship Id="rId66" Type="http://schemas.openxmlformats.org/officeDocument/2006/relationships/slide" Target="slides/slide45.xml"/><Relationship Id="rId21" Type="http://schemas.openxmlformats.org/officeDocument/2006/relationships/notesMaster" Target="notesMasters/notesMaster1.xml"/><Relationship Id="rId65" Type="http://schemas.openxmlformats.org/officeDocument/2006/relationships/slide" Target="slides/slide44.xml"/><Relationship Id="rId24" Type="http://schemas.openxmlformats.org/officeDocument/2006/relationships/slide" Target="slides/slide3.xml"/><Relationship Id="rId68" Type="http://schemas.openxmlformats.org/officeDocument/2006/relationships/font" Target="fonts/Dosis-regular.fntdata"/><Relationship Id="rId23" Type="http://schemas.openxmlformats.org/officeDocument/2006/relationships/slide" Target="slides/slide2.xml"/><Relationship Id="rId67" Type="http://schemas.openxmlformats.org/officeDocument/2006/relationships/slide" Target="slides/slide46.xml"/><Relationship Id="rId60" Type="http://schemas.openxmlformats.org/officeDocument/2006/relationships/slide" Target="slides/slide39.xml"/><Relationship Id="rId26" Type="http://schemas.openxmlformats.org/officeDocument/2006/relationships/slide" Target="slides/slide5.xml"/><Relationship Id="rId25" Type="http://schemas.openxmlformats.org/officeDocument/2006/relationships/slide" Target="slides/slide4.xml"/><Relationship Id="rId69" Type="http://schemas.openxmlformats.org/officeDocument/2006/relationships/font" Target="fonts/Dosis-bold.fntdata"/><Relationship Id="rId28" Type="http://schemas.openxmlformats.org/officeDocument/2006/relationships/slide" Target="slides/slide7.xml"/><Relationship Id="rId27" Type="http://schemas.openxmlformats.org/officeDocument/2006/relationships/slide" Target="slides/slide6.xml"/><Relationship Id="rId29" Type="http://schemas.openxmlformats.org/officeDocument/2006/relationships/slide" Target="slides/slide8.xml"/><Relationship Id="rId51" Type="http://schemas.openxmlformats.org/officeDocument/2006/relationships/slide" Target="slides/slide30.xml"/><Relationship Id="rId50" Type="http://schemas.openxmlformats.org/officeDocument/2006/relationships/slide" Target="slides/slide29.xml"/><Relationship Id="rId53" Type="http://schemas.openxmlformats.org/officeDocument/2006/relationships/slide" Target="slides/slide32.xml"/><Relationship Id="rId52" Type="http://schemas.openxmlformats.org/officeDocument/2006/relationships/slide" Target="slides/slide31.xml"/><Relationship Id="rId11" Type="http://schemas.openxmlformats.org/officeDocument/2006/relationships/slideMaster" Target="slideMasters/slideMaster7.xml"/><Relationship Id="rId55" Type="http://schemas.openxmlformats.org/officeDocument/2006/relationships/slide" Target="slides/slide34.xml"/><Relationship Id="rId10" Type="http://schemas.openxmlformats.org/officeDocument/2006/relationships/slideMaster" Target="slideMasters/slideMaster6.xml"/><Relationship Id="rId54" Type="http://schemas.openxmlformats.org/officeDocument/2006/relationships/slide" Target="slides/slide33.xml"/><Relationship Id="rId13" Type="http://schemas.openxmlformats.org/officeDocument/2006/relationships/slideMaster" Target="slideMasters/slideMaster9.xml"/><Relationship Id="rId57" Type="http://schemas.openxmlformats.org/officeDocument/2006/relationships/slide" Target="slides/slide36.xml"/><Relationship Id="rId12" Type="http://schemas.openxmlformats.org/officeDocument/2006/relationships/slideMaster" Target="slideMasters/slideMaster8.xml"/><Relationship Id="rId56" Type="http://schemas.openxmlformats.org/officeDocument/2006/relationships/slide" Target="slides/slide35.xml"/><Relationship Id="rId15" Type="http://schemas.openxmlformats.org/officeDocument/2006/relationships/slideMaster" Target="slideMasters/slideMaster11.xml"/><Relationship Id="rId59" Type="http://schemas.openxmlformats.org/officeDocument/2006/relationships/slide" Target="slides/slide38.xml"/><Relationship Id="rId14" Type="http://schemas.openxmlformats.org/officeDocument/2006/relationships/slideMaster" Target="slideMasters/slideMaster10.xml"/><Relationship Id="rId58" Type="http://schemas.openxmlformats.org/officeDocument/2006/relationships/slide" Target="slides/slide37.xml"/><Relationship Id="rId17" Type="http://schemas.openxmlformats.org/officeDocument/2006/relationships/slideMaster" Target="slideMasters/slideMaster13.xml"/><Relationship Id="rId16" Type="http://schemas.openxmlformats.org/officeDocument/2006/relationships/slideMaster" Target="slideMasters/slideMaster12.xml"/><Relationship Id="rId19" Type="http://schemas.openxmlformats.org/officeDocument/2006/relationships/slideMaster" Target="slideMasters/slideMaster15.xml"/><Relationship Id="rId18" Type="http://schemas.openxmlformats.org/officeDocument/2006/relationships/slideMaster" Target="slideMasters/slideMaster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ar-M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5" name="Shape 1815"/>
        <p:cNvGrpSpPr/>
        <p:nvPr/>
      </p:nvGrpSpPr>
      <p:grpSpPr>
        <a:xfrm>
          <a:off x="0" y="0"/>
          <a:ext cx="0" cy="0"/>
          <a:chOff x="0" y="0"/>
          <a:chExt cx="0" cy="0"/>
        </a:xfrm>
      </p:grpSpPr>
      <p:sp>
        <p:nvSpPr>
          <p:cNvPr id="1816" name="Google Shape;1816;p1:notes"/>
          <p:cNvSpPr/>
          <p:nvPr>
            <p:ph idx="2" type="sldImg"/>
          </p:nvPr>
        </p:nvSpPr>
        <p:spPr>
          <a:xfrm>
            <a:off x="931863" y="1052513"/>
            <a:ext cx="5054600" cy="284321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7" name="Google Shape;1817;p1:notes"/>
          <p:cNvSpPr txBox="1"/>
          <p:nvPr>
            <p:ph idx="1" type="body"/>
          </p:nvPr>
        </p:nvSpPr>
        <p:spPr>
          <a:xfrm>
            <a:off x="685800" y="4400559"/>
            <a:ext cx="5486400" cy="3600596"/>
          </a:xfrm>
          <a:prstGeom prst="rect">
            <a:avLst/>
          </a:prstGeom>
          <a:noFill/>
          <a:ln>
            <a:noFill/>
          </a:ln>
        </p:spPr>
        <p:txBody>
          <a:bodyPr anchorCtr="0" anchor="t" bIns="45700" lIns="91400" spcFirstLastPara="1" rIns="91400" wrap="square" tIns="45700">
            <a:noAutofit/>
          </a:bodyPr>
          <a:lstStyle/>
          <a:p>
            <a:pPr indent="0" lvl="0" marL="0" rtl="0" algn="l">
              <a:spcBef>
                <a:spcPts val="0"/>
              </a:spcBef>
              <a:spcAft>
                <a:spcPts val="0"/>
              </a:spcAft>
              <a:buNone/>
            </a:pPr>
            <a:r>
              <a:t/>
            </a:r>
            <a:endParaRPr/>
          </a:p>
        </p:txBody>
      </p:sp>
      <p:sp>
        <p:nvSpPr>
          <p:cNvPr id="1818" name="Google Shape;1818;p1:notes"/>
          <p:cNvSpPr txBox="1"/>
          <p:nvPr/>
        </p:nvSpPr>
        <p:spPr>
          <a:xfrm>
            <a:off x="3884608" y="8685227"/>
            <a:ext cx="2971800" cy="458699"/>
          </a:xfrm>
          <a:prstGeom prst="rect">
            <a:avLst/>
          </a:prstGeom>
          <a:noFill/>
          <a:ln>
            <a:noFill/>
          </a:ln>
        </p:spPr>
        <p:txBody>
          <a:bodyPr anchorCtr="0" anchor="b" bIns="45700" lIns="91400" spcFirstLastPara="1" rIns="91400" wrap="square" tIns="45700">
            <a:noAutofit/>
          </a:bodyPr>
          <a:lstStyle/>
          <a:p>
            <a:pPr indent="0" lvl="0" marL="0" marR="0" rtl="0" algn="r">
              <a:spcBef>
                <a:spcPts val="0"/>
              </a:spcBef>
              <a:spcAft>
                <a:spcPts val="0"/>
              </a:spcAft>
              <a:buNone/>
            </a:pPr>
            <a:fld id="{00000000-1234-1234-1234-123412341234}" type="slidenum">
              <a:rPr b="0" i="0" lang="ar-MA" sz="18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1" name="Shape 1841"/>
        <p:cNvGrpSpPr/>
        <p:nvPr/>
      </p:nvGrpSpPr>
      <p:grpSpPr>
        <a:xfrm>
          <a:off x="0" y="0"/>
          <a:ext cx="0" cy="0"/>
          <a:chOff x="0" y="0"/>
          <a:chExt cx="0" cy="0"/>
        </a:xfrm>
      </p:grpSpPr>
      <p:sp>
        <p:nvSpPr>
          <p:cNvPr id="1842" name="Google Shape;1842;p2:notes"/>
          <p:cNvSpPr txBox="1"/>
          <p:nvPr>
            <p:ph idx="1" type="body"/>
          </p:nvPr>
        </p:nvSpPr>
        <p:spPr>
          <a:xfrm>
            <a:off x="685800" y="4400549"/>
            <a:ext cx="5486400" cy="3600596"/>
          </a:xfrm>
          <a:prstGeom prst="rect">
            <a:avLst/>
          </a:prstGeom>
          <a:noFill/>
          <a:ln>
            <a:noFill/>
          </a:ln>
        </p:spPr>
        <p:txBody>
          <a:bodyPr anchorCtr="0" anchor="t" bIns="91400" lIns="91400" spcFirstLastPara="1" rIns="91400" wrap="square" tIns="91400">
            <a:noAutofit/>
          </a:bodyPr>
          <a:lstStyle/>
          <a:p>
            <a:pPr indent="0" lvl="0" marL="0" rtl="0" algn="l">
              <a:spcBef>
                <a:spcPts val="0"/>
              </a:spcBef>
              <a:spcAft>
                <a:spcPts val="0"/>
              </a:spcAft>
              <a:buNone/>
            </a:pPr>
            <a:r>
              <a:t/>
            </a:r>
            <a:endParaRPr/>
          </a:p>
        </p:txBody>
      </p:sp>
      <p:sp>
        <p:nvSpPr>
          <p:cNvPr id="1843" name="Google Shape;1843;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3" name="Shape 1883"/>
        <p:cNvGrpSpPr/>
        <p:nvPr/>
      </p:nvGrpSpPr>
      <p:grpSpPr>
        <a:xfrm>
          <a:off x="0" y="0"/>
          <a:ext cx="0" cy="0"/>
          <a:chOff x="0" y="0"/>
          <a:chExt cx="0" cy="0"/>
        </a:xfrm>
      </p:grpSpPr>
      <p:sp>
        <p:nvSpPr>
          <p:cNvPr id="1884" name="Google Shape;1884;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5" name="Google Shape;188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8" name="Shape 1898"/>
        <p:cNvGrpSpPr/>
        <p:nvPr/>
      </p:nvGrpSpPr>
      <p:grpSpPr>
        <a:xfrm>
          <a:off x="0" y="0"/>
          <a:ext cx="0" cy="0"/>
          <a:chOff x="0" y="0"/>
          <a:chExt cx="0" cy="0"/>
        </a:xfrm>
      </p:grpSpPr>
      <p:sp>
        <p:nvSpPr>
          <p:cNvPr id="1899" name="Google Shape;1899;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00" name="Google Shape;1900;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9" name="Shape 1939"/>
        <p:cNvGrpSpPr/>
        <p:nvPr/>
      </p:nvGrpSpPr>
      <p:grpSpPr>
        <a:xfrm>
          <a:off x="0" y="0"/>
          <a:ext cx="0" cy="0"/>
          <a:chOff x="0" y="0"/>
          <a:chExt cx="0" cy="0"/>
        </a:xfrm>
      </p:grpSpPr>
      <p:sp>
        <p:nvSpPr>
          <p:cNvPr id="1940" name="Google Shape;194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1" name="Google Shape;194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3" name="Shape 1953"/>
        <p:cNvGrpSpPr/>
        <p:nvPr/>
      </p:nvGrpSpPr>
      <p:grpSpPr>
        <a:xfrm>
          <a:off x="0" y="0"/>
          <a:ext cx="0" cy="0"/>
          <a:chOff x="0" y="0"/>
          <a:chExt cx="0" cy="0"/>
        </a:xfrm>
      </p:grpSpPr>
      <p:sp>
        <p:nvSpPr>
          <p:cNvPr id="1954" name="Google Shape;1954;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1955" name="Google Shape;1955;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9" name="Shape 1979"/>
        <p:cNvGrpSpPr/>
        <p:nvPr/>
      </p:nvGrpSpPr>
      <p:grpSpPr>
        <a:xfrm>
          <a:off x="0" y="0"/>
          <a:ext cx="0" cy="0"/>
          <a:chOff x="0" y="0"/>
          <a:chExt cx="0" cy="0"/>
        </a:xfrm>
      </p:grpSpPr>
      <p:sp>
        <p:nvSpPr>
          <p:cNvPr id="1980" name="Google Shape;1980;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81" name="Google Shape;1981;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2" name="Shape 1992"/>
        <p:cNvGrpSpPr/>
        <p:nvPr/>
      </p:nvGrpSpPr>
      <p:grpSpPr>
        <a:xfrm>
          <a:off x="0" y="0"/>
          <a:ext cx="0" cy="0"/>
          <a:chOff x="0" y="0"/>
          <a:chExt cx="0" cy="0"/>
        </a:xfrm>
      </p:grpSpPr>
      <p:sp>
        <p:nvSpPr>
          <p:cNvPr id="1993" name="Google Shape;199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94" name="Google Shape;1994;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995" name="Google Shape;1995;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ar-MA">
                <a:solidFill>
                  <a:srgbClr val="000000"/>
                </a:solidFill>
              </a:rPr>
              <a:t>‹#›</a:t>
            </a:fld>
            <a:endParaRPr>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6" name="Shape 2026"/>
        <p:cNvGrpSpPr/>
        <p:nvPr/>
      </p:nvGrpSpPr>
      <p:grpSpPr>
        <a:xfrm>
          <a:off x="0" y="0"/>
          <a:ext cx="0" cy="0"/>
          <a:chOff x="0" y="0"/>
          <a:chExt cx="0" cy="0"/>
        </a:xfrm>
      </p:grpSpPr>
      <p:sp>
        <p:nvSpPr>
          <p:cNvPr id="2027" name="Google Shape;202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8" name="Google Shape;202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6" name="Shape 2036"/>
        <p:cNvGrpSpPr/>
        <p:nvPr/>
      </p:nvGrpSpPr>
      <p:grpSpPr>
        <a:xfrm>
          <a:off x="0" y="0"/>
          <a:ext cx="0" cy="0"/>
          <a:chOff x="0" y="0"/>
          <a:chExt cx="0" cy="0"/>
        </a:xfrm>
      </p:grpSpPr>
      <p:sp>
        <p:nvSpPr>
          <p:cNvPr id="2037" name="Google Shape;2037;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038" name="Google Shape;203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8" name="Shape 2048"/>
        <p:cNvGrpSpPr/>
        <p:nvPr/>
      </p:nvGrpSpPr>
      <p:grpSpPr>
        <a:xfrm>
          <a:off x="0" y="0"/>
          <a:ext cx="0" cy="0"/>
          <a:chOff x="0" y="0"/>
          <a:chExt cx="0" cy="0"/>
        </a:xfrm>
      </p:grpSpPr>
      <p:sp>
        <p:nvSpPr>
          <p:cNvPr id="2049" name="Google Shape;2049;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200"/>
              <a:buFont typeface="Calibri"/>
              <a:buNone/>
            </a:pPr>
            <a:r>
              <a:t/>
            </a:r>
            <a:endParaRPr/>
          </a:p>
        </p:txBody>
      </p:sp>
      <p:sp>
        <p:nvSpPr>
          <p:cNvPr id="2050" name="Google Shape;2050;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3" name="Shape 2063"/>
        <p:cNvGrpSpPr/>
        <p:nvPr/>
      </p:nvGrpSpPr>
      <p:grpSpPr>
        <a:xfrm>
          <a:off x="0" y="0"/>
          <a:ext cx="0" cy="0"/>
          <a:chOff x="0" y="0"/>
          <a:chExt cx="0" cy="0"/>
        </a:xfrm>
      </p:grpSpPr>
      <p:sp>
        <p:nvSpPr>
          <p:cNvPr id="2064" name="Google Shape;2064;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5" name="Google Shape;2065;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3" name="Shape 2073"/>
        <p:cNvGrpSpPr/>
        <p:nvPr/>
      </p:nvGrpSpPr>
      <p:grpSpPr>
        <a:xfrm>
          <a:off x="0" y="0"/>
          <a:ext cx="0" cy="0"/>
          <a:chOff x="0" y="0"/>
          <a:chExt cx="0" cy="0"/>
        </a:xfrm>
      </p:grpSpPr>
      <p:sp>
        <p:nvSpPr>
          <p:cNvPr id="2074" name="Google Shape;2074;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75" name="Google Shape;2075;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7" name="Shape 2087"/>
        <p:cNvGrpSpPr/>
        <p:nvPr/>
      </p:nvGrpSpPr>
      <p:grpSpPr>
        <a:xfrm>
          <a:off x="0" y="0"/>
          <a:ext cx="0" cy="0"/>
          <a:chOff x="0" y="0"/>
          <a:chExt cx="0" cy="0"/>
        </a:xfrm>
      </p:grpSpPr>
      <p:sp>
        <p:nvSpPr>
          <p:cNvPr id="2088" name="Google Shape;208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9" name="Google Shape;208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6" name="Shape 2096"/>
        <p:cNvGrpSpPr/>
        <p:nvPr/>
      </p:nvGrpSpPr>
      <p:grpSpPr>
        <a:xfrm>
          <a:off x="0" y="0"/>
          <a:ext cx="0" cy="0"/>
          <a:chOff x="0" y="0"/>
          <a:chExt cx="0" cy="0"/>
        </a:xfrm>
      </p:grpSpPr>
      <p:sp>
        <p:nvSpPr>
          <p:cNvPr id="2097" name="Google Shape;2097;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98" name="Google Shape;2098;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5" name="Shape 2105"/>
        <p:cNvGrpSpPr/>
        <p:nvPr/>
      </p:nvGrpSpPr>
      <p:grpSpPr>
        <a:xfrm>
          <a:off x="0" y="0"/>
          <a:ext cx="0" cy="0"/>
          <a:chOff x="0" y="0"/>
          <a:chExt cx="0" cy="0"/>
        </a:xfrm>
      </p:grpSpPr>
      <p:sp>
        <p:nvSpPr>
          <p:cNvPr id="2106" name="Google Shape;2106;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07" name="Google Shape;2107;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9" name="Shape 2119"/>
        <p:cNvGrpSpPr/>
        <p:nvPr/>
      </p:nvGrpSpPr>
      <p:grpSpPr>
        <a:xfrm>
          <a:off x="0" y="0"/>
          <a:ext cx="0" cy="0"/>
          <a:chOff x="0" y="0"/>
          <a:chExt cx="0" cy="0"/>
        </a:xfrm>
      </p:grpSpPr>
      <p:sp>
        <p:nvSpPr>
          <p:cNvPr id="2120" name="Google Shape;2120;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1" name="Google Shape;2121;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3" name="Shape 2133"/>
        <p:cNvGrpSpPr/>
        <p:nvPr/>
      </p:nvGrpSpPr>
      <p:grpSpPr>
        <a:xfrm>
          <a:off x="0" y="0"/>
          <a:ext cx="0" cy="0"/>
          <a:chOff x="0" y="0"/>
          <a:chExt cx="0" cy="0"/>
        </a:xfrm>
      </p:grpSpPr>
      <p:sp>
        <p:nvSpPr>
          <p:cNvPr id="2134" name="Google Shape;2134;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35" name="Google Shape;2135;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7" name="Shape 2147"/>
        <p:cNvGrpSpPr/>
        <p:nvPr/>
      </p:nvGrpSpPr>
      <p:grpSpPr>
        <a:xfrm>
          <a:off x="0" y="0"/>
          <a:ext cx="0" cy="0"/>
          <a:chOff x="0" y="0"/>
          <a:chExt cx="0" cy="0"/>
        </a:xfrm>
      </p:grpSpPr>
      <p:sp>
        <p:nvSpPr>
          <p:cNvPr id="2148" name="Google Shape;2148;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49" name="Google Shape;2149;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6" name="Shape 2156"/>
        <p:cNvGrpSpPr/>
        <p:nvPr/>
      </p:nvGrpSpPr>
      <p:grpSpPr>
        <a:xfrm>
          <a:off x="0" y="0"/>
          <a:ext cx="0" cy="0"/>
          <a:chOff x="0" y="0"/>
          <a:chExt cx="0" cy="0"/>
        </a:xfrm>
      </p:grpSpPr>
      <p:sp>
        <p:nvSpPr>
          <p:cNvPr id="2157" name="Google Shape;215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158" name="Google Shape;215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2" name="Shape 2162"/>
        <p:cNvGrpSpPr/>
        <p:nvPr/>
      </p:nvGrpSpPr>
      <p:grpSpPr>
        <a:xfrm>
          <a:off x="0" y="0"/>
          <a:ext cx="0" cy="0"/>
          <a:chOff x="0" y="0"/>
          <a:chExt cx="0" cy="0"/>
        </a:xfrm>
      </p:grpSpPr>
      <p:sp>
        <p:nvSpPr>
          <p:cNvPr id="2163" name="Google Shape;2163;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64" name="Google Shape;216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3" name="Shape 2173"/>
        <p:cNvGrpSpPr/>
        <p:nvPr/>
      </p:nvGrpSpPr>
      <p:grpSpPr>
        <a:xfrm>
          <a:off x="0" y="0"/>
          <a:ext cx="0" cy="0"/>
          <a:chOff x="0" y="0"/>
          <a:chExt cx="0" cy="0"/>
        </a:xfrm>
      </p:grpSpPr>
      <p:sp>
        <p:nvSpPr>
          <p:cNvPr id="2174" name="Google Shape;217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75" name="Google Shape;217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3" name="Shape 2183"/>
        <p:cNvGrpSpPr/>
        <p:nvPr/>
      </p:nvGrpSpPr>
      <p:grpSpPr>
        <a:xfrm>
          <a:off x="0" y="0"/>
          <a:ext cx="0" cy="0"/>
          <a:chOff x="0" y="0"/>
          <a:chExt cx="0" cy="0"/>
        </a:xfrm>
      </p:grpSpPr>
      <p:sp>
        <p:nvSpPr>
          <p:cNvPr id="2184" name="Google Shape;2184;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5" name="Google Shape;2185;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3" name="Shape 2193"/>
        <p:cNvGrpSpPr/>
        <p:nvPr/>
      </p:nvGrpSpPr>
      <p:grpSpPr>
        <a:xfrm>
          <a:off x="0" y="0"/>
          <a:ext cx="0" cy="0"/>
          <a:chOff x="0" y="0"/>
          <a:chExt cx="0" cy="0"/>
        </a:xfrm>
      </p:grpSpPr>
      <p:sp>
        <p:nvSpPr>
          <p:cNvPr id="2194" name="Google Shape;219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95" name="Google Shape;219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3" name="Shape 2203"/>
        <p:cNvGrpSpPr/>
        <p:nvPr/>
      </p:nvGrpSpPr>
      <p:grpSpPr>
        <a:xfrm>
          <a:off x="0" y="0"/>
          <a:ext cx="0" cy="0"/>
          <a:chOff x="0" y="0"/>
          <a:chExt cx="0" cy="0"/>
        </a:xfrm>
      </p:grpSpPr>
      <p:sp>
        <p:nvSpPr>
          <p:cNvPr id="2204" name="Google Shape;2204;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5" name="Google Shape;220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3" name="Shape 2213"/>
        <p:cNvGrpSpPr/>
        <p:nvPr/>
      </p:nvGrpSpPr>
      <p:grpSpPr>
        <a:xfrm>
          <a:off x="0" y="0"/>
          <a:ext cx="0" cy="0"/>
          <a:chOff x="0" y="0"/>
          <a:chExt cx="0" cy="0"/>
        </a:xfrm>
      </p:grpSpPr>
      <p:sp>
        <p:nvSpPr>
          <p:cNvPr id="2214" name="Google Shape;221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215" name="Google Shape;2215;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3" name="Shape 2223"/>
        <p:cNvGrpSpPr/>
        <p:nvPr/>
      </p:nvGrpSpPr>
      <p:grpSpPr>
        <a:xfrm>
          <a:off x="0" y="0"/>
          <a:ext cx="0" cy="0"/>
          <a:chOff x="0" y="0"/>
          <a:chExt cx="0" cy="0"/>
        </a:xfrm>
      </p:grpSpPr>
      <p:sp>
        <p:nvSpPr>
          <p:cNvPr id="2224" name="Google Shape;2224;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225" name="Google Shape;2225;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8" name="Shape 2228"/>
        <p:cNvGrpSpPr/>
        <p:nvPr/>
      </p:nvGrpSpPr>
      <p:grpSpPr>
        <a:xfrm>
          <a:off x="0" y="0"/>
          <a:ext cx="0" cy="0"/>
          <a:chOff x="0" y="0"/>
          <a:chExt cx="0" cy="0"/>
        </a:xfrm>
      </p:grpSpPr>
      <p:sp>
        <p:nvSpPr>
          <p:cNvPr id="2229" name="Google Shape;2229;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0" name="Google Shape;2230;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8" name="Shape 2238"/>
        <p:cNvGrpSpPr/>
        <p:nvPr/>
      </p:nvGrpSpPr>
      <p:grpSpPr>
        <a:xfrm>
          <a:off x="0" y="0"/>
          <a:ext cx="0" cy="0"/>
          <a:chOff x="0" y="0"/>
          <a:chExt cx="0" cy="0"/>
        </a:xfrm>
      </p:grpSpPr>
      <p:sp>
        <p:nvSpPr>
          <p:cNvPr id="2239" name="Google Shape;2239;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0" name="Google Shape;2240;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7" name="Shape 2247"/>
        <p:cNvGrpSpPr/>
        <p:nvPr/>
      </p:nvGrpSpPr>
      <p:grpSpPr>
        <a:xfrm>
          <a:off x="0" y="0"/>
          <a:ext cx="0" cy="0"/>
          <a:chOff x="0" y="0"/>
          <a:chExt cx="0" cy="0"/>
        </a:xfrm>
      </p:grpSpPr>
      <p:sp>
        <p:nvSpPr>
          <p:cNvPr id="2248" name="Google Shape;2248;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49" name="Google Shape;2249;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2" name="Shape 2262"/>
        <p:cNvGrpSpPr/>
        <p:nvPr/>
      </p:nvGrpSpPr>
      <p:grpSpPr>
        <a:xfrm>
          <a:off x="0" y="0"/>
          <a:ext cx="0" cy="0"/>
          <a:chOff x="0" y="0"/>
          <a:chExt cx="0" cy="0"/>
        </a:xfrm>
      </p:grpSpPr>
      <p:sp>
        <p:nvSpPr>
          <p:cNvPr id="2263" name="Google Shape;2263;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4" name="Google Shape;226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9" name="Shape 2279"/>
        <p:cNvGrpSpPr/>
        <p:nvPr/>
      </p:nvGrpSpPr>
      <p:grpSpPr>
        <a:xfrm>
          <a:off x="0" y="0"/>
          <a:ext cx="0" cy="0"/>
          <a:chOff x="0" y="0"/>
          <a:chExt cx="0" cy="0"/>
        </a:xfrm>
      </p:grpSpPr>
      <p:sp>
        <p:nvSpPr>
          <p:cNvPr id="2280" name="Google Shape;2280;p3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1" name="Google Shape;2281;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0" name="Shape 2290"/>
        <p:cNvGrpSpPr/>
        <p:nvPr/>
      </p:nvGrpSpPr>
      <p:grpSpPr>
        <a:xfrm>
          <a:off x="0" y="0"/>
          <a:ext cx="0" cy="0"/>
          <a:chOff x="0" y="0"/>
          <a:chExt cx="0" cy="0"/>
        </a:xfrm>
      </p:grpSpPr>
      <p:sp>
        <p:nvSpPr>
          <p:cNvPr id="2291" name="Google Shape;2291;p3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92" name="Google Shape;2292;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3" name="Shape 2303"/>
        <p:cNvGrpSpPr/>
        <p:nvPr/>
      </p:nvGrpSpPr>
      <p:grpSpPr>
        <a:xfrm>
          <a:off x="0" y="0"/>
          <a:ext cx="0" cy="0"/>
          <a:chOff x="0" y="0"/>
          <a:chExt cx="0" cy="0"/>
        </a:xfrm>
      </p:grpSpPr>
      <p:sp>
        <p:nvSpPr>
          <p:cNvPr id="2304" name="Google Shape;2304;p3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05" name="Google Shape;230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7" name="Shape 2317"/>
        <p:cNvGrpSpPr/>
        <p:nvPr/>
      </p:nvGrpSpPr>
      <p:grpSpPr>
        <a:xfrm>
          <a:off x="0" y="0"/>
          <a:ext cx="0" cy="0"/>
          <a:chOff x="0" y="0"/>
          <a:chExt cx="0" cy="0"/>
        </a:xfrm>
      </p:grpSpPr>
      <p:sp>
        <p:nvSpPr>
          <p:cNvPr id="2318" name="Google Shape;2318;p3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9" name="Google Shape;2319;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9" name="Shape 2329"/>
        <p:cNvGrpSpPr/>
        <p:nvPr/>
      </p:nvGrpSpPr>
      <p:grpSpPr>
        <a:xfrm>
          <a:off x="0" y="0"/>
          <a:ext cx="0" cy="0"/>
          <a:chOff x="0" y="0"/>
          <a:chExt cx="0" cy="0"/>
        </a:xfrm>
      </p:grpSpPr>
      <p:sp>
        <p:nvSpPr>
          <p:cNvPr id="2330" name="Google Shape;2330;p3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1" name="Google Shape;2331;p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4" name="Shape 2344"/>
        <p:cNvGrpSpPr/>
        <p:nvPr/>
      </p:nvGrpSpPr>
      <p:grpSpPr>
        <a:xfrm>
          <a:off x="0" y="0"/>
          <a:ext cx="0" cy="0"/>
          <a:chOff x="0" y="0"/>
          <a:chExt cx="0" cy="0"/>
        </a:xfrm>
      </p:grpSpPr>
      <p:sp>
        <p:nvSpPr>
          <p:cNvPr id="2345" name="Google Shape;2345;p3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46" name="Google Shape;2346;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0" name="Shape 2360"/>
        <p:cNvGrpSpPr/>
        <p:nvPr/>
      </p:nvGrpSpPr>
      <p:grpSpPr>
        <a:xfrm>
          <a:off x="0" y="0"/>
          <a:ext cx="0" cy="0"/>
          <a:chOff x="0" y="0"/>
          <a:chExt cx="0" cy="0"/>
        </a:xfrm>
      </p:grpSpPr>
      <p:sp>
        <p:nvSpPr>
          <p:cNvPr id="2361" name="Google Shape;2361;p3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2" name="Google Shape;2362;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9" name="Shape 2369"/>
        <p:cNvGrpSpPr/>
        <p:nvPr/>
      </p:nvGrpSpPr>
      <p:grpSpPr>
        <a:xfrm>
          <a:off x="0" y="0"/>
          <a:ext cx="0" cy="0"/>
          <a:chOff x="0" y="0"/>
          <a:chExt cx="0" cy="0"/>
        </a:xfrm>
      </p:grpSpPr>
      <p:sp>
        <p:nvSpPr>
          <p:cNvPr id="2370" name="Google Shape;2370;p3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71" name="Google Shape;2371;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8" name="Shape 2378"/>
        <p:cNvGrpSpPr/>
        <p:nvPr/>
      </p:nvGrpSpPr>
      <p:grpSpPr>
        <a:xfrm>
          <a:off x="0" y="0"/>
          <a:ext cx="0" cy="0"/>
          <a:chOff x="0" y="0"/>
          <a:chExt cx="0" cy="0"/>
        </a:xfrm>
      </p:grpSpPr>
      <p:sp>
        <p:nvSpPr>
          <p:cNvPr id="2379" name="Google Shape;2379;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380" name="Google Shape;2380;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9" name="Shape 2389"/>
        <p:cNvGrpSpPr/>
        <p:nvPr/>
      </p:nvGrpSpPr>
      <p:grpSpPr>
        <a:xfrm>
          <a:off x="0" y="0"/>
          <a:ext cx="0" cy="0"/>
          <a:chOff x="0" y="0"/>
          <a:chExt cx="0" cy="0"/>
        </a:xfrm>
      </p:grpSpPr>
      <p:sp>
        <p:nvSpPr>
          <p:cNvPr id="2390" name="Google Shape;2390;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2391" name="Google Shape;2391;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0" name="Shape 2400"/>
        <p:cNvGrpSpPr/>
        <p:nvPr/>
      </p:nvGrpSpPr>
      <p:grpSpPr>
        <a:xfrm>
          <a:off x="0" y="0"/>
          <a:ext cx="0" cy="0"/>
          <a:chOff x="0" y="0"/>
          <a:chExt cx="0" cy="0"/>
        </a:xfrm>
      </p:grpSpPr>
      <p:sp>
        <p:nvSpPr>
          <p:cNvPr id="2401" name="Google Shape;2401;p4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02" name="Google Shape;2402;p4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8" name="Shape 2408"/>
        <p:cNvGrpSpPr/>
        <p:nvPr/>
      </p:nvGrpSpPr>
      <p:grpSpPr>
        <a:xfrm>
          <a:off x="0" y="0"/>
          <a:ext cx="0" cy="0"/>
          <a:chOff x="0" y="0"/>
          <a:chExt cx="0" cy="0"/>
        </a:xfrm>
      </p:grpSpPr>
      <p:sp>
        <p:nvSpPr>
          <p:cNvPr id="2409" name="Google Shape;2409;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0" name="Google Shape;2410;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1" name="Shape 2421"/>
        <p:cNvGrpSpPr/>
        <p:nvPr/>
      </p:nvGrpSpPr>
      <p:grpSpPr>
        <a:xfrm>
          <a:off x="0" y="0"/>
          <a:ext cx="0" cy="0"/>
          <a:chOff x="0" y="0"/>
          <a:chExt cx="0" cy="0"/>
        </a:xfrm>
      </p:grpSpPr>
      <p:sp>
        <p:nvSpPr>
          <p:cNvPr id="2422" name="Google Shape;2422;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3" name="Google Shape;2423;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4" name="Shape 2434"/>
        <p:cNvGrpSpPr/>
        <p:nvPr/>
      </p:nvGrpSpPr>
      <p:grpSpPr>
        <a:xfrm>
          <a:off x="0" y="0"/>
          <a:ext cx="0" cy="0"/>
          <a:chOff x="0" y="0"/>
          <a:chExt cx="0" cy="0"/>
        </a:xfrm>
      </p:grpSpPr>
      <p:sp>
        <p:nvSpPr>
          <p:cNvPr id="2435" name="Google Shape;2435;p4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36" name="Google Shape;2436;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3" name="Shape 2463"/>
        <p:cNvGrpSpPr/>
        <p:nvPr/>
      </p:nvGrpSpPr>
      <p:grpSpPr>
        <a:xfrm>
          <a:off x="0" y="0"/>
          <a:ext cx="0" cy="0"/>
          <a:chOff x="0" y="0"/>
          <a:chExt cx="0" cy="0"/>
        </a:xfrm>
      </p:grpSpPr>
      <p:sp>
        <p:nvSpPr>
          <p:cNvPr id="2464" name="Google Shape;2464;p4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5" name="Google Shape;2465;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4.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8.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4.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1.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8.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4.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3.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8.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4.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1.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8.png"/></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4.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1.png"/></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8.png"/></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4.png"/></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1.png"/></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9.xml"/><Relationship Id="rId2" Type="http://schemas.openxmlformats.org/officeDocument/2006/relationships/image" Target="../media/image1.png"/></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8.png"/></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4.png"/></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3.png"/></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1.png"/></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1.xml"/><Relationship Id="rId2" Type="http://schemas.openxmlformats.org/officeDocument/2006/relationships/image" Target="../media/image4.png"/></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4.png"/></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3.png"/></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9.png"/></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12.xml"/><Relationship Id="rId2" Type="http://schemas.openxmlformats.org/officeDocument/2006/relationships/image" Target="../media/image7.png"/></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8.png"/></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4.png"/></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1.png"/></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13.xml"/><Relationship Id="rId2" Type="http://schemas.openxmlformats.org/officeDocument/2006/relationships/image" Target="../media/image1.png"/></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4.png"/></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11.png"/></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9.png"/></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14.xml"/><Relationship Id="rId2" Type="http://schemas.openxmlformats.org/officeDocument/2006/relationships/image" Target="../media/image7.png"/></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8.png"/></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4.png"/></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1.png"/></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15.xml"/><Relationship Id="rId2" Type="http://schemas.openxmlformats.org/officeDocument/2006/relationships/image" Target="../media/image1.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4.png"/></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4.png"/></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4.png"/></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4.png"/></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3.png"/></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9.png"/></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16.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5" name="Shape 15"/>
        <p:cNvGrpSpPr/>
        <p:nvPr/>
      </p:nvGrpSpPr>
      <p:grpSpPr>
        <a:xfrm>
          <a:off x="0" y="0"/>
          <a:ext cx="0" cy="0"/>
          <a:chOff x="0" y="0"/>
          <a:chExt cx="0" cy="0"/>
        </a:xfrm>
      </p:grpSpPr>
      <p:sp>
        <p:nvSpPr>
          <p:cNvPr id="16" name="Google Shape;16;p48"/>
          <p:cNvSpPr/>
          <p:nvPr/>
        </p:nvSpPr>
        <p:spPr>
          <a:xfrm>
            <a:off x="0" y="0"/>
            <a:ext cx="12191996" cy="6858000"/>
          </a:xfrm>
          <a:prstGeom prst="rect">
            <a:avLst/>
          </a:pr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7" name="Shape 17"/>
        <p:cNvGrpSpPr/>
        <p:nvPr/>
      </p:nvGrpSpPr>
      <p:grpSpPr>
        <a:xfrm>
          <a:off x="0" y="0"/>
          <a:ext cx="0" cy="0"/>
          <a:chOff x="0" y="0"/>
          <a:chExt cx="0" cy="0"/>
        </a:xfrm>
      </p:grpSpPr>
      <p:sp>
        <p:nvSpPr>
          <p:cNvPr id="18" name="Google Shape;18;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21" name="Shape 2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22" name="Shape 22"/>
        <p:cNvGrpSpPr/>
        <p:nvPr/>
      </p:nvGrpSpPr>
      <p:grpSpPr>
        <a:xfrm>
          <a:off x="0" y="0"/>
          <a:ext cx="0" cy="0"/>
          <a:chOff x="0" y="0"/>
          <a:chExt cx="0" cy="0"/>
        </a:xfrm>
      </p:grpSpPr>
      <p:sp>
        <p:nvSpPr>
          <p:cNvPr id="23" name="Google Shape;23;p23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23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5" name="Google Shape;25;p2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28" name="Shape 28"/>
        <p:cNvGrpSpPr/>
        <p:nvPr/>
      </p:nvGrpSpPr>
      <p:grpSpPr>
        <a:xfrm>
          <a:off x="0" y="0"/>
          <a:ext cx="0" cy="0"/>
          <a:chOff x="0" y="0"/>
          <a:chExt cx="0" cy="0"/>
        </a:xfrm>
      </p:grpSpPr>
      <p:sp>
        <p:nvSpPr>
          <p:cNvPr id="29" name="Google Shape;29;p2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2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4" name="Shape 34"/>
        <p:cNvGrpSpPr/>
        <p:nvPr/>
      </p:nvGrpSpPr>
      <p:grpSpPr>
        <a:xfrm>
          <a:off x="0" y="0"/>
          <a:ext cx="0" cy="0"/>
          <a:chOff x="0" y="0"/>
          <a:chExt cx="0" cy="0"/>
        </a:xfrm>
      </p:grpSpPr>
      <p:sp>
        <p:nvSpPr>
          <p:cNvPr id="35" name="Google Shape;35;p24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4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2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0" name="Shape 40"/>
        <p:cNvGrpSpPr/>
        <p:nvPr/>
      </p:nvGrpSpPr>
      <p:grpSpPr>
        <a:xfrm>
          <a:off x="0" y="0"/>
          <a:ext cx="0" cy="0"/>
          <a:chOff x="0" y="0"/>
          <a:chExt cx="0" cy="0"/>
        </a:xfrm>
      </p:grpSpPr>
      <p:sp>
        <p:nvSpPr>
          <p:cNvPr id="41" name="Google Shape;41;p2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4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 name="Google Shape;43;p24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47" name="Shape 47"/>
        <p:cNvGrpSpPr/>
        <p:nvPr/>
      </p:nvGrpSpPr>
      <p:grpSpPr>
        <a:xfrm>
          <a:off x="0" y="0"/>
          <a:ext cx="0" cy="0"/>
          <a:chOff x="0" y="0"/>
          <a:chExt cx="0" cy="0"/>
        </a:xfrm>
      </p:grpSpPr>
      <p:sp>
        <p:nvSpPr>
          <p:cNvPr id="48" name="Google Shape;48;p24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4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 name="Google Shape;50;p24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24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2" name="Google Shape;52;p24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 name="Google Shape;53;p2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6" name="Shape 56"/>
        <p:cNvGrpSpPr/>
        <p:nvPr/>
      </p:nvGrpSpPr>
      <p:grpSpPr>
        <a:xfrm>
          <a:off x="0" y="0"/>
          <a:ext cx="0" cy="0"/>
          <a:chOff x="0" y="0"/>
          <a:chExt cx="0" cy="0"/>
        </a:xfrm>
      </p:grpSpPr>
      <p:sp>
        <p:nvSpPr>
          <p:cNvPr id="57" name="Google Shape;57;p2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2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1" name="Shape 61"/>
        <p:cNvGrpSpPr/>
        <p:nvPr/>
      </p:nvGrpSpPr>
      <p:grpSpPr>
        <a:xfrm>
          <a:off x="0" y="0"/>
          <a:ext cx="0" cy="0"/>
          <a:chOff x="0" y="0"/>
          <a:chExt cx="0" cy="0"/>
        </a:xfrm>
      </p:grpSpPr>
      <p:sp>
        <p:nvSpPr>
          <p:cNvPr id="62" name="Google Shape;62;p24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4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4" name="Google Shape;64;p24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8" name="Shape 68"/>
        <p:cNvGrpSpPr/>
        <p:nvPr/>
      </p:nvGrpSpPr>
      <p:grpSpPr>
        <a:xfrm>
          <a:off x="0" y="0"/>
          <a:ext cx="0" cy="0"/>
          <a:chOff x="0" y="0"/>
          <a:chExt cx="0" cy="0"/>
        </a:xfrm>
      </p:grpSpPr>
      <p:sp>
        <p:nvSpPr>
          <p:cNvPr id="69" name="Google Shape;69;p24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45"/>
          <p:cNvSpPr/>
          <p:nvPr>
            <p:ph idx="2" type="pic"/>
          </p:nvPr>
        </p:nvSpPr>
        <p:spPr>
          <a:xfrm>
            <a:off x="5183188" y="987425"/>
            <a:ext cx="6172200" cy="4873625"/>
          </a:xfrm>
          <a:prstGeom prst="rect">
            <a:avLst/>
          </a:prstGeom>
          <a:noFill/>
          <a:ln>
            <a:noFill/>
          </a:ln>
        </p:spPr>
      </p:sp>
      <p:sp>
        <p:nvSpPr>
          <p:cNvPr id="71" name="Google Shape;71;p24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2" name="Google Shape;72;p2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2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5" name="Shape 75"/>
        <p:cNvGrpSpPr/>
        <p:nvPr/>
      </p:nvGrpSpPr>
      <p:grpSpPr>
        <a:xfrm>
          <a:off x="0" y="0"/>
          <a:ext cx="0" cy="0"/>
          <a:chOff x="0" y="0"/>
          <a:chExt cx="0" cy="0"/>
        </a:xfrm>
      </p:grpSpPr>
      <p:sp>
        <p:nvSpPr>
          <p:cNvPr id="76" name="Google Shape;76;p2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 name="Google Shape;77;p24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 name="Google Shape;78;p2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2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81" name="Shape 81"/>
        <p:cNvGrpSpPr/>
        <p:nvPr/>
      </p:nvGrpSpPr>
      <p:grpSpPr>
        <a:xfrm>
          <a:off x="0" y="0"/>
          <a:ext cx="0" cy="0"/>
          <a:chOff x="0" y="0"/>
          <a:chExt cx="0" cy="0"/>
        </a:xfrm>
      </p:grpSpPr>
      <p:sp>
        <p:nvSpPr>
          <p:cNvPr id="82" name="Google Shape;82;p24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3" name="Google Shape;83;p24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4" name="Google Shape;84;p2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2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6" name="Google Shape;86;p2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8" name="Shape 88"/>
        <p:cNvGrpSpPr/>
        <p:nvPr/>
      </p:nvGrpSpPr>
      <p:grpSpPr>
        <a:xfrm>
          <a:off x="0" y="0"/>
          <a:ext cx="0" cy="0"/>
          <a:chOff x="0" y="0"/>
          <a:chExt cx="0" cy="0"/>
        </a:xfrm>
      </p:grpSpPr>
      <p:sp>
        <p:nvSpPr>
          <p:cNvPr id="89" name="Google Shape;89;p5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0" name="Google Shape;90;p5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5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92" name="Shape 92"/>
        <p:cNvGrpSpPr/>
        <p:nvPr/>
      </p:nvGrpSpPr>
      <p:grpSpPr>
        <a:xfrm>
          <a:off x="0" y="0"/>
          <a:ext cx="0" cy="0"/>
          <a:chOff x="0" y="0"/>
          <a:chExt cx="0" cy="0"/>
        </a:xfrm>
      </p:grpSpPr>
      <p:sp>
        <p:nvSpPr>
          <p:cNvPr id="93" name="Google Shape;93;p248"/>
          <p:cNvSpPr/>
          <p:nvPr/>
        </p:nvSpPr>
        <p:spPr>
          <a:xfrm>
            <a:off x="83184" y="57571"/>
            <a:ext cx="12039799" cy="856831"/>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94" name="Google Shape;94;p248"/>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95" name="Google Shape;95;p248"/>
          <p:cNvPicPr preferRelativeResize="0"/>
          <p:nvPr/>
        </p:nvPicPr>
        <p:blipFill rotWithShape="1">
          <a:blip r:embed="rId2">
            <a:alphaModFix/>
          </a:blip>
          <a:srcRect b="61971" l="3539" r="75793" t="24327"/>
          <a:stretch/>
        </p:blipFill>
        <p:spPr>
          <a:xfrm>
            <a:off x="83185" y="76095"/>
            <a:ext cx="838193" cy="838307"/>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6" name="Shape 96"/>
        <p:cNvGrpSpPr/>
        <p:nvPr/>
      </p:nvGrpSpPr>
      <p:grpSpPr>
        <a:xfrm>
          <a:off x="0" y="0"/>
          <a:ext cx="0" cy="0"/>
          <a:chOff x="0" y="0"/>
          <a:chExt cx="0" cy="0"/>
        </a:xfrm>
      </p:grpSpPr>
      <p:sp>
        <p:nvSpPr>
          <p:cNvPr id="97" name="Google Shape;97;p249"/>
          <p:cNvSpPr txBox="1"/>
          <p:nvPr>
            <p:ph type="ctrTitle"/>
          </p:nvPr>
        </p:nvSpPr>
        <p:spPr>
          <a:xfrm>
            <a:off x="1524000" y="1122359"/>
            <a:ext cx="9144000" cy="2387595"/>
          </a:xfrm>
          <a:prstGeom prst="rect">
            <a:avLst/>
          </a:prstGeom>
          <a:noFill/>
          <a:ln>
            <a:noFill/>
          </a:ln>
        </p:spPr>
        <p:txBody>
          <a:bodyPr anchorCtr="1" anchor="b" bIns="45700" lIns="91425" spcFirstLastPara="1" rIns="91425" wrap="square" tIns="45700">
            <a:noAutofit/>
          </a:bodyPr>
          <a:lstStyle>
            <a:lvl1pPr lvl="0" marR="0" rtl="0" algn="ctr">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8" name="Google Shape;98;p249"/>
          <p:cNvSpPr txBox="1"/>
          <p:nvPr>
            <p:ph idx="1" type="subTitle"/>
          </p:nvPr>
        </p:nvSpPr>
        <p:spPr>
          <a:xfrm>
            <a:off x="1524000" y="3602041"/>
            <a:ext cx="9144000" cy="1655759"/>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1333"/>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99" name="Google Shape;99;p24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0" name="Google Shape;100;p24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1" name="Google Shape;101;p24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2" name="Shape 102"/>
        <p:cNvGrpSpPr/>
        <p:nvPr/>
      </p:nvGrpSpPr>
      <p:grpSpPr>
        <a:xfrm>
          <a:off x="0" y="0"/>
          <a:ext cx="0" cy="0"/>
          <a:chOff x="0" y="0"/>
          <a:chExt cx="0" cy="0"/>
        </a:xfrm>
      </p:grpSpPr>
      <p:sp>
        <p:nvSpPr>
          <p:cNvPr id="103" name="Google Shape;103;p250"/>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 name="Google Shape;104;p250"/>
          <p:cNvSpPr txBox="1"/>
          <p:nvPr>
            <p:ph idx="1" type="body"/>
          </p:nvPr>
        </p:nvSpPr>
        <p:spPr>
          <a:xfrm>
            <a:off x="838200" y="1825629"/>
            <a:ext cx="10515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05" name="Google Shape;105;p250"/>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6" name="Google Shape;106;p250"/>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07" name="Google Shape;107;p250"/>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8" name="Shape 108"/>
        <p:cNvGrpSpPr/>
        <p:nvPr/>
      </p:nvGrpSpPr>
      <p:grpSpPr>
        <a:xfrm>
          <a:off x="0" y="0"/>
          <a:ext cx="0" cy="0"/>
          <a:chOff x="0" y="0"/>
          <a:chExt cx="0" cy="0"/>
        </a:xfrm>
      </p:grpSpPr>
      <p:sp>
        <p:nvSpPr>
          <p:cNvPr id="109" name="Google Shape;109;p251"/>
          <p:cNvSpPr txBox="1"/>
          <p:nvPr>
            <p:ph type="title"/>
          </p:nvPr>
        </p:nvSpPr>
        <p:spPr>
          <a:xfrm>
            <a:off x="831847" y="1709733"/>
            <a:ext cx="10515600" cy="2852732"/>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6000"/>
              <a:buFont typeface="Calibri"/>
              <a:buNone/>
              <a:defRPr b="0" i="0" sz="60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0" name="Google Shape;110;p251"/>
          <p:cNvSpPr txBox="1"/>
          <p:nvPr>
            <p:ph idx="1" type="body"/>
          </p:nvPr>
        </p:nvSpPr>
        <p:spPr>
          <a:xfrm>
            <a:off x="831847" y="4589459"/>
            <a:ext cx="10515600" cy="1500188"/>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898989"/>
              </a:buClr>
              <a:buSzPts val="2400"/>
              <a:buFont typeface="Arial"/>
              <a:buNone/>
              <a:defRPr b="0" i="0" sz="2400" u="none" cap="none" strike="noStrike">
                <a:solidFill>
                  <a:srgbClr val="898989"/>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1" name="Google Shape;111;p251"/>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2" name="Google Shape;112;p251"/>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3" name="Google Shape;113;p251"/>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14" name="Shape 114"/>
        <p:cNvGrpSpPr/>
        <p:nvPr/>
      </p:nvGrpSpPr>
      <p:grpSpPr>
        <a:xfrm>
          <a:off x="0" y="0"/>
          <a:ext cx="0" cy="0"/>
          <a:chOff x="0" y="0"/>
          <a:chExt cx="0" cy="0"/>
        </a:xfrm>
      </p:grpSpPr>
      <p:sp>
        <p:nvSpPr>
          <p:cNvPr id="115" name="Google Shape;115;p252"/>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6" name="Google Shape;116;p252"/>
          <p:cNvSpPr txBox="1"/>
          <p:nvPr>
            <p:ph idx="1" type="body"/>
          </p:nvPr>
        </p:nvSpPr>
        <p:spPr>
          <a:xfrm>
            <a:off x="838200"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7" name="Google Shape;117;p252"/>
          <p:cNvSpPr txBox="1"/>
          <p:nvPr>
            <p:ph idx="2" type="body"/>
          </p:nvPr>
        </p:nvSpPr>
        <p:spPr>
          <a:xfrm>
            <a:off x="6172199" y="1825629"/>
            <a:ext cx="5181600" cy="4351336"/>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18" name="Google Shape;118;p252"/>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9" name="Google Shape;119;p252"/>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 name="Google Shape;120;p252"/>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21" name="Shape 121"/>
        <p:cNvGrpSpPr/>
        <p:nvPr/>
      </p:nvGrpSpPr>
      <p:grpSpPr>
        <a:xfrm>
          <a:off x="0" y="0"/>
          <a:ext cx="0" cy="0"/>
          <a:chOff x="0" y="0"/>
          <a:chExt cx="0" cy="0"/>
        </a:xfrm>
      </p:grpSpPr>
      <p:sp>
        <p:nvSpPr>
          <p:cNvPr id="122" name="Google Shape;122;p253"/>
          <p:cNvSpPr txBox="1"/>
          <p:nvPr>
            <p:ph type="title"/>
          </p:nvPr>
        </p:nvSpPr>
        <p:spPr>
          <a:xfrm>
            <a:off x="839784"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 name="Google Shape;123;p253"/>
          <p:cNvSpPr txBox="1"/>
          <p:nvPr>
            <p:ph idx="1" type="body"/>
          </p:nvPr>
        </p:nvSpPr>
        <p:spPr>
          <a:xfrm>
            <a:off x="839785" y="1681167"/>
            <a:ext cx="5157788"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4" name="Google Shape;124;p253"/>
          <p:cNvSpPr txBox="1"/>
          <p:nvPr>
            <p:ph idx="2" type="body"/>
          </p:nvPr>
        </p:nvSpPr>
        <p:spPr>
          <a:xfrm>
            <a:off x="839785" y="2505077"/>
            <a:ext cx="5157788"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 name="Google Shape;125;p253"/>
          <p:cNvSpPr txBox="1"/>
          <p:nvPr>
            <p:ph idx="3" type="body"/>
          </p:nvPr>
        </p:nvSpPr>
        <p:spPr>
          <a:xfrm>
            <a:off x="6172199" y="1681167"/>
            <a:ext cx="5183184" cy="823911"/>
          </a:xfrm>
          <a:prstGeom prst="rect">
            <a:avLst/>
          </a:prstGeom>
          <a:noFill/>
          <a:ln>
            <a:noFill/>
          </a:ln>
        </p:spPr>
        <p:txBody>
          <a:bodyPr anchorCtr="0" anchor="b"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2400"/>
              <a:buFont typeface="Arial"/>
              <a:buNone/>
              <a:defRPr b="1" i="0" sz="24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6" name="Google Shape;126;p253"/>
          <p:cNvSpPr txBox="1"/>
          <p:nvPr>
            <p:ph idx="4" type="body"/>
          </p:nvPr>
        </p:nvSpPr>
        <p:spPr>
          <a:xfrm>
            <a:off x="6172199" y="2505077"/>
            <a:ext cx="5183184" cy="3684592"/>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7" name="Google Shape;127;p253"/>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8" name="Google Shape;128;p253"/>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9" name="Google Shape;129;p253"/>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0" name="Shape 130"/>
        <p:cNvGrpSpPr/>
        <p:nvPr/>
      </p:nvGrpSpPr>
      <p:grpSpPr>
        <a:xfrm>
          <a:off x="0" y="0"/>
          <a:ext cx="0" cy="0"/>
          <a:chOff x="0" y="0"/>
          <a:chExt cx="0" cy="0"/>
        </a:xfrm>
      </p:grpSpPr>
      <p:sp>
        <p:nvSpPr>
          <p:cNvPr id="131" name="Google Shape;131;p25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2" name="Google Shape;132;p254"/>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3" name="Google Shape;133;p254"/>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4" name="Google Shape;134;p254"/>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p:cSld name="Vide">
    <p:spTree>
      <p:nvGrpSpPr>
        <p:cNvPr id="135" name="Shape 135"/>
        <p:cNvGrpSpPr/>
        <p:nvPr/>
      </p:nvGrpSpPr>
      <p:grpSpPr>
        <a:xfrm>
          <a:off x="0" y="0"/>
          <a:ext cx="0" cy="0"/>
          <a:chOff x="0" y="0"/>
          <a:chExt cx="0" cy="0"/>
        </a:xfrm>
      </p:grpSpPr>
      <p:sp>
        <p:nvSpPr>
          <p:cNvPr id="136" name="Google Shape;136;p255"/>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7" name="Google Shape;137;p255"/>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8" name="Google Shape;138;p255"/>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9" name="Shape 139"/>
        <p:cNvGrpSpPr/>
        <p:nvPr/>
      </p:nvGrpSpPr>
      <p:grpSpPr>
        <a:xfrm>
          <a:off x="0" y="0"/>
          <a:ext cx="0" cy="0"/>
          <a:chOff x="0" y="0"/>
          <a:chExt cx="0" cy="0"/>
        </a:xfrm>
      </p:grpSpPr>
      <p:sp>
        <p:nvSpPr>
          <p:cNvPr id="140" name="Google Shape;140;p256"/>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1" name="Google Shape;141;p256"/>
          <p:cNvSpPr txBox="1"/>
          <p:nvPr>
            <p:ph idx="1" type="body"/>
          </p:nvPr>
        </p:nvSpPr>
        <p:spPr>
          <a:xfrm>
            <a:off x="5183185" y="987430"/>
            <a:ext cx="6172199" cy="4873629"/>
          </a:xfrm>
          <a:prstGeom prst="rect">
            <a:avLst/>
          </a:prstGeom>
          <a:noFill/>
          <a:ln>
            <a:noFill/>
          </a:ln>
        </p:spPr>
        <p:txBody>
          <a:bodyPr anchorCtr="0" anchor="t" bIns="45700" lIns="91425" spcFirstLastPara="1" rIns="91425" wrap="square" tIns="45700">
            <a:noAutofit/>
          </a:bodyPr>
          <a:lstStyle>
            <a:lvl1pPr indent="-431800" lvl="0" marL="457200" marR="0" rtl="0" algn="l">
              <a:lnSpc>
                <a:spcPct val="90000"/>
              </a:lnSpc>
              <a:spcBef>
                <a:spcPts val="1333"/>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06400" lvl="1" marL="914400" marR="0" rtl="0" algn="l">
              <a:lnSpc>
                <a:spcPct val="90000"/>
              </a:lnSpc>
              <a:spcBef>
                <a:spcPts val="667"/>
              </a:spcBef>
              <a:spcAft>
                <a:spcPts val="0"/>
              </a:spcAft>
              <a:buClr>
                <a:srgbClr val="000000"/>
              </a:buClr>
              <a:buSzPts val="2800"/>
              <a:buFont typeface="Arial"/>
              <a:buChar char="•"/>
              <a:defRPr b="0" i="0" sz="2800" u="none" cap="none" strike="noStrike">
                <a:solidFill>
                  <a:srgbClr val="000000"/>
                </a:solidFill>
                <a:latin typeface="Calibri"/>
                <a:ea typeface="Calibri"/>
                <a:cs typeface="Calibri"/>
                <a:sym typeface="Calibri"/>
              </a:defRPr>
            </a:lvl2pPr>
            <a:lvl3pPr indent="-381000" lvl="2" marL="13716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3pPr>
            <a:lvl4pPr indent="-355600" lvl="3" marL="18288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4pPr>
            <a:lvl5pPr indent="-355600" lvl="4" marL="2286000" marR="0" rtl="0" algn="l">
              <a:lnSpc>
                <a:spcPct val="90000"/>
              </a:lnSpc>
              <a:spcBef>
                <a:spcPts val="667"/>
              </a:spcBef>
              <a:spcAft>
                <a:spcPts val="0"/>
              </a:spcAft>
              <a:buClr>
                <a:srgbClr val="000000"/>
              </a:buClr>
              <a:buSzPts val="2000"/>
              <a:buFont typeface="Arial"/>
              <a:buChar char="•"/>
              <a:defRPr b="0" i="0" sz="20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2" name="Google Shape;142;p256"/>
          <p:cNvSpPr txBox="1"/>
          <p:nvPr>
            <p:ph idx="2"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3" name="Google Shape;143;p256"/>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 name="Google Shape;144;p256"/>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5" name="Google Shape;145;p256"/>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46" name="Shape 146"/>
        <p:cNvGrpSpPr/>
        <p:nvPr/>
      </p:nvGrpSpPr>
      <p:grpSpPr>
        <a:xfrm>
          <a:off x="0" y="0"/>
          <a:ext cx="0" cy="0"/>
          <a:chOff x="0" y="0"/>
          <a:chExt cx="0" cy="0"/>
        </a:xfrm>
      </p:grpSpPr>
      <p:sp>
        <p:nvSpPr>
          <p:cNvPr id="147" name="Google Shape;147;p257"/>
          <p:cNvSpPr txBox="1"/>
          <p:nvPr>
            <p:ph type="title"/>
          </p:nvPr>
        </p:nvSpPr>
        <p:spPr>
          <a:xfrm>
            <a:off x="839785" y="457200"/>
            <a:ext cx="3932236" cy="1600200"/>
          </a:xfrm>
          <a:prstGeom prst="rect">
            <a:avLst/>
          </a:prstGeom>
          <a:noFill/>
          <a:ln>
            <a:noFill/>
          </a:ln>
        </p:spPr>
        <p:txBody>
          <a:bodyPr anchorCtr="0" anchor="b" bIns="45700" lIns="91425" spcFirstLastPara="1" rIns="91425" wrap="square" tIns="4570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257"/>
          <p:cNvSpPr/>
          <p:nvPr>
            <p:ph idx="2" type="pic"/>
          </p:nvPr>
        </p:nvSpPr>
        <p:spPr>
          <a:xfrm>
            <a:off x="5183185" y="987430"/>
            <a:ext cx="6172199" cy="4873629"/>
          </a:xfrm>
          <a:prstGeom prst="rect">
            <a:avLst/>
          </a:prstGeom>
          <a:noFill/>
          <a:ln>
            <a:noFill/>
          </a:ln>
        </p:spPr>
      </p:sp>
      <p:sp>
        <p:nvSpPr>
          <p:cNvPr id="149" name="Google Shape;149;p257"/>
          <p:cNvSpPr txBox="1"/>
          <p:nvPr>
            <p:ph idx="1" type="body"/>
          </p:nvPr>
        </p:nvSpPr>
        <p:spPr>
          <a:xfrm>
            <a:off x="839785" y="2057400"/>
            <a:ext cx="3932236" cy="381158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000000"/>
              </a:buClr>
              <a:buSzPts val="1600"/>
              <a:buFont typeface="Arial"/>
              <a:buNone/>
              <a:defRPr b="0" i="0" sz="16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 name="Google Shape;150;p257"/>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 name="Google Shape;151;p257"/>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2" name="Google Shape;152;p257"/>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53" name="Shape 153"/>
        <p:cNvGrpSpPr/>
        <p:nvPr/>
      </p:nvGrpSpPr>
      <p:grpSpPr>
        <a:xfrm>
          <a:off x="0" y="0"/>
          <a:ext cx="0" cy="0"/>
          <a:chOff x="0" y="0"/>
          <a:chExt cx="0" cy="0"/>
        </a:xfrm>
      </p:grpSpPr>
      <p:sp>
        <p:nvSpPr>
          <p:cNvPr id="154" name="Google Shape;154;p25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 name="Google Shape;155;p258"/>
          <p:cNvSpPr txBox="1"/>
          <p:nvPr>
            <p:ph idx="1" type="body"/>
          </p:nvPr>
        </p:nvSpPr>
        <p:spPr>
          <a:xfrm rot="5400000">
            <a:off x="3920332" y="-1256503"/>
            <a:ext cx="4351336" cy="105156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6" name="Google Shape;156;p258"/>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7" name="Google Shape;157;p258"/>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8" name="Google Shape;158;p258"/>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59" name="Shape 159"/>
        <p:cNvGrpSpPr/>
        <p:nvPr/>
      </p:nvGrpSpPr>
      <p:grpSpPr>
        <a:xfrm>
          <a:off x="0" y="0"/>
          <a:ext cx="0" cy="0"/>
          <a:chOff x="0" y="0"/>
          <a:chExt cx="0" cy="0"/>
        </a:xfrm>
      </p:grpSpPr>
      <p:sp>
        <p:nvSpPr>
          <p:cNvPr id="160" name="Google Shape;160;p259"/>
          <p:cNvSpPr txBox="1"/>
          <p:nvPr>
            <p:ph type="title"/>
          </p:nvPr>
        </p:nvSpPr>
        <p:spPr>
          <a:xfrm rot="5400000">
            <a:off x="7133430" y="1956596"/>
            <a:ext cx="5811840" cy="26288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5867"/>
              <a:buFont typeface="Calibri"/>
              <a:buNone/>
              <a:defRPr b="0" i="0" sz="5867"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1" name="Google Shape;161;p259"/>
          <p:cNvSpPr txBox="1"/>
          <p:nvPr>
            <p:ph idx="1" type="body"/>
          </p:nvPr>
        </p:nvSpPr>
        <p:spPr>
          <a:xfrm rot="5400000">
            <a:off x="1799431" y="-596105"/>
            <a:ext cx="5811840" cy="7734300"/>
          </a:xfrm>
          <a:prstGeom prst="rect">
            <a:avLst/>
          </a:prstGeom>
          <a:noFill/>
          <a:ln>
            <a:noFill/>
          </a:ln>
        </p:spPr>
        <p:txBody>
          <a:bodyPr anchorCtr="0" anchor="t" bIns="45700" lIns="91425" spcFirstLastPara="1" rIns="91425" wrap="square" tIns="45700">
            <a:noAutofit/>
          </a:bodyPr>
          <a:lstStyle>
            <a:lvl1pPr indent="-465645" lvl="0" marL="457200" marR="0" rtl="0" algn="l">
              <a:lnSpc>
                <a:spcPct val="90000"/>
              </a:lnSpc>
              <a:spcBef>
                <a:spcPts val="1333"/>
              </a:spcBef>
              <a:spcAft>
                <a:spcPts val="0"/>
              </a:spcAft>
              <a:buClr>
                <a:srgbClr val="000000"/>
              </a:buClr>
              <a:buSzPts val="3733"/>
              <a:buFont typeface="Arial"/>
              <a:buChar char="•"/>
              <a:defRPr b="0" i="0" sz="3733"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2" name="Google Shape;162;p259"/>
          <p:cNvSpPr txBox="1"/>
          <p:nvPr>
            <p:ph idx="10" type="dt"/>
          </p:nvPr>
        </p:nvSpPr>
        <p:spPr>
          <a:xfrm>
            <a:off x="838200" y="6356347"/>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3" name="Google Shape;163;p259"/>
          <p:cNvSpPr txBox="1"/>
          <p:nvPr>
            <p:ph idx="11" type="ftr"/>
          </p:nvPr>
        </p:nvSpPr>
        <p:spPr>
          <a:xfrm>
            <a:off x="4038599" y="6356347"/>
            <a:ext cx="4114799"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4" name="Google Shape;164;p259"/>
          <p:cNvSpPr txBox="1"/>
          <p:nvPr>
            <p:ph idx="12" type="sldNum"/>
          </p:nvPr>
        </p:nvSpPr>
        <p:spPr>
          <a:xfrm>
            <a:off x="8610599" y="6356347"/>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 name="Shape 165"/>
        <p:cNvGrpSpPr/>
        <p:nvPr/>
      </p:nvGrpSpPr>
      <p:grpSpPr>
        <a:xfrm>
          <a:off x="0" y="0"/>
          <a:ext cx="0" cy="0"/>
          <a:chOff x="0" y="0"/>
          <a:chExt cx="0" cy="0"/>
        </a:xfrm>
      </p:grpSpPr>
      <p:sp>
        <p:nvSpPr>
          <p:cNvPr id="166" name="Google Shape;166;p260"/>
          <p:cNvSpPr/>
          <p:nvPr/>
        </p:nvSpPr>
        <p:spPr>
          <a:xfrm>
            <a:off x="61795" y="57572"/>
            <a:ext cx="12108816" cy="901080"/>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67" name="Google Shape;167;p260"/>
          <p:cNvSpPr/>
          <p:nvPr/>
        </p:nvSpPr>
        <p:spPr>
          <a:xfrm>
            <a:off x="0" y="0"/>
            <a:ext cx="12192000" cy="6858000"/>
          </a:xfrm>
          <a:prstGeom prst="rect">
            <a:avLst/>
          </a:prstGeom>
          <a:noFill/>
          <a:ln cap="flat" cmpd="sng" w="76200">
            <a:solidFill>
              <a:srgbClr val="A98FC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68" name="Google Shape;168;p260"/>
          <p:cNvPicPr preferRelativeResize="0"/>
          <p:nvPr/>
        </p:nvPicPr>
        <p:blipFill rotWithShape="1">
          <a:blip r:embed="rId2">
            <a:alphaModFix/>
          </a:blip>
          <a:srcRect b="61971" l="3539" r="75793" t="24327"/>
          <a:stretch/>
        </p:blipFill>
        <p:spPr>
          <a:xfrm>
            <a:off x="83185" y="64202"/>
            <a:ext cx="814283" cy="809783"/>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9" name="Shape 169"/>
        <p:cNvGrpSpPr/>
        <p:nvPr/>
      </p:nvGrpSpPr>
      <p:grpSpPr>
        <a:xfrm>
          <a:off x="0" y="0"/>
          <a:ext cx="0" cy="0"/>
          <a:chOff x="0" y="0"/>
          <a:chExt cx="0" cy="0"/>
        </a:xfrm>
      </p:grpSpPr>
      <p:sp>
        <p:nvSpPr>
          <p:cNvPr id="170" name="Google Shape;170;p261"/>
          <p:cNvSpPr/>
          <p:nvPr/>
        </p:nvSpPr>
        <p:spPr>
          <a:xfrm>
            <a:off x="0" y="1"/>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1" name="Google Shape;171;p261"/>
          <p:cNvSpPr/>
          <p:nvPr/>
        </p:nvSpPr>
        <p:spPr>
          <a:xfrm flipH="1" rot="-10799991">
            <a:off x="495300" y="297925"/>
            <a:ext cx="457200" cy="318929"/>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72" name="Shape 172"/>
        <p:cNvGrpSpPr/>
        <p:nvPr/>
      </p:nvGrpSpPr>
      <p:grpSpPr>
        <a:xfrm>
          <a:off x="0" y="0"/>
          <a:ext cx="0" cy="0"/>
          <a:chOff x="0" y="0"/>
          <a:chExt cx="0" cy="0"/>
        </a:xfrm>
      </p:grpSpPr>
      <p:sp>
        <p:nvSpPr>
          <p:cNvPr id="173" name="Google Shape;173;p262"/>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4" name="Google Shape;174;p262"/>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75" name="Google Shape;175;p262"/>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 name="Google Shape;176;p262"/>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7" name="Shape 177"/>
        <p:cNvGrpSpPr/>
        <p:nvPr/>
      </p:nvGrpSpPr>
      <p:grpSpPr>
        <a:xfrm>
          <a:off x="0" y="0"/>
          <a:ext cx="0" cy="0"/>
          <a:chOff x="0" y="0"/>
          <a:chExt cx="0" cy="0"/>
        </a:xfrm>
      </p:grpSpPr>
      <p:sp>
        <p:nvSpPr>
          <p:cNvPr id="178" name="Google Shape;178;p263"/>
          <p:cNvSpPr/>
          <p:nvPr/>
        </p:nvSpPr>
        <p:spPr>
          <a:xfrm>
            <a:off x="0" y="-38038"/>
            <a:ext cx="12192000" cy="6857999"/>
          </a:xfrm>
          <a:prstGeom prst="rect">
            <a:avLst/>
          </a:prstGeom>
          <a:solidFill>
            <a:srgbClr val="106585"/>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9" name="Google Shape;179;p263"/>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60950" lIns="121900" spcFirstLastPara="1" rIns="121900" wrap="square" tIns="6095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80" name="Google Shape;180;p263"/>
          <p:cNvSpPr txBox="1"/>
          <p:nvPr>
            <p:ph type="title"/>
          </p:nvPr>
        </p:nvSpPr>
        <p:spPr>
          <a:xfrm>
            <a:off x="1015448" y="195950"/>
            <a:ext cx="10161105" cy="47062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767171"/>
              </a:buClr>
              <a:buSzPts val="2000"/>
              <a:buFont typeface="Calibri"/>
              <a:buNone/>
              <a:defRPr b="1" i="0" sz="2000" u="none" cap="none" strike="noStrike">
                <a:solidFill>
                  <a:srgbClr val="76717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1" name="Google Shape;181;p263"/>
          <p:cNvSpPr txBox="1"/>
          <p:nvPr>
            <p:ph idx="1" type="body"/>
          </p:nvPr>
        </p:nvSpPr>
        <p:spPr>
          <a:xfrm>
            <a:off x="996952" y="685690"/>
            <a:ext cx="10179600" cy="292436"/>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333"/>
              </a:spcBef>
              <a:spcAft>
                <a:spcPts val="0"/>
              </a:spcAft>
              <a:buClr>
                <a:srgbClr val="AFABAB"/>
              </a:buClr>
              <a:buSzPts val="1400"/>
              <a:buFont typeface="Arial"/>
              <a:buNone/>
              <a:defRPr b="0" i="1" sz="1400" u="none" cap="none" strike="noStrike">
                <a:solidFill>
                  <a:srgbClr val="AF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82" name="Shape 182"/>
        <p:cNvGrpSpPr/>
        <p:nvPr/>
      </p:nvGrpSpPr>
      <p:grpSpPr>
        <a:xfrm>
          <a:off x="0" y="0"/>
          <a:ext cx="0" cy="0"/>
          <a:chOff x="0" y="0"/>
          <a:chExt cx="0" cy="0"/>
        </a:xfrm>
      </p:grpSpPr>
      <p:sp>
        <p:nvSpPr>
          <p:cNvPr id="183" name="Google Shape;183;p264"/>
          <p:cNvSpPr/>
          <p:nvPr/>
        </p:nvSpPr>
        <p:spPr>
          <a:xfrm>
            <a:off x="0" y="-38038"/>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84" name="Google Shape;184;p264"/>
          <p:cNvSpPr/>
          <p:nvPr/>
        </p:nvSpPr>
        <p:spPr>
          <a:xfrm flipH="1" rot="-10799991">
            <a:off x="586411" y="297910"/>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85" name="Google Shape;185;p264"/>
          <p:cNvSpPr txBox="1"/>
          <p:nvPr>
            <p:ph type="title"/>
          </p:nvPr>
        </p:nvSpPr>
        <p:spPr>
          <a:xfrm>
            <a:off x="1015448" y="195950"/>
            <a:ext cx="10161105" cy="470623"/>
          </a:xfrm>
          <a:prstGeom prst="rect">
            <a:avLst/>
          </a:prstGeom>
          <a:noFill/>
          <a:ln>
            <a:noFill/>
          </a:ln>
        </p:spPr>
        <p:txBody>
          <a:bodyPr anchorCtr="0" anchor="t" bIns="45700" lIns="91400" spcFirstLastPara="1" rIns="91400" wrap="square" tIns="45700">
            <a:noAutofit/>
          </a:bodyPr>
          <a:lstStyle>
            <a:lvl1pPr lvl="0" marR="0" rtl="0" algn="l">
              <a:lnSpc>
                <a:spcPct val="90000"/>
              </a:lnSpc>
              <a:spcBef>
                <a:spcPts val="0"/>
              </a:spcBef>
              <a:spcAft>
                <a:spcPts val="0"/>
              </a:spcAft>
              <a:buClr>
                <a:srgbClr val="757070"/>
              </a:buClr>
              <a:buSzPts val="2000"/>
              <a:buFont typeface="Calibri"/>
              <a:buNone/>
              <a:defRPr b="1" i="0" sz="20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86" name="Google Shape;186;p264"/>
          <p:cNvSpPr txBox="1"/>
          <p:nvPr>
            <p:ph idx="1" type="body"/>
          </p:nvPr>
        </p:nvSpPr>
        <p:spPr>
          <a:xfrm>
            <a:off x="996952" y="685690"/>
            <a:ext cx="10179600" cy="292436"/>
          </a:xfrm>
          <a:prstGeom prst="rect">
            <a:avLst/>
          </a:prstGeom>
          <a:noFill/>
          <a:ln>
            <a:noFill/>
          </a:ln>
        </p:spPr>
        <p:txBody>
          <a:bodyPr anchorCtr="0" anchor="t" bIns="45700" lIns="91400" spcFirstLastPara="1" rIns="91400" wrap="square" tIns="45700">
            <a:noAutofit/>
          </a:bodyPr>
          <a:lstStyle>
            <a:lvl1pPr indent="-228600" lvl="0" marL="457200" marR="0" rtl="0" algn="l">
              <a:lnSpc>
                <a:spcPct val="90000"/>
              </a:lnSpc>
              <a:spcBef>
                <a:spcPts val="1000"/>
              </a:spcBef>
              <a:spcAft>
                <a:spcPts val="0"/>
              </a:spcAft>
              <a:buClr>
                <a:srgbClr val="AEABAB"/>
              </a:buClr>
              <a:buSzPts val="1400"/>
              <a:buFont typeface="Arial"/>
              <a:buNone/>
              <a:defRPr b="0" i="1" sz="1400" u="none" cap="none" strike="noStrike">
                <a:solidFill>
                  <a:srgbClr val="AEABAB"/>
                </a:solidFill>
                <a:latin typeface="Calibri"/>
                <a:ea typeface="Calibri"/>
                <a:cs typeface="Calibri"/>
                <a:sym typeface="Calibri"/>
              </a:defRPr>
            </a:lvl1pPr>
            <a:lvl2pPr indent="-431800" lvl="1" marL="914400"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397954" lvl="2" marL="1371600"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indent="-381000" lvl="3" marL="18288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indent="-381000" lvl="4" marL="2286000"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apositive de titre">
  <p:cSld name="1_Diapositive de titre">
    <p:spTree>
      <p:nvGrpSpPr>
        <p:cNvPr id="187" name="Shape 187"/>
        <p:cNvGrpSpPr/>
        <p:nvPr/>
      </p:nvGrpSpPr>
      <p:grpSpPr>
        <a:xfrm>
          <a:off x="0" y="0"/>
          <a:ext cx="0" cy="0"/>
          <a:chOff x="0" y="0"/>
          <a:chExt cx="0" cy="0"/>
        </a:xfrm>
      </p:grpSpPr>
      <p:sp>
        <p:nvSpPr>
          <p:cNvPr id="188" name="Google Shape;188;p265"/>
          <p:cNvSpPr txBox="1"/>
          <p:nvPr>
            <p:ph idx="1" type="subTitle"/>
          </p:nvPr>
        </p:nvSpPr>
        <p:spPr>
          <a:xfrm>
            <a:off x="1524000" y="3602041"/>
            <a:ext cx="9144000" cy="1655759"/>
          </a:xfrm>
          <a:prstGeom prst="rect">
            <a:avLst/>
          </a:prstGeom>
          <a:noFill/>
          <a:ln>
            <a:noFill/>
          </a:ln>
        </p:spPr>
        <p:txBody>
          <a:bodyPr anchorCtr="1" anchor="t" bIns="45700" lIns="91400" spcFirstLastPara="1" rIns="91400" wrap="square" tIns="45700">
            <a:noAutofit/>
          </a:bodyPr>
          <a:lstStyle>
            <a:lvl1pPr lvl="0" marR="0" rtl="0" algn="ctr">
              <a:lnSpc>
                <a:spcPct val="90000"/>
              </a:lnSpc>
              <a:spcBef>
                <a:spcPts val="1000"/>
              </a:spcBef>
              <a:spcAft>
                <a:spcPts val="0"/>
              </a:spcAft>
              <a:buClr>
                <a:srgbClr val="000000"/>
              </a:buClr>
              <a:buSzPts val="2400"/>
              <a:buFont typeface="Arial"/>
              <a:buNone/>
              <a:defRPr b="0" i="0" sz="2400"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lvl="2" marR="0" rtl="0" algn="l">
              <a:lnSpc>
                <a:spcPct val="90000"/>
              </a:lnSpc>
              <a:spcBef>
                <a:spcPts val="667"/>
              </a:spcBef>
              <a:spcAft>
                <a:spcPts val="0"/>
              </a:spcAft>
              <a:buClr>
                <a:srgbClr val="000000"/>
              </a:buClr>
              <a:buSzPts val="2667"/>
              <a:buFont typeface="Arial"/>
              <a:buChar char="•"/>
              <a:defRPr b="0" i="0" sz="2667" u="none" cap="none" strike="noStrike">
                <a:solidFill>
                  <a:srgbClr val="000000"/>
                </a:solidFill>
                <a:latin typeface="Calibri"/>
                <a:ea typeface="Calibri"/>
                <a:cs typeface="Calibri"/>
                <a:sym typeface="Calibri"/>
              </a:defRPr>
            </a:lvl3pPr>
            <a:lvl4pPr lvl="3"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4pPr>
            <a:lvl5pPr lvl="4" marR="0" rtl="0" algn="l">
              <a:lnSpc>
                <a:spcPct val="90000"/>
              </a:lnSpc>
              <a:spcBef>
                <a:spcPts val="667"/>
              </a:spcBef>
              <a:spcAft>
                <a:spcPts val="0"/>
              </a:spcAft>
              <a:buClr>
                <a:srgbClr val="000000"/>
              </a:buClr>
              <a:buSzPts val="2400"/>
              <a:buFont typeface="Arial"/>
              <a:buChar char="•"/>
              <a:defRPr b="0" i="0" sz="2400" u="none" cap="none" strike="noStrike">
                <a:solidFill>
                  <a:srgbClr val="000000"/>
                </a:solidFill>
                <a:latin typeface="Calibri"/>
                <a:ea typeface="Calibri"/>
                <a:cs typeface="Calibri"/>
                <a:sym typeface="Calibri"/>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89" name="Google Shape;189;p265"/>
          <p:cNvSpPr txBox="1"/>
          <p:nvPr>
            <p:ph idx="10" type="dt"/>
          </p:nvPr>
        </p:nvSpPr>
        <p:spPr>
          <a:xfrm>
            <a:off x="838200" y="6356347"/>
            <a:ext cx="2743200"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0" name="Google Shape;190;p265"/>
          <p:cNvSpPr txBox="1"/>
          <p:nvPr>
            <p:ph idx="11" type="ftr"/>
          </p:nvPr>
        </p:nvSpPr>
        <p:spPr>
          <a:xfrm>
            <a:off x="4038599" y="6356347"/>
            <a:ext cx="4114799" cy="365125"/>
          </a:xfrm>
          <a:prstGeom prst="rect">
            <a:avLst/>
          </a:prstGeom>
          <a:noFill/>
          <a:ln>
            <a:noFill/>
          </a:ln>
        </p:spPr>
        <p:txBody>
          <a:bodyPr anchorCtr="0" anchor="t" bIns="45700" lIns="91400" spcFirstLastPara="1" rIns="91400"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1" name="Google Shape;191;p265"/>
          <p:cNvSpPr txBox="1"/>
          <p:nvPr>
            <p:ph idx="12" type="sldNum"/>
          </p:nvPr>
        </p:nvSpPr>
        <p:spPr>
          <a:xfrm>
            <a:off x="8610599" y="6356347"/>
            <a:ext cx="2743200" cy="365125"/>
          </a:xfrm>
          <a:prstGeom prst="rect">
            <a:avLst/>
          </a:prstGeom>
          <a:noFill/>
          <a:ln>
            <a:noFill/>
          </a:ln>
        </p:spPr>
        <p:txBody>
          <a:bodyPr anchorCtr="0" anchor="t" bIns="45700" lIns="91400" spcFirstLastPara="1" rIns="91400"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92" name="Google Shape;192;p265"/>
          <p:cNvSpPr/>
          <p:nvPr/>
        </p:nvSpPr>
        <p:spPr>
          <a:xfrm>
            <a:off x="0" y="-26505"/>
            <a:ext cx="12192000" cy="6857999"/>
          </a:xfrm>
          <a:prstGeom prst="rect">
            <a:avLst/>
          </a:prstGeom>
          <a:solidFill>
            <a:srgbClr val="106585"/>
          </a:solidFill>
          <a:ln>
            <a:noFill/>
          </a:ln>
        </p:spPr>
        <p:txBody>
          <a:bodyPr anchorCtr="1" anchor="ctr" bIns="45700" lIns="91400" spcFirstLastPara="1" rIns="91400"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93" name="Google Shape;193;p265"/>
          <p:cNvSpPr/>
          <p:nvPr/>
        </p:nvSpPr>
        <p:spPr>
          <a:xfrm flipH="1">
            <a:off x="11353800" y="363225"/>
            <a:ext cx="366088" cy="224711"/>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675" lIns="91425" spcFirstLastPara="1" rIns="91425" wrap="square" tIns="45675">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94" name="Google Shape;194;p265"/>
          <p:cNvSpPr txBox="1"/>
          <p:nvPr>
            <p:ph type="title"/>
          </p:nvPr>
        </p:nvSpPr>
        <p:spPr>
          <a:xfrm>
            <a:off x="1192694" y="523890"/>
            <a:ext cx="10161105" cy="470623"/>
          </a:xfrm>
          <a:prstGeom prst="rect">
            <a:avLst/>
          </a:prstGeom>
          <a:noFill/>
          <a:ln>
            <a:noFill/>
          </a:ln>
        </p:spPr>
        <p:txBody>
          <a:bodyPr anchorCtr="0" anchor="t" bIns="45700" lIns="91400" spcFirstLastPara="1" rIns="91400" wrap="square" tIns="45700">
            <a:noAutofit/>
          </a:bodyPr>
          <a:lstStyle>
            <a:lvl1pPr lvl="0" marR="0" rtl="0" algn="r">
              <a:lnSpc>
                <a:spcPct val="90000"/>
              </a:lnSpc>
              <a:spcBef>
                <a:spcPts val="0"/>
              </a:spcBef>
              <a:spcAft>
                <a:spcPts val="0"/>
              </a:spcAft>
              <a:buClr>
                <a:srgbClr val="757070"/>
              </a:buClr>
              <a:buSzPts val="1800"/>
              <a:buFont typeface="Calibri"/>
              <a:buNone/>
              <a:defRPr b="0" i="1" sz="1800" u="none" cap="none" strike="noStrike">
                <a:solidFill>
                  <a:srgbClr val="75707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6_Title Slide">
    <p:spTree>
      <p:nvGrpSpPr>
        <p:cNvPr id="195" name="Shape 195"/>
        <p:cNvGrpSpPr/>
        <p:nvPr/>
      </p:nvGrpSpPr>
      <p:grpSpPr>
        <a:xfrm>
          <a:off x="0" y="0"/>
          <a:ext cx="0" cy="0"/>
          <a:chOff x="0" y="0"/>
          <a:chExt cx="0" cy="0"/>
        </a:xfrm>
      </p:grpSpPr>
      <p:sp>
        <p:nvSpPr>
          <p:cNvPr id="196" name="Google Shape;196;p266"/>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
        <p:nvSpPr>
          <p:cNvPr id="197" name="Google Shape;197;p266"/>
          <p:cNvSpPr/>
          <p:nvPr/>
        </p:nvSpPr>
        <p:spPr>
          <a:xfrm>
            <a:off x="0" y="0"/>
            <a:ext cx="12192000" cy="6858000"/>
          </a:xfrm>
          <a:prstGeom prst="rect">
            <a:avLst/>
          </a:prstGeom>
          <a:noFill/>
          <a:ln cap="flat" cmpd="sng" w="76200">
            <a:solidFill>
              <a:srgbClr val="54AFE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98" name="Google Shape;198;p266"/>
          <p:cNvPicPr preferRelativeResize="0"/>
          <p:nvPr/>
        </p:nvPicPr>
        <p:blipFill rotWithShape="1">
          <a:blip r:embed="rId2">
            <a:alphaModFix/>
          </a:blip>
          <a:srcRect b="61971" l="3539" r="75793" t="24327"/>
          <a:stretch/>
        </p:blipFill>
        <p:spPr>
          <a:xfrm>
            <a:off x="54427" y="55062"/>
            <a:ext cx="767119" cy="762879"/>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200" name="Shape 200"/>
        <p:cNvGrpSpPr/>
        <p:nvPr/>
      </p:nvGrpSpPr>
      <p:grpSpPr>
        <a:xfrm>
          <a:off x="0" y="0"/>
          <a:ext cx="0" cy="0"/>
          <a:chOff x="0" y="0"/>
          <a:chExt cx="0" cy="0"/>
        </a:xfrm>
      </p:grpSpPr>
      <p:sp>
        <p:nvSpPr>
          <p:cNvPr id="201" name="Google Shape;201;p5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2" name="Google Shape;202;p5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3" name="Google Shape;203;p5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204" name="Shape 204"/>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05" name="Shape 205"/>
        <p:cNvGrpSpPr/>
        <p:nvPr/>
      </p:nvGrpSpPr>
      <p:grpSpPr>
        <a:xfrm>
          <a:off x="0" y="0"/>
          <a:ext cx="0" cy="0"/>
          <a:chOff x="0" y="0"/>
          <a:chExt cx="0" cy="0"/>
        </a:xfrm>
      </p:grpSpPr>
      <p:pic>
        <p:nvPicPr>
          <p:cNvPr descr="Image générée" id="206" name="Google Shape;206;p26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207" name="Google Shape;207;p26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208" name="Shape 208"/>
        <p:cNvGrpSpPr/>
        <p:nvPr/>
      </p:nvGrpSpPr>
      <p:grpSpPr>
        <a:xfrm>
          <a:off x="0" y="0"/>
          <a:ext cx="0" cy="0"/>
          <a:chOff x="0" y="0"/>
          <a:chExt cx="0" cy="0"/>
        </a:xfrm>
      </p:grpSpPr>
      <p:sp>
        <p:nvSpPr>
          <p:cNvPr id="209" name="Google Shape;209;p269"/>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0" name="Google Shape;210;p269"/>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1" name="Google Shape;211;p269"/>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2" name="Google Shape;212;p269"/>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3" name="Google Shape;213;p269"/>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4" name="Google Shape;214;p269"/>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15" name="Google Shape;215;p269"/>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6" name="Google Shape;216;p269"/>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7" name="Google Shape;217;p269"/>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8" name="Google Shape;218;p269"/>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9" name="Google Shape;219;p269"/>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0" name="Google Shape;220;p269"/>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21" name="Google Shape;221;p269"/>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222" name="Shape 222"/>
        <p:cNvGrpSpPr/>
        <p:nvPr/>
      </p:nvGrpSpPr>
      <p:grpSpPr>
        <a:xfrm>
          <a:off x="0" y="0"/>
          <a:ext cx="0" cy="0"/>
          <a:chOff x="0" y="0"/>
          <a:chExt cx="0" cy="0"/>
        </a:xfrm>
      </p:grpSpPr>
      <p:pic>
        <p:nvPicPr>
          <p:cNvPr descr="Image générée" id="223" name="Google Shape;223;p270"/>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224" name="Shape 224"/>
        <p:cNvGrpSpPr/>
        <p:nvPr/>
      </p:nvGrpSpPr>
      <p:grpSpPr>
        <a:xfrm>
          <a:off x="0" y="0"/>
          <a:ext cx="0" cy="0"/>
          <a:chOff x="0" y="0"/>
          <a:chExt cx="0" cy="0"/>
        </a:xfrm>
      </p:grpSpPr>
      <p:sp>
        <p:nvSpPr>
          <p:cNvPr id="225" name="Google Shape;225;p27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6" name="Google Shape;226;p27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7" name="Google Shape;227;p27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28" name="Google Shape;228;p27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29" name="Google Shape;229;p27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0" name="Google Shape;230;p27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31" name="Google Shape;231;p27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32" name="Google Shape;232;p27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233" name="Shape 233"/>
        <p:cNvGrpSpPr/>
        <p:nvPr/>
      </p:nvGrpSpPr>
      <p:grpSpPr>
        <a:xfrm>
          <a:off x="0" y="0"/>
          <a:ext cx="0" cy="0"/>
          <a:chOff x="0" y="0"/>
          <a:chExt cx="0" cy="0"/>
        </a:xfrm>
      </p:grpSpPr>
      <p:sp>
        <p:nvSpPr>
          <p:cNvPr id="234" name="Google Shape;234;p272"/>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5" name="Google Shape;235;p272"/>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36" name="Google Shape;236;p272"/>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37" name="Google Shape;237;p272"/>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8" name="Google Shape;238;p272"/>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39" name="Google Shape;239;p272"/>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40" name="Google Shape;240;p272"/>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41" name="Google Shape;241;p272"/>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242" name="Shape 242"/>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243" name="Shape 243"/>
        <p:cNvGrpSpPr/>
        <p:nvPr/>
      </p:nvGrpSpPr>
      <p:grpSpPr>
        <a:xfrm>
          <a:off x="0" y="0"/>
          <a:ext cx="0" cy="0"/>
          <a:chOff x="0" y="0"/>
          <a:chExt cx="0" cy="0"/>
        </a:xfrm>
      </p:grpSpPr>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244" name="Shape 244"/>
        <p:cNvGrpSpPr/>
        <p:nvPr/>
      </p:nvGrpSpPr>
      <p:grpSpPr>
        <a:xfrm>
          <a:off x="0" y="0"/>
          <a:ext cx="0" cy="0"/>
          <a:chOff x="0" y="0"/>
          <a:chExt cx="0" cy="0"/>
        </a:xfrm>
      </p:grpSpPr>
      <p:sp>
        <p:nvSpPr>
          <p:cNvPr id="245" name="Google Shape;245;p27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46" name="Google Shape;246;p27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47" name="Google Shape;247;p27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48" name="Google Shape;248;p275"/>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49" name="Google Shape;249;p275"/>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250" name="Shape 250"/>
        <p:cNvGrpSpPr/>
        <p:nvPr/>
      </p:nvGrpSpPr>
      <p:grpSpPr>
        <a:xfrm>
          <a:off x="0" y="0"/>
          <a:ext cx="0" cy="0"/>
          <a:chOff x="0" y="0"/>
          <a:chExt cx="0" cy="0"/>
        </a:xfrm>
      </p:grpSpPr>
      <p:sp>
        <p:nvSpPr>
          <p:cNvPr id="251" name="Google Shape;251;p276"/>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52" name="Google Shape;252;p276"/>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3" name="Google Shape;253;p276"/>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254" name="Google Shape;254;p276"/>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55" name="Google Shape;255;p276"/>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256" name="Shape 256"/>
        <p:cNvGrpSpPr/>
        <p:nvPr/>
      </p:nvGrpSpPr>
      <p:grpSpPr>
        <a:xfrm>
          <a:off x="0" y="0"/>
          <a:ext cx="0" cy="0"/>
          <a:chOff x="0" y="0"/>
          <a:chExt cx="0" cy="0"/>
        </a:xfrm>
      </p:grpSpPr>
      <p:sp>
        <p:nvSpPr>
          <p:cNvPr id="257" name="Google Shape;257;p277"/>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58" name="Google Shape;258;p27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9" name="Google Shape;259;p27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0" name="Google Shape;260;p27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261" name="Shape 261"/>
        <p:cNvGrpSpPr/>
        <p:nvPr/>
      </p:nvGrpSpPr>
      <p:grpSpPr>
        <a:xfrm>
          <a:off x="0" y="0"/>
          <a:ext cx="0" cy="0"/>
          <a:chOff x="0" y="0"/>
          <a:chExt cx="0" cy="0"/>
        </a:xfrm>
      </p:grpSpPr>
      <p:sp>
        <p:nvSpPr>
          <p:cNvPr id="262" name="Google Shape;262;p278"/>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3" name="Google Shape;263;p278"/>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4" name="Google Shape;264;p278"/>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65" name="Google Shape;265;p278"/>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66" name="Google Shape;266;p278"/>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267" name="Google Shape;267;p278"/>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68" name="Google Shape;268;p278"/>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269" name="Google Shape;269;p278"/>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270" name="Shape 270"/>
        <p:cNvGrpSpPr/>
        <p:nvPr/>
      </p:nvGrpSpPr>
      <p:grpSpPr>
        <a:xfrm>
          <a:off x="0" y="0"/>
          <a:ext cx="0" cy="0"/>
          <a:chOff x="0" y="0"/>
          <a:chExt cx="0" cy="0"/>
        </a:xfrm>
      </p:grpSpPr>
      <p:sp>
        <p:nvSpPr>
          <p:cNvPr id="271" name="Google Shape;271;p279"/>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72" name="Google Shape;272;p279"/>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3" name="Google Shape;273;p279"/>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4" name="Google Shape;274;p279"/>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275" name="Google Shape;275;p279"/>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76" name="Google Shape;276;p279"/>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77" name="Google Shape;277;p279"/>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78" name="Google Shape;278;p279"/>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279" name="Google Shape;279;p27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280" name="Shape 280"/>
        <p:cNvGrpSpPr/>
        <p:nvPr/>
      </p:nvGrpSpPr>
      <p:grpSpPr>
        <a:xfrm>
          <a:off x="0" y="0"/>
          <a:ext cx="0" cy="0"/>
          <a:chOff x="0" y="0"/>
          <a:chExt cx="0" cy="0"/>
        </a:xfrm>
      </p:grpSpPr>
      <p:grpSp>
        <p:nvGrpSpPr>
          <p:cNvPr id="281" name="Google Shape;281;p280"/>
          <p:cNvGrpSpPr/>
          <p:nvPr/>
        </p:nvGrpSpPr>
        <p:grpSpPr>
          <a:xfrm>
            <a:off x="-1" y="-38041"/>
            <a:ext cx="12192000" cy="6858001"/>
            <a:chOff x="0" y="0"/>
            <a:chExt cx="13716000" cy="10287000"/>
          </a:xfrm>
        </p:grpSpPr>
        <p:sp>
          <p:nvSpPr>
            <p:cNvPr id="282" name="Google Shape;282;p28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3" name="Google Shape;283;p28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284" name="Google Shape;284;p28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285" name="Google Shape;285;p280"/>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286" name="Google Shape;286;p280"/>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87" name="Google Shape;287;p280"/>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288" name="Shape 28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289" name="Shape 289"/>
        <p:cNvGrpSpPr/>
        <p:nvPr/>
      </p:nvGrpSpPr>
      <p:grpSpPr>
        <a:xfrm>
          <a:off x="0" y="0"/>
          <a:ext cx="0" cy="0"/>
          <a:chOff x="0" y="0"/>
          <a:chExt cx="0" cy="0"/>
        </a:xfrm>
      </p:grpSpPr>
      <p:sp>
        <p:nvSpPr>
          <p:cNvPr id="290" name="Google Shape;290;p28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291" name="Shape 291"/>
        <p:cNvGrpSpPr/>
        <p:nvPr/>
      </p:nvGrpSpPr>
      <p:grpSpPr>
        <a:xfrm>
          <a:off x="0" y="0"/>
          <a:ext cx="0" cy="0"/>
          <a:chOff x="0" y="0"/>
          <a:chExt cx="0" cy="0"/>
        </a:xfrm>
      </p:grpSpPr>
      <p:sp>
        <p:nvSpPr>
          <p:cNvPr id="292" name="Google Shape;292;p28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3" name="Google Shape;293;p28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4" name="Google Shape;294;p28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95" name="Google Shape;295;p283"/>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296" name="Google Shape;296;p283"/>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297" name="Shape 297"/>
        <p:cNvGrpSpPr/>
        <p:nvPr/>
      </p:nvGrpSpPr>
      <p:grpSpPr>
        <a:xfrm>
          <a:off x="0" y="0"/>
          <a:ext cx="0" cy="0"/>
          <a:chOff x="0" y="0"/>
          <a:chExt cx="0" cy="0"/>
        </a:xfrm>
      </p:grpSpPr>
      <p:sp>
        <p:nvSpPr>
          <p:cNvPr id="298" name="Google Shape;298;p284"/>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299" name="Google Shape;299;p284"/>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0" name="Google Shape;300;p284"/>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1" name="Google Shape;301;p284"/>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302" name="Google Shape;302;p284"/>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303" name="Shape 303"/>
        <p:cNvGrpSpPr/>
        <p:nvPr/>
      </p:nvGrpSpPr>
      <p:grpSpPr>
        <a:xfrm>
          <a:off x="0" y="0"/>
          <a:ext cx="0" cy="0"/>
          <a:chOff x="0" y="0"/>
          <a:chExt cx="0" cy="0"/>
        </a:xfrm>
      </p:grpSpPr>
      <p:sp>
        <p:nvSpPr>
          <p:cNvPr id="304" name="Google Shape;304;p285"/>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05" name="Google Shape;305;p285"/>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6" name="Google Shape;306;p285"/>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7" name="Google Shape;307;p285"/>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308" name="Shape 308"/>
        <p:cNvGrpSpPr/>
        <p:nvPr/>
      </p:nvGrpSpPr>
      <p:grpSpPr>
        <a:xfrm>
          <a:off x="0" y="0"/>
          <a:ext cx="0" cy="0"/>
          <a:chOff x="0" y="0"/>
          <a:chExt cx="0" cy="0"/>
        </a:xfrm>
      </p:grpSpPr>
      <p:sp>
        <p:nvSpPr>
          <p:cNvPr id="309" name="Google Shape;309;p286"/>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310" name="Shape 310"/>
        <p:cNvGrpSpPr/>
        <p:nvPr/>
      </p:nvGrpSpPr>
      <p:grpSpPr>
        <a:xfrm>
          <a:off x="0" y="0"/>
          <a:ext cx="0" cy="0"/>
          <a:chOff x="0" y="0"/>
          <a:chExt cx="0" cy="0"/>
        </a:xfrm>
      </p:grpSpPr>
      <p:pic>
        <p:nvPicPr>
          <p:cNvPr descr="Image générée" id="311" name="Google Shape;311;p28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2" name="Google Shape;312;p28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313" name="Shape 313"/>
        <p:cNvGrpSpPr/>
        <p:nvPr/>
      </p:nvGrpSpPr>
      <p:grpSpPr>
        <a:xfrm>
          <a:off x="0" y="0"/>
          <a:ext cx="0" cy="0"/>
          <a:chOff x="0" y="0"/>
          <a:chExt cx="0" cy="0"/>
        </a:xfrm>
      </p:grpSpPr>
      <p:pic>
        <p:nvPicPr>
          <p:cNvPr descr="Image générée" id="314" name="Google Shape;314;p28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5" name="Google Shape;315;p28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316" name="Shape 316"/>
        <p:cNvGrpSpPr/>
        <p:nvPr/>
      </p:nvGrpSpPr>
      <p:grpSpPr>
        <a:xfrm>
          <a:off x="0" y="0"/>
          <a:ext cx="0" cy="0"/>
          <a:chOff x="0" y="0"/>
          <a:chExt cx="0" cy="0"/>
        </a:xfrm>
      </p:grpSpPr>
      <p:pic>
        <p:nvPicPr>
          <p:cNvPr descr="Image générée" id="317" name="Google Shape;317;p28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18" name="Google Shape;318;p28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319" name="Shape 319"/>
        <p:cNvGrpSpPr/>
        <p:nvPr/>
      </p:nvGrpSpPr>
      <p:grpSpPr>
        <a:xfrm>
          <a:off x="0" y="0"/>
          <a:ext cx="0" cy="0"/>
          <a:chOff x="0" y="0"/>
          <a:chExt cx="0" cy="0"/>
        </a:xfrm>
      </p:grpSpPr>
      <p:pic>
        <p:nvPicPr>
          <p:cNvPr descr="Image générée" id="320" name="Google Shape;320;p29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1" name="Google Shape;321;p29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322" name="Shape 322"/>
        <p:cNvGrpSpPr/>
        <p:nvPr/>
      </p:nvGrpSpPr>
      <p:grpSpPr>
        <a:xfrm>
          <a:off x="0" y="0"/>
          <a:ext cx="0" cy="0"/>
          <a:chOff x="0" y="0"/>
          <a:chExt cx="0" cy="0"/>
        </a:xfrm>
      </p:grpSpPr>
      <p:pic>
        <p:nvPicPr>
          <p:cNvPr descr="Image générée" id="323" name="Google Shape;323;p29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324" name="Google Shape;324;p29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325" name="Shape 325"/>
        <p:cNvGrpSpPr/>
        <p:nvPr/>
      </p:nvGrpSpPr>
      <p:grpSpPr>
        <a:xfrm>
          <a:off x="0" y="0"/>
          <a:ext cx="0" cy="0"/>
          <a:chOff x="0" y="0"/>
          <a:chExt cx="0" cy="0"/>
        </a:xfrm>
      </p:grpSpPr>
      <p:sp>
        <p:nvSpPr>
          <p:cNvPr id="326" name="Google Shape;326;p292"/>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327" name="Google Shape;327;p292"/>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328" name="Google Shape;328;p292"/>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335" name="Shape 335"/>
        <p:cNvGrpSpPr/>
        <p:nvPr/>
      </p:nvGrpSpPr>
      <p:grpSpPr>
        <a:xfrm>
          <a:off x="0" y="0"/>
          <a:ext cx="0" cy="0"/>
          <a:chOff x="0" y="0"/>
          <a:chExt cx="0" cy="0"/>
        </a:xfrm>
      </p:grpSpPr>
      <p:sp>
        <p:nvSpPr>
          <p:cNvPr id="336" name="Google Shape;336;p56"/>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37" name="Google Shape;337;p56"/>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38" name="Google Shape;338;p56"/>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39" name="Google Shape;339;p56"/>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40" name="Google Shape;340;p56"/>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41" name="Google Shape;341;p56"/>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342" name="Google Shape;342;p56"/>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43" name="Google Shape;343;p56"/>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44" name="Google Shape;344;p56"/>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45" name="Google Shape;345;p56"/>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346" name="Google Shape;346;p56"/>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47" name="Google Shape;347;p56"/>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348" name="Google Shape;348;p56"/>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349" name="Shape 349"/>
        <p:cNvGrpSpPr/>
        <p:nvPr/>
      </p:nvGrpSpPr>
      <p:grpSpPr>
        <a:xfrm>
          <a:off x="0" y="0"/>
          <a:ext cx="0" cy="0"/>
          <a:chOff x="0" y="0"/>
          <a:chExt cx="0" cy="0"/>
        </a:xfrm>
      </p:grpSpPr>
      <p:sp>
        <p:nvSpPr>
          <p:cNvPr id="350" name="Google Shape;350;p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1" name="Google Shape;351;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2" name="Google Shape;352;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353" name="Shape 35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354" name="Shape 354"/>
        <p:cNvGrpSpPr/>
        <p:nvPr/>
      </p:nvGrpSpPr>
      <p:grpSpPr>
        <a:xfrm>
          <a:off x="0" y="0"/>
          <a:ext cx="0" cy="0"/>
          <a:chOff x="0" y="0"/>
          <a:chExt cx="0" cy="0"/>
        </a:xfrm>
      </p:grpSpPr>
      <p:sp>
        <p:nvSpPr>
          <p:cNvPr id="355" name="Google Shape;355;p61"/>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6" name="Google Shape;356;p61"/>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57" name="Google Shape;357;p61"/>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58" name="Google Shape;358;p61"/>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9" name="Google Shape;359;p61"/>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60" name="Google Shape;360;p61"/>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361" name="Google Shape;361;p61"/>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p61"/>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3" name="Google Shape;363;p61"/>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4" name="Google Shape;364;p61"/>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5" name="Google Shape;365;p61"/>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6" name="Google Shape;366;p61"/>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7" name="Google Shape;367;p61"/>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368" name="Shape 36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369" name="Shape 36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370" name="Shape 370"/>
        <p:cNvGrpSpPr/>
        <p:nvPr/>
      </p:nvGrpSpPr>
      <p:grpSpPr>
        <a:xfrm>
          <a:off x="0" y="0"/>
          <a:ext cx="0" cy="0"/>
          <a:chOff x="0" y="0"/>
          <a:chExt cx="0" cy="0"/>
        </a:xfrm>
      </p:grpSpPr>
      <p:sp>
        <p:nvSpPr>
          <p:cNvPr id="371" name="Google Shape;371;p11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11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73" name="Google Shape;373;p1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4" name="Google Shape;374;p1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5" name="Google Shape;375;p1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376" name="Shape 376"/>
        <p:cNvGrpSpPr/>
        <p:nvPr/>
      </p:nvGrpSpPr>
      <p:grpSpPr>
        <a:xfrm>
          <a:off x="0" y="0"/>
          <a:ext cx="0" cy="0"/>
          <a:chOff x="0" y="0"/>
          <a:chExt cx="0" cy="0"/>
        </a:xfrm>
      </p:grpSpPr>
      <p:sp>
        <p:nvSpPr>
          <p:cNvPr id="377" name="Google Shape;377;p1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8" name="Google Shape;378;p11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9" name="Google Shape;379;p1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0" name="Google Shape;380;p1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1" name="Google Shape;381;p1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382" name="Shape 382"/>
        <p:cNvGrpSpPr/>
        <p:nvPr/>
      </p:nvGrpSpPr>
      <p:grpSpPr>
        <a:xfrm>
          <a:off x="0" y="0"/>
          <a:ext cx="0" cy="0"/>
          <a:chOff x="0" y="0"/>
          <a:chExt cx="0" cy="0"/>
        </a:xfrm>
      </p:grpSpPr>
      <p:sp>
        <p:nvSpPr>
          <p:cNvPr id="383" name="Google Shape;383;p11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4" name="Google Shape;384;p11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85" name="Google Shape;385;p1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6" name="Google Shape;386;p1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7" name="Google Shape;387;p1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388" name="Shape 388"/>
        <p:cNvGrpSpPr/>
        <p:nvPr/>
      </p:nvGrpSpPr>
      <p:grpSpPr>
        <a:xfrm>
          <a:off x="0" y="0"/>
          <a:ext cx="0" cy="0"/>
          <a:chOff x="0" y="0"/>
          <a:chExt cx="0" cy="0"/>
        </a:xfrm>
      </p:grpSpPr>
      <p:sp>
        <p:nvSpPr>
          <p:cNvPr id="389" name="Google Shape;389;p1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0" name="Google Shape;390;p11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1" name="Google Shape;391;p11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2" name="Google Shape;392;p1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3" name="Google Shape;393;p1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4" name="Google Shape;394;p1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395" name="Shape 395"/>
        <p:cNvGrpSpPr/>
        <p:nvPr/>
      </p:nvGrpSpPr>
      <p:grpSpPr>
        <a:xfrm>
          <a:off x="0" y="0"/>
          <a:ext cx="0" cy="0"/>
          <a:chOff x="0" y="0"/>
          <a:chExt cx="0" cy="0"/>
        </a:xfrm>
      </p:grpSpPr>
      <p:sp>
        <p:nvSpPr>
          <p:cNvPr id="396" name="Google Shape;396;p11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7" name="Google Shape;397;p11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8" name="Google Shape;398;p11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9" name="Google Shape;399;p11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00" name="Google Shape;400;p11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1" name="Google Shape;401;p1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2" name="Google Shape;402;p1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3" name="Google Shape;403;p1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404" name="Shape 404"/>
        <p:cNvGrpSpPr/>
        <p:nvPr/>
      </p:nvGrpSpPr>
      <p:grpSpPr>
        <a:xfrm>
          <a:off x="0" y="0"/>
          <a:ext cx="0" cy="0"/>
          <a:chOff x="0" y="0"/>
          <a:chExt cx="0" cy="0"/>
        </a:xfrm>
      </p:grpSpPr>
      <p:sp>
        <p:nvSpPr>
          <p:cNvPr id="405" name="Google Shape;405;p11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6" name="Google Shape;406;p1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7" name="Google Shape;407;p1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8" name="Google Shape;408;p1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409" name="Shape 409"/>
        <p:cNvGrpSpPr/>
        <p:nvPr/>
      </p:nvGrpSpPr>
      <p:grpSpPr>
        <a:xfrm>
          <a:off x="0" y="0"/>
          <a:ext cx="0" cy="0"/>
          <a:chOff x="0" y="0"/>
          <a:chExt cx="0" cy="0"/>
        </a:xfrm>
      </p:grpSpPr>
      <p:sp>
        <p:nvSpPr>
          <p:cNvPr id="410" name="Google Shape;410;p1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1" name="Google Shape;411;p11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412" name="Google Shape;412;p11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13" name="Google Shape;413;p1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4" name="Google Shape;414;p1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15" name="Google Shape;415;p1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416" name="Shape 416"/>
        <p:cNvGrpSpPr/>
        <p:nvPr/>
      </p:nvGrpSpPr>
      <p:grpSpPr>
        <a:xfrm>
          <a:off x="0" y="0"/>
          <a:ext cx="0" cy="0"/>
          <a:chOff x="0" y="0"/>
          <a:chExt cx="0" cy="0"/>
        </a:xfrm>
      </p:grpSpPr>
      <p:sp>
        <p:nvSpPr>
          <p:cNvPr id="417" name="Google Shape;417;p11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8" name="Google Shape;418;p119"/>
          <p:cNvSpPr/>
          <p:nvPr>
            <p:ph idx="2" type="pic"/>
          </p:nvPr>
        </p:nvSpPr>
        <p:spPr>
          <a:xfrm>
            <a:off x="5183188" y="987425"/>
            <a:ext cx="6172200" cy="4873625"/>
          </a:xfrm>
          <a:prstGeom prst="rect">
            <a:avLst/>
          </a:prstGeom>
          <a:noFill/>
          <a:ln>
            <a:noFill/>
          </a:ln>
        </p:spPr>
      </p:sp>
      <p:sp>
        <p:nvSpPr>
          <p:cNvPr id="419" name="Google Shape;419;p11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420" name="Google Shape;420;p1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1" name="Google Shape;421;p1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2" name="Google Shape;422;p1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423" name="Shape 423"/>
        <p:cNvGrpSpPr/>
        <p:nvPr/>
      </p:nvGrpSpPr>
      <p:grpSpPr>
        <a:xfrm>
          <a:off x="0" y="0"/>
          <a:ext cx="0" cy="0"/>
          <a:chOff x="0" y="0"/>
          <a:chExt cx="0" cy="0"/>
        </a:xfrm>
      </p:grpSpPr>
      <p:sp>
        <p:nvSpPr>
          <p:cNvPr id="424" name="Google Shape;424;p1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5" name="Google Shape;425;p12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6" name="Google Shape;426;p1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7" name="Google Shape;427;p1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8" name="Google Shape;428;p1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429" name="Shape 429"/>
        <p:cNvGrpSpPr/>
        <p:nvPr/>
      </p:nvGrpSpPr>
      <p:grpSpPr>
        <a:xfrm>
          <a:off x="0" y="0"/>
          <a:ext cx="0" cy="0"/>
          <a:chOff x="0" y="0"/>
          <a:chExt cx="0" cy="0"/>
        </a:xfrm>
      </p:grpSpPr>
      <p:sp>
        <p:nvSpPr>
          <p:cNvPr id="430" name="Google Shape;430;p12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1" name="Google Shape;431;p12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32" name="Google Shape;432;p1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3" name="Google Shape;433;p1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4" name="Google Shape;434;p1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435" name="Shape 435"/>
        <p:cNvGrpSpPr/>
        <p:nvPr/>
      </p:nvGrpSpPr>
      <p:grpSpPr>
        <a:xfrm>
          <a:off x="0" y="0"/>
          <a:ext cx="0" cy="0"/>
          <a:chOff x="0" y="0"/>
          <a:chExt cx="0" cy="0"/>
        </a:xfrm>
      </p:grpSpPr>
      <p:grpSp>
        <p:nvGrpSpPr>
          <p:cNvPr id="436" name="Google Shape;436;p122"/>
          <p:cNvGrpSpPr/>
          <p:nvPr/>
        </p:nvGrpSpPr>
        <p:grpSpPr>
          <a:xfrm>
            <a:off x="-1" y="-38042"/>
            <a:ext cx="12192000" cy="6858001"/>
            <a:chOff x="0" y="0"/>
            <a:chExt cx="13716000" cy="10287000"/>
          </a:xfrm>
        </p:grpSpPr>
        <p:sp>
          <p:nvSpPr>
            <p:cNvPr id="437" name="Google Shape;437;p12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438" name="Google Shape;438;p12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439" name="Google Shape;439;p12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440" name="Google Shape;440;p122"/>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441" name="Google Shape;441;p12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2" name="Google Shape;442;p122"/>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443" name="Shape 443"/>
        <p:cNvGrpSpPr/>
        <p:nvPr/>
      </p:nvGrpSpPr>
      <p:grpSpPr>
        <a:xfrm>
          <a:off x="0" y="0"/>
          <a:ext cx="0" cy="0"/>
          <a:chOff x="0" y="0"/>
          <a:chExt cx="0" cy="0"/>
        </a:xfrm>
      </p:grpSpPr>
      <p:sp>
        <p:nvSpPr>
          <p:cNvPr id="444" name="Google Shape;444;p12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45" name="Google Shape;445;p1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446" name="Google Shape;446;p1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447" name="Google Shape;447;p1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1pPr>
            <a:lvl2pPr indent="0" lvl="1"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2pPr>
            <a:lvl3pPr indent="0" lvl="2"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3pPr>
            <a:lvl4pPr indent="0" lvl="3"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4pPr>
            <a:lvl5pPr indent="0" lvl="4"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5pPr>
            <a:lvl6pPr indent="0" lvl="5"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6pPr>
            <a:lvl7pPr indent="0" lvl="6"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7pPr>
            <a:lvl8pPr indent="0" lvl="7"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8pPr>
            <a:lvl9pPr indent="0" lvl="8" marL="0" marR="0" algn="r">
              <a:spcBef>
                <a:spcPts val="0"/>
              </a:spcBef>
              <a:spcAft>
                <a:spcPts val="0"/>
              </a:spcAft>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448" name="Google Shape;448;p12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49" name="Google Shape;449;p12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sp>
        <p:nvSpPr>
          <p:cNvPr id="450" name="Google Shape;450;p12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1" name="Google Shape;451;p12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Calibri"/>
              <a:buNone/>
            </a:pPr>
            <a:r>
              <a:t/>
            </a:r>
            <a:endParaRPr sz="1800">
              <a:solidFill>
                <a:schemeClr val="lt1"/>
              </a:solidFill>
              <a:latin typeface="Calibri"/>
              <a:ea typeface="Calibri"/>
              <a:cs typeface="Calibri"/>
              <a:sym typeface="Calibri"/>
            </a:endParaRPr>
          </a:p>
        </p:txBody>
      </p:sp>
      <p:pic>
        <p:nvPicPr>
          <p:cNvPr id="452" name="Google Shape;452;p12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453" name="Shape 453"/>
        <p:cNvGrpSpPr/>
        <p:nvPr/>
      </p:nvGrpSpPr>
      <p:grpSpPr>
        <a:xfrm>
          <a:off x="0" y="0"/>
          <a:ext cx="0" cy="0"/>
          <a:chOff x="0" y="0"/>
          <a:chExt cx="0" cy="0"/>
        </a:xfrm>
      </p:grpSpPr>
      <p:grpSp>
        <p:nvGrpSpPr>
          <p:cNvPr id="454" name="Google Shape;454;p124"/>
          <p:cNvGrpSpPr/>
          <p:nvPr/>
        </p:nvGrpSpPr>
        <p:grpSpPr>
          <a:xfrm>
            <a:off x="-1" y="-38042"/>
            <a:ext cx="12192000" cy="6858001"/>
            <a:chOff x="0" y="0"/>
            <a:chExt cx="13716000" cy="10287000"/>
          </a:xfrm>
        </p:grpSpPr>
        <p:sp>
          <p:nvSpPr>
            <p:cNvPr id="455" name="Google Shape;455;p12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56" name="Google Shape;456;p12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457" name="Google Shape;457;p12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458" name="Google Shape;458;p12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459" name="Google Shape;459;p12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0" name="Google Shape;460;p12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461" name="Shape 461"/>
        <p:cNvGrpSpPr/>
        <p:nvPr/>
      </p:nvGrpSpPr>
      <p:grpSpPr>
        <a:xfrm>
          <a:off x="0" y="0"/>
          <a:ext cx="0" cy="0"/>
          <a:chOff x="0" y="0"/>
          <a:chExt cx="0" cy="0"/>
        </a:xfrm>
      </p:grpSpPr>
      <p:grpSp>
        <p:nvGrpSpPr>
          <p:cNvPr id="462" name="Google Shape;462;p125"/>
          <p:cNvGrpSpPr/>
          <p:nvPr/>
        </p:nvGrpSpPr>
        <p:grpSpPr>
          <a:xfrm>
            <a:off x="-1" y="-38042"/>
            <a:ext cx="12192000" cy="6858001"/>
            <a:chOff x="0" y="0"/>
            <a:chExt cx="13716000" cy="10287000"/>
          </a:xfrm>
        </p:grpSpPr>
        <p:sp>
          <p:nvSpPr>
            <p:cNvPr id="463" name="Google Shape;463;p12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464" name="Google Shape;464;p12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sp>
          <p:nvSpPr>
            <p:cNvPr id="465" name="Google Shape;465;p12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350"/>
                <a:buFont typeface="Calibri"/>
                <a:buNone/>
              </a:pPr>
              <a:r>
                <a:t/>
              </a:r>
              <a:endParaRPr sz="1350">
                <a:solidFill>
                  <a:srgbClr val="FFFFFF"/>
                </a:solidFill>
                <a:latin typeface="Dosis"/>
                <a:ea typeface="Dosis"/>
                <a:cs typeface="Dosis"/>
                <a:sym typeface="Dosis"/>
              </a:endParaRPr>
            </a:p>
          </p:txBody>
        </p:sp>
      </p:grpSp>
      <p:sp>
        <p:nvSpPr>
          <p:cNvPr id="466" name="Google Shape;466;p12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SzPts val="1350"/>
              <a:buFont typeface="Calibri"/>
              <a:buNone/>
            </a:pPr>
            <a:r>
              <a:t/>
            </a:r>
            <a:endParaRPr b="1" sz="1350">
              <a:solidFill>
                <a:srgbClr val="7F7F7F"/>
              </a:solidFill>
              <a:latin typeface="Dosis"/>
              <a:ea typeface="Dosis"/>
              <a:cs typeface="Dosis"/>
              <a:sym typeface="Dosis"/>
            </a:endParaRPr>
          </a:p>
        </p:txBody>
      </p:sp>
      <p:sp>
        <p:nvSpPr>
          <p:cNvPr id="467" name="Google Shape;467;p12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8" name="Google Shape;468;p12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475" name="Shape 47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476" name="Shape 476"/>
        <p:cNvGrpSpPr/>
        <p:nvPr/>
      </p:nvGrpSpPr>
      <p:grpSpPr>
        <a:xfrm>
          <a:off x="0" y="0"/>
          <a:ext cx="0" cy="0"/>
          <a:chOff x="0" y="0"/>
          <a:chExt cx="0" cy="0"/>
        </a:xfrm>
      </p:grpSpPr>
      <p:sp>
        <p:nvSpPr>
          <p:cNvPr id="477" name="Google Shape;477;p29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8" name="Google Shape;478;p29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479" name="Google Shape;479;p29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0" name="Google Shape;480;p29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1" name="Google Shape;481;p29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482" name="Shape 482"/>
        <p:cNvGrpSpPr/>
        <p:nvPr/>
      </p:nvGrpSpPr>
      <p:grpSpPr>
        <a:xfrm>
          <a:off x="0" y="0"/>
          <a:ext cx="0" cy="0"/>
          <a:chOff x="0" y="0"/>
          <a:chExt cx="0" cy="0"/>
        </a:xfrm>
      </p:grpSpPr>
      <p:sp>
        <p:nvSpPr>
          <p:cNvPr id="483" name="Google Shape;483;p29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4" name="Google Shape;484;p29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85" name="Google Shape;485;p29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6" name="Google Shape;486;p29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7" name="Google Shape;487;p29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488" name="Shape 488"/>
        <p:cNvGrpSpPr/>
        <p:nvPr/>
      </p:nvGrpSpPr>
      <p:grpSpPr>
        <a:xfrm>
          <a:off x="0" y="0"/>
          <a:ext cx="0" cy="0"/>
          <a:chOff x="0" y="0"/>
          <a:chExt cx="0" cy="0"/>
        </a:xfrm>
      </p:grpSpPr>
      <p:sp>
        <p:nvSpPr>
          <p:cNvPr id="489" name="Google Shape;489;p295"/>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0" name="Google Shape;490;p295"/>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491" name="Google Shape;491;p29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2" name="Google Shape;492;p29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3" name="Google Shape;493;p29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494" name="Shape 494"/>
        <p:cNvGrpSpPr/>
        <p:nvPr/>
      </p:nvGrpSpPr>
      <p:grpSpPr>
        <a:xfrm>
          <a:off x="0" y="0"/>
          <a:ext cx="0" cy="0"/>
          <a:chOff x="0" y="0"/>
          <a:chExt cx="0" cy="0"/>
        </a:xfrm>
      </p:grpSpPr>
      <p:sp>
        <p:nvSpPr>
          <p:cNvPr id="495" name="Google Shape;495;p29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6" name="Google Shape;496;p296"/>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7" name="Google Shape;497;p296"/>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98" name="Google Shape;498;p29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9" name="Google Shape;499;p29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0" name="Google Shape;500;p29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501" name="Shape 501"/>
        <p:cNvGrpSpPr/>
        <p:nvPr/>
      </p:nvGrpSpPr>
      <p:grpSpPr>
        <a:xfrm>
          <a:off x="0" y="0"/>
          <a:ext cx="0" cy="0"/>
          <a:chOff x="0" y="0"/>
          <a:chExt cx="0" cy="0"/>
        </a:xfrm>
      </p:grpSpPr>
      <p:sp>
        <p:nvSpPr>
          <p:cNvPr id="502" name="Google Shape;502;p29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03" name="Google Shape;503;p29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4" name="Google Shape;504;p29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5" name="Google Shape;505;p29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506" name="Google Shape;506;p29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7" name="Google Shape;507;p29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8" name="Google Shape;508;p29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9" name="Google Shape;509;p29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510" name="Shape 510"/>
        <p:cNvGrpSpPr/>
        <p:nvPr/>
      </p:nvGrpSpPr>
      <p:grpSpPr>
        <a:xfrm>
          <a:off x="0" y="0"/>
          <a:ext cx="0" cy="0"/>
          <a:chOff x="0" y="0"/>
          <a:chExt cx="0" cy="0"/>
        </a:xfrm>
      </p:grpSpPr>
      <p:sp>
        <p:nvSpPr>
          <p:cNvPr id="511" name="Google Shape;511;p29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2" name="Google Shape;512;p29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3" name="Google Shape;513;p29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4" name="Google Shape;514;p29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515" name="Shape 515"/>
        <p:cNvGrpSpPr/>
        <p:nvPr/>
      </p:nvGrpSpPr>
      <p:grpSpPr>
        <a:xfrm>
          <a:off x="0" y="0"/>
          <a:ext cx="0" cy="0"/>
          <a:chOff x="0" y="0"/>
          <a:chExt cx="0" cy="0"/>
        </a:xfrm>
      </p:grpSpPr>
      <p:sp>
        <p:nvSpPr>
          <p:cNvPr id="516" name="Google Shape;516;p29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7" name="Google Shape;517;p29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8" name="Google Shape;518;p29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519" name="Shape 519"/>
        <p:cNvGrpSpPr/>
        <p:nvPr/>
      </p:nvGrpSpPr>
      <p:grpSpPr>
        <a:xfrm>
          <a:off x="0" y="0"/>
          <a:ext cx="0" cy="0"/>
          <a:chOff x="0" y="0"/>
          <a:chExt cx="0" cy="0"/>
        </a:xfrm>
      </p:grpSpPr>
      <p:sp>
        <p:nvSpPr>
          <p:cNvPr id="520" name="Google Shape;520;p30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1" name="Google Shape;521;p300"/>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22" name="Google Shape;522;p300"/>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23" name="Google Shape;523;p30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4" name="Google Shape;524;p30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5" name="Google Shape;525;p30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526" name="Shape 526"/>
        <p:cNvGrpSpPr/>
        <p:nvPr/>
      </p:nvGrpSpPr>
      <p:grpSpPr>
        <a:xfrm>
          <a:off x="0" y="0"/>
          <a:ext cx="0" cy="0"/>
          <a:chOff x="0" y="0"/>
          <a:chExt cx="0" cy="0"/>
        </a:xfrm>
      </p:grpSpPr>
      <p:sp>
        <p:nvSpPr>
          <p:cNvPr id="527" name="Google Shape;527;p30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28" name="Google Shape;528;p301"/>
          <p:cNvSpPr/>
          <p:nvPr>
            <p:ph idx="2" type="pic"/>
          </p:nvPr>
        </p:nvSpPr>
        <p:spPr>
          <a:xfrm>
            <a:off x="5183188" y="987425"/>
            <a:ext cx="6172200" cy="4873625"/>
          </a:xfrm>
          <a:prstGeom prst="rect">
            <a:avLst/>
          </a:prstGeom>
          <a:noFill/>
          <a:ln>
            <a:noFill/>
          </a:ln>
        </p:spPr>
      </p:sp>
      <p:sp>
        <p:nvSpPr>
          <p:cNvPr id="529" name="Google Shape;529;p301"/>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30" name="Google Shape;530;p30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1" name="Google Shape;531;p30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2" name="Google Shape;532;p30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533" name="Shape 533"/>
        <p:cNvGrpSpPr/>
        <p:nvPr/>
      </p:nvGrpSpPr>
      <p:grpSpPr>
        <a:xfrm>
          <a:off x="0" y="0"/>
          <a:ext cx="0" cy="0"/>
          <a:chOff x="0" y="0"/>
          <a:chExt cx="0" cy="0"/>
        </a:xfrm>
      </p:grpSpPr>
      <p:sp>
        <p:nvSpPr>
          <p:cNvPr id="534" name="Google Shape;534;p30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35" name="Google Shape;535;p302"/>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36" name="Google Shape;536;p30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7" name="Google Shape;537;p30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8" name="Google Shape;538;p30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539" name="Shape 539"/>
        <p:cNvGrpSpPr/>
        <p:nvPr/>
      </p:nvGrpSpPr>
      <p:grpSpPr>
        <a:xfrm>
          <a:off x="0" y="0"/>
          <a:ext cx="0" cy="0"/>
          <a:chOff x="0" y="0"/>
          <a:chExt cx="0" cy="0"/>
        </a:xfrm>
      </p:grpSpPr>
      <p:sp>
        <p:nvSpPr>
          <p:cNvPr id="540" name="Google Shape;540;p303"/>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1" name="Google Shape;541;p303"/>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42" name="Google Shape;542;p30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3" name="Google Shape;543;p30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4" name="Google Shape;544;p30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545" name="Shape 545"/>
        <p:cNvGrpSpPr/>
        <p:nvPr/>
      </p:nvGrpSpPr>
      <p:grpSpPr>
        <a:xfrm>
          <a:off x="0" y="0"/>
          <a:ext cx="0" cy="0"/>
          <a:chOff x="0" y="0"/>
          <a:chExt cx="0" cy="0"/>
        </a:xfrm>
      </p:grpSpPr>
      <p:grpSp>
        <p:nvGrpSpPr>
          <p:cNvPr id="546" name="Google Shape;546;p304"/>
          <p:cNvGrpSpPr/>
          <p:nvPr/>
        </p:nvGrpSpPr>
        <p:grpSpPr>
          <a:xfrm>
            <a:off x="-1" y="-38042"/>
            <a:ext cx="12192000" cy="6858001"/>
            <a:chOff x="0" y="0"/>
            <a:chExt cx="13716000" cy="10287000"/>
          </a:xfrm>
        </p:grpSpPr>
        <p:sp>
          <p:nvSpPr>
            <p:cNvPr id="547" name="Google Shape;547;p30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48" name="Google Shape;548;p30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49" name="Google Shape;549;p30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50" name="Google Shape;550;p304"/>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51" name="Google Shape;551;p30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2" name="Google Shape;552;p304"/>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553" name="Shape 553"/>
        <p:cNvGrpSpPr/>
        <p:nvPr/>
      </p:nvGrpSpPr>
      <p:grpSpPr>
        <a:xfrm>
          <a:off x="0" y="0"/>
          <a:ext cx="0" cy="0"/>
          <a:chOff x="0" y="0"/>
          <a:chExt cx="0" cy="0"/>
        </a:xfrm>
      </p:grpSpPr>
      <p:sp>
        <p:nvSpPr>
          <p:cNvPr id="554" name="Google Shape;554;p305"/>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55" name="Google Shape;555;p30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56" name="Google Shape;556;p30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557" name="Google Shape;557;p30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558" name="Google Shape;558;p305"/>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59" name="Google Shape;559;p305"/>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560" name="Google Shape;560;p305"/>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1" name="Google Shape;561;p305"/>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562" name="Google Shape;562;p305"/>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563" name="Shape 563"/>
        <p:cNvGrpSpPr/>
        <p:nvPr/>
      </p:nvGrpSpPr>
      <p:grpSpPr>
        <a:xfrm>
          <a:off x="0" y="0"/>
          <a:ext cx="0" cy="0"/>
          <a:chOff x="0" y="0"/>
          <a:chExt cx="0" cy="0"/>
        </a:xfrm>
      </p:grpSpPr>
      <p:grpSp>
        <p:nvGrpSpPr>
          <p:cNvPr id="564" name="Google Shape;564;p306"/>
          <p:cNvGrpSpPr/>
          <p:nvPr/>
        </p:nvGrpSpPr>
        <p:grpSpPr>
          <a:xfrm>
            <a:off x="-1" y="-38042"/>
            <a:ext cx="12192000" cy="6858001"/>
            <a:chOff x="0" y="0"/>
            <a:chExt cx="13716000" cy="10287000"/>
          </a:xfrm>
        </p:grpSpPr>
        <p:sp>
          <p:nvSpPr>
            <p:cNvPr id="565" name="Google Shape;565;p30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66" name="Google Shape;566;p30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67" name="Google Shape;567;p30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68" name="Google Shape;568;p30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69" name="Google Shape;569;p30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0" name="Google Shape;570;p30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571" name="Shape 571"/>
        <p:cNvGrpSpPr/>
        <p:nvPr/>
      </p:nvGrpSpPr>
      <p:grpSpPr>
        <a:xfrm>
          <a:off x="0" y="0"/>
          <a:ext cx="0" cy="0"/>
          <a:chOff x="0" y="0"/>
          <a:chExt cx="0" cy="0"/>
        </a:xfrm>
      </p:grpSpPr>
      <p:grpSp>
        <p:nvGrpSpPr>
          <p:cNvPr id="572" name="Google Shape;572;p307"/>
          <p:cNvGrpSpPr/>
          <p:nvPr/>
        </p:nvGrpSpPr>
        <p:grpSpPr>
          <a:xfrm>
            <a:off x="-1" y="-38042"/>
            <a:ext cx="12192000" cy="6858001"/>
            <a:chOff x="0" y="0"/>
            <a:chExt cx="13716000" cy="10287000"/>
          </a:xfrm>
        </p:grpSpPr>
        <p:sp>
          <p:nvSpPr>
            <p:cNvPr id="573" name="Google Shape;573;p30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74" name="Google Shape;574;p30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575" name="Google Shape;575;p30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576" name="Google Shape;576;p30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577" name="Google Shape;577;p30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8" name="Google Shape;578;p30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579" name="Shape 579"/>
        <p:cNvGrpSpPr/>
        <p:nvPr/>
      </p:nvGrpSpPr>
      <p:grpSpPr>
        <a:xfrm>
          <a:off x="0" y="0"/>
          <a:ext cx="0" cy="0"/>
          <a:chOff x="0" y="0"/>
          <a:chExt cx="0" cy="0"/>
        </a:xfrm>
      </p:grpSpPr>
      <p:sp>
        <p:nvSpPr>
          <p:cNvPr id="580" name="Google Shape;580;p30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581" name="Google Shape;581;p30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582" name="Google Shape;582;p308"/>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3" name="Google Shape;583;p308"/>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584" name="Shape 58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585" name="Shape 585"/>
        <p:cNvGrpSpPr/>
        <p:nvPr/>
      </p:nvGrpSpPr>
      <p:grpSpPr>
        <a:xfrm>
          <a:off x="0" y="0"/>
          <a:ext cx="0" cy="0"/>
          <a:chOff x="0" y="0"/>
          <a:chExt cx="0" cy="0"/>
        </a:xfrm>
      </p:grpSpPr>
      <p:sp>
        <p:nvSpPr>
          <p:cNvPr id="586" name="Google Shape;586;p310"/>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7" name="Google Shape;587;p310"/>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88" name="Google Shape;588;p310"/>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89" name="Google Shape;589;p310"/>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0" name="Google Shape;590;p310"/>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91" name="Google Shape;591;p310"/>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592" name="Google Shape;592;p310"/>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3" name="Google Shape;593;p310"/>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4" name="Google Shape;594;p310"/>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5" name="Google Shape;595;p310"/>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6" name="Google Shape;596;p310"/>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7" name="Google Shape;597;p310"/>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98" name="Google Shape;598;p310"/>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605" name="Shape 605"/>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606" name="Shape 606"/>
        <p:cNvGrpSpPr/>
        <p:nvPr/>
      </p:nvGrpSpPr>
      <p:grpSpPr>
        <a:xfrm>
          <a:off x="0" y="0"/>
          <a:ext cx="0" cy="0"/>
          <a:chOff x="0" y="0"/>
          <a:chExt cx="0" cy="0"/>
        </a:xfrm>
      </p:grpSpPr>
      <p:sp>
        <p:nvSpPr>
          <p:cNvPr id="607" name="Google Shape;607;p222"/>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8" name="Google Shape;608;p222"/>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09" name="Google Shape;609;p2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0" name="Google Shape;610;p2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1" name="Google Shape;611;p2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612" name="Shape 612"/>
        <p:cNvGrpSpPr/>
        <p:nvPr/>
      </p:nvGrpSpPr>
      <p:grpSpPr>
        <a:xfrm>
          <a:off x="0" y="0"/>
          <a:ext cx="0" cy="0"/>
          <a:chOff x="0" y="0"/>
          <a:chExt cx="0" cy="0"/>
        </a:xfrm>
      </p:grpSpPr>
      <p:sp>
        <p:nvSpPr>
          <p:cNvPr id="613" name="Google Shape;613;p22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14" name="Google Shape;614;p22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15" name="Google Shape;615;p2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6" name="Google Shape;616;p2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7" name="Google Shape;617;p2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618" name="Shape 618"/>
        <p:cNvGrpSpPr/>
        <p:nvPr/>
      </p:nvGrpSpPr>
      <p:grpSpPr>
        <a:xfrm>
          <a:off x="0" y="0"/>
          <a:ext cx="0" cy="0"/>
          <a:chOff x="0" y="0"/>
          <a:chExt cx="0" cy="0"/>
        </a:xfrm>
      </p:grpSpPr>
      <p:sp>
        <p:nvSpPr>
          <p:cNvPr id="619" name="Google Shape;619;p224"/>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0" name="Google Shape;620;p224"/>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621" name="Google Shape;621;p2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2" name="Google Shape;622;p2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3" name="Google Shape;623;p2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624" name="Shape 624"/>
        <p:cNvGrpSpPr/>
        <p:nvPr/>
      </p:nvGrpSpPr>
      <p:grpSpPr>
        <a:xfrm>
          <a:off x="0" y="0"/>
          <a:ext cx="0" cy="0"/>
          <a:chOff x="0" y="0"/>
          <a:chExt cx="0" cy="0"/>
        </a:xfrm>
      </p:grpSpPr>
      <p:sp>
        <p:nvSpPr>
          <p:cNvPr id="625" name="Google Shape;625;p2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6" name="Google Shape;626;p225"/>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7" name="Google Shape;627;p225"/>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28" name="Google Shape;628;p2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9" name="Google Shape;629;p2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0" name="Google Shape;630;p2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631" name="Shape 631"/>
        <p:cNvGrpSpPr/>
        <p:nvPr/>
      </p:nvGrpSpPr>
      <p:grpSpPr>
        <a:xfrm>
          <a:off x="0" y="0"/>
          <a:ext cx="0" cy="0"/>
          <a:chOff x="0" y="0"/>
          <a:chExt cx="0" cy="0"/>
        </a:xfrm>
      </p:grpSpPr>
      <p:sp>
        <p:nvSpPr>
          <p:cNvPr id="632" name="Google Shape;632;p226"/>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3" name="Google Shape;633;p226"/>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4" name="Google Shape;634;p226"/>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5" name="Google Shape;635;p226"/>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6" name="Google Shape;636;p226"/>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37" name="Google Shape;637;p2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8" name="Google Shape;638;p2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9" name="Google Shape;639;p2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640" name="Shape 640"/>
        <p:cNvGrpSpPr/>
        <p:nvPr/>
      </p:nvGrpSpPr>
      <p:grpSpPr>
        <a:xfrm>
          <a:off x="0" y="0"/>
          <a:ext cx="0" cy="0"/>
          <a:chOff x="0" y="0"/>
          <a:chExt cx="0" cy="0"/>
        </a:xfrm>
      </p:grpSpPr>
      <p:sp>
        <p:nvSpPr>
          <p:cNvPr id="641" name="Google Shape;641;p2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2" name="Google Shape;642;p2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3" name="Google Shape;643;p2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4" name="Google Shape;644;p2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645" name="Shape 645"/>
        <p:cNvGrpSpPr/>
        <p:nvPr/>
      </p:nvGrpSpPr>
      <p:grpSpPr>
        <a:xfrm>
          <a:off x="0" y="0"/>
          <a:ext cx="0" cy="0"/>
          <a:chOff x="0" y="0"/>
          <a:chExt cx="0" cy="0"/>
        </a:xfrm>
      </p:grpSpPr>
      <p:sp>
        <p:nvSpPr>
          <p:cNvPr id="646" name="Google Shape;646;p2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7" name="Google Shape;647;p2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8" name="Google Shape;648;p2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649" name="Shape 649"/>
        <p:cNvGrpSpPr/>
        <p:nvPr/>
      </p:nvGrpSpPr>
      <p:grpSpPr>
        <a:xfrm>
          <a:off x="0" y="0"/>
          <a:ext cx="0" cy="0"/>
          <a:chOff x="0" y="0"/>
          <a:chExt cx="0" cy="0"/>
        </a:xfrm>
      </p:grpSpPr>
      <p:sp>
        <p:nvSpPr>
          <p:cNvPr id="650" name="Google Shape;650;p22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1" name="Google Shape;651;p22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52" name="Google Shape;652;p22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3" name="Google Shape;653;p2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4" name="Google Shape;654;p2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5" name="Google Shape;655;p2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656" name="Shape 656"/>
        <p:cNvGrpSpPr/>
        <p:nvPr/>
      </p:nvGrpSpPr>
      <p:grpSpPr>
        <a:xfrm>
          <a:off x="0" y="0"/>
          <a:ext cx="0" cy="0"/>
          <a:chOff x="0" y="0"/>
          <a:chExt cx="0" cy="0"/>
        </a:xfrm>
      </p:grpSpPr>
      <p:sp>
        <p:nvSpPr>
          <p:cNvPr id="657" name="Google Shape;657;p23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58" name="Google Shape;658;p230"/>
          <p:cNvSpPr/>
          <p:nvPr>
            <p:ph idx="2" type="pic"/>
          </p:nvPr>
        </p:nvSpPr>
        <p:spPr>
          <a:xfrm>
            <a:off x="5183188" y="987425"/>
            <a:ext cx="6172200" cy="4873625"/>
          </a:xfrm>
          <a:prstGeom prst="rect">
            <a:avLst/>
          </a:prstGeom>
          <a:noFill/>
          <a:ln>
            <a:noFill/>
          </a:ln>
        </p:spPr>
      </p:sp>
      <p:sp>
        <p:nvSpPr>
          <p:cNvPr id="659" name="Google Shape;659;p23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60" name="Google Shape;660;p2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1" name="Google Shape;661;p2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2" name="Google Shape;662;p2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663" name="Shape 663"/>
        <p:cNvGrpSpPr/>
        <p:nvPr/>
      </p:nvGrpSpPr>
      <p:grpSpPr>
        <a:xfrm>
          <a:off x="0" y="0"/>
          <a:ext cx="0" cy="0"/>
          <a:chOff x="0" y="0"/>
          <a:chExt cx="0" cy="0"/>
        </a:xfrm>
      </p:grpSpPr>
      <p:sp>
        <p:nvSpPr>
          <p:cNvPr id="664" name="Google Shape;664;p23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5" name="Google Shape;665;p231"/>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6" name="Google Shape;666;p2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7" name="Google Shape;667;p2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8" name="Google Shape;668;p2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669" name="Shape 669"/>
        <p:cNvGrpSpPr/>
        <p:nvPr/>
      </p:nvGrpSpPr>
      <p:grpSpPr>
        <a:xfrm>
          <a:off x="0" y="0"/>
          <a:ext cx="0" cy="0"/>
          <a:chOff x="0" y="0"/>
          <a:chExt cx="0" cy="0"/>
        </a:xfrm>
      </p:grpSpPr>
      <p:sp>
        <p:nvSpPr>
          <p:cNvPr id="670" name="Google Shape;670;p232"/>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1" name="Google Shape;671;p232"/>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2" name="Google Shape;672;p2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3" name="Google Shape;673;p2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4" name="Google Shape;674;p2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675" name="Shape 675"/>
        <p:cNvGrpSpPr/>
        <p:nvPr/>
      </p:nvGrpSpPr>
      <p:grpSpPr>
        <a:xfrm>
          <a:off x="0" y="0"/>
          <a:ext cx="0" cy="0"/>
          <a:chOff x="0" y="0"/>
          <a:chExt cx="0" cy="0"/>
        </a:xfrm>
      </p:grpSpPr>
      <p:grpSp>
        <p:nvGrpSpPr>
          <p:cNvPr id="676" name="Google Shape;676;p233"/>
          <p:cNvGrpSpPr/>
          <p:nvPr/>
        </p:nvGrpSpPr>
        <p:grpSpPr>
          <a:xfrm>
            <a:off x="-1" y="-38042"/>
            <a:ext cx="12192000" cy="6858001"/>
            <a:chOff x="0" y="0"/>
            <a:chExt cx="13716000" cy="10287000"/>
          </a:xfrm>
        </p:grpSpPr>
        <p:sp>
          <p:nvSpPr>
            <p:cNvPr id="677" name="Google Shape;677;p23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78" name="Google Shape;678;p23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79" name="Google Shape;679;p23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80" name="Google Shape;680;p233"/>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81" name="Google Shape;681;p23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82" name="Google Shape;682;p233"/>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683" name="Shape 683"/>
        <p:cNvGrpSpPr/>
        <p:nvPr/>
      </p:nvGrpSpPr>
      <p:grpSpPr>
        <a:xfrm>
          <a:off x="0" y="0"/>
          <a:ext cx="0" cy="0"/>
          <a:chOff x="0" y="0"/>
          <a:chExt cx="0" cy="0"/>
        </a:xfrm>
      </p:grpSpPr>
      <p:sp>
        <p:nvSpPr>
          <p:cNvPr id="684" name="Google Shape;684;p234"/>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85" name="Google Shape;685;p2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686" name="Google Shape;686;p2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687" name="Google Shape;687;p2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688" name="Google Shape;688;p234"/>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89" name="Google Shape;689;p234"/>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690" name="Google Shape;690;p234"/>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1" name="Google Shape;691;p234"/>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692" name="Google Shape;692;p23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693" name="Shape 693"/>
        <p:cNvGrpSpPr/>
        <p:nvPr/>
      </p:nvGrpSpPr>
      <p:grpSpPr>
        <a:xfrm>
          <a:off x="0" y="0"/>
          <a:ext cx="0" cy="0"/>
          <a:chOff x="0" y="0"/>
          <a:chExt cx="0" cy="0"/>
        </a:xfrm>
      </p:grpSpPr>
      <p:grpSp>
        <p:nvGrpSpPr>
          <p:cNvPr id="694" name="Google Shape;694;p235"/>
          <p:cNvGrpSpPr/>
          <p:nvPr/>
        </p:nvGrpSpPr>
        <p:grpSpPr>
          <a:xfrm>
            <a:off x="-1" y="-38042"/>
            <a:ext cx="12192000" cy="6858001"/>
            <a:chOff x="0" y="0"/>
            <a:chExt cx="13716000" cy="10287000"/>
          </a:xfrm>
        </p:grpSpPr>
        <p:sp>
          <p:nvSpPr>
            <p:cNvPr id="695" name="Google Shape;695;p23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96" name="Google Shape;696;p23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697" name="Google Shape;697;p23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698" name="Google Shape;698;p23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699" name="Google Shape;699;p23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0" name="Google Shape;700;p23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701" name="Shape 701"/>
        <p:cNvGrpSpPr/>
        <p:nvPr/>
      </p:nvGrpSpPr>
      <p:grpSpPr>
        <a:xfrm>
          <a:off x="0" y="0"/>
          <a:ext cx="0" cy="0"/>
          <a:chOff x="0" y="0"/>
          <a:chExt cx="0" cy="0"/>
        </a:xfrm>
      </p:grpSpPr>
      <p:grpSp>
        <p:nvGrpSpPr>
          <p:cNvPr id="702" name="Google Shape;702;p236"/>
          <p:cNvGrpSpPr/>
          <p:nvPr/>
        </p:nvGrpSpPr>
        <p:grpSpPr>
          <a:xfrm>
            <a:off x="-1" y="-38042"/>
            <a:ext cx="12192000" cy="6858001"/>
            <a:chOff x="0" y="0"/>
            <a:chExt cx="13716000" cy="10287000"/>
          </a:xfrm>
        </p:grpSpPr>
        <p:sp>
          <p:nvSpPr>
            <p:cNvPr id="703" name="Google Shape;703;p236"/>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04" name="Google Shape;704;p236"/>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05" name="Google Shape;705;p236"/>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06" name="Google Shape;706;p236"/>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707" name="Google Shape;707;p236"/>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8" name="Google Shape;708;p236"/>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709" name="Shape 709"/>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716" name="Shape 716"/>
        <p:cNvGrpSpPr/>
        <p:nvPr/>
      </p:nvGrpSpPr>
      <p:grpSpPr>
        <a:xfrm>
          <a:off x="0" y="0"/>
          <a:ext cx="0" cy="0"/>
          <a:chOff x="0" y="0"/>
          <a:chExt cx="0" cy="0"/>
        </a:xfrm>
      </p:grpSpPr>
      <p:sp>
        <p:nvSpPr>
          <p:cNvPr id="717" name="Google Shape;717;p6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8" name="Google Shape;718;p6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9" name="Google Shape;719;p6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720" name="Shape 720"/>
        <p:cNvGrpSpPr/>
        <p:nvPr/>
      </p:nvGrpSpPr>
      <p:grpSpPr>
        <a:xfrm>
          <a:off x="0" y="0"/>
          <a:ext cx="0" cy="0"/>
          <a:chOff x="0" y="0"/>
          <a:chExt cx="0" cy="0"/>
        </a:xfrm>
      </p:grpSpPr>
      <p:sp>
        <p:nvSpPr>
          <p:cNvPr id="721" name="Google Shape;721;p32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2" name="Google Shape;722;p32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723" name="Google Shape;723;p3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4" name="Google Shape;724;p3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5" name="Google Shape;725;p3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726" name="Shape 726"/>
        <p:cNvGrpSpPr/>
        <p:nvPr/>
      </p:nvGrpSpPr>
      <p:grpSpPr>
        <a:xfrm>
          <a:off x="0" y="0"/>
          <a:ext cx="0" cy="0"/>
          <a:chOff x="0" y="0"/>
          <a:chExt cx="0" cy="0"/>
        </a:xfrm>
      </p:grpSpPr>
      <p:sp>
        <p:nvSpPr>
          <p:cNvPr id="727" name="Google Shape;727;p3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8" name="Google Shape;728;p32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29" name="Google Shape;729;p3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0" name="Google Shape;730;p3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1" name="Google Shape;731;p3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732" name="Shape 732"/>
        <p:cNvGrpSpPr/>
        <p:nvPr/>
      </p:nvGrpSpPr>
      <p:grpSpPr>
        <a:xfrm>
          <a:off x="0" y="0"/>
          <a:ext cx="0" cy="0"/>
          <a:chOff x="0" y="0"/>
          <a:chExt cx="0" cy="0"/>
        </a:xfrm>
      </p:grpSpPr>
      <p:sp>
        <p:nvSpPr>
          <p:cNvPr id="733" name="Google Shape;733;p32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34" name="Google Shape;734;p32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5" name="Google Shape;735;p3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6" name="Google Shape;736;p3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7" name="Google Shape;737;p3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738" name="Shape 738"/>
        <p:cNvGrpSpPr/>
        <p:nvPr/>
      </p:nvGrpSpPr>
      <p:grpSpPr>
        <a:xfrm>
          <a:off x="0" y="0"/>
          <a:ext cx="0" cy="0"/>
          <a:chOff x="0" y="0"/>
          <a:chExt cx="0" cy="0"/>
        </a:xfrm>
      </p:grpSpPr>
      <p:sp>
        <p:nvSpPr>
          <p:cNvPr id="739" name="Google Shape;739;p3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0" name="Google Shape;740;p33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1" name="Google Shape;741;p33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2" name="Google Shape;742;p3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3" name="Google Shape;743;p3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4" name="Google Shape;744;p3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745" name="Shape 745"/>
        <p:cNvGrpSpPr/>
        <p:nvPr/>
      </p:nvGrpSpPr>
      <p:grpSpPr>
        <a:xfrm>
          <a:off x="0" y="0"/>
          <a:ext cx="0" cy="0"/>
          <a:chOff x="0" y="0"/>
          <a:chExt cx="0" cy="0"/>
        </a:xfrm>
      </p:grpSpPr>
      <p:sp>
        <p:nvSpPr>
          <p:cNvPr id="746" name="Google Shape;746;p33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7" name="Google Shape;747;p33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48" name="Google Shape;748;p33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9" name="Google Shape;749;p33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0" name="Google Shape;750;p33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1" name="Google Shape;751;p3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2" name="Google Shape;752;p3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3" name="Google Shape;753;p3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754" name="Shape 754"/>
        <p:cNvGrpSpPr/>
        <p:nvPr/>
      </p:nvGrpSpPr>
      <p:grpSpPr>
        <a:xfrm>
          <a:off x="0" y="0"/>
          <a:ext cx="0" cy="0"/>
          <a:chOff x="0" y="0"/>
          <a:chExt cx="0" cy="0"/>
        </a:xfrm>
      </p:grpSpPr>
      <p:sp>
        <p:nvSpPr>
          <p:cNvPr id="755" name="Google Shape;755;p3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56" name="Google Shape;756;p3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7" name="Google Shape;757;p3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8" name="Google Shape;758;p3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759" name="Shape 759"/>
        <p:cNvGrpSpPr/>
        <p:nvPr/>
      </p:nvGrpSpPr>
      <p:grpSpPr>
        <a:xfrm>
          <a:off x="0" y="0"/>
          <a:ext cx="0" cy="0"/>
          <a:chOff x="0" y="0"/>
          <a:chExt cx="0" cy="0"/>
        </a:xfrm>
      </p:grpSpPr>
      <p:sp>
        <p:nvSpPr>
          <p:cNvPr id="760" name="Google Shape;760;p3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1" name="Google Shape;761;p333"/>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762" name="Google Shape;762;p333"/>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63" name="Google Shape;763;p3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4" name="Google Shape;764;p3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5" name="Google Shape;765;p3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766" name="Shape 766"/>
        <p:cNvGrpSpPr/>
        <p:nvPr/>
      </p:nvGrpSpPr>
      <p:grpSpPr>
        <a:xfrm>
          <a:off x="0" y="0"/>
          <a:ext cx="0" cy="0"/>
          <a:chOff x="0" y="0"/>
          <a:chExt cx="0" cy="0"/>
        </a:xfrm>
      </p:grpSpPr>
      <p:sp>
        <p:nvSpPr>
          <p:cNvPr id="767" name="Google Shape;767;p33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8" name="Google Shape;768;p334"/>
          <p:cNvSpPr/>
          <p:nvPr>
            <p:ph idx="2" type="pic"/>
          </p:nvPr>
        </p:nvSpPr>
        <p:spPr>
          <a:xfrm>
            <a:off x="5183188" y="987425"/>
            <a:ext cx="6172200" cy="4873625"/>
          </a:xfrm>
          <a:prstGeom prst="rect">
            <a:avLst/>
          </a:prstGeom>
          <a:noFill/>
          <a:ln>
            <a:noFill/>
          </a:ln>
        </p:spPr>
      </p:sp>
      <p:sp>
        <p:nvSpPr>
          <p:cNvPr id="769" name="Google Shape;769;p334"/>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770" name="Google Shape;770;p3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1" name="Google Shape;771;p3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2" name="Google Shape;772;p3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773" name="Shape 773"/>
        <p:cNvGrpSpPr/>
        <p:nvPr/>
      </p:nvGrpSpPr>
      <p:grpSpPr>
        <a:xfrm>
          <a:off x="0" y="0"/>
          <a:ext cx="0" cy="0"/>
          <a:chOff x="0" y="0"/>
          <a:chExt cx="0" cy="0"/>
        </a:xfrm>
      </p:grpSpPr>
      <p:sp>
        <p:nvSpPr>
          <p:cNvPr id="774" name="Google Shape;774;p3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75" name="Google Shape;775;p335"/>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6" name="Google Shape;776;p3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7" name="Google Shape;777;p3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8" name="Google Shape;778;p3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779" name="Shape 779"/>
        <p:cNvGrpSpPr/>
        <p:nvPr/>
      </p:nvGrpSpPr>
      <p:grpSpPr>
        <a:xfrm>
          <a:off x="0" y="0"/>
          <a:ext cx="0" cy="0"/>
          <a:chOff x="0" y="0"/>
          <a:chExt cx="0" cy="0"/>
        </a:xfrm>
      </p:grpSpPr>
      <p:sp>
        <p:nvSpPr>
          <p:cNvPr id="780" name="Google Shape;780;p336"/>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1" name="Google Shape;781;p336"/>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82" name="Google Shape;782;p3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3" name="Google Shape;783;p3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4" name="Google Shape;784;p3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785" name="Shape 785"/>
        <p:cNvGrpSpPr/>
        <p:nvPr/>
      </p:nvGrpSpPr>
      <p:grpSpPr>
        <a:xfrm>
          <a:off x="0" y="0"/>
          <a:ext cx="0" cy="0"/>
          <a:chOff x="0" y="0"/>
          <a:chExt cx="0" cy="0"/>
        </a:xfrm>
      </p:grpSpPr>
      <p:grpSp>
        <p:nvGrpSpPr>
          <p:cNvPr id="786" name="Google Shape;786;p337"/>
          <p:cNvGrpSpPr/>
          <p:nvPr/>
        </p:nvGrpSpPr>
        <p:grpSpPr>
          <a:xfrm>
            <a:off x="-1" y="-38042"/>
            <a:ext cx="12192000" cy="6858001"/>
            <a:chOff x="0" y="0"/>
            <a:chExt cx="13716000" cy="10287000"/>
          </a:xfrm>
        </p:grpSpPr>
        <p:sp>
          <p:nvSpPr>
            <p:cNvPr id="787" name="Google Shape;787;p33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88" name="Google Shape;788;p33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789" name="Google Shape;789;p33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790" name="Google Shape;790;p337"/>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791" name="Google Shape;791;p33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2" name="Google Shape;792;p337"/>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793" name="Shape 79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794" name="Shape 794"/>
        <p:cNvGrpSpPr/>
        <p:nvPr/>
      </p:nvGrpSpPr>
      <p:grpSpPr>
        <a:xfrm>
          <a:off x="0" y="0"/>
          <a:ext cx="0" cy="0"/>
          <a:chOff x="0" y="0"/>
          <a:chExt cx="0" cy="0"/>
        </a:xfrm>
      </p:grpSpPr>
      <p:sp>
        <p:nvSpPr>
          <p:cNvPr id="795" name="Google Shape;795;p339"/>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796" name="Google Shape;796;p3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797" name="Google Shape;797;p3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798" name="Google Shape;798;p3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799" name="Google Shape;799;p339"/>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00" name="Google Shape;800;p339"/>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801" name="Google Shape;801;p339"/>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2" name="Google Shape;802;p339"/>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803" name="Google Shape;803;p339"/>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804" name="Shape 804"/>
        <p:cNvGrpSpPr/>
        <p:nvPr/>
      </p:nvGrpSpPr>
      <p:grpSpPr>
        <a:xfrm>
          <a:off x="0" y="0"/>
          <a:ext cx="0" cy="0"/>
          <a:chOff x="0" y="0"/>
          <a:chExt cx="0" cy="0"/>
        </a:xfrm>
      </p:grpSpPr>
      <p:grpSp>
        <p:nvGrpSpPr>
          <p:cNvPr id="805" name="Google Shape;805;p340"/>
          <p:cNvGrpSpPr/>
          <p:nvPr/>
        </p:nvGrpSpPr>
        <p:grpSpPr>
          <a:xfrm>
            <a:off x="-1" y="-38042"/>
            <a:ext cx="12192000" cy="6858001"/>
            <a:chOff x="0" y="0"/>
            <a:chExt cx="13716000" cy="10287000"/>
          </a:xfrm>
        </p:grpSpPr>
        <p:sp>
          <p:nvSpPr>
            <p:cNvPr id="806" name="Google Shape;806;p340"/>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07" name="Google Shape;807;p340"/>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08" name="Google Shape;808;p340"/>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09" name="Google Shape;809;p340"/>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10" name="Google Shape;810;p340"/>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1" name="Google Shape;811;p340"/>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812" name="Shape 812"/>
        <p:cNvGrpSpPr/>
        <p:nvPr/>
      </p:nvGrpSpPr>
      <p:grpSpPr>
        <a:xfrm>
          <a:off x="0" y="0"/>
          <a:ext cx="0" cy="0"/>
          <a:chOff x="0" y="0"/>
          <a:chExt cx="0" cy="0"/>
        </a:xfrm>
      </p:grpSpPr>
      <p:grpSp>
        <p:nvGrpSpPr>
          <p:cNvPr id="813" name="Google Shape;813;p341"/>
          <p:cNvGrpSpPr/>
          <p:nvPr/>
        </p:nvGrpSpPr>
        <p:grpSpPr>
          <a:xfrm>
            <a:off x="-1" y="-38042"/>
            <a:ext cx="12192000" cy="6858001"/>
            <a:chOff x="0" y="0"/>
            <a:chExt cx="13716000" cy="10287000"/>
          </a:xfrm>
        </p:grpSpPr>
        <p:sp>
          <p:nvSpPr>
            <p:cNvPr id="814" name="Google Shape;814;p34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15" name="Google Shape;815;p34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816" name="Google Shape;816;p34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817" name="Google Shape;817;p34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818" name="Google Shape;818;p34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9" name="Google Shape;819;p34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820" name="Shape 82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821" name="Shape 821"/>
        <p:cNvGrpSpPr/>
        <p:nvPr/>
      </p:nvGrpSpPr>
      <p:grpSpPr>
        <a:xfrm>
          <a:off x="0" y="0"/>
          <a:ext cx="0" cy="0"/>
          <a:chOff x="0" y="0"/>
          <a:chExt cx="0" cy="0"/>
        </a:xfrm>
      </p:grpSpPr>
      <p:sp>
        <p:nvSpPr>
          <p:cNvPr id="822" name="Google Shape;822;p343"/>
          <p:cNvSpPr txBox="1"/>
          <p:nvPr>
            <p:ph type="title"/>
          </p:nvPr>
        </p:nvSpPr>
        <p:spPr>
          <a:xfrm>
            <a:off x="2621734"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823" name="Google Shape;823;p343"/>
          <p:cNvSpPr txBox="1"/>
          <p:nvPr>
            <p:ph idx="1" type="subTitle"/>
          </p:nvPr>
        </p:nvSpPr>
        <p:spPr>
          <a:xfrm>
            <a:off x="2621738"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824" name="Google Shape;824;p343"/>
          <p:cNvSpPr txBox="1"/>
          <p:nvPr>
            <p:ph idx="2" type="subTitle"/>
          </p:nvPr>
        </p:nvSpPr>
        <p:spPr>
          <a:xfrm flipH="1">
            <a:off x="8020253" y="2838925"/>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825" name="Google Shape;825;p343"/>
          <p:cNvSpPr txBox="1"/>
          <p:nvPr>
            <p:ph idx="3" type="title"/>
          </p:nvPr>
        </p:nvSpPr>
        <p:spPr>
          <a:xfrm>
            <a:off x="2621766"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826" name="Google Shape;826;p343"/>
          <p:cNvSpPr txBox="1"/>
          <p:nvPr>
            <p:ph idx="4" type="subTitle"/>
          </p:nvPr>
        </p:nvSpPr>
        <p:spPr>
          <a:xfrm>
            <a:off x="2621738"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827" name="Google Shape;827;p343"/>
          <p:cNvSpPr txBox="1"/>
          <p:nvPr>
            <p:ph idx="5" type="subTitle"/>
          </p:nvPr>
        </p:nvSpPr>
        <p:spPr>
          <a:xfrm flipH="1">
            <a:off x="8020253" y="4835433"/>
            <a:ext cx="3074000" cy="646400"/>
          </a:xfrm>
          <a:prstGeom prst="rect">
            <a:avLst/>
          </a:prstGeom>
          <a:noFill/>
          <a:ln>
            <a:noFill/>
          </a:ln>
        </p:spPr>
        <p:txBody>
          <a:bodyPr anchorCtr="0" anchor="ctr" bIns="91425" lIns="91425" spcFirstLastPara="1" rIns="91425" wrap="square" tIns="91425">
            <a:noAutofit/>
          </a:bodyPr>
          <a:lstStyle>
            <a:lvl1pPr lvl="0" algn="l">
              <a:lnSpc>
                <a:spcPct val="100000"/>
              </a:lnSpc>
              <a:spcBef>
                <a:spcPts val="0"/>
              </a:spcBef>
              <a:spcAft>
                <a:spcPts val="0"/>
              </a:spcAft>
              <a:buClr>
                <a:schemeClr val="dk1"/>
              </a:buClr>
              <a:buSzPts val="1400"/>
              <a:buNone/>
              <a:defRPr sz="1867"/>
            </a:lvl1pPr>
            <a:lvl2pPr lvl="1" algn="ctr">
              <a:lnSpc>
                <a:spcPct val="100000"/>
              </a:lnSpc>
              <a:spcBef>
                <a:spcPts val="0"/>
              </a:spcBef>
              <a:spcAft>
                <a:spcPts val="0"/>
              </a:spcAft>
              <a:buClr>
                <a:schemeClr val="dk1"/>
              </a:buClr>
              <a:buSzPts val="1400"/>
              <a:buNone/>
              <a:defRPr/>
            </a:lvl2pPr>
            <a:lvl3pPr lvl="2" algn="ctr">
              <a:lnSpc>
                <a:spcPct val="100000"/>
              </a:lnSpc>
              <a:spcBef>
                <a:spcPts val="2133"/>
              </a:spcBef>
              <a:spcAft>
                <a:spcPts val="0"/>
              </a:spcAft>
              <a:buClr>
                <a:schemeClr val="dk1"/>
              </a:buClr>
              <a:buSzPts val="1400"/>
              <a:buNone/>
              <a:defRPr/>
            </a:lvl3pPr>
            <a:lvl4pPr lvl="3" algn="ctr">
              <a:lnSpc>
                <a:spcPct val="100000"/>
              </a:lnSpc>
              <a:spcBef>
                <a:spcPts val="2133"/>
              </a:spcBef>
              <a:spcAft>
                <a:spcPts val="0"/>
              </a:spcAft>
              <a:buClr>
                <a:schemeClr val="dk1"/>
              </a:buClr>
              <a:buSzPts val="1400"/>
              <a:buNone/>
              <a:defRPr/>
            </a:lvl4pPr>
            <a:lvl5pPr lvl="4" algn="ctr">
              <a:lnSpc>
                <a:spcPct val="100000"/>
              </a:lnSpc>
              <a:spcBef>
                <a:spcPts val="2133"/>
              </a:spcBef>
              <a:spcAft>
                <a:spcPts val="0"/>
              </a:spcAft>
              <a:buClr>
                <a:schemeClr val="dk1"/>
              </a:buClr>
              <a:buSzPts val="1400"/>
              <a:buNone/>
              <a:defRPr/>
            </a:lvl5pPr>
            <a:lvl6pPr lvl="5" algn="ctr">
              <a:lnSpc>
                <a:spcPct val="100000"/>
              </a:lnSpc>
              <a:spcBef>
                <a:spcPts val="2133"/>
              </a:spcBef>
              <a:spcAft>
                <a:spcPts val="0"/>
              </a:spcAft>
              <a:buClr>
                <a:schemeClr val="dk1"/>
              </a:buClr>
              <a:buSzPts val="1400"/>
              <a:buNone/>
              <a:defRPr/>
            </a:lvl6pPr>
            <a:lvl7pPr lvl="6" algn="ctr">
              <a:lnSpc>
                <a:spcPct val="100000"/>
              </a:lnSpc>
              <a:spcBef>
                <a:spcPts val="2133"/>
              </a:spcBef>
              <a:spcAft>
                <a:spcPts val="0"/>
              </a:spcAft>
              <a:buClr>
                <a:schemeClr val="dk1"/>
              </a:buClr>
              <a:buSzPts val="1400"/>
              <a:buNone/>
              <a:defRPr/>
            </a:lvl7pPr>
            <a:lvl8pPr lvl="7" algn="ctr">
              <a:lnSpc>
                <a:spcPct val="100000"/>
              </a:lnSpc>
              <a:spcBef>
                <a:spcPts val="2133"/>
              </a:spcBef>
              <a:spcAft>
                <a:spcPts val="0"/>
              </a:spcAft>
              <a:buClr>
                <a:schemeClr val="dk1"/>
              </a:buClr>
              <a:buSzPts val="1400"/>
              <a:buNone/>
              <a:defRPr/>
            </a:lvl8pPr>
            <a:lvl9pPr lvl="8" algn="ctr">
              <a:lnSpc>
                <a:spcPct val="100000"/>
              </a:lnSpc>
              <a:spcBef>
                <a:spcPts val="2133"/>
              </a:spcBef>
              <a:spcAft>
                <a:spcPts val="2133"/>
              </a:spcAft>
              <a:buClr>
                <a:schemeClr val="dk1"/>
              </a:buClr>
              <a:buSzPts val="1400"/>
              <a:buNone/>
              <a:defRPr/>
            </a:lvl9pPr>
          </a:lstStyle>
          <a:p/>
        </p:txBody>
      </p:sp>
      <p:sp>
        <p:nvSpPr>
          <p:cNvPr id="828" name="Google Shape;828;p343"/>
          <p:cNvSpPr txBox="1"/>
          <p:nvPr>
            <p:ph idx="6" type="title"/>
          </p:nvPr>
        </p:nvSpPr>
        <p:spPr>
          <a:xfrm>
            <a:off x="1097753"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829" name="Google Shape;829;p343"/>
          <p:cNvSpPr txBox="1"/>
          <p:nvPr>
            <p:ph idx="7" type="title"/>
          </p:nvPr>
        </p:nvSpPr>
        <p:spPr>
          <a:xfrm>
            <a:off x="1097753"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830" name="Google Shape;830;p343"/>
          <p:cNvSpPr txBox="1"/>
          <p:nvPr>
            <p:ph idx="8" type="title"/>
          </p:nvPr>
        </p:nvSpPr>
        <p:spPr>
          <a:xfrm flipH="1">
            <a:off x="6496261" y="24205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831" name="Google Shape;831;p343"/>
          <p:cNvSpPr txBox="1"/>
          <p:nvPr>
            <p:ph idx="9" type="title"/>
          </p:nvPr>
        </p:nvSpPr>
        <p:spPr>
          <a:xfrm flipH="1">
            <a:off x="6496261" y="4465496"/>
            <a:ext cx="1524000" cy="763600"/>
          </a:xfrm>
          <a:prstGeom prst="rect">
            <a:avLst/>
          </a:prstGeom>
          <a:noFill/>
          <a:ln>
            <a:noFill/>
          </a:ln>
        </p:spPr>
        <p:txBody>
          <a:bodyPr anchorCtr="0" anchor="ctr" bIns="91425" lIns="91425" spcFirstLastPara="1" rIns="91425" wrap="square" tIns="91425">
            <a:noAutofit/>
          </a:bodyPr>
          <a:lstStyle>
            <a:lvl1pPr lvl="0" algn="ctr">
              <a:lnSpc>
                <a:spcPct val="90000"/>
              </a:lnSpc>
              <a:spcBef>
                <a:spcPts val="0"/>
              </a:spcBef>
              <a:spcAft>
                <a:spcPts val="0"/>
              </a:spcAft>
              <a:buClr>
                <a:schemeClr val="dk1"/>
              </a:buClr>
              <a:buSzPts val="2400"/>
              <a:buFont typeface="Calibri"/>
              <a:buNone/>
              <a:defRPr/>
            </a:lvl1pPr>
            <a:lvl2pPr lvl="1" algn="ctr">
              <a:spcBef>
                <a:spcPts val="0"/>
              </a:spcBef>
              <a:spcAft>
                <a:spcPts val="0"/>
              </a:spcAft>
              <a:buSzPts val="6000"/>
              <a:buNone/>
              <a:defRPr sz="8000"/>
            </a:lvl2pPr>
            <a:lvl3pPr lvl="2" algn="ctr">
              <a:spcBef>
                <a:spcPts val="0"/>
              </a:spcBef>
              <a:spcAft>
                <a:spcPts val="0"/>
              </a:spcAft>
              <a:buSzPts val="6000"/>
              <a:buNone/>
              <a:defRPr sz="8000"/>
            </a:lvl3pPr>
            <a:lvl4pPr lvl="3" algn="ctr">
              <a:spcBef>
                <a:spcPts val="0"/>
              </a:spcBef>
              <a:spcAft>
                <a:spcPts val="0"/>
              </a:spcAft>
              <a:buSzPts val="6000"/>
              <a:buNone/>
              <a:defRPr sz="8000"/>
            </a:lvl4pPr>
            <a:lvl5pPr lvl="4" algn="ctr">
              <a:spcBef>
                <a:spcPts val="0"/>
              </a:spcBef>
              <a:spcAft>
                <a:spcPts val="0"/>
              </a:spcAft>
              <a:buSzPts val="6000"/>
              <a:buNone/>
              <a:defRPr sz="8000"/>
            </a:lvl5pPr>
            <a:lvl6pPr lvl="5" algn="ctr">
              <a:spcBef>
                <a:spcPts val="0"/>
              </a:spcBef>
              <a:spcAft>
                <a:spcPts val="0"/>
              </a:spcAft>
              <a:buSzPts val="6000"/>
              <a:buNone/>
              <a:defRPr sz="8000"/>
            </a:lvl6pPr>
            <a:lvl7pPr lvl="6" algn="ctr">
              <a:spcBef>
                <a:spcPts val="0"/>
              </a:spcBef>
              <a:spcAft>
                <a:spcPts val="0"/>
              </a:spcAft>
              <a:buSzPts val="6000"/>
              <a:buNone/>
              <a:defRPr sz="8000"/>
            </a:lvl7pPr>
            <a:lvl8pPr lvl="7" algn="ctr">
              <a:spcBef>
                <a:spcPts val="0"/>
              </a:spcBef>
              <a:spcAft>
                <a:spcPts val="0"/>
              </a:spcAft>
              <a:buSzPts val="6000"/>
              <a:buNone/>
              <a:defRPr sz="8000"/>
            </a:lvl8pPr>
            <a:lvl9pPr lvl="8" algn="ctr">
              <a:spcBef>
                <a:spcPts val="0"/>
              </a:spcBef>
              <a:spcAft>
                <a:spcPts val="0"/>
              </a:spcAft>
              <a:buSzPts val="6000"/>
              <a:buNone/>
              <a:defRPr sz="8000"/>
            </a:lvl9pPr>
          </a:lstStyle>
          <a:p/>
        </p:txBody>
      </p:sp>
      <p:sp>
        <p:nvSpPr>
          <p:cNvPr id="832" name="Google Shape;832;p343"/>
          <p:cNvSpPr txBox="1"/>
          <p:nvPr>
            <p:ph idx="13" type="title"/>
          </p:nvPr>
        </p:nvSpPr>
        <p:spPr>
          <a:xfrm>
            <a:off x="8020268" y="2174784"/>
            <a:ext cx="3074000" cy="6020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833" name="Google Shape;833;p343"/>
          <p:cNvSpPr txBox="1"/>
          <p:nvPr>
            <p:ph idx="14" type="title"/>
          </p:nvPr>
        </p:nvSpPr>
        <p:spPr>
          <a:xfrm>
            <a:off x="8020300" y="4184033"/>
            <a:ext cx="3074000" cy="703600"/>
          </a:xfrm>
          <a:prstGeom prst="rect">
            <a:avLst/>
          </a:prstGeom>
          <a:noFill/>
          <a:ln>
            <a:noFill/>
          </a:ln>
        </p:spPr>
        <p:txBody>
          <a:bodyPr anchorCtr="0" anchor="ctr" bIns="91425" lIns="91425" spcFirstLastPara="1" rIns="91425" wrap="square" tIns="91425">
            <a:noAutofit/>
          </a:bodyPr>
          <a:lstStyle>
            <a:lvl1pPr lvl="0" algn="l">
              <a:lnSpc>
                <a:spcPct val="90000"/>
              </a:lnSpc>
              <a:spcBef>
                <a:spcPts val="0"/>
              </a:spcBef>
              <a:spcAft>
                <a:spcPts val="0"/>
              </a:spcAft>
              <a:buClr>
                <a:schemeClr val="dk1"/>
              </a:buClr>
              <a:buSzPts val="2400"/>
              <a:buFont typeface="Calibri"/>
              <a:buNone/>
              <a:defRPr sz="3200"/>
            </a:lvl1pPr>
            <a:lvl2pPr lvl="1" algn="ctr">
              <a:spcBef>
                <a:spcPts val="0"/>
              </a:spcBef>
              <a:spcAft>
                <a:spcPts val="0"/>
              </a:spcAft>
              <a:buSzPts val="2400"/>
              <a:buNone/>
              <a:defRPr sz="3200"/>
            </a:lvl2pPr>
            <a:lvl3pPr lvl="2" algn="ctr">
              <a:spcBef>
                <a:spcPts val="0"/>
              </a:spcBef>
              <a:spcAft>
                <a:spcPts val="0"/>
              </a:spcAft>
              <a:buSzPts val="2400"/>
              <a:buNone/>
              <a:defRPr sz="3200"/>
            </a:lvl3pPr>
            <a:lvl4pPr lvl="3" algn="ctr">
              <a:spcBef>
                <a:spcPts val="0"/>
              </a:spcBef>
              <a:spcAft>
                <a:spcPts val="0"/>
              </a:spcAft>
              <a:buSzPts val="2400"/>
              <a:buNone/>
              <a:defRPr sz="3200"/>
            </a:lvl4pPr>
            <a:lvl5pPr lvl="4" algn="ctr">
              <a:spcBef>
                <a:spcPts val="0"/>
              </a:spcBef>
              <a:spcAft>
                <a:spcPts val="0"/>
              </a:spcAft>
              <a:buSzPts val="2400"/>
              <a:buNone/>
              <a:defRPr sz="3200"/>
            </a:lvl5pPr>
            <a:lvl6pPr lvl="5" algn="ctr">
              <a:spcBef>
                <a:spcPts val="0"/>
              </a:spcBef>
              <a:spcAft>
                <a:spcPts val="0"/>
              </a:spcAft>
              <a:buSzPts val="2400"/>
              <a:buNone/>
              <a:defRPr sz="3200"/>
            </a:lvl6pPr>
            <a:lvl7pPr lvl="6" algn="ctr">
              <a:spcBef>
                <a:spcPts val="0"/>
              </a:spcBef>
              <a:spcAft>
                <a:spcPts val="0"/>
              </a:spcAft>
              <a:buSzPts val="2400"/>
              <a:buNone/>
              <a:defRPr sz="3200"/>
            </a:lvl7pPr>
            <a:lvl8pPr lvl="7" algn="ctr">
              <a:spcBef>
                <a:spcPts val="0"/>
              </a:spcBef>
              <a:spcAft>
                <a:spcPts val="0"/>
              </a:spcAft>
              <a:buSzPts val="2400"/>
              <a:buNone/>
              <a:defRPr sz="3200"/>
            </a:lvl8pPr>
            <a:lvl9pPr lvl="8" algn="ctr">
              <a:spcBef>
                <a:spcPts val="0"/>
              </a:spcBef>
              <a:spcAft>
                <a:spcPts val="0"/>
              </a:spcAft>
              <a:buSzPts val="2400"/>
              <a:buNone/>
              <a:defRPr sz="3200"/>
            </a:lvl9pPr>
          </a:lstStyle>
          <a:p/>
        </p:txBody>
      </p:sp>
      <p:sp>
        <p:nvSpPr>
          <p:cNvPr id="834" name="Google Shape;834;p343"/>
          <p:cNvSpPr txBox="1"/>
          <p:nvPr>
            <p:ph idx="15" type="title"/>
          </p:nvPr>
        </p:nvSpPr>
        <p:spPr>
          <a:xfrm>
            <a:off x="960000" y="593367"/>
            <a:ext cx="10272000" cy="763600"/>
          </a:xfrm>
          <a:prstGeom prst="rect">
            <a:avLst/>
          </a:prstGeom>
          <a:noFill/>
          <a:ln>
            <a:noFill/>
          </a:ln>
        </p:spPr>
        <p:txBody>
          <a:bodyPr anchorCtr="0" anchor="t" bIns="91425" lIns="91425" spcFirstLastPara="1" rIns="91425" wrap="square" tIns="91425">
            <a:noAutofit/>
          </a:bodyPr>
          <a:lstStyle>
            <a:lvl1pPr lvl="0" algn="l">
              <a:lnSpc>
                <a:spcPct val="90000"/>
              </a:lnSpc>
              <a:spcBef>
                <a:spcPts val="0"/>
              </a:spcBef>
              <a:spcAft>
                <a:spcPts val="0"/>
              </a:spcAft>
              <a:buClr>
                <a:schemeClr val="dk1"/>
              </a:buClr>
              <a:buSzPts val="3000"/>
              <a:buFont typeface="Calibri"/>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35" name="Shape 835"/>
        <p:cNvGrpSpPr/>
        <p:nvPr/>
      </p:nvGrpSpPr>
      <p:grpSpPr>
        <a:xfrm>
          <a:off x="0" y="0"/>
          <a:ext cx="0" cy="0"/>
          <a:chOff x="0" y="0"/>
          <a:chExt cx="0" cy="0"/>
        </a:xfrm>
      </p:grpSpPr>
      <p:sp>
        <p:nvSpPr>
          <p:cNvPr id="836" name="Google Shape;836;p344"/>
          <p:cNvSpPr/>
          <p:nvPr/>
        </p:nvSpPr>
        <p:spPr>
          <a:xfrm>
            <a:off x="786984" y="1025404"/>
            <a:ext cx="9678402" cy="5378802"/>
          </a:xfrm>
          <a:custGeom>
            <a:rect b="b" l="l" r="r" t="t"/>
            <a:pathLst>
              <a:path extrusionOk="0" h="120000" w="120000">
                <a:moveTo>
                  <a:pt x="1778" y="0"/>
                </a:moveTo>
                <a:cubicBezTo>
                  <a:pt x="1777" y="0"/>
                  <a:pt x="1777" y="0"/>
                  <a:pt x="1777" y="1"/>
                </a:cubicBezTo>
                <a:lnTo>
                  <a:pt x="0" y="116800"/>
                </a:lnTo>
                <a:cubicBezTo>
                  <a:pt x="0" y="116801"/>
                  <a:pt x="0" y="116801"/>
                  <a:pt x="1" y="116801"/>
                </a:cubicBezTo>
                <a:lnTo>
                  <a:pt x="118222" y="120000"/>
                </a:lnTo>
                <a:cubicBezTo>
                  <a:pt x="118223" y="120000"/>
                  <a:pt x="118223" y="120000"/>
                  <a:pt x="118223" y="119999"/>
                </a:cubicBezTo>
                <a:lnTo>
                  <a:pt x="120000" y="3200"/>
                </a:lnTo>
                <a:cubicBezTo>
                  <a:pt x="120000" y="3199"/>
                  <a:pt x="120000" y="3199"/>
                  <a:pt x="119999" y="3199"/>
                </a:cubicBezTo>
                <a:close/>
              </a:path>
            </a:pathLst>
          </a:custGeom>
          <a:solidFill>
            <a:srgbClr val="FFFFFF"/>
          </a:solidFill>
          <a:ln cap="flat" cmpd="sng" w="9525">
            <a:solidFill>
              <a:srgbClr val="D8D8D8"/>
            </a:solidFill>
            <a:prstDash val="solid"/>
            <a:miter lim="8000"/>
            <a:headEnd len="sm" w="sm" type="none"/>
            <a:tailEnd len="sm" w="sm" type="none"/>
          </a:ln>
          <a:effectLst>
            <a:outerShdw algn="tl">
              <a:srgbClr val="000000">
                <a:alpha val="6666"/>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37" name="Google Shape;837;p344"/>
          <p:cNvSpPr txBox="1"/>
          <p:nvPr>
            <p:ph idx="10" type="dt"/>
          </p:nvPr>
        </p:nvSpPr>
        <p:spPr>
          <a:xfrm>
            <a:off x="388260" y="6675665"/>
            <a:ext cx="2743200" cy="365202"/>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8" name="Google Shape;838;p344"/>
          <p:cNvSpPr txBox="1"/>
          <p:nvPr>
            <p:ph idx="11" type="ftr"/>
          </p:nvPr>
        </p:nvSpPr>
        <p:spPr>
          <a:xfrm>
            <a:off x="3588660" y="6675665"/>
            <a:ext cx="4114800" cy="365202"/>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9" name="Google Shape;839;p344"/>
          <p:cNvSpPr txBox="1"/>
          <p:nvPr>
            <p:ph idx="12" type="sldNum"/>
          </p:nvPr>
        </p:nvSpPr>
        <p:spPr>
          <a:xfrm>
            <a:off x="8160660" y="6675665"/>
            <a:ext cx="2743200" cy="365202"/>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rgbClr val="888888"/>
                </a:solidFill>
                <a:latin typeface="Calibri"/>
                <a:ea typeface="Calibri"/>
                <a:cs typeface="Calibri"/>
                <a:sym typeface="Calibri"/>
              </a:defRPr>
            </a:lvl1pPr>
            <a:lvl2pPr indent="0" lvl="1" marL="0" algn="r">
              <a:spcBef>
                <a:spcPts val="0"/>
              </a:spcBef>
              <a:buNone/>
              <a:defRPr sz="1200">
                <a:solidFill>
                  <a:srgbClr val="888888"/>
                </a:solidFill>
                <a:latin typeface="Calibri"/>
                <a:ea typeface="Calibri"/>
                <a:cs typeface="Calibri"/>
                <a:sym typeface="Calibri"/>
              </a:defRPr>
            </a:lvl2pPr>
            <a:lvl3pPr indent="0" lvl="2" marL="0" algn="r">
              <a:spcBef>
                <a:spcPts val="0"/>
              </a:spcBef>
              <a:buNone/>
              <a:defRPr sz="1200">
                <a:solidFill>
                  <a:srgbClr val="888888"/>
                </a:solidFill>
                <a:latin typeface="Calibri"/>
                <a:ea typeface="Calibri"/>
                <a:cs typeface="Calibri"/>
                <a:sym typeface="Calibri"/>
              </a:defRPr>
            </a:lvl3pPr>
            <a:lvl4pPr indent="0" lvl="3" marL="0" algn="r">
              <a:spcBef>
                <a:spcPts val="0"/>
              </a:spcBef>
              <a:buNone/>
              <a:defRPr sz="1200">
                <a:solidFill>
                  <a:srgbClr val="888888"/>
                </a:solidFill>
                <a:latin typeface="Calibri"/>
                <a:ea typeface="Calibri"/>
                <a:cs typeface="Calibri"/>
                <a:sym typeface="Calibri"/>
              </a:defRPr>
            </a:lvl4pPr>
            <a:lvl5pPr indent="0" lvl="4" marL="0" algn="r">
              <a:spcBef>
                <a:spcPts val="0"/>
              </a:spcBef>
              <a:buNone/>
              <a:defRPr sz="1200">
                <a:solidFill>
                  <a:srgbClr val="888888"/>
                </a:solidFill>
                <a:latin typeface="Calibri"/>
                <a:ea typeface="Calibri"/>
                <a:cs typeface="Calibri"/>
                <a:sym typeface="Calibri"/>
              </a:defRPr>
            </a:lvl5pPr>
            <a:lvl6pPr indent="0" lvl="5" marL="0" algn="r">
              <a:spcBef>
                <a:spcPts val="0"/>
              </a:spcBef>
              <a:buNone/>
              <a:defRPr sz="1200">
                <a:solidFill>
                  <a:srgbClr val="888888"/>
                </a:solidFill>
                <a:latin typeface="Calibri"/>
                <a:ea typeface="Calibri"/>
                <a:cs typeface="Calibri"/>
                <a:sym typeface="Calibri"/>
              </a:defRPr>
            </a:lvl6pPr>
            <a:lvl7pPr indent="0" lvl="6" marL="0" algn="r">
              <a:spcBef>
                <a:spcPts val="0"/>
              </a:spcBef>
              <a:buNone/>
              <a:defRPr sz="1200">
                <a:solidFill>
                  <a:srgbClr val="888888"/>
                </a:solidFill>
                <a:latin typeface="Calibri"/>
                <a:ea typeface="Calibri"/>
                <a:cs typeface="Calibri"/>
                <a:sym typeface="Calibri"/>
              </a:defRPr>
            </a:lvl7pPr>
            <a:lvl8pPr indent="0" lvl="7" marL="0" algn="r">
              <a:spcBef>
                <a:spcPts val="0"/>
              </a:spcBef>
              <a:buNone/>
              <a:defRPr sz="1200">
                <a:solidFill>
                  <a:srgbClr val="888888"/>
                </a:solidFill>
                <a:latin typeface="Calibri"/>
                <a:ea typeface="Calibri"/>
                <a:cs typeface="Calibri"/>
                <a:sym typeface="Calibri"/>
              </a:defRPr>
            </a:lvl8pPr>
            <a:lvl9pPr indent="0" lvl="8" marL="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840" name="Google Shape;840;p344"/>
          <p:cNvSpPr/>
          <p:nvPr/>
        </p:nvSpPr>
        <p:spPr>
          <a:xfrm>
            <a:off x="910483" y="1152213"/>
            <a:ext cx="9431597" cy="5153201"/>
          </a:xfrm>
          <a:prstGeom prst="rect">
            <a:avLst/>
          </a:prstGeom>
          <a:solidFill>
            <a:srgbClr val="E3EEF2"/>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41" name="Google Shape;841;p344"/>
          <p:cNvSpPr/>
          <p:nvPr/>
        </p:nvSpPr>
        <p:spPr>
          <a:xfrm>
            <a:off x="1074455" y="1297315"/>
            <a:ext cx="9143204" cy="4901997"/>
          </a:xfrm>
          <a:prstGeom prst="rect">
            <a:avLst/>
          </a:prstGeom>
          <a:solidFill>
            <a:srgbClr val="FFFFFF"/>
          </a:solidFill>
          <a:ln>
            <a:noFill/>
          </a:ln>
          <a:effectLst>
            <a:outerShdw algn="tl">
              <a:srgbClr val="000000">
                <a:alpha val="4705"/>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842" name="Google Shape;842;p344"/>
          <p:cNvSpPr txBox="1"/>
          <p:nvPr>
            <p:ph type="title"/>
          </p:nvPr>
        </p:nvSpPr>
        <p:spPr>
          <a:xfrm>
            <a:off x="1471622" y="2630990"/>
            <a:ext cx="7772400" cy="2234802"/>
          </a:xfrm>
          <a:prstGeom prst="rect">
            <a:avLst/>
          </a:prstGeom>
          <a:noFill/>
          <a:ln>
            <a:noFill/>
          </a:ln>
        </p:spPr>
        <p:txBody>
          <a:bodyPr anchorCtr="1" anchor="ctr" bIns="45700" lIns="91425" spcFirstLastPara="1" rIns="91425" wrap="square" tIns="45700">
            <a:normAutofit/>
          </a:bodyPr>
          <a:lstStyle>
            <a:lvl1pPr lvl="0" algn="ctr">
              <a:lnSpc>
                <a:spcPct val="90000"/>
              </a:lnSpc>
              <a:spcBef>
                <a:spcPts val="0"/>
              </a:spcBef>
              <a:spcAft>
                <a:spcPts val="0"/>
              </a:spcAft>
              <a:buClr>
                <a:srgbClr val="44546A"/>
              </a:buClr>
              <a:buSzPts val="5467"/>
              <a:buFont typeface="Calibri"/>
              <a:buNone/>
              <a:defRPr b="1" sz="5467">
                <a:solidFill>
                  <a:srgbClr val="44546A"/>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843" name="Shape 843"/>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able of contents">
  <p:cSld name="2_Table of contents">
    <p:spTree>
      <p:nvGrpSpPr>
        <p:cNvPr id="844" name="Shape 844"/>
        <p:cNvGrpSpPr/>
        <p:nvPr/>
      </p:nvGrpSpPr>
      <p:grpSpPr>
        <a:xfrm>
          <a:off x="0" y="0"/>
          <a:ext cx="0" cy="0"/>
          <a:chOff x="0" y="0"/>
          <a:chExt cx="0" cy="0"/>
        </a:xfrm>
      </p:grpSpPr>
      <p:sp>
        <p:nvSpPr>
          <p:cNvPr id="845" name="Google Shape;845;p346"/>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6" name="Google Shape;846;p346"/>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47" name="Google Shape;847;p346"/>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48" name="Google Shape;848;p346"/>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49" name="Google Shape;849;p346"/>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50" name="Google Shape;850;p346"/>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51" name="Google Shape;851;p346"/>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2" name="Google Shape;852;p346"/>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3" name="Google Shape;853;p346"/>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4" name="Google Shape;854;p346"/>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5" name="Google Shape;855;p346"/>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6" name="Google Shape;856;p346"/>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7" name="Google Shape;857;p346"/>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864" name="Shape 864"/>
        <p:cNvGrpSpPr/>
        <p:nvPr/>
      </p:nvGrpSpPr>
      <p:grpSpPr>
        <a:xfrm>
          <a:off x="0" y="0"/>
          <a:ext cx="0" cy="0"/>
          <a:chOff x="0" y="0"/>
          <a:chExt cx="0" cy="0"/>
        </a:xfrm>
      </p:grpSpPr>
      <p:sp>
        <p:nvSpPr>
          <p:cNvPr id="865" name="Google Shape;865;p6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866" name="Google Shape;866;p6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867" name="Google Shape;867;p6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868" name="Google Shape;868;p67"/>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9" name="Google Shape;869;p67"/>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870" name="Shape 870"/>
        <p:cNvGrpSpPr/>
        <p:nvPr/>
      </p:nvGrpSpPr>
      <p:grpSpPr>
        <a:xfrm>
          <a:off x="0" y="0"/>
          <a:ext cx="0" cy="0"/>
          <a:chOff x="0" y="0"/>
          <a:chExt cx="0" cy="0"/>
        </a:xfrm>
      </p:grpSpPr>
      <p:sp>
        <p:nvSpPr>
          <p:cNvPr id="871" name="Google Shape;871;p13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872" name="Google Shape;872;p1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3" name="Google Shape;873;p1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4" name="Google Shape;874;p1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875" name="Google Shape;875;p13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876" name="Google Shape;876;p13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877" name="Google Shape;877;p13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8" name="Google Shape;878;p13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879" name="Google Shape;879;p13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rgbClr val="D8E2F3"/>
        </a:solidFill>
      </p:bgPr>
    </p:bg>
    <p:spTree>
      <p:nvGrpSpPr>
        <p:cNvPr id="880" name="Shape 880"/>
        <p:cNvGrpSpPr/>
        <p:nvPr/>
      </p:nvGrpSpPr>
      <p:grpSpPr>
        <a:xfrm>
          <a:off x="0" y="0"/>
          <a:ext cx="0" cy="0"/>
          <a:chOff x="0" y="0"/>
          <a:chExt cx="0" cy="0"/>
        </a:xfrm>
      </p:grpSpPr>
      <p:sp>
        <p:nvSpPr>
          <p:cNvPr id="881" name="Google Shape;881;p131"/>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2" name="Google Shape;882;p131"/>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83" name="Google Shape;883;p1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4" name="Google Shape;884;p1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5" name="Google Shape;885;p1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886" name="Shape 886"/>
        <p:cNvGrpSpPr/>
        <p:nvPr/>
      </p:nvGrpSpPr>
      <p:grpSpPr>
        <a:xfrm>
          <a:off x="0" y="0"/>
          <a:ext cx="0" cy="0"/>
          <a:chOff x="0" y="0"/>
          <a:chExt cx="0" cy="0"/>
        </a:xfrm>
      </p:grpSpPr>
      <p:sp>
        <p:nvSpPr>
          <p:cNvPr id="887" name="Google Shape;887;p1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8" name="Google Shape;888;p1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9" name="Google Shape;889;p1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0" name="Google Shape;890;p1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1" name="Google Shape;891;p1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p:cSld name="Titre de section">
    <p:spTree>
      <p:nvGrpSpPr>
        <p:cNvPr id="892" name="Shape 892"/>
        <p:cNvGrpSpPr/>
        <p:nvPr/>
      </p:nvGrpSpPr>
      <p:grpSpPr>
        <a:xfrm>
          <a:off x="0" y="0"/>
          <a:ext cx="0" cy="0"/>
          <a:chOff x="0" y="0"/>
          <a:chExt cx="0" cy="0"/>
        </a:xfrm>
      </p:grpSpPr>
      <p:sp>
        <p:nvSpPr>
          <p:cNvPr id="893" name="Google Shape;893;p13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4" name="Google Shape;894;p13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95" name="Google Shape;895;p1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6" name="Google Shape;896;p1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97" name="Google Shape;897;p1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898" name="Shape 898"/>
        <p:cNvGrpSpPr/>
        <p:nvPr/>
      </p:nvGrpSpPr>
      <p:grpSpPr>
        <a:xfrm>
          <a:off x="0" y="0"/>
          <a:ext cx="0" cy="0"/>
          <a:chOff x="0" y="0"/>
          <a:chExt cx="0" cy="0"/>
        </a:xfrm>
      </p:grpSpPr>
      <p:sp>
        <p:nvSpPr>
          <p:cNvPr id="899" name="Google Shape;899;p1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0" name="Google Shape;900;p13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1" name="Google Shape;901;p13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02" name="Google Shape;902;p1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3" name="Google Shape;903;p1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4" name="Google Shape;904;p1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05" name="Shape 905"/>
        <p:cNvGrpSpPr/>
        <p:nvPr/>
      </p:nvGrpSpPr>
      <p:grpSpPr>
        <a:xfrm>
          <a:off x="0" y="0"/>
          <a:ext cx="0" cy="0"/>
          <a:chOff x="0" y="0"/>
          <a:chExt cx="0" cy="0"/>
        </a:xfrm>
      </p:grpSpPr>
      <p:sp>
        <p:nvSpPr>
          <p:cNvPr id="906" name="Google Shape;906;p13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7" name="Google Shape;907;p1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8" name="Google Shape;908;p1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9" name="Google Shape;909;p1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10" name="Shape 910"/>
        <p:cNvGrpSpPr/>
        <p:nvPr/>
      </p:nvGrpSpPr>
      <p:grpSpPr>
        <a:xfrm>
          <a:off x="0" y="0"/>
          <a:ext cx="0" cy="0"/>
          <a:chOff x="0" y="0"/>
          <a:chExt cx="0" cy="0"/>
        </a:xfrm>
      </p:grpSpPr>
      <p:sp>
        <p:nvSpPr>
          <p:cNvPr id="911" name="Google Shape;911;p1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2" name="Google Shape;912;p1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3" name="Google Shape;913;p1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14" name="Shape 914"/>
        <p:cNvGrpSpPr/>
        <p:nvPr/>
      </p:nvGrpSpPr>
      <p:grpSpPr>
        <a:xfrm>
          <a:off x="0" y="0"/>
          <a:ext cx="0" cy="0"/>
          <a:chOff x="0" y="0"/>
          <a:chExt cx="0" cy="0"/>
        </a:xfrm>
      </p:grpSpPr>
      <p:sp>
        <p:nvSpPr>
          <p:cNvPr id="915" name="Google Shape;915;p13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6" name="Google Shape;916;p13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17" name="Google Shape;917;p13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18" name="Google Shape;918;p1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9" name="Google Shape;919;p1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20" name="Google Shape;920;p1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927" name="Shape 927"/>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928" name="Shape 928"/>
        <p:cNvGrpSpPr/>
        <p:nvPr/>
      </p:nvGrpSpPr>
      <p:grpSpPr>
        <a:xfrm>
          <a:off x="0" y="0"/>
          <a:ext cx="0" cy="0"/>
          <a:chOff x="0" y="0"/>
          <a:chExt cx="0" cy="0"/>
        </a:xfrm>
      </p:grpSpPr>
      <p:sp>
        <p:nvSpPr>
          <p:cNvPr id="929" name="Google Shape;929;p15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0" name="Google Shape;930;p15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31" name="Google Shape;931;p1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2" name="Google Shape;932;p1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3" name="Google Shape;933;p1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934" name="Shape 934"/>
        <p:cNvGrpSpPr/>
        <p:nvPr/>
      </p:nvGrpSpPr>
      <p:grpSpPr>
        <a:xfrm>
          <a:off x="0" y="0"/>
          <a:ext cx="0" cy="0"/>
          <a:chOff x="0" y="0"/>
          <a:chExt cx="0" cy="0"/>
        </a:xfrm>
      </p:grpSpPr>
      <p:sp>
        <p:nvSpPr>
          <p:cNvPr id="935" name="Google Shape;935;p1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6" name="Google Shape;936;p1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37" name="Google Shape;937;p1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8" name="Google Shape;938;p1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9" name="Google Shape;939;p1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940" name="Shape 940"/>
        <p:cNvGrpSpPr/>
        <p:nvPr/>
      </p:nvGrpSpPr>
      <p:grpSpPr>
        <a:xfrm>
          <a:off x="0" y="0"/>
          <a:ext cx="0" cy="0"/>
          <a:chOff x="0" y="0"/>
          <a:chExt cx="0" cy="0"/>
        </a:xfrm>
      </p:grpSpPr>
      <p:sp>
        <p:nvSpPr>
          <p:cNvPr id="941" name="Google Shape;941;p15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2" name="Google Shape;942;p15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943" name="Google Shape;943;p1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4" name="Google Shape;944;p1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5" name="Google Shape;945;p1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946" name="Shape 946"/>
        <p:cNvGrpSpPr/>
        <p:nvPr/>
      </p:nvGrpSpPr>
      <p:grpSpPr>
        <a:xfrm>
          <a:off x="0" y="0"/>
          <a:ext cx="0" cy="0"/>
          <a:chOff x="0" y="0"/>
          <a:chExt cx="0" cy="0"/>
        </a:xfrm>
      </p:grpSpPr>
      <p:sp>
        <p:nvSpPr>
          <p:cNvPr id="947" name="Google Shape;947;p1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8" name="Google Shape;948;p15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49" name="Google Shape;949;p15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0" name="Google Shape;950;p1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1" name="Google Shape;951;p1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2" name="Google Shape;952;p1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953" name="Shape 953"/>
        <p:cNvGrpSpPr/>
        <p:nvPr/>
      </p:nvGrpSpPr>
      <p:grpSpPr>
        <a:xfrm>
          <a:off x="0" y="0"/>
          <a:ext cx="0" cy="0"/>
          <a:chOff x="0" y="0"/>
          <a:chExt cx="0" cy="0"/>
        </a:xfrm>
      </p:grpSpPr>
      <p:sp>
        <p:nvSpPr>
          <p:cNvPr id="954" name="Google Shape;954;p15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5" name="Google Shape;955;p15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6" name="Google Shape;956;p15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7" name="Google Shape;957;p15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958" name="Google Shape;958;p15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59" name="Google Shape;959;p1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0" name="Google Shape;960;p1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1" name="Google Shape;961;p1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962" name="Shape 962"/>
        <p:cNvGrpSpPr/>
        <p:nvPr/>
      </p:nvGrpSpPr>
      <p:grpSpPr>
        <a:xfrm>
          <a:off x="0" y="0"/>
          <a:ext cx="0" cy="0"/>
          <a:chOff x="0" y="0"/>
          <a:chExt cx="0" cy="0"/>
        </a:xfrm>
      </p:grpSpPr>
      <p:sp>
        <p:nvSpPr>
          <p:cNvPr id="963" name="Google Shape;963;p15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4" name="Google Shape;964;p15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5" name="Google Shape;965;p1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6" name="Google Shape;966;p1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967" name="Shape 967"/>
        <p:cNvGrpSpPr/>
        <p:nvPr/>
      </p:nvGrpSpPr>
      <p:grpSpPr>
        <a:xfrm>
          <a:off x="0" y="0"/>
          <a:ext cx="0" cy="0"/>
          <a:chOff x="0" y="0"/>
          <a:chExt cx="0" cy="0"/>
        </a:xfrm>
      </p:grpSpPr>
      <p:sp>
        <p:nvSpPr>
          <p:cNvPr id="968" name="Google Shape;968;p1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9" name="Google Shape;969;p1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0" name="Google Shape;970;p1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971" name="Shape 971"/>
        <p:cNvGrpSpPr/>
        <p:nvPr/>
      </p:nvGrpSpPr>
      <p:grpSpPr>
        <a:xfrm>
          <a:off x="0" y="0"/>
          <a:ext cx="0" cy="0"/>
          <a:chOff x="0" y="0"/>
          <a:chExt cx="0" cy="0"/>
        </a:xfrm>
      </p:grpSpPr>
      <p:sp>
        <p:nvSpPr>
          <p:cNvPr id="972" name="Google Shape;972;p16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3" name="Google Shape;973;p16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974" name="Google Shape;974;p16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75" name="Google Shape;975;p16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6" name="Google Shape;976;p16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7" name="Google Shape;977;p16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978" name="Shape 978"/>
        <p:cNvGrpSpPr/>
        <p:nvPr/>
      </p:nvGrpSpPr>
      <p:grpSpPr>
        <a:xfrm>
          <a:off x="0" y="0"/>
          <a:ext cx="0" cy="0"/>
          <a:chOff x="0" y="0"/>
          <a:chExt cx="0" cy="0"/>
        </a:xfrm>
      </p:grpSpPr>
      <p:sp>
        <p:nvSpPr>
          <p:cNvPr id="979" name="Google Shape;979;p16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0" name="Google Shape;980;p162"/>
          <p:cNvSpPr/>
          <p:nvPr>
            <p:ph idx="2" type="pic"/>
          </p:nvPr>
        </p:nvSpPr>
        <p:spPr>
          <a:xfrm>
            <a:off x="5183188" y="987425"/>
            <a:ext cx="6172200" cy="4873625"/>
          </a:xfrm>
          <a:prstGeom prst="rect">
            <a:avLst/>
          </a:prstGeom>
          <a:noFill/>
          <a:ln>
            <a:noFill/>
          </a:ln>
        </p:spPr>
      </p:sp>
      <p:sp>
        <p:nvSpPr>
          <p:cNvPr id="981" name="Google Shape;981;p16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982" name="Google Shape;982;p1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3" name="Google Shape;983;p1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4" name="Google Shape;984;p1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985" name="Shape 985"/>
        <p:cNvGrpSpPr/>
        <p:nvPr/>
      </p:nvGrpSpPr>
      <p:grpSpPr>
        <a:xfrm>
          <a:off x="0" y="0"/>
          <a:ext cx="0" cy="0"/>
          <a:chOff x="0" y="0"/>
          <a:chExt cx="0" cy="0"/>
        </a:xfrm>
      </p:grpSpPr>
      <p:sp>
        <p:nvSpPr>
          <p:cNvPr id="986" name="Google Shape;986;p16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87" name="Google Shape;987;p16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8" name="Google Shape;988;p16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9" name="Google Shape;989;p16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0" name="Google Shape;990;p16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991" name="Shape 991"/>
        <p:cNvGrpSpPr/>
        <p:nvPr/>
      </p:nvGrpSpPr>
      <p:grpSpPr>
        <a:xfrm>
          <a:off x="0" y="0"/>
          <a:ext cx="0" cy="0"/>
          <a:chOff x="0" y="0"/>
          <a:chExt cx="0" cy="0"/>
        </a:xfrm>
      </p:grpSpPr>
      <p:sp>
        <p:nvSpPr>
          <p:cNvPr id="992" name="Google Shape;992;p16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93" name="Google Shape;993;p16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4" name="Google Shape;994;p1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5" name="Google Shape;995;p1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6" name="Google Shape;996;p1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997" name="Shape 997"/>
        <p:cNvGrpSpPr/>
        <p:nvPr/>
      </p:nvGrpSpPr>
      <p:grpSpPr>
        <a:xfrm>
          <a:off x="0" y="0"/>
          <a:ext cx="0" cy="0"/>
          <a:chOff x="0" y="0"/>
          <a:chExt cx="0" cy="0"/>
        </a:xfrm>
      </p:grpSpPr>
      <p:grpSp>
        <p:nvGrpSpPr>
          <p:cNvPr id="998" name="Google Shape;998;p165"/>
          <p:cNvGrpSpPr/>
          <p:nvPr/>
        </p:nvGrpSpPr>
        <p:grpSpPr>
          <a:xfrm>
            <a:off x="-1" y="-38042"/>
            <a:ext cx="12192000" cy="6858001"/>
            <a:chOff x="0" y="0"/>
            <a:chExt cx="13716000" cy="10287000"/>
          </a:xfrm>
        </p:grpSpPr>
        <p:sp>
          <p:nvSpPr>
            <p:cNvPr id="999" name="Google Shape;999;p16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00" name="Google Shape;1000;p16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01" name="Google Shape;1001;p16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02" name="Google Shape;1002;p165"/>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03" name="Google Shape;1003;p16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04" name="Google Shape;1004;p165"/>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005" name="Shape 1005"/>
        <p:cNvGrpSpPr/>
        <p:nvPr/>
      </p:nvGrpSpPr>
      <p:grpSpPr>
        <a:xfrm>
          <a:off x="0" y="0"/>
          <a:ext cx="0" cy="0"/>
          <a:chOff x="0" y="0"/>
          <a:chExt cx="0" cy="0"/>
        </a:xfrm>
      </p:grpSpPr>
      <p:sp>
        <p:nvSpPr>
          <p:cNvPr id="1006" name="Google Shape;1006;p166"/>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07" name="Google Shape;1007;p1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8" name="Google Shape;1008;p1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009" name="Google Shape;1009;p1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010" name="Google Shape;1010;p166"/>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11" name="Google Shape;1011;p166"/>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012" name="Google Shape;1012;p166"/>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3" name="Google Shape;1013;p166"/>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014" name="Google Shape;1014;p166"/>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015" name="Shape 1015"/>
        <p:cNvGrpSpPr/>
        <p:nvPr/>
      </p:nvGrpSpPr>
      <p:grpSpPr>
        <a:xfrm>
          <a:off x="0" y="0"/>
          <a:ext cx="0" cy="0"/>
          <a:chOff x="0" y="0"/>
          <a:chExt cx="0" cy="0"/>
        </a:xfrm>
      </p:grpSpPr>
      <p:grpSp>
        <p:nvGrpSpPr>
          <p:cNvPr id="1016" name="Google Shape;1016;p167"/>
          <p:cNvGrpSpPr/>
          <p:nvPr/>
        </p:nvGrpSpPr>
        <p:grpSpPr>
          <a:xfrm>
            <a:off x="-1" y="-38042"/>
            <a:ext cx="12192000" cy="6858001"/>
            <a:chOff x="0" y="0"/>
            <a:chExt cx="13716000" cy="10287000"/>
          </a:xfrm>
        </p:grpSpPr>
        <p:sp>
          <p:nvSpPr>
            <p:cNvPr id="1017" name="Google Shape;1017;p167"/>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8" name="Google Shape;1018;p167"/>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19" name="Google Shape;1019;p167"/>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20" name="Google Shape;1020;p167"/>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21" name="Google Shape;1021;p167"/>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22" name="Google Shape;1022;p167"/>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023" name="Shape 1023"/>
        <p:cNvGrpSpPr/>
        <p:nvPr/>
      </p:nvGrpSpPr>
      <p:grpSpPr>
        <a:xfrm>
          <a:off x="0" y="0"/>
          <a:ext cx="0" cy="0"/>
          <a:chOff x="0" y="0"/>
          <a:chExt cx="0" cy="0"/>
        </a:xfrm>
      </p:grpSpPr>
      <p:grpSp>
        <p:nvGrpSpPr>
          <p:cNvPr id="1024" name="Google Shape;1024;p168"/>
          <p:cNvGrpSpPr/>
          <p:nvPr/>
        </p:nvGrpSpPr>
        <p:grpSpPr>
          <a:xfrm>
            <a:off x="-1" y="-38042"/>
            <a:ext cx="12192000" cy="6858001"/>
            <a:chOff x="0" y="0"/>
            <a:chExt cx="13716000" cy="10287000"/>
          </a:xfrm>
        </p:grpSpPr>
        <p:sp>
          <p:nvSpPr>
            <p:cNvPr id="1025" name="Google Shape;1025;p16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6" name="Google Shape;1026;p16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027" name="Google Shape;1027;p16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028" name="Google Shape;1028;p168"/>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029" name="Google Shape;1029;p16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0" name="Google Shape;1030;p168"/>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031" name="Shape 1031"/>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038" name="Shape 103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039" name="Shape 1039"/>
        <p:cNvGrpSpPr/>
        <p:nvPr/>
      </p:nvGrpSpPr>
      <p:grpSpPr>
        <a:xfrm>
          <a:off x="0" y="0"/>
          <a:ext cx="0" cy="0"/>
          <a:chOff x="0" y="0"/>
          <a:chExt cx="0" cy="0"/>
        </a:xfrm>
      </p:grpSpPr>
      <p:sp>
        <p:nvSpPr>
          <p:cNvPr id="1040" name="Google Shape;1040;p347"/>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1" name="Google Shape;1041;p347"/>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042" name="Google Shape;1042;p3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3" name="Google Shape;1043;p3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4" name="Google Shape;1044;p3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045" name="Shape 1045"/>
        <p:cNvGrpSpPr/>
        <p:nvPr/>
      </p:nvGrpSpPr>
      <p:grpSpPr>
        <a:xfrm>
          <a:off x="0" y="0"/>
          <a:ext cx="0" cy="0"/>
          <a:chOff x="0" y="0"/>
          <a:chExt cx="0" cy="0"/>
        </a:xfrm>
      </p:grpSpPr>
      <p:sp>
        <p:nvSpPr>
          <p:cNvPr id="1046" name="Google Shape;1046;p34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7" name="Google Shape;1047;p34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8" name="Google Shape;1048;p3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9" name="Google Shape;1049;p3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0" name="Google Shape;1050;p3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051" name="Shape 1051"/>
        <p:cNvGrpSpPr/>
        <p:nvPr/>
      </p:nvGrpSpPr>
      <p:grpSpPr>
        <a:xfrm>
          <a:off x="0" y="0"/>
          <a:ext cx="0" cy="0"/>
          <a:chOff x="0" y="0"/>
          <a:chExt cx="0" cy="0"/>
        </a:xfrm>
      </p:grpSpPr>
      <p:sp>
        <p:nvSpPr>
          <p:cNvPr id="1052" name="Google Shape;1052;p349"/>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3" name="Google Shape;1053;p349"/>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54" name="Google Shape;1054;p3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5" name="Google Shape;1055;p3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6" name="Google Shape;1056;p3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057" name="Shape 1057"/>
        <p:cNvGrpSpPr/>
        <p:nvPr/>
      </p:nvGrpSpPr>
      <p:grpSpPr>
        <a:xfrm>
          <a:off x="0" y="0"/>
          <a:ext cx="0" cy="0"/>
          <a:chOff x="0" y="0"/>
          <a:chExt cx="0" cy="0"/>
        </a:xfrm>
      </p:grpSpPr>
      <p:sp>
        <p:nvSpPr>
          <p:cNvPr id="1058" name="Google Shape;1058;p3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59" name="Google Shape;1059;p35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0" name="Google Shape;1060;p35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1" name="Google Shape;1061;p3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2" name="Google Shape;1062;p3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3" name="Google Shape;1063;p3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064" name="Shape 1064"/>
        <p:cNvGrpSpPr/>
        <p:nvPr/>
      </p:nvGrpSpPr>
      <p:grpSpPr>
        <a:xfrm>
          <a:off x="0" y="0"/>
          <a:ext cx="0" cy="0"/>
          <a:chOff x="0" y="0"/>
          <a:chExt cx="0" cy="0"/>
        </a:xfrm>
      </p:grpSpPr>
      <p:sp>
        <p:nvSpPr>
          <p:cNvPr id="1065" name="Google Shape;1065;p35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6" name="Google Shape;1066;p35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67" name="Google Shape;1067;p35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8" name="Google Shape;1068;p35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69" name="Google Shape;1069;p35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0" name="Google Shape;1070;p3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1" name="Google Shape;1071;p3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2" name="Google Shape;1072;p3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073" name="Shape 1073"/>
        <p:cNvGrpSpPr/>
        <p:nvPr/>
      </p:nvGrpSpPr>
      <p:grpSpPr>
        <a:xfrm>
          <a:off x="0" y="0"/>
          <a:ext cx="0" cy="0"/>
          <a:chOff x="0" y="0"/>
          <a:chExt cx="0" cy="0"/>
        </a:xfrm>
      </p:grpSpPr>
      <p:sp>
        <p:nvSpPr>
          <p:cNvPr id="1074" name="Google Shape;1074;p35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75" name="Google Shape;1075;p35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6" name="Google Shape;1076;p35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7" name="Google Shape;1077;p35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078" name="Shape 1078"/>
        <p:cNvGrpSpPr/>
        <p:nvPr/>
      </p:nvGrpSpPr>
      <p:grpSpPr>
        <a:xfrm>
          <a:off x="0" y="0"/>
          <a:ext cx="0" cy="0"/>
          <a:chOff x="0" y="0"/>
          <a:chExt cx="0" cy="0"/>
        </a:xfrm>
      </p:grpSpPr>
      <p:sp>
        <p:nvSpPr>
          <p:cNvPr id="1079" name="Google Shape;1079;p35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0" name="Google Shape;1080;p35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1" name="Google Shape;1081;p35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082" name="Shape 1082"/>
        <p:cNvGrpSpPr/>
        <p:nvPr/>
      </p:nvGrpSpPr>
      <p:grpSpPr>
        <a:xfrm>
          <a:off x="0" y="0"/>
          <a:ext cx="0" cy="0"/>
          <a:chOff x="0" y="0"/>
          <a:chExt cx="0" cy="0"/>
        </a:xfrm>
      </p:grpSpPr>
      <p:sp>
        <p:nvSpPr>
          <p:cNvPr id="1083" name="Google Shape;1083;p354"/>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84" name="Google Shape;1084;p354"/>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85" name="Google Shape;1085;p354"/>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86" name="Google Shape;1086;p35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7" name="Google Shape;1087;p35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8" name="Google Shape;1088;p35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089" name="Shape 1089"/>
        <p:cNvGrpSpPr/>
        <p:nvPr/>
      </p:nvGrpSpPr>
      <p:grpSpPr>
        <a:xfrm>
          <a:off x="0" y="0"/>
          <a:ext cx="0" cy="0"/>
          <a:chOff x="0" y="0"/>
          <a:chExt cx="0" cy="0"/>
        </a:xfrm>
      </p:grpSpPr>
      <p:sp>
        <p:nvSpPr>
          <p:cNvPr id="1090" name="Google Shape;1090;p35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1" name="Google Shape;1091;p355"/>
          <p:cNvSpPr/>
          <p:nvPr>
            <p:ph idx="2" type="pic"/>
          </p:nvPr>
        </p:nvSpPr>
        <p:spPr>
          <a:xfrm>
            <a:off x="5183188" y="987425"/>
            <a:ext cx="6172200" cy="4873625"/>
          </a:xfrm>
          <a:prstGeom prst="rect">
            <a:avLst/>
          </a:prstGeom>
          <a:noFill/>
          <a:ln>
            <a:noFill/>
          </a:ln>
        </p:spPr>
      </p:sp>
      <p:sp>
        <p:nvSpPr>
          <p:cNvPr id="1092" name="Google Shape;1092;p355"/>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93" name="Google Shape;1093;p3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4" name="Google Shape;1094;p3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5" name="Google Shape;1095;p3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096" name="Shape 1096"/>
        <p:cNvGrpSpPr/>
        <p:nvPr/>
      </p:nvGrpSpPr>
      <p:grpSpPr>
        <a:xfrm>
          <a:off x="0" y="0"/>
          <a:ext cx="0" cy="0"/>
          <a:chOff x="0" y="0"/>
          <a:chExt cx="0" cy="0"/>
        </a:xfrm>
      </p:grpSpPr>
      <p:sp>
        <p:nvSpPr>
          <p:cNvPr id="1097" name="Google Shape;1097;p3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98" name="Google Shape;1098;p356"/>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99" name="Google Shape;1099;p35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0" name="Google Shape;1100;p3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1" name="Google Shape;1101;p3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102" name="Shape 1102"/>
        <p:cNvGrpSpPr/>
        <p:nvPr/>
      </p:nvGrpSpPr>
      <p:grpSpPr>
        <a:xfrm>
          <a:off x="0" y="0"/>
          <a:ext cx="0" cy="0"/>
          <a:chOff x="0" y="0"/>
          <a:chExt cx="0" cy="0"/>
        </a:xfrm>
      </p:grpSpPr>
      <p:sp>
        <p:nvSpPr>
          <p:cNvPr id="1103" name="Google Shape;1103;p357"/>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4" name="Google Shape;1104;p357"/>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05" name="Google Shape;1105;p35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6" name="Google Shape;1106;p3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7" name="Google Shape;1107;p3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108" name="Shape 1108"/>
        <p:cNvGrpSpPr/>
        <p:nvPr/>
      </p:nvGrpSpPr>
      <p:grpSpPr>
        <a:xfrm>
          <a:off x="0" y="0"/>
          <a:ext cx="0" cy="0"/>
          <a:chOff x="0" y="0"/>
          <a:chExt cx="0" cy="0"/>
        </a:xfrm>
      </p:grpSpPr>
      <p:grpSp>
        <p:nvGrpSpPr>
          <p:cNvPr id="1109" name="Google Shape;1109;p358"/>
          <p:cNvGrpSpPr/>
          <p:nvPr/>
        </p:nvGrpSpPr>
        <p:grpSpPr>
          <a:xfrm>
            <a:off x="-1" y="-38042"/>
            <a:ext cx="12192000" cy="6858001"/>
            <a:chOff x="0" y="0"/>
            <a:chExt cx="13716000" cy="10287000"/>
          </a:xfrm>
        </p:grpSpPr>
        <p:sp>
          <p:nvSpPr>
            <p:cNvPr id="1110" name="Google Shape;1110;p358"/>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1" name="Google Shape;1111;p358"/>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12" name="Google Shape;1112;p358"/>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13" name="Google Shape;1113;p358"/>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14" name="Google Shape;1114;p358"/>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5" name="Google Shape;1115;p358"/>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116" name="Shape 111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117" name="Shape 1117"/>
        <p:cNvGrpSpPr/>
        <p:nvPr/>
      </p:nvGrpSpPr>
      <p:grpSpPr>
        <a:xfrm>
          <a:off x="0" y="0"/>
          <a:ext cx="0" cy="0"/>
          <a:chOff x="0" y="0"/>
          <a:chExt cx="0" cy="0"/>
        </a:xfrm>
      </p:grpSpPr>
      <p:sp>
        <p:nvSpPr>
          <p:cNvPr id="1118" name="Google Shape;1118;p360"/>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19" name="Google Shape;1119;p36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0" name="Google Shape;1120;p3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121" name="Google Shape;1121;p3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22" name="Google Shape;1122;p360"/>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3" name="Google Shape;1123;p360"/>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124" name="Google Shape;1124;p360"/>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5" name="Google Shape;1125;p360"/>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126" name="Google Shape;1126;p360"/>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127" name="Shape 1127"/>
        <p:cNvGrpSpPr/>
        <p:nvPr/>
      </p:nvGrpSpPr>
      <p:grpSpPr>
        <a:xfrm>
          <a:off x="0" y="0"/>
          <a:ext cx="0" cy="0"/>
          <a:chOff x="0" y="0"/>
          <a:chExt cx="0" cy="0"/>
        </a:xfrm>
      </p:grpSpPr>
      <p:grpSp>
        <p:nvGrpSpPr>
          <p:cNvPr id="1128" name="Google Shape;1128;p361"/>
          <p:cNvGrpSpPr/>
          <p:nvPr/>
        </p:nvGrpSpPr>
        <p:grpSpPr>
          <a:xfrm>
            <a:off x="-1" y="-38042"/>
            <a:ext cx="12192000" cy="6858001"/>
            <a:chOff x="0" y="0"/>
            <a:chExt cx="13716000" cy="10287000"/>
          </a:xfrm>
        </p:grpSpPr>
        <p:sp>
          <p:nvSpPr>
            <p:cNvPr id="1129" name="Google Shape;1129;p36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0" name="Google Shape;1130;p36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1" name="Google Shape;1131;p36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32" name="Google Shape;1132;p361"/>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33" name="Google Shape;1133;p36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4" name="Google Shape;1134;p361"/>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135" name="Shape 1135"/>
        <p:cNvGrpSpPr/>
        <p:nvPr/>
      </p:nvGrpSpPr>
      <p:grpSpPr>
        <a:xfrm>
          <a:off x="0" y="0"/>
          <a:ext cx="0" cy="0"/>
          <a:chOff x="0" y="0"/>
          <a:chExt cx="0" cy="0"/>
        </a:xfrm>
      </p:grpSpPr>
      <p:grpSp>
        <p:nvGrpSpPr>
          <p:cNvPr id="1136" name="Google Shape;1136;p362"/>
          <p:cNvGrpSpPr/>
          <p:nvPr/>
        </p:nvGrpSpPr>
        <p:grpSpPr>
          <a:xfrm>
            <a:off x="-1" y="-38042"/>
            <a:ext cx="12192000" cy="6858001"/>
            <a:chOff x="0" y="0"/>
            <a:chExt cx="13716000" cy="10287000"/>
          </a:xfrm>
        </p:grpSpPr>
        <p:sp>
          <p:nvSpPr>
            <p:cNvPr id="1137" name="Google Shape;1137;p36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8" name="Google Shape;1138;p36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139" name="Google Shape;1139;p36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140" name="Google Shape;1140;p36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141" name="Google Shape;1141;p36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42" name="Google Shape;1142;p36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143" name="Shape 1143"/>
        <p:cNvGrpSpPr/>
        <p:nvPr/>
      </p:nvGrpSpPr>
      <p:grpSpPr>
        <a:xfrm>
          <a:off x="0" y="0"/>
          <a:ext cx="0" cy="0"/>
          <a:chOff x="0" y="0"/>
          <a:chExt cx="0" cy="0"/>
        </a:xfrm>
      </p:grpSpPr>
      <p:sp>
        <p:nvSpPr>
          <p:cNvPr id="1144" name="Google Shape;1144;p36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145" name="Google Shape;1145;p36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146" name="Google Shape;1146;p363"/>
          <p:cNvSpPr txBox="1"/>
          <p:nvPr>
            <p:ph idx="1" type="body"/>
          </p:nvPr>
        </p:nvSpPr>
        <p:spPr>
          <a:xfrm>
            <a:off x="3715202" y="81025"/>
            <a:ext cx="4757738" cy="830956"/>
          </a:xfrm>
          <a:prstGeom prst="rect">
            <a:avLst/>
          </a:prstGeom>
          <a:noFill/>
          <a:ln>
            <a:noFill/>
          </a:ln>
        </p:spPr>
        <p:txBody>
          <a:bodyPr anchorCtr="0" anchor="t" bIns="45700" lIns="91425" spcFirstLastPara="1" rIns="91425" wrap="square" tIns="45700">
            <a:spAutoFit/>
          </a:bodyPr>
          <a:lstStyle>
            <a:lvl1pPr indent="-533400" lvl="0" marL="457200" algn="r">
              <a:lnSpc>
                <a:spcPct val="90000"/>
              </a:lnSpc>
              <a:spcBef>
                <a:spcPts val="1000"/>
              </a:spcBef>
              <a:spcAft>
                <a:spcPts val="0"/>
              </a:spcAft>
              <a:buClr>
                <a:schemeClr val="dk1"/>
              </a:buClr>
              <a:buSzPts val="4800"/>
              <a:buChar char="•"/>
              <a:defRPr b="1" i="0" sz="48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7" name="Google Shape;1147;p363"/>
          <p:cNvSpPr txBox="1"/>
          <p:nvPr>
            <p:ph idx="2" type="body"/>
          </p:nvPr>
        </p:nvSpPr>
        <p:spPr>
          <a:xfrm>
            <a:off x="671332" y="1678671"/>
            <a:ext cx="10845478" cy="784790"/>
          </a:xfrm>
          <a:prstGeom prst="rect">
            <a:avLst/>
          </a:prstGeom>
          <a:noFill/>
          <a:ln>
            <a:noFill/>
          </a:ln>
        </p:spPr>
        <p:txBody>
          <a:bodyPr anchorCtr="0" anchor="t" bIns="45700" lIns="91425" spcFirstLastPara="1" rIns="91425" wrap="square" tIns="45700">
            <a:spAutoFit/>
          </a:bodyPr>
          <a:lstStyle>
            <a:lvl1pPr indent="-419100" lvl="0" marL="457200" algn="r">
              <a:lnSpc>
                <a:spcPct val="90000"/>
              </a:lnSpc>
              <a:spcBef>
                <a:spcPts val="1000"/>
              </a:spcBef>
              <a:spcAft>
                <a:spcPts val="0"/>
              </a:spcAft>
              <a:buClr>
                <a:schemeClr val="dk1"/>
              </a:buClr>
              <a:buSzPts val="3000"/>
              <a:buChar char="•"/>
              <a:defRPr b="0" i="0" sz="3000" u="none">
                <a:solidFill>
                  <a:schemeClr val="dk1"/>
                </a:solidFill>
                <a:latin typeface="Simplified Arabic"/>
                <a:ea typeface="Simplified Arabic"/>
                <a:cs typeface="Simplified Arabic"/>
                <a:sym typeface="Simplified Arabic"/>
              </a:defRPr>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1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148" name="Shape 1148"/>
        <p:cNvGrpSpPr/>
        <p:nvPr/>
      </p:nvGrpSpPr>
      <p:grpSpPr>
        <a:xfrm>
          <a:off x="0" y="0"/>
          <a:ext cx="0" cy="0"/>
          <a:chOff x="0" y="0"/>
          <a:chExt cx="0" cy="0"/>
        </a:xfrm>
      </p:grpSpPr>
      <p:sp>
        <p:nvSpPr>
          <p:cNvPr id="1149" name="Google Shape;1149;p364"/>
          <p:cNvSpPr txBox="1"/>
          <p:nvPr>
            <p:ph type="title"/>
          </p:nvPr>
        </p:nvSpPr>
        <p:spPr>
          <a:xfrm>
            <a:off x="2621731"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0" name="Google Shape;1150;p364"/>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51" name="Google Shape;1151;p364"/>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52" name="Google Shape;1152;p364"/>
          <p:cNvSpPr txBox="1"/>
          <p:nvPr>
            <p:ph idx="3" type="title"/>
          </p:nvPr>
        </p:nvSpPr>
        <p:spPr>
          <a:xfrm>
            <a:off x="2621767"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3" name="Google Shape;1153;p364"/>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54" name="Google Shape;1154;p364"/>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algn="l">
              <a:lnSpc>
                <a:spcPct val="100000"/>
              </a:lnSpc>
              <a:spcBef>
                <a:spcPts val="0"/>
              </a:spcBef>
              <a:spcAft>
                <a:spcPts val="0"/>
              </a:spcAft>
              <a:buClr>
                <a:schemeClr val="dk1"/>
              </a:buClr>
              <a:buSzPts val="1867"/>
              <a:buNone/>
              <a:defRPr sz="1867"/>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1155" name="Google Shape;1155;p364"/>
          <p:cNvSpPr txBox="1"/>
          <p:nvPr>
            <p:ph idx="6" type="title"/>
          </p:nvPr>
        </p:nvSpPr>
        <p:spPr>
          <a:xfrm>
            <a:off x="1097755"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6" name="Google Shape;1156;p364"/>
          <p:cNvSpPr txBox="1"/>
          <p:nvPr>
            <p:ph idx="7" type="title"/>
          </p:nvPr>
        </p:nvSpPr>
        <p:spPr>
          <a:xfrm>
            <a:off x="1097755"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7" name="Google Shape;1157;p364"/>
          <p:cNvSpPr txBox="1"/>
          <p:nvPr>
            <p:ph idx="8" type="title"/>
          </p:nvPr>
        </p:nvSpPr>
        <p:spPr>
          <a:xfrm>
            <a:off x="6496263" y="2420599"/>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8" name="Google Shape;1158;p364"/>
          <p:cNvSpPr txBox="1"/>
          <p:nvPr>
            <p:ph idx="9" type="title"/>
          </p:nvPr>
        </p:nvSpPr>
        <p:spPr>
          <a:xfrm>
            <a:off x="6496263" y="4465491"/>
            <a:ext cx="1524000" cy="763596"/>
          </a:xfrm>
          <a:prstGeom prst="rect">
            <a:avLst/>
          </a:prstGeom>
          <a:noFill/>
          <a:ln>
            <a:noFill/>
          </a:ln>
        </p:spPr>
        <p:txBody>
          <a:bodyPr anchorCtr="1" anchor="ctr" bIns="68550" lIns="91425" spcFirstLastPara="1" rIns="91425" wrap="square" tIns="68550">
            <a:noAutofit/>
          </a:bodyPr>
          <a:lstStyle>
            <a:lvl1pPr lvl="0" algn="ctr">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59" name="Google Shape;1159;p364"/>
          <p:cNvSpPr txBox="1"/>
          <p:nvPr>
            <p:ph idx="13" type="title"/>
          </p:nvPr>
        </p:nvSpPr>
        <p:spPr>
          <a:xfrm>
            <a:off x="8020263" y="2174785"/>
            <a:ext cx="3074005" cy="602004"/>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0" name="Google Shape;1160;p364"/>
          <p:cNvSpPr txBox="1"/>
          <p:nvPr>
            <p:ph idx="14" type="title"/>
          </p:nvPr>
        </p:nvSpPr>
        <p:spPr>
          <a:xfrm>
            <a:off x="8020299" y="4184037"/>
            <a:ext cx="3074005" cy="703600"/>
          </a:xfrm>
          <a:prstGeom prst="rect">
            <a:avLst/>
          </a:prstGeom>
          <a:noFill/>
          <a:ln>
            <a:noFill/>
          </a:ln>
        </p:spPr>
        <p:txBody>
          <a:bodyPr anchorCtr="0" anchor="ctr" bIns="68550" lIns="91425" spcFirstLastPara="1" rIns="91425" wrap="square" tIns="68550">
            <a:no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1" name="Google Shape;1161;p364"/>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algn="l">
              <a:lnSpc>
                <a:spcPct val="90000"/>
              </a:lnSpc>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168" name="Shape 1168"/>
        <p:cNvGrpSpPr/>
        <p:nvPr/>
      </p:nvGrpSpPr>
      <p:grpSpPr>
        <a:xfrm>
          <a:off x="0" y="0"/>
          <a:ext cx="0" cy="0"/>
          <a:chOff x="0" y="0"/>
          <a:chExt cx="0" cy="0"/>
        </a:xfrm>
      </p:grpSpPr>
      <p:sp>
        <p:nvSpPr>
          <p:cNvPr id="1169" name="Google Shape;1169;p74"/>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70" name="Google Shape;1170;p7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1" name="Google Shape;1171;p7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2" name="Google Shape;1172;p7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73" name="Google Shape;1173;p74"/>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74" name="Google Shape;1174;p74"/>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175" name="Google Shape;1175;p74"/>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76" name="Google Shape;1176;p74"/>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id="1177" name="Google Shape;1177;p74"/>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178" name="Shape 1178"/>
        <p:cNvGrpSpPr/>
        <p:nvPr/>
      </p:nvGrpSpPr>
      <p:grpSpPr>
        <a:xfrm>
          <a:off x="0" y="0"/>
          <a:ext cx="0" cy="0"/>
          <a:chOff x="0" y="0"/>
          <a:chExt cx="0" cy="0"/>
        </a:xfrm>
      </p:grpSpPr>
      <p:sp>
        <p:nvSpPr>
          <p:cNvPr id="1179" name="Google Shape;1179;p1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0" name="Google Shape;1180;p1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1" name="Google Shape;1181;p1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182" name="Shape 1182"/>
        <p:cNvGrpSpPr/>
        <p:nvPr/>
      </p:nvGrpSpPr>
      <p:grpSpPr>
        <a:xfrm>
          <a:off x="0" y="0"/>
          <a:ext cx="0" cy="0"/>
          <a:chOff x="0" y="0"/>
          <a:chExt cx="0" cy="0"/>
        </a:xfrm>
      </p:grpSpPr>
      <p:sp>
        <p:nvSpPr>
          <p:cNvPr id="1183" name="Google Shape;1183;p127"/>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184" name="Google Shape;1184;p1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5" name="Google Shape;1185;p1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6" name="Google Shape;1186;p1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187" name="Google Shape;1187;p127"/>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188" name="Google Shape;1188;p127"/>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3529"/>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189" name="Google Shape;1189;p127"/>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90" name="Google Shape;1190;p127"/>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pic>
        <p:nvPicPr>
          <p:cNvPr id="1191" name="Google Shape;1191;p127"/>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1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192" name="Shape 1192"/>
        <p:cNvGrpSpPr/>
        <p:nvPr/>
      </p:nvGrpSpPr>
      <p:grpSpPr>
        <a:xfrm>
          <a:off x="0" y="0"/>
          <a:ext cx="0" cy="0"/>
          <a:chOff x="0" y="0"/>
          <a:chExt cx="0" cy="0"/>
        </a:xfrm>
      </p:grpSpPr>
      <p:sp>
        <p:nvSpPr>
          <p:cNvPr id="1193" name="Google Shape;1193;p1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800"/>
              <a:buFont typeface="Arial"/>
              <a:buNone/>
            </a:pPr>
            <a:r>
              <a:t/>
            </a:r>
            <a:endParaRPr sz="1800">
              <a:solidFill>
                <a:srgbClr val="FFFFFF"/>
              </a:solidFill>
              <a:latin typeface="Calibri"/>
              <a:ea typeface="Calibri"/>
              <a:cs typeface="Calibri"/>
              <a:sym typeface="Calibri"/>
            </a:endParaRPr>
          </a:p>
        </p:txBody>
      </p:sp>
      <p:sp>
        <p:nvSpPr>
          <p:cNvPr id="1194" name="Google Shape;1194;p128"/>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195" name="Google Shape;1195;p128"/>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rgbClr val="000000"/>
              </a:buClr>
              <a:buSzPts val="1800"/>
              <a:buFont typeface="Calibri"/>
              <a:buNone/>
            </a:pPr>
            <a:r>
              <a:t/>
            </a:r>
            <a:endParaRPr sz="1800">
              <a:solidFill>
                <a:srgbClr val="000000"/>
              </a:solidFill>
              <a:latin typeface="Calibri"/>
              <a:ea typeface="Calibri"/>
              <a:cs typeface="Calibri"/>
              <a:sym typeface="Calibri"/>
            </a:endParaRPr>
          </a:p>
        </p:txBody>
      </p:sp>
      <p:sp>
        <p:nvSpPr>
          <p:cNvPr id="1196" name="Google Shape;1196;p128"/>
          <p:cNvSpPr txBox="1"/>
          <p:nvPr>
            <p:ph idx="1" type="body"/>
          </p:nvPr>
        </p:nvSpPr>
        <p:spPr>
          <a:xfrm>
            <a:off x="3715202" y="81025"/>
            <a:ext cx="4757738" cy="707846"/>
          </a:xfrm>
          <a:prstGeom prst="rect">
            <a:avLst/>
          </a:prstGeom>
          <a:noFill/>
          <a:ln>
            <a:noFill/>
          </a:ln>
        </p:spPr>
        <p:txBody>
          <a:bodyPr anchorCtr="0" anchor="t" bIns="45700" lIns="91425" spcFirstLastPara="1" rIns="91425" wrap="square" tIns="45700">
            <a:spAutoFit/>
          </a:bodyPr>
          <a:lstStyle>
            <a:lvl1pPr indent="-228600" lvl="0" marL="457200" marR="0" algn="ctr">
              <a:lnSpc>
                <a:spcPct val="100000"/>
              </a:lnSpc>
              <a:spcBef>
                <a:spcPts val="0"/>
              </a:spcBef>
              <a:spcAft>
                <a:spcPts val="0"/>
              </a:spcAft>
              <a:buClr>
                <a:schemeClr val="dk1"/>
              </a:buClr>
              <a:buSzPts val="4800"/>
              <a:buFont typeface="Simplified Arabic"/>
              <a:buNone/>
              <a:defRPr sz="4000">
                <a:latin typeface="Calibri"/>
                <a:ea typeface="Calibri"/>
                <a:cs typeface="Calibri"/>
                <a:sym typeface="Calibri"/>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7" name="Google Shape;1197;p128"/>
          <p:cNvSpPr txBox="1"/>
          <p:nvPr>
            <p:ph idx="2" type="body"/>
          </p:nvPr>
        </p:nvSpPr>
        <p:spPr>
          <a:xfrm>
            <a:off x="671332" y="1678671"/>
            <a:ext cx="10845478" cy="3108503"/>
          </a:xfrm>
          <a:prstGeom prst="rect">
            <a:avLst/>
          </a:prstGeom>
          <a:noFill/>
          <a:ln>
            <a:noFill/>
          </a:ln>
        </p:spPr>
        <p:txBody>
          <a:bodyPr anchorCtr="0" anchor="t" bIns="45700" lIns="91425" spcFirstLastPara="1" rIns="91425" wrap="square" tIns="45700">
            <a:spAutoFit/>
          </a:bodyPr>
          <a:lstStyle>
            <a:lvl1pPr indent="-406400" lvl="0" marL="457200" algn="l">
              <a:lnSpc>
                <a:spcPct val="90000"/>
              </a:lnSpc>
              <a:spcBef>
                <a:spcPts val="1000"/>
              </a:spcBef>
              <a:spcAft>
                <a:spcPts val="0"/>
              </a:spcAft>
              <a:buClr>
                <a:schemeClr val="dk1"/>
              </a:buClr>
              <a:buSzPts val="2800"/>
              <a:buChar char="•"/>
              <a:defRPr b="0" i="0" u="none">
                <a:solidFill>
                  <a:schemeClr val="dk1"/>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198" name="Shape 1198"/>
        <p:cNvGrpSpPr/>
        <p:nvPr/>
      </p:nvGrpSpPr>
      <p:grpSpPr>
        <a:xfrm>
          <a:off x="0" y="0"/>
          <a:ext cx="0" cy="0"/>
          <a:chOff x="0" y="0"/>
          <a:chExt cx="0" cy="0"/>
        </a:xfrm>
      </p:grpSpPr>
      <p:sp>
        <p:nvSpPr>
          <p:cNvPr id="1199" name="Google Shape;1199;p1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0" name="Google Shape;1200;p1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1" name="Google Shape;1201;p1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02" name="Google Shape;1202;p1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204" name="Shape 1204"/>
        <p:cNvGrpSpPr/>
        <p:nvPr/>
      </p:nvGrpSpPr>
      <p:grpSpPr>
        <a:xfrm>
          <a:off x="0" y="0"/>
          <a:ext cx="0" cy="0"/>
          <a:chOff x="0" y="0"/>
          <a:chExt cx="0" cy="0"/>
        </a:xfrm>
      </p:grpSpPr>
      <p:sp>
        <p:nvSpPr>
          <p:cNvPr id="1205" name="Google Shape;1205;p7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6" name="Google Shape;1206;p7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07" name="Google Shape;1207;p7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1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208" name="Shape 1208"/>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209" name="Shape 1209"/>
        <p:cNvGrpSpPr/>
        <p:nvPr/>
      </p:nvGrpSpPr>
      <p:grpSpPr>
        <a:xfrm>
          <a:off x="0" y="0"/>
          <a:ext cx="0" cy="0"/>
          <a:chOff x="0" y="0"/>
          <a:chExt cx="0" cy="0"/>
        </a:xfrm>
      </p:grpSpPr>
      <p:pic>
        <p:nvPicPr>
          <p:cNvPr descr="Image générée" id="1210" name="Google Shape;1210;p17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211" name="Google Shape;1211;p17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1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212" name="Shape 1212"/>
        <p:cNvGrpSpPr/>
        <p:nvPr/>
      </p:nvGrpSpPr>
      <p:grpSpPr>
        <a:xfrm>
          <a:off x="0" y="0"/>
          <a:ext cx="0" cy="0"/>
          <a:chOff x="0" y="0"/>
          <a:chExt cx="0" cy="0"/>
        </a:xfrm>
      </p:grpSpPr>
      <p:sp>
        <p:nvSpPr>
          <p:cNvPr id="1213" name="Google Shape;1213;p172"/>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4" name="Google Shape;1214;p172"/>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15" name="Google Shape;1215;p172"/>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16" name="Google Shape;1216;p172"/>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17" name="Google Shape;1217;p172"/>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18" name="Google Shape;1218;p172"/>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19" name="Google Shape;1219;p172"/>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0" name="Google Shape;1220;p172"/>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1" name="Google Shape;1221;p172"/>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2" name="Google Shape;1222;p172"/>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3" name="Google Shape;1223;p172"/>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4" name="Google Shape;1224;p172"/>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25" name="Google Shape;1225;p172"/>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1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226" name="Shape 1226"/>
        <p:cNvGrpSpPr/>
        <p:nvPr/>
      </p:nvGrpSpPr>
      <p:grpSpPr>
        <a:xfrm>
          <a:off x="0" y="0"/>
          <a:ext cx="0" cy="0"/>
          <a:chOff x="0" y="0"/>
          <a:chExt cx="0" cy="0"/>
        </a:xfrm>
      </p:grpSpPr>
      <p:pic>
        <p:nvPicPr>
          <p:cNvPr descr="Image générée" id="1227" name="Google Shape;1227;p173"/>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1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228" name="Shape 1228"/>
        <p:cNvGrpSpPr/>
        <p:nvPr/>
      </p:nvGrpSpPr>
      <p:grpSpPr>
        <a:xfrm>
          <a:off x="0" y="0"/>
          <a:ext cx="0" cy="0"/>
          <a:chOff x="0" y="0"/>
          <a:chExt cx="0" cy="0"/>
        </a:xfrm>
      </p:grpSpPr>
      <p:sp>
        <p:nvSpPr>
          <p:cNvPr id="1229" name="Google Shape;1229;p174"/>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0" name="Google Shape;1230;p174"/>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1" name="Google Shape;1231;p174"/>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32" name="Google Shape;1232;p174"/>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33" name="Google Shape;1233;p174"/>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34" name="Google Shape;1234;p174"/>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35" name="Google Shape;1235;p174"/>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36" name="Google Shape;1236;p174"/>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237" name="Shape 1237"/>
        <p:cNvGrpSpPr/>
        <p:nvPr/>
      </p:nvGrpSpPr>
      <p:grpSpPr>
        <a:xfrm>
          <a:off x="0" y="0"/>
          <a:ext cx="0" cy="0"/>
          <a:chOff x="0" y="0"/>
          <a:chExt cx="0" cy="0"/>
        </a:xfrm>
      </p:grpSpPr>
      <p:sp>
        <p:nvSpPr>
          <p:cNvPr id="1238" name="Google Shape;1238;p17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39" name="Google Shape;1239;p17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40" name="Google Shape;1240;p17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41" name="Google Shape;1241;p175"/>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42" name="Google Shape;1242;p175"/>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43" name="Google Shape;1243;p175"/>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44" name="Google Shape;1244;p175"/>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45" name="Google Shape;1245;p175"/>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1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246" name="Shape 1246"/>
        <p:cNvGrpSpPr/>
        <p:nvPr/>
      </p:nvGrpSpPr>
      <p:grpSpPr>
        <a:xfrm>
          <a:off x="0" y="0"/>
          <a:ext cx="0" cy="0"/>
          <a:chOff x="0" y="0"/>
          <a:chExt cx="0" cy="0"/>
        </a:xfrm>
      </p:grpSpPr>
    </p:spTree>
  </p:cSld>
  <p:clrMapOvr>
    <a:masterClrMapping/>
  </p:clrMapOvr>
</p:sldLayout>
</file>

<file path=ppt/slideLayouts/slideLayout1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247" name="Shape 1247"/>
        <p:cNvGrpSpPr/>
        <p:nvPr/>
      </p:nvGrpSpPr>
      <p:grpSpPr>
        <a:xfrm>
          <a:off x="0" y="0"/>
          <a:ext cx="0" cy="0"/>
          <a:chOff x="0" y="0"/>
          <a:chExt cx="0" cy="0"/>
        </a:xfrm>
      </p:grpSpPr>
    </p:spTree>
  </p:cSld>
  <p:clrMapOvr>
    <a:masterClrMapping/>
  </p:clrMapOvr>
</p:sldLayout>
</file>

<file path=ppt/slideLayouts/slideLayout1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248" name="Shape 1248"/>
        <p:cNvGrpSpPr/>
        <p:nvPr/>
      </p:nvGrpSpPr>
      <p:grpSpPr>
        <a:xfrm>
          <a:off x="0" y="0"/>
          <a:ext cx="0" cy="0"/>
          <a:chOff x="0" y="0"/>
          <a:chExt cx="0" cy="0"/>
        </a:xfrm>
      </p:grpSpPr>
      <p:sp>
        <p:nvSpPr>
          <p:cNvPr id="1249" name="Google Shape;1249;p178"/>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50" name="Google Shape;1250;p178"/>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51" name="Google Shape;1251;p178"/>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52" name="Google Shape;1252;p178"/>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3" name="Google Shape;1253;p178"/>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254" name="Shape 1254"/>
        <p:cNvGrpSpPr/>
        <p:nvPr/>
      </p:nvGrpSpPr>
      <p:grpSpPr>
        <a:xfrm>
          <a:off x="0" y="0"/>
          <a:ext cx="0" cy="0"/>
          <a:chOff x="0" y="0"/>
          <a:chExt cx="0" cy="0"/>
        </a:xfrm>
      </p:grpSpPr>
      <p:sp>
        <p:nvSpPr>
          <p:cNvPr id="1255" name="Google Shape;1255;p179"/>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56" name="Google Shape;1256;p179"/>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57" name="Google Shape;1257;p179"/>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258" name="Google Shape;1258;p179"/>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259" name="Google Shape;1259;p179"/>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1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260" name="Shape 1260"/>
        <p:cNvGrpSpPr/>
        <p:nvPr/>
      </p:nvGrpSpPr>
      <p:grpSpPr>
        <a:xfrm>
          <a:off x="0" y="0"/>
          <a:ext cx="0" cy="0"/>
          <a:chOff x="0" y="0"/>
          <a:chExt cx="0" cy="0"/>
        </a:xfrm>
      </p:grpSpPr>
      <p:sp>
        <p:nvSpPr>
          <p:cNvPr id="1261" name="Google Shape;1261;p180"/>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62" name="Google Shape;1262;p18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3" name="Google Shape;1263;p18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4" name="Google Shape;1264;p18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265" name="Shape 1265"/>
        <p:cNvGrpSpPr/>
        <p:nvPr/>
      </p:nvGrpSpPr>
      <p:grpSpPr>
        <a:xfrm>
          <a:off x="0" y="0"/>
          <a:ext cx="0" cy="0"/>
          <a:chOff x="0" y="0"/>
          <a:chExt cx="0" cy="0"/>
        </a:xfrm>
      </p:grpSpPr>
      <p:sp>
        <p:nvSpPr>
          <p:cNvPr id="1266" name="Google Shape;1266;p18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7" name="Google Shape;1267;p18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68" name="Google Shape;1268;p18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69" name="Google Shape;1269;p18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70" name="Google Shape;1270;p181"/>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271" name="Google Shape;1271;p18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72" name="Google Shape;1272;p18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273" name="Google Shape;1273;p18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274" name="Shape 1274"/>
        <p:cNvGrpSpPr/>
        <p:nvPr/>
      </p:nvGrpSpPr>
      <p:grpSpPr>
        <a:xfrm>
          <a:off x="0" y="0"/>
          <a:ext cx="0" cy="0"/>
          <a:chOff x="0" y="0"/>
          <a:chExt cx="0" cy="0"/>
        </a:xfrm>
      </p:grpSpPr>
      <p:sp>
        <p:nvSpPr>
          <p:cNvPr id="1275" name="Google Shape;1275;p182"/>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76" name="Google Shape;1276;p182"/>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77" name="Google Shape;1277;p182"/>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78" name="Google Shape;1278;p182"/>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279" name="Google Shape;1279;p182"/>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80" name="Google Shape;1280;p182"/>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81" name="Google Shape;1281;p182"/>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82" name="Google Shape;1282;p182"/>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283" name="Google Shape;1283;p182"/>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284" name="Shape 1284"/>
        <p:cNvGrpSpPr/>
        <p:nvPr/>
      </p:nvGrpSpPr>
      <p:grpSpPr>
        <a:xfrm>
          <a:off x="0" y="0"/>
          <a:ext cx="0" cy="0"/>
          <a:chOff x="0" y="0"/>
          <a:chExt cx="0" cy="0"/>
        </a:xfrm>
      </p:grpSpPr>
      <p:grpSp>
        <p:nvGrpSpPr>
          <p:cNvPr id="1285" name="Google Shape;1285;p183"/>
          <p:cNvGrpSpPr/>
          <p:nvPr/>
        </p:nvGrpSpPr>
        <p:grpSpPr>
          <a:xfrm>
            <a:off x="-1" y="-38041"/>
            <a:ext cx="12192000" cy="6858001"/>
            <a:chOff x="0" y="0"/>
            <a:chExt cx="13716000" cy="10287000"/>
          </a:xfrm>
        </p:grpSpPr>
        <p:sp>
          <p:nvSpPr>
            <p:cNvPr id="1286" name="Google Shape;1286;p18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87" name="Google Shape;1287;p18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288" name="Google Shape;1288;p18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289" name="Google Shape;1289;p183"/>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290" name="Google Shape;1290;p183"/>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1" name="Google Shape;1291;p183"/>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292" name="Shape 1292"/>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293" name="Shape 1293"/>
        <p:cNvGrpSpPr/>
        <p:nvPr/>
      </p:nvGrpSpPr>
      <p:grpSpPr>
        <a:xfrm>
          <a:off x="0" y="0"/>
          <a:ext cx="0" cy="0"/>
          <a:chOff x="0" y="0"/>
          <a:chExt cx="0" cy="0"/>
        </a:xfrm>
      </p:grpSpPr>
      <p:sp>
        <p:nvSpPr>
          <p:cNvPr id="1294" name="Google Shape;1294;p18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295" name="Shape 1295"/>
        <p:cNvGrpSpPr/>
        <p:nvPr/>
      </p:nvGrpSpPr>
      <p:grpSpPr>
        <a:xfrm>
          <a:off x="0" y="0"/>
          <a:ext cx="0" cy="0"/>
          <a:chOff x="0" y="0"/>
          <a:chExt cx="0" cy="0"/>
        </a:xfrm>
      </p:grpSpPr>
      <p:sp>
        <p:nvSpPr>
          <p:cNvPr id="1296" name="Google Shape;1296;p18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297" name="Google Shape;1297;p186"/>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8" name="Google Shape;1298;p186"/>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299" name="Google Shape;1299;p186"/>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00" name="Google Shape;1300;p186"/>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301" name="Shape 1301"/>
        <p:cNvGrpSpPr/>
        <p:nvPr/>
      </p:nvGrpSpPr>
      <p:grpSpPr>
        <a:xfrm>
          <a:off x="0" y="0"/>
          <a:ext cx="0" cy="0"/>
          <a:chOff x="0" y="0"/>
          <a:chExt cx="0" cy="0"/>
        </a:xfrm>
      </p:grpSpPr>
      <p:sp>
        <p:nvSpPr>
          <p:cNvPr id="1302" name="Google Shape;1302;p187"/>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303" name="Google Shape;1303;p187"/>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4" name="Google Shape;1304;p187"/>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305" name="Google Shape;1305;p187"/>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306" name="Google Shape;1306;p187"/>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307" name="Shape 1307"/>
        <p:cNvGrpSpPr/>
        <p:nvPr/>
      </p:nvGrpSpPr>
      <p:grpSpPr>
        <a:xfrm>
          <a:off x="0" y="0"/>
          <a:ext cx="0" cy="0"/>
          <a:chOff x="0" y="0"/>
          <a:chExt cx="0" cy="0"/>
        </a:xfrm>
      </p:grpSpPr>
      <p:sp>
        <p:nvSpPr>
          <p:cNvPr id="1308" name="Google Shape;1308;p188"/>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09" name="Google Shape;1309;p18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0" name="Google Shape;1310;p18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1" name="Google Shape;1311;p18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312" name="Shape 1312"/>
        <p:cNvGrpSpPr/>
        <p:nvPr/>
      </p:nvGrpSpPr>
      <p:grpSpPr>
        <a:xfrm>
          <a:off x="0" y="0"/>
          <a:ext cx="0" cy="0"/>
          <a:chOff x="0" y="0"/>
          <a:chExt cx="0" cy="0"/>
        </a:xfrm>
      </p:grpSpPr>
      <p:sp>
        <p:nvSpPr>
          <p:cNvPr id="1313" name="Google Shape;1313;p189"/>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314" name="Shape 1314"/>
        <p:cNvGrpSpPr/>
        <p:nvPr/>
      </p:nvGrpSpPr>
      <p:grpSpPr>
        <a:xfrm>
          <a:off x="0" y="0"/>
          <a:ext cx="0" cy="0"/>
          <a:chOff x="0" y="0"/>
          <a:chExt cx="0" cy="0"/>
        </a:xfrm>
      </p:grpSpPr>
      <p:pic>
        <p:nvPicPr>
          <p:cNvPr descr="Image générée" id="1315" name="Google Shape;1315;p19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16" name="Google Shape;1316;p19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317" name="Shape 1317"/>
        <p:cNvGrpSpPr/>
        <p:nvPr/>
      </p:nvGrpSpPr>
      <p:grpSpPr>
        <a:xfrm>
          <a:off x="0" y="0"/>
          <a:ext cx="0" cy="0"/>
          <a:chOff x="0" y="0"/>
          <a:chExt cx="0" cy="0"/>
        </a:xfrm>
      </p:grpSpPr>
      <p:pic>
        <p:nvPicPr>
          <p:cNvPr descr="Image générée" id="1318" name="Google Shape;1318;p191"/>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19" name="Google Shape;1319;p191"/>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320" name="Shape 1320"/>
        <p:cNvGrpSpPr/>
        <p:nvPr/>
      </p:nvGrpSpPr>
      <p:grpSpPr>
        <a:xfrm>
          <a:off x="0" y="0"/>
          <a:ext cx="0" cy="0"/>
          <a:chOff x="0" y="0"/>
          <a:chExt cx="0" cy="0"/>
        </a:xfrm>
      </p:grpSpPr>
      <p:pic>
        <p:nvPicPr>
          <p:cNvPr descr="Image générée" id="1321" name="Google Shape;1321;p192"/>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22" name="Google Shape;1322;p192"/>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323" name="Shape 1323"/>
        <p:cNvGrpSpPr/>
        <p:nvPr/>
      </p:nvGrpSpPr>
      <p:grpSpPr>
        <a:xfrm>
          <a:off x="0" y="0"/>
          <a:ext cx="0" cy="0"/>
          <a:chOff x="0" y="0"/>
          <a:chExt cx="0" cy="0"/>
        </a:xfrm>
      </p:grpSpPr>
      <p:pic>
        <p:nvPicPr>
          <p:cNvPr descr="Image générée" id="1324" name="Google Shape;1324;p193"/>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25" name="Google Shape;1325;p193"/>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326" name="Shape 1326"/>
        <p:cNvGrpSpPr/>
        <p:nvPr/>
      </p:nvGrpSpPr>
      <p:grpSpPr>
        <a:xfrm>
          <a:off x="0" y="0"/>
          <a:ext cx="0" cy="0"/>
          <a:chOff x="0" y="0"/>
          <a:chExt cx="0" cy="0"/>
        </a:xfrm>
      </p:grpSpPr>
      <p:pic>
        <p:nvPicPr>
          <p:cNvPr descr="Image générée" id="1327" name="Google Shape;1327;p194"/>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328" name="Google Shape;1328;p194"/>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329" name="Shape 1329"/>
        <p:cNvGrpSpPr/>
        <p:nvPr/>
      </p:nvGrpSpPr>
      <p:grpSpPr>
        <a:xfrm>
          <a:off x="0" y="0"/>
          <a:ext cx="0" cy="0"/>
          <a:chOff x="0" y="0"/>
          <a:chExt cx="0" cy="0"/>
        </a:xfrm>
      </p:grpSpPr>
      <p:sp>
        <p:nvSpPr>
          <p:cNvPr id="1330" name="Google Shape;1330;p195"/>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331" name="Google Shape;1331;p195"/>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332" name="Google Shape;1332;p195"/>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339" name="Shape 1339"/>
        <p:cNvGrpSpPr/>
        <p:nvPr/>
      </p:nvGrpSpPr>
      <p:grpSpPr>
        <a:xfrm>
          <a:off x="0" y="0"/>
          <a:ext cx="0" cy="0"/>
          <a:chOff x="0" y="0"/>
          <a:chExt cx="0" cy="0"/>
        </a:xfrm>
      </p:grpSpPr>
      <p:sp>
        <p:nvSpPr>
          <p:cNvPr id="1340" name="Google Shape;1340;p78"/>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1" name="Google Shape;1341;p78"/>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342" name="Google Shape;1342;p7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3" name="Google Shape;1343;p7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4" name="Google Shape;1344;p7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345" name="Shape 1345"/>
        <p:cNvGrpSpPr/>
        <p:nvPr/>
      </p:nvGrpSpPr>
      <p:grpSpPr>
        <a:xfrm>
          <a:off x="0" y="0"/>
          <a:ext cx="0" cy="0"/>
          <a:chOff x="0" y="0"/>
          <a:chExt cx="0" cy="0"/>
        </a:xfrm>
      </p:grpSpPr>
      <p:sp>
        <p:nvSpPr>
          <p:cNvPr id="1346" name="Google Shape;1346;p31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7" name="Google Shape;1347;p31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48" name="Google Shape;1348;p3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9" name="Google Shape;1349;p3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0" name="Google Shape;1350;p3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351" name="Shape 1351"/>
        <p:cNvGrpSpPr/>
        <p:nvPr/>
      </p:nvGrpSpPr>
      <p:grpSpPr>
        <a:xfrm>
          <a:off x="0" y="0"/>
          <a:ext cx="0" cy="0"/>
          <a:chOff x="0" y="0"/>
          <a:chExt cx="0" cy="0"/>
        </a:xfrm>
      </p:grpSpPr>
      <p:sp>
        <p:nvSpPr>
          <p:cNvPr id="1352" name="Google Shape;1352;p31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3" name="Google Shape;1353;p31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4" name="Google Shape;1354;p3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5" name="Google Shape;1355;p3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6" name="Google Shape;1356;p3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357" name="Shape 1357"/>
        <p:cNvGrpSpPr/>
        <p:nvPr/>
      </p:nvGrpSpPr>
      <p:grpSpPr>
        <a:xfrm>
          <a:off x="0" y="0"/>
          <a:ext cx="0" cy="0"/>
          <a:chOff x="0" y="0"/>
          <a:chExt cx="0" cy="0"/>
        </a:xfrm>
      </p:grpSpPr>
      <p:sp>
        <p:nvSpPr>
          <p:cNvPr id="1358" name="Google Shape;1358;p3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9" name="Google Shape;1359;p313"/>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0" name="Google Shape;1360;p313"/>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1" name="Google Shape;1361;p3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2" name="Google Shape;1362;p3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3" name="Google Shape;1363;p3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364" name="Shape 1364"/>
        <p:cNvGrpSpPr/>
        <p:nvPr/>
      </p:nvGrpSpPr>
      <p:grpSpPr>
        <a:xfrm>
          <a:off x="0" y="0"/>
          <a:ext cx="0" cy="0"/>
          <a:chOff x="0" y="0"/>
          <a:chExt cx="0" cy="0"/>
        </a:xfrm>
      </p:grpSpPr>
      <p:sp>
        <p:nvSpPr>
          <p:cNvPr id="1365" name="Google Shape;1365;p31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6" name="Google Shape;1366;p31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7" name="Google Shape;1367;p31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8" name="Google Shape;1368;p31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369" name="Google Shape;1369;p31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0" name="Google Shape;1370;p3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1" name="Google Shape;1371;p3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2" name="Google Shape;1372;p3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373" name="Shape 1373"/>
        <p:cNvGrpSpPr/>
        <p:nvPr/>
      </p:nvGrpSpPr>
      <p:grpSpPr>
        <a:xfrm>
          <a:off x="0" y="0"/>
          <a:ext cx="0" cy="0"/>
          <a:chOff x="0" y="0"/>
          <a:chExt cx="0" cy="0"/>
        </a:xfrm>
      </p:grpSpPr>
      <p:sp>
        <p:nvSpPr>
          <p:cNvPr id="1374" name="Google Shape;1374;p31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5" name="Google Shape;1375;p31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6" name="Google Shape;1376;p31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7" name="Google Shape;1377;p31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378" name="Shape 1378"/>
        <p:cNvGrpSpPr/>
        <p:nvPr/>
      </p:nvGrpSpPr>
      <p:grpSpPr>
        <a:xfrm>
          <a:off x="0" y="0"/>
          <a:ext cx="0" cy="0"/>
          <a:chOff x="0" y="0"/>
          <a:chExt cx="0" cy="0"/>
        </a:xfrm>
      </p:grpSpPr>
      <p:sp>
        <p:nvSpPr>
          <p:cNvPr id="1379" name="Google Shape;1379;p31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0" name="Google Shape;1380;p31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1" name="Google Shape;1381;p3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382" name="Shape 1382"/>
        <p:cNvGrpSpPr/>
        <p:nvPr/>
      </p:nvGrpSpPr>
      <p:grpSpPr>
        <a:xfrm>
          <a:off x="0" y="0"/>
          <a:ext cx="0" cy="0"/>
          <a:chOff x="0" y="0"/>
          <a:chExt cx="0" cy="0"/>
        </a:xfrm>
      </p:grpSpPr>
      <p:sp>
        <p:nvSpPr>
          <p:cNvPr id="1383" name="Google Shape;1383;p31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4" name="Google Shape;1384;p317"/>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85" name="Google Shape;1385;p317"/>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86" name="Google Shape;1386;p31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7" name="Google Shape;1387;p31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8" name="Google Shape;1388;p31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389" name="Shape 1389"/>
        <p:cNvGrpSpPr/>
        <p:nvPr/>
      </p:nvGrpSpPr>
      <p:grpSpPr>
        <a:xfrm>
          <a:off x="0" y="0"/>
          <a:ext cx="0" cy="0"/>
          <a:chOff x="0" y="0"/>
          <a:chExt cx="0" cy="0"/>
        </a:xfrm>
      </p:grpSpPr>
      <p:sp>
        <p:nvSpPr>
          <p:cNvPr id="1390" name="Google Shape;1390;p31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1" name="Google Shape;1391;p318"/>
          <p:cNvSpPr/>
          <p:nvPr>
            <p:ph idx="2" type="pic"/>
          </p:nvPr>
        </p:nvSpPr>
        <p:spPr>
          <a:xfrm>
            <a:off x="5183188" y="987425"/>
            <a:ext cx="6172200" cy="4873625"/>
          </a:xfrm>
          <a:prstGeom prst="rect">
            <a:avLst/>
          </a:prstGeom>
          <a:noFill/>
          <a:ln>
            <a:noFill/>
          </a:ln>
        </p:spPr>
      </p:sp>
      <p:sp>
        <p:nvSpPr>
          <p:cNvPr id="1392" name="Google Shape;1392;p318"/>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93" name="Google Shape;1393;p3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4" name="Google Shape;1394;p3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5" name="Google Shape;1395;p3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396" name="Shape 1396"/>
        <p:cNvGrpSpPr/>
        <p:nvPr/>
      </p:nvGrpSpPr>
      <p:grpSpPr>
        <a:xfrm>
          <a:off x="0" y="0"/>
          <a:ext cx="0" cy="0"/>
          <a:chOff x="0" y="0"/>
          <a:chExt cx="0" cy="0"/>
        </a:xfrm>
      </p:grpSpPr>
      <p:sp>
        <p:nvSpPr>
          <p:cNvPr id="1397" name="Google Shape;1397;p31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98" name="Google Shape;1398;p319"/>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99" name="Google Shape;1399;p3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0" name="Google Shape;1400;p3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1" name="Google Shape;1401;p3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402" name="Shape 1402"/>
        <p:cNvGrpSpPr/>
        <p:nvPr/>
      </p:nvGrpSpPr>
      <p:grpSpPr>
        <a:xfrm>
          <a:off x="0" y="0"/>
          <a:ext cx="0" cy="0"/>
          <a:chOff x="0" y="0"/>
          <a:chExt cx="0" cy="0"/>
        </a:xfrm>
      </p:grpSpPr>
      <p:sp>
        <p:nvSpPr>
          <p:cNvPr id="1403" name="Google Shape;1403;p320"/>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4" name="Google Shape;1404;p320"/>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05" name="Google Shape;1405;p3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6" name="Google Shape;1406;p3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7" name="Google Shape;1407;p3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08" name="Shape 1408"/>
        <p:cNvGrpSpPr/>
        <p:nvPr/>
      </p:nvGrpSpPr>
      <p:grpSpPr>
        <a:xfrm>
          <a:off x="0" y="0"/>
          <a:ext cx="0" cy="0"/>
          <a:chOff x="0" y="0"/>
          <a:chExt cx="0" cy="0"/>
        </a:xfrm>
      </p:grpSpPr>
      <p:grpSp>
        <p:nvGrpSpPr>
          <p:cNvPr id="1409" name="Google Shape;1409;p321"/>
          <p:cNvGrpSpPr/>
          <p:nvPr/>
        </p:nvGrpSpPr>
        <p:grpSpPr>
          <a:xfrm>
            <a:off x="-1" y="-38042"/>
            <a:ext cx="12192000" cy="6858001"/>
            <a:chOff x="0" y="0"/>
            <a:chExt cx="13716000" cy="10287000"/>
          </a:xfrm>
        </p:grpSpPr>
        <p:sp>
          <p:nvSpPr>
            <p:cNvPr id="1410" name="Google Shape;1410;p321"/>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11" name="Google Shape;1411;p321"/>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12" name="Google Shape;1412;p321"/>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13" name="Google Shape;1413;p321"/>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14" name="Google Shape;1414;p321"/>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5" name="Google Shape;1415;p321"/>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416" name="Shape 1416"/>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417" name="Shape 1417"/>
        <p:cNvGrpSpPr/>
        <p:nvPr/>
      </p:nvGrpSpPr>
      <p:grpSpPr>
        <a:xfrm>
          <a:off x="0" y="0"/>
          <a:ext cx="0" cy="0"/>
          <a:chOff x="0" y="0"/>
          <a:chExt cx="0" cy="0"/>
        </a:xfrm>
      </p:grpSpPr>
      <p:sp>
        <p:nvSpPr>
          <p:cNvPr id="1418" name="Google Shape;1418;p323"/>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19" name="Google Shape;1419;p3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20" name="Google Shape;1420;p3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421" name="Google Shape;1421;p3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422" name="Google Shape;1422;p323"/>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23" name="Google Shape;1423;p323"/>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424" name="Google Shape;1424;p323"/>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5" name="Google Shape;1425;p323"/>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426" name="Google Shape;1426;p323"/>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27" name="Shape 1427"/>
        <p:cNvGrpSpPr/>
        <p:nvPr/>
      </p:nvGrpSpPr>
      <p:grpSpPr>
        <a:xfrm>
          <a:off x="0" y="0"/>
          <a:ext cx="0" cy="0"/>
          <a:chOff x="0" y="0"/>
          <a:chExt cx="0" cy="0"/>
        </a:xfrm>
      </p:grpSpPr>
      <p:grpSp>
        <p:nvGrpSpPr>
          <p:cNvPr id="1428" name="Google Shape;1428;p324"/>
          <p:cNvGrpSpPr/>
          <p:nvPr/>
        </p:nvGrpSpPr>
        <p:grpSpPr>
          <a:xfrm>
            <a:off x="-1" y="-38042"/>
            <a:ext cx="12192000" cy="6858001"/>
            <a:chOff x="0" y="0"/>
            <a:chExt cx="13716000" cy="10287000"/>
          </a:xfrm>
        </p:grpSpPr>
        <p:sp>
          <p:nvSpPr>
            <p:cNvPr id="1429" name="Google Shape;1429;p324"/>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30" name="Google Shape;1430;p324"/>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31" name="Google Shape;1431;p324"/>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32" name="Google Shape;1432;p324"/>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33" name="Google Shape;1433;p324"/>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4" name="Google Shape;1434;p324"/>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35" name="Shape 1435"/>
        <p:cNvGrpSpPr/>
        <p:nvPr/>
      </p:nvGrpSpPr>
      <p:grpSpPr>
        <a:xfrm>
          <a:off x="0" y="0"/>
          <a:ext cx="0" cy="0"/>
          <a:chOff x="0" y="0"/>
          <a:chExt cx="0" cy="0"/>
        </a:xfrm>
      </p:grpSpPr>
      <p:grpSp>
        <p:nvGrpSpPr>
          <p:cNvPr id="1436" name="Google Shape;1436;p325"/>
          <p:cNvGrpSpPr/>
          <p:nvPr/>
        </p:nvGrpSpPr>
        <p:grpSpPr>
          <a:xfrm>
            <a:off x="-1" y="-38042"/>
            <a:ext cx="12192000" cy="6858001"/>
            <a:chOff x="0" y="0"/>
            <a:chExt cx="13716000" cy="10287000"/>
          </a:xfrm>
        </p:grpSpPr>
        <p:sp>
          <p:nvSpPr>
            <p:cNvPr id="1437" name="Google Shape;1437;p325"/>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38" name="Google Shape;1438;p325"/>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439" name="Google Shape;1439;p325"/>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440" name="Google Shape;1440;p325"/>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441" name="Google Shape;1441;p325"/>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42" name="Google Shape;1442;p325"/>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443" name="Shape 144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445" name="Shape 1445"/>
        <p:cNvGrpSpPr/>
        <p:nvPr/>
      </p:nvGrpSpPr>
      <p:grpSpPr>
        <a:xfrm>
          <a:off x="0" y="0"/>
          <a:ext cx="0" cy="0"/>
          <a:chOff x="0" y="0"/>
          <a:chExt cx="0" cy="0"/>
        </a:xfrm>
      </p:grpSpPr>
      <p:sp>
        <p:nvSpPr>
          <p:cNvPr id="1446" name="Google Shape;1446;p8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7" name="Google Shape;1447;p8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48" name="Google Shape;1448;p8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449" name="Shape 1449"/>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450" name="Shape 1450"/>
        <p:cNvGrpSpPr/>
        <p:nvPr/>
      </p:nvGrpSpPr>
      <p:grpSpPr>
        <a:xfrm>
          <a:off x="0" y="0"/>
          <a:ext cx="0" cy="0"/>
          <a:chOff x="0" y="0"/>
          <a:chExt cx="0" cy="0"/>
        </a:xfrm>
      </p:grpSpPr>
      <p:pic>
        <p:nvPicPr>
          <p:cNvPr descr="Image générée" id="1451" name="Google Shape;1451;p8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452" name="Google Shape;1452;p8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2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453" name="Shape 1453"/>
        <p:cNvGrpSpPr/>
        <p:nvPr/>
      </p:nvGrpSpPr>
      <p:grpSpPr>
        <a:xfrm>
          <a:off x="0" y="0"/>
          <a:ext cx="0" cy="0"/>
          <a:chOff x="0" y="0"/>
          <a:chExt cx="0" cy="0"/>
        </a:xfrm>
      </p:grpSpPr>
      <p:sp>
        <p:nvSpPr>
          <p:cNvPr id="1454" name="Google Shape;1454;p88"/>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55" name="Google Shape;1455;p8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56" name="Google Shape;1456;p8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57" name="Google Shape;1457;p88"/>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58" name="Google Shape;1458;p8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59" name="Google Shape;1459;p8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60" name="Google Shape;1460;p8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1" name="Google Shape;1461;p8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2" name="Google Shape;1462;p8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3" name="Google Shape;1463;p8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4" name="Google Shape;1464;p88"/>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5" name="Google Shape;1465;p88"/>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66" name="Google Shape;1466;p8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467" name="Shape 1467"/>
        <p:cNvGrpSpPr/>
        <p:nvPr/>
      </p:nvGrpSpPr>
      <p:grpSpPr>
        <a:xfrm>
          <a:off x="0" y="0"/>
          <a:ext cx="0" cy="0"/>
          <a:chOff x="0" y="0"/>
          <a:chExt cx="0" cy="0"/>
        </a:xfrm>
      </p:grpSpPr>
      <p:pic>
        <p:nvPicPr>
          <p:cNvPr descr="Image générée" id="1468" name="Google Shape;1468;p89"/>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469" name="Shape 1469"/>
        <p:cNvGrpSpPr/>
        <p:nvPr/>
      </p:nvGrpSpPr>
      <p:grpSpPr>
        <a:xfrm>
          <a:off x="0" y="0"/>
          <a:ext cx="0" cy="0"/>
          <a:chOff x="0" y="0"/>
          <a:chExt cx="0" cy="0"/>
        </a:xfrm>
      </p:grpSpPr>
      <p:sp>
        <p:nvSpPr>
          <p:cNvPr id="1470" name="Google Shape;1470;p9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71" name="Google Shape;1471;p9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72" name="Google Shape;1472;p9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473" name="Google Shape;1473;p9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474" name="Google Shape;1474;p9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475" name="Google Shape;1475;p9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76" name="Google Shape;1476;p9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477" name="Google Shape;1477;p9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478" name="Shape 1478"/>
        <p:cNvGrpSpPr/>
        <p:nvPr/>
      </p:nvGrpSpPr>
      <p:grpSpPr>
        <a:xfrm>
          <a:off x="0" y="0"/>
          <a:ext cx="0" cy="0"/>
          <a:chOff x="0" y="0"/>
          <a:chExt cx="0" cy="0"/>
        </a:xfrm>
      </p:grpSpPr>
      <p:sp>
        <p:nvSpPr>
          <p:cNvPr id="1479" name="Google Shape;1479;p9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80" name="Google Shape;1480;p9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81" name="Google Shape;1481;p9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482" name="Google Shape;1482;p9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483" name="Google Shape;1483;p91"/>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484" name="Google Shape;1484;p9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5" name="Google Shape;1485;p9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486" name="Google Shape;1486;p9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487" name="Shape 1487"/>
        <p:cNvGrpSpPr/>
        <p:nvPr/>
      </p:nvGrpSpPr>
      <p:grpSpPr>
        <a:xfrm>
          <a:off x="0" y="0"/>
          <a:ext cx="0" cy="0"/>
          <a:chOff x="0" y="0"/>
          <a:chExt cx="0" cy="0"/>
        </a:xfrm>
      </p:grpSpPr>
    </p:spTree>
  </p:cSld>
  <p:clrMapOvr>
    <a:masterClrMapping/>
  </p:clrMapOvr>
</p:sldLayout>
</file>

<file path=ppt/slideLayouts/slideLayout2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488" name="Shape 1488"/>
        <p:cNvGrpSpPr/>
        <p:nvPr/>
      </p:nvGrpSpPr>
      <p:grpSpPr>
        <a:xfrm>
          <a:off x="0" y="0"/>
          <a:ext cx="0" cy="0"/>
          <a:chOff x="0" y="0"/>
          <a:chExt cx="0" cy="0"/>
        </a:xfrm>
      </p:grpSpPr>
    </p:spTree>
  </p:cSld>
  <p:clrMapOvr>
    <a:masterClrMapping/>
  </p:clrMapOvr>
</p:sldLayout>
</file>

<file path=ppt/slideLayouts/slideLayout2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489" name="Shape 1489"/>
        <p:cNvGrpSpPr/>
        <p:nvPr/>
      </p:nvGrpSpPr>
      <p:grpSpPr>
        <a:xfrm>
          <a:off x="0" y="0"/>
          <a:ext cx="0" cy="0"/>
          <a:chOff x="0" y="0"/>
          <a:chExt cx="0" cy="0"/>
        </a:xfrm>
      </p:grpSpPr>
      <p:sp>
        <p:nvSpPr>
          <p:cNvPr id="1490" name="Google Shape;1490;p94"/>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491" name="Google Shape;1491;p94"/>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492" name="Google Shape;1492;p94"/>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493" name="Google Shape;1493;p94"/>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494" name="Google Shape;1494;p94"/>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495" name="Shape 1495"/>
        <p:cNvGrpSpPr/>
        <p:nvPr/>
      </p:nvGrpSpPr>
      <p:grpSpPr>
        <a:xfrm>
          <a:off x="0" y="0"/>
          <a:ext cx="0" cy="0"/>
          <a:chOff x="0" y="0"/>
          <a:chExt cx="0" cy="0"/>
        </a:xfrm>
      </p:grpSpPr>
      <p:sp>
        <p:nvSpPr>
          <p:cNvPr id="1496" name="Google Shape;1496;p9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497" name="Google Shape;1497;p9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498" name="Google Shape;1498;p9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Calibri"/>
              <a:ea typeface="Calibri"/>
              <a:cs typeface="Calibri"/>
              <a:sym typeface="Calibri"/>
            </a:endParaRPr>
          </a:p>
        </p:txBody>
      </p:sp>
      <p:sp>
        <p:nvSpPr>
          <p:cNvPr id="1499" name="Google Shape;1499;p95"/>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00" name="Google Shape;1500;p95"/>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501" name="Shape 1501"/>
        <p:cNvGrpSpPr/>
        <p:nvPr/>
      </p:nvGrpSpPr>
      <p:grpSpPr>
        <a:xfrm>
          <a:off x="0" y="0"/>
          <a:ext cx="0" cy="0"/>
          <a:chOff x="0" y="0"/>
          <a:chExt cx="0" cy="0"/>
        </a:xfrm>
      </p:grpSpPr>
      <p:sp>
        <p:nvSpPr>
          <p:cNvPr id="1502" name="Google Shape;1502;p96"/>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03" name="Google Shape;1503;p9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04" name="Google Shape;1504;p9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05" name="Google Shape;1505;p9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506" name="Shape 1506"/>
        <p:cNvGrpSpPr/>
        <p:nvPr/>
      </p:nvGrpSpPr>
      <p:grpSpPr>
        <a:xfrm>
          <a:off x="0" y="0"/>
          <a:ext cx="0" cy="0"/>
          <a:chOff x="0" y="0"/>
          <a:chExt cx="0" cy="0"/>
        </a:xfrm>
      </p:grpSpPr>
      <p:sp>
        <p:nvSpPr>
          <p:cNvPr id="1507" name="Google Shape;1507;p9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08" name="Google Shape;1508;p9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09" name="Google Shape;1509;p9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510" name="Google Shape;1510;p9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511" name="Google Shape;1511;p9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sp>
        <p:nvSpPr>
          <p:cNvPr id="1512" name="Google Shape;1512;p9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13" name="Google Shape;1513;p9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lnSpc>
                <a:spcPct val="100000"/>
              </a:lnSpc>
              <a:spcBef>
                <a:spcPts val="0"/>
              </a:spcBef>
              <a:spcAft>
                <a:spcPts val="0"/>
              </a:spcAft>
              <a:buClr>
                <a:srgbClr val="000000"/>
              </a:buClr>
              <a:buSzPts val="1867"/>
              <a:buFont typeface="Arial"/>
              <a:buNone/>
            </a:pPr>
            <a:r>
              <a:t/>
            </a:r>
            <a:endParaRPr b="0" i="0" sz="1867" u="none" cap="none" strike="noStrike">
              <a:solidFill>
                <a:srgbClr val="FFFFFF"/>
              </a:solidFill>
              <a:latin typeface="Calibri"/>
              <a:ea typeface="Calibri"/>
              <a:cs typeface="Calibri"/>
              <a:sym typeface="Calibri"/>
            </a:endParaRPr>
          </a:p>
        </p:txBody>
      </p:sp>
      <p:pic>
        <p:nvPicPr>
          <p:cNvPr id="1514" name="Google Shape;1514;p9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515" name="Shape 1515"/>
        <p:cNvGrpSpPr/>
        <p:nvPr/>
      </p:nvGrpSpPr>
      <p:grpSpPr>
        <a:xfrm>
          <a:off x="0" y="0"/>
          <a:ext cx="0" cy="0"/>
          <a:chOff x="0" y="0"/>
          <a:chExt cx="0" cy="0"/>
        </a:xfrm>
      </p:grpSpPr>
      <p:sp>
        <p:nvSpPr>
          <p:cNvPr id="1516" name="Google Shape;1516;p98"/>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17" name="Google Shape;1517;p9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8" name="Google Shape;1518;p9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19" name="Google Shape;1519;p9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520" name="Google Shape;1520;p98"/>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21" name="Google Shape;1521;p98"/>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22" name="Google Shape;1522;p98"/>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23" name="Google Shape;1523;p98"/>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pic>
        <p:nvPicPr>
          <p:cNvPr id="1524" name="Google Shape;1524;p9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525" name="Shape 1525"/>
        <p:cNvGrpSpPr/>
        <p:nvPr/>
      </p:nvGrpSpPr>
      <p:grpSpPr>
        <a:xfrm>
          <a:off x="0" y="0"/>
          <a:ext cx="0" cy="0"/>
          <a:chOff x="0" y="0"/>
          <a:chExt cx="0" cy="0"/>
        </a:xfrm>
      </p:grpSpPr>
      <p:grpSp>
        <p:nvGrpSpPr>
          <p:cNvPr id="1526" name="Google Shape;1526;p99"/>
          <p:cNvGrpSpPr/>
          <p:nvPr/>
        </p:nvGrpSpPr>
        <p:grpSpPr>
          <a:xfrm>
            <a:off x="-1" y="-38041"/>
            <a:ext cx="12192000" cy="6858001"/>
            <a:chOff x="0" y="0"/>
            <a:chExt cx="13716000" cy="10287000"/>
          </a:xfrm>
        </p:grpSpPr>
        <p:sp>
          <p:nvSpPr>
            <p:cNvPr id="1527" name="Google Shape;1527;p9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528" name="Google Shape;1528;p9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529" name="Google Shape;1529;p9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530" name="Google Shape;1530;p9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531" name="Google Shape;1531;p99"/>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32" name="Google Shape;1532;p99"/>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533" name="Shape 1533"/>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534" name="Shape 1534"/>
        <p:cNvGrpSpPr/>
        <p:nvPr/>
      </p:nvGrpSpPr>
      <p:grpSpPr>
        <a:xfrm>
          <a:off x="0" y="0"/>
          <a:ext cx="0" cy="0"/>
          <a:chOff x="0" y="0"/>
          <a:chExt cx="0" cy="0"/>
        </a:xfrm>
      </p:grpSpPr>
      <p:sp>
        <p:nvSpPr>
          <p:cNvPr id="1535" name="Google Shape;1535;p10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Layout>
</file>

<file path=ppt/slideLayouts/slideLayout2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536" name="Shape 1536"/>
        <p:cNvGrpSpPr/>
        <p:nvPr/>
      </p:nvGrpSpPr>
      <p:grpSpPr>
        <a:xfrm>
          <a:off x="0" y="0"/>
          <a:ext cx="0" cy="0"/>
          <a:chOff x="0" y="0"/>
          <a:chExt cx="0" cy="0"/>
        </a:xfrm>
      </p:grpSpPr>
      <p:sp>
        <p:nvSpPr>
          <p:cNvPr id="1537" name="Google Shape;1537;p10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38" name="Google Shape;1538;p10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1539" name="Google Shape;1539;p10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1540" name="Google Shape;1540;p102"/>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41" name="Google Shape;1541;p102"/>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542" name="Shape 1542"/>
        <p:cNvGrpSpPr/>
        <p:nvPr/>
      </p:nvGrpSpPr>
      <p:grpSpPr>
        <a:xfrm>
          <a:off x="0" y="0"/>
          <a:ext cx="0" cy="0"/>
          <a:chOff x="0" y="0"/>
          <a:chExt cx="0" cy="0"/>
        </a:xfrm>
      </p:grpSpPr>
      <p:sp>
        <p:nvSpPr>
          <p:cNvPr id="1543" name="Google Shape;1543;p10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544" name="Google Shape;1544;p10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1545" name="Google Shape;1545;p10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a:solidFill>
                <a:schemeClr val="dk1"/>
              </a:solidFill>
              <a:latin typeface="Calibri"/>
              <a:ea typeface="Calibri"/>
              <a:cs typeface="Calibri"/>
              <a:sym typeface="Calibri"/>
            </a:endParaRPr>
          </a:p>
        </p:txBody>
      </p:sp>
      <p:sp>
        <p:nvSpPr>
          <p:cNvPr id="1546" name="Google Shape;1546;p103"/>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547" name="Google Shape;1547;p103"/>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548" name="Shape 1548"/>
        <p:cNvGrpSpPr/>
        <p:nvPr/>
      </p:nvGrpSpPr>
      <p:grpSpPr>
        <a:xfrm>
          <a:off x="0" y="0"/>
          <a:ext cx="0" cy="0"/>
          <a:chOff x="0" y="0"/>
          <a:chExt cx="0" cy="0"/>
        </a:xfrm>
      </p:grpSpPr>
      <p:sp>
        <p:nvSpPr>
          <p:cNvPr id="1549" name="Google Shape;1549;p10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50" name="Google Shape;1550;p10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1" name="Google Shape;1551;p10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552" name="Google Shape;1552;p10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chemeClr val="dk1"/>
                </a:solidFill>
                <a:latin typeface="Arial"/>
                <a:ea typeface="Arial"/>
                <a:cs typeface="Arial"/>
                <a:sym typeface="Arial"/>
              </a:defRPr>
            </a:lvl1pPr>
            <a:lvl2pPr indent="0" lvl="1" marL="0" marR="0" rtl="0" algn="l">
              <a:spcBef>
                <a:spcPts val="0"/>
              </a:spcBef>
              <a:buNone/>
              <a:defRPr sz="1800">
                <a:solidFill>
                  <a:schemeClr val="dk1"/>
                </a:solidFill>
                <a:latin typeface="Arial"/>
                <a:ea typeface="Arial"/>
                <a:cs typeface="Arial"/>
                <a:sym typeface="Arial"/>
              </a:defRPr>
            </a:lvl2pPr>
            <a:lvl3pPr indent="0" lvl="2" marL="0" marR="0" rtl="0" algn="l">
              <a:spcBef>
                <a:spcPts val="0"/>
              </a:spcBef>
              <a:buNone/>
              <a:defRPr sz="1800">
                <a:solidFill>
                  <a:schemeClr val="dk1"/>
                </a:solidFill>
                <a:latin typeface="Arial"/>
                <a:ea typeface="Arial"/>
                <a:cs typeface="Arial"/>
                <a:sym typeface="Arial"/>
              </a:defRPr>
            </a:lvl3pPr>
            <a:lvl4pPr indent="0" lvl="3" marL="0" marR="0" rtl="0" algn="l">
              <a:spcBef>
                <a:spcPts val="0"/>
              </a:spcBef>
              <a:buNone/>
              <a:defRPr sz="1800">
                <a:solidFill>
                  <a:schemeClr val="dk1"/>
                </a:solidFill>
                <a:latin typeface="Arial"/>
                <a:ea typeface="Arial"/>
                <a:cs typeface="Arial"/>
                <a:sym typeface="Arial"/>
              </a:defRPr>
            </a:lvl4pPr>
            <a:lvl5pPr indent="0" lvl="4" marL="0" marR="0" rtl="0" algn="l">
              <a:spcBef>
                <a:spcPts val="0"/>
              </a:spcBef>
              <a:buNone/>
              <a:defRPr sz="1800">
                <a:solidFill>
                  <a:schemeClr val="dk1"/>
                </a:solidFill>
                <a:latin typeface="Arial"/>
                <a:ea typeface="Arial"/>
                <a:cs typeface="Arial"/>
                <a:sym typeface="Arial"/>
              </a:defRPr>
            </a:lvl5pPr>
            <a:lvl6pPr indent="0" lvl="5" marL="0" marR="0" rtl="0" algn="l">
              <a:spcBef>
                <a:spcPts val="0"/>
              </a:spcBef>
              <a:buNone/>
              <a:defRPr sz="1800">
                <a:solidFill>
                  <a:schemeClr val="dk1"/>
                </a:solidFill>
                <a:latin typeface="Arial"/>
                <a:ea typeface="Arial"/>
                <a:cs typeface="Arial"/>
                <a:sym typeface="Arial"/>
              </a:defRPr>
            </a:lvl6pPr>
            <a:lvl7pPr indent="0" lvl="6" marL="0" marR="0" rtl="0" algn="l">
              <a:spcBef>
                <a:spcPts val="0"/>
              </a:spcBef>
              <a:buNone/>
              <a:defRPr sz="1800">
                <a:solidFill>
                  <a:schemeClr val="dk1"/>
                </a:solidFill>
                <a:latin typeface="Arial"/>
                <a:ea typeface="Arial"/>
                <a:cs typeface="Arial"/>
                <a:sym typeface="Arial"/>
              </a:defRPr>
            </a:lvl7pPr>
            <a:lvl8pPr indent="0" lvl="7" marL="0" marR="0" rtl="0" algn="l">
              <a:spcBef>
                <a:spcPts val="0"/>
              </a:spcBef>
              <a:buNone/>
              <a:defRPr sz="1800">
                <a:solidFill>
                  <a:schemeClr val="dk1"/>
                </a:solidFill>
                <a:latin typeface="Arial"/>
                <a:ea typeface="Arial"/>
                <a:cs typeface="Arial"/>
                <a:sym typeface="Arial"/>
              </a:defRPr>
            </a:lvl8pPr>
            <a:lvl9pPr indent="0" lvl="8" marL="0" marR="0" rtl="0" algn="l">
              <a:spcBef>
                <a:spcPts val="0"/>
              </a:spcBef>
              <a:buNone/>
              <a:defRPr sz="18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553" name="Shape 1553"/>
        <p:cNvGrpSpPr/>
        <p:nvPr/>
      </p:nvGrpSpPr>
      <p:grpSpPr>
        <a:xfrm>
          <a:off x="0" y="0"/>
          <a:ext cx="0" cy="0"/>
          <a:chOff x="0" y="0"/>
          <a:chExt cx="0" cy="0"/>
        </a:xfrm>
      </p:grpSpPr>
      <p:sp>
        <p:nvSpPr>
          <p:cNvPr id="1554" name="Google Shape;1554;p105"/>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555" name="Shape 1555"/>
        <p:cNvGrpSpPr/>
        <p:nvPr/>
      </p:nvGrpSpPr>
      <p:grpSpPr>
        <a:xfrm>
          <a:off x="0" y="0"/>
          <a:ext cx="0" cy="0"/>
          <a:chOff x="0" y="0"/>
          <a:chExt cx="0" cy="0"/>
        </a:xfrm>
      </p:grpSpPr>
      <p:pic>
        <p:nvPicPr>
          <p:cNvPr descr="Image générée" id="1556" name="Google Shape;1556;p10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57" name="Google Shape;1557;p10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558" name="Shape 1558"/>
        <p:cNvGrpSpPr/>
        <p:nvPr/>
      </p:nvGrpSpPr>
      <p:grpSpPr>
        <a:xfrm>
          <a:off x="0" y="0"/>
          <a:ext cx="0" cy="0"/>
          <a:chOff x="0" y="0"/>
          <a:chExt cx="0" cy="0"/>
        </a:xfrm>
      </p:grpSpPr>
      <p:pic>
        <p:nvPicPr>
          <p:cNvPr descr="Image générée" id="1559" name="Google Shape;1559;p10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60" name="Google Shape;1560;p10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561" name="Shape 1561"/>
        <p:cNvGrpSpPr/>
        <p:nvPr/>
      </p:nvGrpSpPr>
      <p:grpSpPr>
        <a:xfrm>
          <a:off x="0" y="0"/>
          <a:ext cx="0" cy="0"/>
          <a:chOff x="0" y="0"/>
          <a:chExt cx="0" cy="0"/>
        </a:xfrm>
      </p:grpSpPr>
      <p:pic>
        <p:nvPicPr>
          <p:cNvPr descr="Image générée" id="1562" name="Google Shape;1562;p10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63" name="Google Shape;1563;p10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564" name="Shape 1564"/>
        <p:cNvGrpSpPr/>
        <p:nvPr/>
      </p:nvGrpSpPr>
      <p:grpSpPr>
        <a:xfrm>
          <a:off x="0" y="0"/>
          <a:ext cx="0" cy="0"/>
          <a:chOff x="0" y="0"/>
          <a:chExt cx="0" cy="0"/>
        </a:xfrm>
      </p:grpSpPr>
      <p:pic>
        <p:nvPicPr>
          <p:cNvPr descr="Image générée" id="1565" name="Google Shape;1565;p10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66" name="Google Shape;1566;p10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567" name="Shape 1567"/>
        <p:cNvGrpSpPr/>
        <p:nvPr/>
      </p:nvGrpSpPr>
      <p:grpSpPr>
        <a:xfrm>
          <a:off x="0" y="0"/>
          <a:ext cx="0" cy="0"/>
          <a:chOff x="0" y="0"/>
          <a:chExt cx="0" cy="0"/>
        </a:xfrm>
      </p:grpSpPr>
      <p:pic>
        <p:nvPicPr>
          <p:cNvPr descr="Image générée" id="1568" name="Google Shape;1568;p11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569" name="Google Shape;1569;p11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Arial"/>
              <a:buNone/>
            </a:pPr>
            <a:r>
              <a:t/>
            </a:r>
            <a:endParaRPr b="0" i="0" sz="2400" u="none" cap="none" strike="noStrike">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570" name="Shape 1570"/>
        <p:cNvGrpSpPr/>
        <p:nvPr/>
      </p:nvGrpSpPr>
      <p:grpSpPr>
        <a:xfrm>
          <a:off x="0" y="0"/>
          <a:ext cx="0" cy="0"/>
          <a:chOff x="0" y="0"/>
          <a:chExt cx="0" cy="0"/>
        </a:xfrm>
      </p:grpSpPr>
      <p:sp>
        <p:nvSpPr>
          <p:cNvPr id="1571" name="Google Shape;1571;p111"/>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Clr>
                <a:schemeClr val="dk1"/>
              </a:buClr>
              <a:buSzPts val="1800"/>
              <a:buFont typeface="Arial"/>
              <a:buNone/>
            </a:pPr>
            <a:r>
              <a:t/>
            </a:r>
            <a:endParaRPr sz="1800">
              <a:solidFill>
                <a:srgbClr val="FFFFFF"/>
              </a:solidFill>
              <a:latin typeface="Dosis"/>
              <a:ea typeface="Dosis"/>
              <a:cs typeface="Dosis"/>
              <a:sym typeface="Dosis"/>
            </a:endParaRPr>
          </a:p>
        </p:txBody>
      </p:sp>
      <p:sp>
        <p:nvSpPr>
          <p:cNvPr id="1572" name="Google Shape;1572;p111"/>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0" i="0" sz="2400" u="none" cap="none" strike="noStrike">
              <a:solidFill>
                <a:srgbClr val="FFFFFF"/>
              </a:solidFill>
              <a:latin typeface="Arial"/>
              <a:ea typeface="Arial"/>
              <a:cs typeface="Arial"/>
              <a:sym typeface="Arial"/>
            </a:endParaRPr>
          </a:p>
        </p:txBody>
      </p:sp>
      <p:pic>
        <p:nvPicPr>
          <p:cNvPr descr="Image générée" id="1573" name="Google Shape;1573;p111"/>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Layouts/slideLayout2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3_Title Slide">
    <p:bg>
      <p:bgPr>
        <a:solidFill>
          <a:schemeClr val="lt1"/>
        </a:solidFill>
      </p:bgPr>
    </p:bg>
    <p:spTree>
      <p:nvGrpSpPr>
        <p:cNvPr id="1580" name="Shape 1580"/>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type="title">
  <p:cSld name="TITLE">
    <p:spTree>
      <p:nvGrpSpPr>
        <p:cNvPr id="1581" name="Shape 1581"/>
        <p:cNvGrpSpPr/>
        <p:nvPr/>
      </p:nvGrpSpPr>
      <p:grpSpPr>
        <a:xfrm>
          <a:off x="0" y="0"/>
          <a:ext cx="0" cy="0"/>
          <a:chOff x="0" y="0"/>
          <a:chExt cx="0" cy="0"/>
        </a:xfrm>
      </p:grpSpPr>
      <p:sp>
        <p:nvSpPr>
          <p:cNvPr id="1582" name="Google Shape;1582;p138"/>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3" name="Google Shape;1583;p138"/>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584" name="Google Shape;1584;p1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5" name="Google Shape;1585;p1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6" name="Google Shape;1586;p1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contenu" type="obj">
  <p:cSld name="OBJECT">
    <p:spTree>
      <p:nvGrpSpPr>
        <p:cNvPr id="1587" name="Shape 1587"/>
        <p:cNvGrpSpPr/>
        <p:nvPr/>
      </p:nvGrpSpPr>
      <p:grpSpPr>
        <a:xfrm>
          <a:off x="0" y="0"/>
          <a:ext cx="0" cy="0"/>
          <a:chOff x="0" y="0"/>
          <a:chExt cx="0" cy="0"/>
        </a:xfrm>
      </p:grpSpPr>
      <p:sp>
        <p:nvSpPr>
          <p:cNvPr id="1588" name="Google Shape;1588;p1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89" name="Google Shape;1589;p1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90" name="Google Shape;1590;p1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1" name="Google Shape;1591;p1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2" name="Google Shape;1592;p1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de section" type="secHead">
  <p:cSld name="SECTION_HEADER">
    <p:spTree>
      <p:nvGrpSpPr>
        <p:cNvPr id="1593" name="Shape 1593"/>
        <p:cNvGrpSpPr/>
        <p:nvPr/>
      </p:nvGrpSpPr>
      <p:grpSpPr>
        <a:xfrm>
          <a:off x="0" y="0"/>
          <a:ext cx="0" cy="0"/>
          <a:chOff x="0" y="0"/>
          <a:chExt cx="0" cy="0"/>
        </a:xfrm>
      </p:grpSpPr>
      <p:sp>
        <p:nvSpPr>
          <p:cNvPr id="1594" name="Google Shape;1594;p140"/>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5" name="Google Shape;1595;p140"/>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596" name="Google Shape;1596;p1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7" name="Google Shape;1597;p1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8" name="Google Shape;1598;p1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ux contenus" type="twoObj">
  <p:cSld name="TWO_OBJECTS">
    <p:spTree>
      <p:nvGrpSpPr>
        <p:cNvPr id="1599" name="Shape 1599"/>
        <p:cNvGrpSpPr/>
        <p:nvPr/>
      </p:nvGrpSpPr>
      <p:grpSpPr>
        <a:xfrm>
          <a:off x="0" y="0"/>
          <a:ext cx="0" cy="0"/>
          <a:chOff x="0" y="0"/>
          <a:chExt cx="0" cy="0"/>
        </a:xfrm>
      </p:grpSpPr>
      <p:sp>
        <p:nvSpPr>
          <p:cNvPr id="1600" name="Google Shape;1600;p14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1" name="Google Shape;1601;p14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2" name="Google Shape;1602;p14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03" name="Google Shape;1603;p1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4" name="Google Shape;1604;p1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5" name="Google Shape;1605;p1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aison" type="twoTxTwoObj">
  <p:cSld name="TWO_OBJECTS_WITH_TEXT">
    <p:spTree>
      <p:nvGrpSpPr>
        <p:cNvPr id="1606" name="Shape 1606"/>
        <p:cNvGrpSpPr/>
        <p:nvPr/>
      </p:nvGrpSpPr>
      <p:grpSpPr>
        <a:xfrm>
          <a:off x="0" y="0"/>
          <a:ext cx="0" cy="0"/>
          <a:chOff x="0" y="0"/>
          <a:chExt cx="0" cy="0"/>
        </a:xfrm>
      </p:grpSpPr>
      <p:sp>
        <p:nvSpPr>
          <p:cNvPr id="1607" name="Google Shape;1607;p142"/>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8" name="Google Shape;1608;p142"/>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09" name="Google Shape;1609;p142"/>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0" name="Google Shape;1610;p142"/>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11" name="Google Shape;1611;p142"/>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12" name="Google Shape;1612;p1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3" name="Google Shape;1613;p1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4" name="Google Shape;1614;p1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seul" type="titleOnly">
  <p:cSld name="TITLE_ONLY">
    <p:spTree>
      <p:nvGrpSpPr>
        <p:cNvPr id="1615" name="Shape 1615"/>
        <p:cNvGrpSpPr/>
        <p:nvPr/>
      </p:nvGrpSpPr>
      <p:grpSpPr>
        <a:xfrm>
          <a:off x="0" y="0"/>
          <a:ext cx="0" cy="0"/>
          <a:chOff x="0" y="0"/>
          <a:chExt cx="0" cy="0"/>
        </a:xfrm>
      </p:grpSpPr>
      <p:sp>
        <p:nvSpPr>
          <p:cNvPr id="1616" name="Google Shape;1616;p14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7" name="Google Shape;1617;p1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8" name="Google Shape;1618;p1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9" name="Google Shape;1619;p1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620" name="Shape 1620"/>
        <p:cNvGrpSpPr/>
        <p:nvPr/>
      </p:nvGrpSpPr>
      <p:grpSpPr>
        <a:xfrm>
          <a:off x="0" y="0"/>
          <a:ext cx="0" cy="0"/>
          <a:chOff x="0" y="0"/>
          <a:chExt cx="0" cy="0"/>
        </a:xfrm>
      </p:grpSpPr>
      <p:sp>
        <p:nvSpPr>
          <p:cNvPr id="1621" name="Google Shape;1621;p1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2" name="Google Shape;1622;p1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3" name="Google Shape;1623;p1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u avec légende" type="objTx">
  <p:cSld name="OBJECT_WITH_CAPTION_TEXT">
    <p:spTree>
      <p:nvGrpSpPr>
        <p:cNvPr id="1624" name="Shape 1624"/>
        <p:cNvGrpSpPr/>
        <p:nvPr/>
      </p:nvGrpSpPr>
      <p:grpSpPr>
        <a:xfrm>
          <a:off x="0" y="0"/>
          <a:ext cx="0" cy="0"/>
          <a:chOff x="0" y="0"/>
          <a:chExt cx="0" cy="0"/>
        </a:xfrm>
      </p:grpSpPr>
      <p:sp>
        <p:nvSpPr>
          <p:cNvPr id="1625" name="Google Shape;1625;p145"/>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26" name="Google Shape;1626;p145"/>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627" name="Google Shape;1627;p145"/>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28" name="Google Shape;1628;p1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9" name="Google Shape;1629;p1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0" name="Google Shape;1630;p1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avec légende" type="picTx">
  <p:cSld name="PICTURE_WITH_CAPTION_TEXT">
    <p:spTree>
      <p:nvGrpSpPr>
        <p:cNvPr id="1631" name="Shape 1631"/>
        <p:cNvGrpSpPr/>
        <p:nvPr/>
      </p:nvGrpSpPr>
      <p:grpSpPr>
        <a:xfrm>
          <a:off x="0" y="0"/>
          <a:ext cx="0" cy="0"/>
          <a:chOff x="0" y="0"/>
          <a:chExt cx="0" cy="0"/>
        </a:xfrm>
      </p:grpSpPr>
      <p:sp>
        <p:nvSpPr>
          <p:cNvPr id="1632" name="Google Shape;1632;p14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33" name="Google Shape;1633;p146"/>
          <p:cNvSpPr/>
          <p:nvPr>
            <p:ph idx="2" type="pic"/>
          </p:nvPr>
        </p:nvSpPr>
        <p:spPr>
          <a:xfrm>
            <a:off x="5183188" y="987425"/>
            <a:ext cx="6172200" cy="4873625"/>
          </a:xfrm>
          <a:prstGeom prst="rect">
            <a:avLst/>
          </a:prstGeom>
          <a:noFill/>
          <a:ln>
            <a:noFill/>
          </a:ln>
        </p:spPr>
      </p:sp>
      <p:sp>
        <p:nvSpPr>
          <p:cNvPr id="1634" name="Google Shape;1634;p146"/>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635" name="Google Shape;1635;p1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6" name="Google Shape;1636;p1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7" name="Google Shape;1637;p1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et texte vertical" type="vertTx">
  <p:cSld name="VERTICAL_TEXT">
    <p:spTree>
      <p:nvGrpSpPr>
        <p:cNvPr id="1638" name="Shape 1638"/>
        <p:cNvGrpSpPr/>
        <p:nvPr/>
      </p:nvGrpSpPr>
      <p:grpSpPr>
        <a:xfrm>
          <a:off x="0" y="0"/>
          <a:ext cx="0" cy="0"/>
          <a:chOff x="0" y="0"/>
          <a:chExt cx="0" cy="0"/>
        </a:xfrm>
      </p:grpSpPr>
      <p:sp>
        <p:nvSpPr>
          <p:cNvPr id="1639" name="Google Shape;1639;p1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0" name="Google Shape;1640;p147"/>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1" name="Google Shape;1641;p1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2" name="Google Shape;1642;p1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3" name="Google Shape;1643;p1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re vertical et texte" type="vertTitleAndTx">
  <p:cSld name="VERTICAL_TITLE_AND_VERTICAL_TEXT">
    <p:spTree>
      <p:nvGrpSpPr>
        <p:cNvPr id="1644" name="Shape 1644"/>
        <p:cNvGrpSpPr/>
        <p:nvPr/>
      </p:nvGrpSpPr>
      <p:grpSpPr>
        <a:xfrm>
          <a:off x="0" y="0"/>
          <a:ext cx="0" cy="0"/>
          <a:chOff x="0" y="0"/>
          <a:chExt cx="0" cy="0"/>
        </a:xfrm>
      </p:grpSpPr>
      <p:sp>
        <p:nvSpPr>
          <p:cNvPr id="1645" name="Google Shape;1645;p148"/>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46" name="Google Shape;1646;p148"/>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7" name="Google Shape;1647;p1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8" name="Google Shape;1648;p1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9" name="Google Shape;1649;p1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solidFill>
                  <a:srgbClr val="888888"/>
                </a:solidFill>
              </a:defRPr>
            </a:lvl1pPr>
            <a:lvl2pPr indent="0" lvl="1" marL="0" algn="r">
              <a:spcBef>
                <a:spcPts val="0"/>
              </a:spcBef>
              <a:buNone/>
              <a:defRPr>
                <a:solidFill>
                  <a:srgbClr val="888888"/>
                </a:solidFill>
              </a:defRPr>
            </a:lvl2pPr>
            <a:lvl3pPr indent="0" lvl="2" marL="0" algn="r">
              <a:spcBef>
                <a:spcPts val="0"/>
              </a:spcBef>
              <a:buNone/>
              <a:defRPr>
                <a:solidFill>
                  <a:srgbClr val="888888"/>
                </a:solidFill>
              </a:defRPr>
            </a:lvl3pPr>
            <a:lvl4pPr indent="0" lvl="3" marL="0" algn="r">
              <a:spcBef>
                <a:spcPts val="0"/>
              </a:spcBef>
              <a:buNone/>
              <a:defRPr>
                <a:solidFill>
                  <a:srgbClr val="888888"/>
                </a:solidFill>
              </a:defRPr>
            </a:lvl4pPr>
            <a:lvl5pPr indent="0" lvl="4" marL="0" algn="r">
              <a:spcBef>
                <a:spcPts val="0"/>
              </a:spcBef>
              <a:buNone/>
              <a:defRPr>
                <a:solidFill>
                  <a:srgbClr val="888888"/>
                </a:solidFill>
              </a:defRPr>
            </a:lvl5pPr>
            <a:lvl6pPr indent="0" lvl="5" marL="0" algn="r">
              <a:spcBef>
                <a:spcPts val="0"/>
              </a:spcBef>
              <a:buNone/>
              <a:defRPr>
                <a:solidFill>
                  <a:srgbClr val="888888"/>
                </a:solidFill>
              </a:defRPr>
            </a:lvl6pPr>
            <a:lvl7pPr indent="0" lvl="6" marL="0" algn="r">
              <a:spcBef>
                <a:spcPts val="0"/>
              </a:spcBef>
              <a:buNone/>
              <a:defRPr>
                <a:solidFill>
                  <a:srgbClr val="888888"/>
                </a:solidFill>
              </a:defRPr>
            </a:lvl7pPr>
            <a:lvl8pPr indent="0" lvl="7" marL="0" algn="r">
              <a:spcBef>
                <a:spcPts val="0"/>
              </a:spcBef>
              <a:buNone/>
              <a:defRPr>
                <a:solidFill>
                  <a:srgbClr val="888888"/>
                </a:solidFill>
              </a:defRPr>
            </a:lvl8pPr>
            <a:lvl9pPr indent="0" lvl="8" mar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650" name="Shape 1650"/>
        <p:cNvGrpSpPr/>
        <p:nvPr/>
      </p:nvGrpSpPr>
      <p:grpSpPr>
        <a:xfrm>
          <a:off x="0" y="0"/>
          <a:ext cx="0" cy="0"/>
          <a:chOff x="0" y="0"/>
          <a:chExt cx="0" cy="0"/>
        </a:xfrm>
      </p:grpSpPr>
      <p:grpSp>
        <p:nvGrpSpPr>
          <p:cNvPr id="1651" name="Google Shape;1651;p149"/>
          <p:cNvGrpSpPr/>
          <p:nvPr/>
        </p:nvGrpSpPr>
        <p:grpSpPr>
          <a:xfrm>
            <a:off x="-1" y="-38042"/>
            <a:ext cx="12192000" cy="6858001"/>
            <a:chOff x="0" y="0"/>
            <a:chExt cx="13716000" cy="10287000"/>
          </a:xfrm>
        </p:grpSpPr>
        <p:sp>
          <p:nvSpPr>
            <p:cNvPr id="1652" name="Google Shape;1652;p14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53" name="Google Shape;1653;p14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54" name="Google Shape;1654;p14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55" name="Google Shape;1655;p149"/>
          <p:cNvSpPr/>
          <p:nvPr/>
        </p:nvSpPr>
        <p:spPr>
          <a:xfrm flipH="1">
            <a:off x="11365763" y="278141"/>
            <a:ext cx="366091" cy="224705"/>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56" name="Google Shape;1656;p149"/>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7" name="Google Shape;1657;p149"/>
          <p:cNvSpPr txBox="1"/>
          <p:nvPr>
            <p:ph idx="1" type="body"/>
          </p:nvPr>
        </p:nvSpPr>
        <p:spPr>
          <a:xfrm>
            <a:off x="996949" y="685688"/>
            <a:ext cx="5940563" cy="292443"/>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AEABAB"/>
              </a:buClr>
              <a:buSzPts val="1800"/>
              <a:buNone/>
              <a:defRPr i="1" sz="18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apositive de titre">
  <p:cSld name="1_Diapositive de titre">
    <p:spTree>
      <p:nvGrpSpPr>
        <p:cNvPr id="1658" name="Shape 1658"/>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659" name="Shape 1659"/>
        <p:cNvGrpSpPr/>
        <p:nvPr/>
      </p:nvGrpSpPr>
      <p:grpSpPr>
        <a:xfrm>
          <a:off x="0" y="0"/>
          <a:ext cx="0" cy="0"/>
          <a:chOff x="0" y="0"/>
          <a:chExt cx="0" cy="0"/>
        </a:xfrm>
      </p:grpSpPr>
      <p:sp>
        <p:nvSpPr>
          <p:cNvPr id="1660" name="Google Shape;1660;p151"/>
          <p:cNvSpPr/>
          <p:nvPr/>
        </p:nvSpPr>
        <p:spPr>
          <a:xfrm>
            <a:off x="1236924" y="706094"/>
            <a:ext cx="9678395" cy="5378639"/>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6274"/>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61" name="Google Shape;1661;p1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62" name="Google Shape;1662;p1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p:txBody>
      </p:sp>
      <p:sp>
        <p:nvSpPr>
          <p:cNvPr id="1663" name="Google Shape;1663;p1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Clr>
                <a:srgbClr val="888888"/>
              </a:buClr>
              <a:buSzPts val="1200"/>
              <a:buFont typeface="Calibri"/>
              <a:buNone/>
              <a:defRPr sz="1200">
                <a:solidFill>
                  <a:srgbClr val="888888"/>
                </a:solidFill>
                <a:latin typeface="Calibri"/>
                <a:ea typeface="Calibri"/>
                <a:cs typeface="Calibri"/>
                <a:sym typeface="Calibri"/>
              </a:defRPr>
            </a:lvl1pPr>
            <a:lvl2pPr indent="0" lvl="1" marL="0" algn="r">
              <a:spcBef>
                <a:spcPts val="0"/>
              </a:spcBef>
              <a:buClr>
                <a:srgbClr val="888888"/>
              </a:buClr>
              <a:buSzPts val="1200"/>
              <a:buFont typeface="Calibri"/>
              <a:buNone/>
              <a:defRPr sz="1200">
                <a:solidFill>
                  <a:srgbClr val="888888"/>
                </a:solidFill>
                <a:latin typeface="Calibri"/>
                <a:ea typeface="Calibri"/>
                <a:cs typeface="Calibri"/>
                <a:sym typeface="Calibri"/>
              </a:defRPr>
            </a:lvl2pPr>
            <a:lvl3pPr indent="0" lvl="2" marL="0" algn="r">
              <a:spcBef>
                <a:spcPts val="0"/>
              </a:spcBef>
              <a:buClr>
                <a:srgbClr val="888888"/>
              </a:buClr>
              <a:buSzPts val="1200"/>
              <a:buFont typeface="Calibri"/>
              <a:buNone/>
              <a:defRPr sz="1200">
                <a:solidFill>
                  <a:srgbClr val="888888"/>
                </a:solidFill>
                <a:latin typeface="Calibri"/>
                <a:ea typeface="Calibri"/>
                <a:cs typeface="Calibri"/>
                <a:sym typeface="Calibri"/>
              </a:defRPr>
            </a:lvl3pPr>
            <a:lvl4pPr indent="0" lvl="3" marL="0" algn="r">
              <a:spcBef>
                <a:spcPts val="0"/>
              </a:spcBef>
              <a:buClr>
                <a:srgbClr val="888888"/>
              </a:buClr>
              <a:buSzPts val="1200"/>
              <a:buFont typeface="Calibri"/>
              <a:buNone/>
              <a:defRPr sz="1200">
                <a:solidFill>
                  <a:srgbClr val="888888"/>
                </a:solidFill>
                <a:latin typeface="Calibri"/>
                <a:ea typeface="Calibri"/>
                <a:cs typeface="Calibri"/>
                <a:sym typeface="Calibri"/>
              </a:defRPr>
            </a:lvl4pPr>
            <a:lvl5pPr indent="0" lvl="4" marL="0" algn="r">
              <a:spcBef>
                <a:spcPts val="0"/>
              </a:spcBef>
              <a:buClr>
                <a:srgbClr val="888888"/>
              </a:buClr>
              <a:buSzPts val="1200"/>
              <a:buFont typeface="Calibri"/>
              <a:buNone/>
              <a:defRPr sz="1200">
                <a:solidFill>
                  <a:srgbClr val="888888"/>
                </a:solidFill>
                <a:latin typeface="Calibri"/>
                <a:ea typeface="Calibri"/>
                <a:cs typeface="Calibri"/>
                <a:sym typeface="Calibri"/>
              </a:defRPr>
            </a:lvl5pPr>
            <a:lvl6pPr indent="0" lvl="5" marL="0" algn="r">
              <a:spcBef>
                <a:spcPts val="0"/>
              </a:spcBef>
              <a:buClr>
                <a:srgbClr val="888888"/>
              </a:buClr>
              <a:buSzPts val="1200"/>
              <a:buFont typeface="Calibri"/>
              <a:buNone/>
              <a:defRPr sz="1200">
                <a:solidFill>
                  <a:srgbClr val="888888"/>
                </a:solidFill>
                <a:latin typeface="Calibri"/>
                <a:ea typeface="Calibri"/>
                <a:cs typeface="Calibri"/>
                <a:sym typeface="Calibri"/>
              </a:defRPr>
            </a:lvl6pPr>
            <a:lvl7pPr indent="0" lvl="6" marL="0" algn="r">
              <a:spcBef>
                <a:spcPts val="0"/>
              </a:spcBef>
              <a:buClr>
                <a:srgbClr val="888888"/>
              </a:buClr>
              <a:buSzPts val="1200"/>
              <a:buFont typeface="Calibri"/>
              <a:buNone/>
              <a:defRPr sz="1200">
                <a:solidFill>
                  <a:srgbClr val="888888"/>
                </a:solidFill>
                <a:latin typeface="Calibri"/>
                <a:ea typeface="Calibri"/>
                <a:cs typeface="Calibri"/>
                <a:sym typeface="Calibri"/>
              </a:defRPr>
            </a:lvl7pPr>
            <a:lvl8pPr indent="0" lvl="7" marL="0" algn="r">
              <a:spcBef>
                <a:spcPts val="0"/>
              </a:spcBef>
              <a:buClr>
                <a:srgbClr val="888888"/>
              </a:buClr>
              <a:buSzPts val="1200"/>
              <a:buFont typeface="Calibri"/>
              <a:buNone/>
              <a:defRPr sz="1200">
                <a:solidFill>
                  <a:srgbClr val="888888"/>
                </a:solidFill>
                <a:latin typeface="Calibri"/>
                <a:ea typeface="Calibri"/>
                <a:cs typeface="Calibri"/>
                <a:sym typeface="Calibri"/>
              </a:defRPr>
            </a:lvl8pPr>
            <a:lvl9pPr indent="0" lvl="8" marL="0" algn="r">
              <a:spcBef>
                <a:spcPts val="0"/>
              </a:spcBef>
              <a:buClr>
                <a:srgbClr val="888888"/>
              </a:buClr>
              <a:buSzPts val="1200"/>
              <a:buFont typeface="Calibri"/>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
        <p:nvSpPr>
          <p:cNvPr id="1664" name="Google Shape;1664;p151"/>
          <p:cNvSpPr/>
          <p:nvPr/>
        </p:nvSpPr>
        <p:spPr>
          <a:xfrm>
            <a:off x="1360423" y="832901"/>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65" name="Google Shape;1665;p151"/>
          <p:cNvSpPr/>
          <p:nvPr/>
        </p:nvSpPr>
        <p:spPr>
          <a:xfrm>
            <a:off x="1504652" y="958594"/>
            <a:ext cx="9143039" cy="4902044"/>
          </a:xfrm>
          <a:prstGeom prst="rect">
            <a:avLst/>
          </a:prstGeom>
          <a:solidFill>
            <a:schemeClr val="lt1"/>
          </a:solidFill>
          <a:ln>
            <a:noFill/>
          </a:ln>
          <a:effectLst>
            <a:outerShdw blurRad="63500" sx="102000" rotWithShape="0" algn="ctr" sy="102000">
              <a:srgbClr val="000000">
                <a:alpha val="4313"/>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sp>
        <p:nvSpPr>
          <p:cNvPr id="1666" name="Google Shape;1666;p151"/>
          <p:cNvSpPr txBox="1"/>
          <p:nvPr>
            <p:ph type="title"/>
          </p:nvPr>
        </p:nvSpPr>
        <p:spPr>
          <a:xfrm>
            <a:off x="1921565" y="2311678"/>
            <a:ext cx="7772400" cy="2234643"/>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2"/>
              </a:buClr>
              <a:buSzPts val="5400"/>
              <a:buFont typeface="Calibri"/>
              <a:buNone/>
              <a:defRPr b="1" sz="540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67" name="Google Shape;1667;p151"/>
          <p:cNvSpPr/>
          <p:nvPr/>
        </p:nvSpPr>
        <p:spPr>
          <a:xfrm>
            <a:off x="1773169" y="5360163"/>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Calibri"/>
              <a:ea typeface="Calibri"/>
              <a:cs typeface="Calibri"/>
              <a:sym typeface="Calibri"/>
            </a:endParaRPr>
          </a:p>
        </p:txBody>
      </p:sp>
      <p:pic>
        <p:nvPicPr>
          <p:cNvPr id="1668" name="Google Shape;1668;p151"/>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669" name="Shape 1669"/>
        <p:cNvGrpSpPr/>
        <p:nvPr/>
      </p:nvGrpSpPr>
      <p:grpSpPr>
        <a:xfrm>
          <a:off x="0" y="0"/>
          <a:ext cx="0" cy="0"/>
          <a:chOff x="0" y="0"/>
          <a:chExt cx="0" cy="0"/>
        </a:xfrm>
      </p:grpSpPr>
      <p:grpSp>
        <p:nvGrpSpPr>
          <p:cNvPr id="1670" name="Google Shape;1670;p152"/>
          <p:cNvGrpSpPr/>
          <p:nvPr/>
        </p:nvGrpSpPr>
        <p:grpSpPr>
          <a:xfrm>
            <a:off x="-1" y="-38042"/>
            <a:ext cx="12192000" cy="6858001"/>
            <a:chOff x="0" y="0"/>
            <a:chExt cx="13716000" cy="10287000"/>
          </a:xfrm>
        </p:grpSpPr>
        <p:sp>
          <p:nvSpPr>
            <p:cNvPr id="1671" name="Google Shape;1671;p152"/>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72" name="Google Shape;1672;p152"/>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73" name="Google Shape;1673;p152"/>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74" name="Google Shape;1674;p152"/>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75" name="Google Shape;1675;p152"/>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76" name="Google Shape;1676;p152"/>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2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677" name="Shape 1677"/>
        <p:cNvGrpSpPr/>
        <p:nvPr/>
      </p:nvGrpSpPr>
      <p:grpSpPr>
        <a:xfrm>
          <a:off x="0" y="0"/>
          <a:ext cx="0" cy="0"/>
          <a:chOff x="0" y="0"/>
          <a:chExt cx="0" cy="0"/>
        </a:xfrm>
      </p:grpSpPr>
      <p:grpSp>
        <p:nvGrpSpPr>
          <p:cNvPr id="1678" name="Google Shape;1678;p153"/>
          <p:cNvGrpSpPr/>
          <p:nvPr/>
        </p:nvGrpSpPr>
        <p:grpSpPr>
          <a:xfrm>
            <a:off x="-1" y="-38042"/>
            <a:ext cx="12192000" cy="6858001"/>
            <a:chOff x="0" y="0"/>
            <a:chExt cx="13716000" cy="10287000"/>
          </a:xfrm>
        </p:grpSpPr>
        <p:sp>
          <p:nvSpPr>
            <p:cNvPr id="1679" name="Google Shape;1679;p153"/>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80" name="Google Shape;1680;p153"/>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sp>
          <p:nvSpPr>
            <p:cNvPr id="1681" name="Google Shape;1681;p153"/>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0">
                <a:solidFill>
                  <a:srgbClr val="FFFFFF"/>
                </a:solidFill>
                <a:latin typeface="Dosis"/>
                <a:ea typeface="Dosis"/>
                <a:cs typeface="Dosis"/>
                <a:sym typeface="Dosis"/>
              </a:endParaRPr>
            </a:p>
          </p:txBody>
        </p:sp>
      </p:grpSp>
      <p:sp>
        <p:nvSpPr>
          <p:cNvPr id="1682" name="Google Shape;1682;p153"/>
          <p:cNvSpPr/>
          <p:nvPr/>
        </p:nvSpPr>
        <p:spPr>
          <a:xfrm rot="10800000">
            <a:off x="11447485" y="272473"/>
            <a:ext cx="290042"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0">
              <a:solidFill>
                <a:srgbClr val="7F7F7F"/>
              </a:solidFill>
              <a:latin typeface="Dosis"/>
              <a:ea typeface="Dosis"/>
              <a:cs typeface="Dosis"/>
              <a:sym typeface="Dosis"/>
            </a:endParaRPr>
          </a:p>
        </p:txBody>
      </p:sp>
      <p:sp>
        <p:nvSpPr>
          <p:cNvPr id="1683" name="Google Shape;1683;p153"/>
          <p:cNvSpPr txBox="1"/>
          <p:nvPr>
            <p:ph type="title"/>
          </p:nvPr>
        </p:nvSpPr>
        <p:spPr>
          <a:xfrm>
            <a:off x="1015448" y="195946"/>
            <a:ext cx="10161104" cy="470617"/>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757070"/>
              </a:buClr>
              <a:buSzPts val="2000"/>
              <a:buFont typeface="Calibri"/>
              <a:buNone/>
              <a:defRPr b="1" sz="2000">
                <a:solidFill>
                  <a:srgbClr val="757070"/>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4" name="Google Shape;1684;p153"/>
          <p:cNvSpPr txBox="1"/>
          <p:nvPr>
            <p:ph idx="1" type="body"/>
          </p:nvPr>
        </p:nvSpPr>
        <p:spPr>
          <a:xfrm>
            <a:off x="996949" y="685688"/>
            <a:ext cx="10179603" cy="292443"/>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rgbClr val="AEABAB"/>
              </a:buClr>
              <a:buSzPts val="1400"/>
              <a:buNone/>
              <a:defRPr i="1" sz="1400">
                <a:solidFill>
                  <a:srgbClr val="AEABAB"/>
                </a:solidFil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type="blank">
  <p:cSld name="BLANK">
    <p:spTree>
      <p:nvGrpSpPr>
        <p:cNvPr id="1686" name="Shape 1686"/>
        <p:cNvGrpSpPr/>
        <p:nvPr/>
      </p:nvGrpSpPr>
      <p:grpSpPr>
        <a:xfrm>
          <a:off x="0" y="0"/>
          <a:ext cx="0" cy="0"/>
          <a:chOff x="0" y="0"/>
          <a:chExt cx="0" cy="0"/>
        </a:xfrm>
      </p:grpSpPr>
      <p:sp>
        <p:nvSpPr>
          <p:cNvPr id="1687" name="Google Shape;1687;p85"/>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8" name="Google Shape;1688;p85"/>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8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89" name="Google Shape;1689;p85"/>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rgbClr val="000000"/>
                </a:solidFill>
                <a:latin typeface="Arial"/>
                <a:ea typeface="Arial"/>
                <a:cs typeface="Arial"/>
                <a:sym typeface="Arial"/>
              </a:defRPr>
            </a:lvl1pPr>
            <a:lvl2pPr indent="0" lvl="1" marL="0" marR="0" rtl="0" algn="l">
              <a:spcBef>
                <a:spcPts val="0"/>
              </a:spcBef>
              <a:buNone/>
              <a:defRPr b="0" i="0" sz="1800" u="none" cap="none" strike="noStrike">
                <a:solidFill>
                  <a:srgbClr val="000000"/>
                </a:solidFill>
                <a:latin typeface="Arial"/>
                <a:ea typeface="Arial"/>
                <a:cs typeface="Arial"/>
                <a:sym typeface="Arial"/>
              </a:defRPr>
            </a:lvl2pPr>
            <a:lvl3pPr indent="0" lvl="2" marL="0" marR="0" rtl="0" algn="l">
              <a:spcBef>
                <a:spcPts val="0"/>
              </a:spcBef>
              <a:buNone/>
              <a:defRPr b="0" i="0" sz="1800" u="none" cap="none" strike="noStrike">
                <a:solidFill>
                  <a:srgbClr val="000000"/>
                </a:solidFill>
                <a:latin typeface="Arial"/>
                <a:ea typeface="Arial"/>
                <a:cs typeface="Arial"/>
                <a:sym typeface="Arial"/>
              </a:defRPr>
            </a:lvl3pPr>
            <a:lvl4pPr indent="0" lvl="3" marL="0" marR="0" rtl="0" algn="l">
              <a:spcBef>
                <a:spcPts val="0"/>
              </a:spcBef>
              <a:buNone/>
              <a:defRPr b="0" i="0" sz="1800" u="none" cap="none" strike="noStrike">
                <a:solidFill>
                  <a:srgbClr val="000000"/>
                </a:solidFill>
                <a:latin typeface="Arial"/>
                <a:ea typeface="Arial"/>
                <a:cs typeface="Arial"/>
                <a:sym typeface="Arial"/>
              </a:defRPr>
            </a:lvl4pPr>
            <a:lvl5pPr indent="0" lvl="4" marL="0" marR="0" rtl="0" algn="l">
              <a:spcBef>
                <a:spcPts val="0"/>
              </a:spcBef>
              <a:buNone/>
              <a:defRPr b="0" i="0" sz="1800" u="none" cap="none" strike="noStrike">
                <a:solidFill>
                  <a:srgbClr val="000000"/>
                </a:solidFill>
                <a:latin typeface="Arial"/>
                <a:ea typeface="Arial"/>
                <a:cs typeface="Arial"/>
                <a:sym typeface="Arial"/>
              </a:defRPr>
            </a:lvl5pPr>
            <a:lvl6pPr indent="0" lvl="5" marL="0" marR="0" rtl="0" algn="l">
              <a:spcBef>
                <a:spcPts val="0"/>
              </a:spcBef>
              <a:buNone/>
              <a:defRPr b="0" i="0" sz="1800" u="none" cap="none" strike="noStrike">
                <a:solidFill>
                  <a:srgbClr val="000000"/>
                </a:solidFill>
                <a:latin typeface="Arial"/>
                <a:ea typeface="Arial"/>
                <a:cs typeface="Arial"/>
                <a:sym typeface="Arial"/>
              </a:defRPr>
            </a:lvl6pPr>
            <a:lvl7pPr indent="0" lvl="6" marL="0" marR="0" rtl="0" algn="l">
              <a:spcBef>
                <a:spcPts val="0"/>
              </a:spcBef>
              <a:buNone/>
              <a:defRPr b="0" i="0" sz="1800" u="none" cap="none" strike="noStrike">
                <a:solidFill>
                  <a:srgbClr val="000000"/>
                </a:solidFill>
                <a:latin typeface="Arial"/>
                <a:ea typeface="Arial"/>
                <a:cs typeface="Arial"/>
                <a:sym typeface="Arial"/>
              </a:defRPr>
            </a:lvl7pPr>
            <a:lvl8pPr indent="0" lvl="7" marL="0" marR="0" rtl="0" algn="l">
              <a:spcBef>
                <a:spcPts val="0"/>
              </a:spcBef>
              <a:buNone/>
              <a:defRPr b="0" i="0" sz="1800" u="none" cap="none" strike="noStrike">
                <a:solidFill>
                  <a:srgbClr val="000000"/>
                </a:solidFill>
                <a:latin typeface="Arial"/>
                <a:ea typeface="Arial"/>
                <a:cs typeface="Arial"/>
                <a:sym typeface="Arial"/>
              </a:defRPr>
            </a:lvl8pPr>
            <a:lvl9pPr indent="0" lvl="8" marL="0" marR="0" rtl="0" algn="l">
              <a:spcBef>
                <a:spcPts val="0"/>
              </a:spcBef>
              <a:buNone/>
              <a:defRPr b="0" i="0" sz="18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able of contents">
  <p:cSld name="1_Table of contents">
    <p:spTree>
      <p:nvGrpSpPr>
        <p:cNvPr id="1690" name="Shape 1690"/>
        <p:cNvGrpSpPr/>
        <p:nvPr/>
      </p:nvGrpSpPr>
      <p:grpSpPr>
        <a:xfrm>
          <a:off x="0" y="0"/>
          <a:ext cx="0" cy="0"/>
          <a:chOff x="0" y="0"/>
          <a:chExt cx="0" cy="0"/>
        </a:xfrm>
      </p:grpSpPr>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1691" name="Shape 1691"/>
        <p:cNvGrpSpPr/>
        <p:nvPr/>
      </p:nvGrpSpPr>
      <p:grpSpPr>
        <a:xfrm>
          <a:off x="0" y="0"/>
          <a:ext cx="0" cy="0"/>
          <a:chOff x="0" y="0"/>
          <a:chExt cx="0" cy="0"/>
        </a:xfrm>
      </p:grpSpPr>
      <p:pic>
        <p:nvPicPr>
          <p:cNvPr descr="Image générée" id="1692" name="Google Shape;1692;p19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693" name="Google Shape;1693;p19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sldLayout>
</file>

<file path=ppt/slideLayouts/slideLayout2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able of contents">
    <p:spTree>
      <p:nvGrpSpPr>
        <p:cNvPr id="1694" name="Shape 1694"/>
        <p:cNvGrpSpPr/>
        <p:nvPr/>
      </p:nvGrpSpPr>
      <p:grpSpPr>
        <a:xfrm>
          <a:off x="0" y="0"/>
          <a:ext cx="0" cy="0"/>
          <a:chOff x="0" y="0"/>
          <a:chExt cx="0" cy="0"/>
        </a:xfrm>
      </p:grpSpPr>
      <p:sp>
        <p:nvSpPr>
          <p:cNvPr id="1695" name="Google Shape;1695;p198"/>
          <p:cNvSpPr txBox="1"/>
          <p:nvPr>
            <p:ph type="title"/>
          </p:nvPr>
        </p:nvSpPr>
        <p:spPr>
          <a:xfrm>
            <a:off x="2621731"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96" name="Google Shape;1696;p198"/>
          <p:cNvSpPr txBox="1"/>
          <p:nvPr>
            <p:ph idx="1" type="subTitle"/>
          </p:nvPr>
        </p:nvSpPr>
        <p:spPr>
          <a:xfrm>
            <a:off x="2621743"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97" name="Google Shape;1697;p198"/>
          <p:cNvSpPr txBox="1"/>
          <p:nvPr>
            <p:ph idx="2" type="subTitle"/>
          </p:nvPr>
        </p:nvSpPr>
        <p:spPr>
          <a:xfrm>
            <a:off x="8020251" y="2838919"/>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698" name="Google Shape;1698;p198"/>
          <p:cNvSpPr txBox="1"/>
          <p:nvPr>
            <p:ph idx="3" type="title"/>
          </p:nvPr>
        </p:nvSpPr>
        <p:spPr>
          <a:xfrm>
            <a:off x="2621767"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699" name="Google Shape;1699;p198"/>
          <p:cNvSpPr txBox="1"/>
          <p:nvPr>
            <p:ph idx="4" type="subTitle"/>
          </p:nvPr>
        </p:nvSpPr>
        <p:spPr>
          <a:xfrm>
            <a:off x="2621743"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00" name="Google Shape;1700;p198"/>
          <p:cNvSpPr txBox="1"/>
          <p:nvPr>
            <p:ph idx="5" type="subTitle"/>
          </p:nvPr>
        </p:nvSpPr>
        <p:spPr>
          <a:xfrm>
            <a:off x="8020251" y="4835432"/>
            <a:ext cx="3074005" cy="646395"/>
          </a:xfrm>
          <a:prstGeom prst="rect">
            <a:avLst/>
          </a:prstGeom>
          <a:noFill/>
          <a:ln>
            <a:noFill/>
          </a:ln>
        </p:spPr>
        <p:txBody>
          <a:bodyPr anchorCtr="0" anchor="ctr" bIns="68550" lIns="91425" spcFirstLastPara="1" rIns="91425" wrap="square" tIns="68550">
            <a:noAutofit/>
          </a:bodyPr>
          <a:lstStyle>
            <a:lvl1pPr lvl="0" marR="0" rtl="0" algn="l">
              <a:lnSpc>
                <a:spcPct val="100000"/>
              </a:lnSpc>
              <a:spcBef>
                <a:spcPts val="0"/>
              </a:spcBef>
              <a:spcAft>
                <a:spcPts val="0"/>
              </a:spcAft>
              <a:buClr>
                <a:srgbClr val="000000"/>
              </a:buClr>
              <a:buSzPts val="2100"/>
              <a:buFont typeface="Arial"/>
              <a:buNone/>
              <a:defRPr b="0" i="0" sz="1867" u="none" cap="none" strike="noStrike">
                <a:solidFill>
                  <a:srgbClr val="000000"/>
                </a:solidFill>
                <a:latin typeface="Calibri"/>
                <a:ea typeface="Calibri"/>
                <a:cs typeface="Calibri"/>
                <a:sym typeface="Calibri"/>
              </a:defRPr>
            </a:lvl1pPr>
            <a:lvl2pPr lvl="1"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lvl="2"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lvl="3"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lvl="4"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lvl="5"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lvl="6"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lvl="7"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lvl="8"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01" name="Google Shape;1701;p198"/>
          <p:cNvSpPr txBox="1"/>
          <p:nvPr>
            <p:ph idx="6" type="title"/>
          </p:nvPr>
        </p:nvSpPr>
        <p:spPr>
          <a:xfrm>
            <a:off x="1097755"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02" name="Google Shape;1702;p198"/>
          <p:cNvSpPr txBox="1"/>
          <p:nvPr>
            <p:ph idx="7" type="title"/>
          </p:nvPr>
        </p:nvSpPr>
        <p:spPr>
          <a:xfrm>
            <a:off x="1097755"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03" name="Google Shape;1703;p198"/>
          <p:cNvSpPr txBox="1"/>
          <p:nvPr>
            <p:ph idx="8" type="title"/>
          </p:nvPr>
        </p:nvSpPr>
        <p:spPr>
          <a:xfrm>
            <a:off x="6496263" y="2420599"/>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04" name="Google Shape;1704;p198"/>
          <p:cNvSpPr txBox="1"/>
          <p:nvPr>
            <p:ph idx="9" type="title"/>
          </p:nvPr>
        </p:nvSpPr>
        <p:spPr>
          <a:xfrm>
            <a:off x="6496263" y="4465491"/>
            <a:ext cx="1524000" cy="763596"/>
          </a:xfrm>
          <a:prstGeom prst="rect">
            <a:avLst/>
          </a:prstGeom>
          <a:noFill/>
          <a:ln>
            <a:noFill/>
          </a:ln>
        </p:spPr>
        <p:txBody>
          <a:bodyPr anchorCtr="1" anchor="t" bIns="68550" lIns="91425" spcFirstLastPara="1" rIns="91425" wrap="square" tIns="68550">
            <a:noAutofit/>
          </a:bodyPr>
          <a:lstStyle>
            <a:lvl1pPr lvl="0" marR="0" rtl="0" algn="ctr">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05" name="Google Shape;1705;p198"/>
          <p:cNvSpPr txBox="1"/>
          <p:nvPr>
            <p:ph idx="13" type="title"/>
          </p:nvPr>
        </p:nvSpPr>
        <p:spPr>
          <a:xfrm>
            <a:off x="8020263" y="2174785"/>
            <a:ext cx="3074005" cy="602004"/>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06" name="Google Shape;1706;p198"/>
          <p:cNvSpPr txBox="1"/>
          <p:nvPr>
            <p:ph idx="14" type="title"/>
          </p:nvPr>
        </p:nvSpPr>
        <p:spPr>
          <a:xfrm>
            <a:off x="8020299" y="4184037"/>
            <a:ext cx="3074005" cy="703600"/>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3200"/>
              <a:buFont typeface="Calibri"/>
              <a:buNone/>
              <a:defRPr b="0" i="0" sz="32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07" name="Google Shape;1707;p198"/>
          <p:cNvSpPr txBox="1"/>
          <p:nvPr>
            <p:ph idx="15" type="title"/>
          </p:nvPr>
        </p:nvSpPr>
        <p:spPr>
          <a:xfrm>
            <a:off x="959997" y="593373"/>
            <a:ext cx="10272003" cy="763596"/>
          </a:xfrm>
          <a:prstGeom prst="rect">
            <a:avLst/>
          </a:prstGeom>
          <a:noFill/>
          <a:ln>
            <a:noFill/>
          </a:ln>
        </p:spPr>
        <p:txBody>
          <a:bodyPr anchorCtr="0" anchor="t" bIns="68550" lIns="91425" spcFirstLastPara="1" rIns="91425" wrap="square" tIns="6855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p:cSld name="1_Title Slide">
    <p:spTree>
      <p:nvGrpSpPr>
        <p:cNvPr id="1708" name="Shape 1708"/>
        <p:cNvGrpSpPr/>
        <p:nvPr/>
      </p:nvGrpSpPr>
      <p:grpSpPr>
        <a:xfrm>
          <a:off x="0" y="0"/>
          <a:ext cx="0" cy="0"/>
          <a:chOff x="0" y="0"/>
          <a:chExt cx="0" cy="0"/>
        </a:xfrm>
      </p:grpSpPr>
      <p:pic>
        <p:nvPicPr>
          <p:cNvPr descr="Image générée" id="1709" name="Google Shape;1709;p199"/>
          <p:cNvPicPr preferRelativeResize="0"/>
          <p:nvPr/>
        </p:nvPicPr>
        <p:blipFill rotWithShape="1">
          <a:blip r:embed="rId2">
            <a:alphaModFix/>
          </a:blip>
          <a:srcRect b="61971" l="3539" r="75793" t="24327"/>
          <a:stretch/>
        </p:blipFill>
        <p:spPr>
          <a:xfrm>
            <a:off x="1" y="-16983"/>
            <a:ext cx="792431" cy="791083"/>
          </a:xfrm>
          <a:prstGeom prst="rect">
            <a:avLst/>
          </a:prstGeom>
          <a:noFill/>
          <a:ln>
            <a:noFill/>
          </a:ln>
        </p:spPr>
      </p:pic>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sposition personnalisée">
  <p:cSld name="Disposition personnalisée">
    <p:spTree>
      <p:nvGrpSpPr>
        <p:cNvPr id="1710" name="Shape 1710"/>
        <p:cNvGrpSpPr/>
        <p:nvPr/>
      </p:nvGrpSpPr>
      <p:grpSpPr>
        <a:xfrm>
          <a:off x="0" y="0"/>
          <a:ext cx="0" cy="0"/>
          <a:chOff x="0" y="0"/>
          <a:chExt cx="0" cy="0"/>
        </a:xfrm>
      </p:grpSpPr>
      <p:sp>
        <p:nvSpPr>
          <p:cNvPr id="1711" name="Google Shape;1711;p200"/>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2" name="Google Shape;1712;p200"/>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3" name="Google Shape;1713;p200"/>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14" name="Google Shape;1714;p200"/>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15" name="Google Shape;1715;p200"/>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16" name="Google Shape;1716;p200"/>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17" name="Google Shape;1717;p200"/>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718" name="Google Shape;1718;p200"/>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sposition personnalisée">
  <p:cSld name="1_Disposition personnalisée">
    <p:spTree>
      <p:nvGrpSpPr>
        <p:cNvPr id="1719" name="Shape 1719"/>
        <p:cNvGrpSpPr/>
        <p:nvPr/>
      </p:nvGrpSpPr>
      <p:grpSpPr>
        <a:xfrm>
          <a:off x="0" y="0"/>
          <a:ext cx="0" cy="0"/>
          <a:chOff x="0" y="0"/>
          <a:chExt cx="0" cy="0"/>
        </a:xfrm>
      </p:grpSpPr>
      <p:sp>
        <p:nvSpPr>
          <p:cNvPr id="1720" name="Google Shape;1720;p201"/>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21" name="Google Shape;1721;p201"/>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22" name="Google Shape;1722;p201"/>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23" name="Google Shape;1723;p201"/>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24" name="Google Shape;1724;p201"/>
          <p:cNvSpPr/>
          <p:nvPr/>
        </p:nvSpPr>
        <p:spPr>
          <a:xfrm>
            <a:off x="1504651" y="958596"/>
            <a:ext cx="9143195" cy="4902000"/>
          </a:xfrm>
          <a:prstGeom prst="rect">
            <a:avLst/>
          </a:prstGeom>
          <a:solidFill>
            <a:srgbClr val="FFFFFF"/>
          </a:solidFill>
          <a:ln>
            <a:noFill/>
          </a:ln>
          <a:effectLst>
            <a:outerShdw algn="tl">
              <a:srgbClr val="000000">
                <a:alpha val="3921"/>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25" name="Google Shape;1725;p201"/>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26" name="Google Shape;1726;p201"/>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727" name="Google Shape;1727;p201"/>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p:cSld name="2_Title Slide">
    <p:spTree>
      <p:nvGrpSpPr>
        <p:cNvPr id="1728" name="Shape 1728"/>
        <p:cNvGrpSpPr/>
        <p:nvPr/>
      </p:nvGrpSpPr>
      <p:grpSpPr>
        <a:xfrm>
          <a:off x="0" y="0"/>
          <a:ext cx="0" cy="0"/>
          <a:chOff x="0" y="0"/>
          <a:chExt cx="0" cy="0"/>
        </a:xfrm>
      </p:grpSpPr>
    </p:spTree>
  </p:cSld>
  <p:clrMapOvr>
    <a:masterClrMapping/>
  </p:clrMapOvr>
</p:sldLayout>
</file>

<file path=ppt/slideLayouts/slideLayout2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p:cSld name="4_Title Slide">
    <p:spTree>
      <p:nvGrpSpPr>
        <p:cNvPr id="1729" name="Shape 1729"/>
        <p:cNvGrpSpPr/>
        <p:nvPr/>
      </p:nvGrpSpPr>
      <p:grpSpPr>
        <a:xfrm>
          <a:off x="0" y="0"/>
          <a:ext cx="0" cy="0"/>
          <a:chOff x="0" y="0"/>
          <a:chExt cx="0" cy="0"/>
        </a:xfrm>
      </p:grpSpPr>
    </p:spTree>
  </p:cSld>
  <p:clrMapOvr>
    <a:masterClrMapping/>
  </p:clrMapOvr>
</p:sldLayout>
</file>

<file path=ppt/slideLayouts/slideLayout2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Title Slide">
  <p:cSld name="5_Title Slide">
    <p:spTree>
      <p:nvGrpSpPr>
        <p:cNvPr id="1730" name="Shape 1730"/>
        <p:cNvGrpSpPr/>
        <p:nvPr/>
      </p:nvGrpSpPr>
      <p:grpSpPr>
        <a:xfrm>
          <a:off x="0" y="0"/>
          <a:ext cx="0" cy="0"/>
          <a:chOff x="0" y="0"/>
          <a:chExt cx="0" cy="0"/>
        </a:xfrm>
      </p:grpSpPr>
      <p:sp>
        <p:nvSpPr>
          <p:cNvPr id="1731" name="Google Shape;1731;p204"/>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32" name="Google Shape;1732;p204"/>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733" name="Google Shape;1733;p204"/>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734" name="Google Shape;1734;p204"/>
          <p:cNvSpPr txBox="1"/>
          <p:nvPr>
            <p:ph idx="1" type="body"/>
          </p:nvPr>
        </p:nvSpPr>
        <p:spPr>
          <a:xfrm>
            <a:off x="3715207" y="81029"/>
            <a:ext cx="4757599" cy="775597"/>
          </a:xfrm>
          <a:prstGeom prst="rect">
            <a:avLst/>
          </a:prstGeom>
          <a:noFill/>
          <a:ln>
            <a:noFill/>
          </a:ln>
        </p:spPr>
        <p:txBody>
          <a:bodyPr anchorCtr="0" anchor="t" bIns="45700" lIns="91425" spcFirstLastPara="1" rIns="91425" wrap="square" tIns="45700">
            <a:spAutoFit/>
          </a:bodyPr>
          <a:lstStyle>
            <a:lvl1pPr indent="-457200" lvl="0" marL="457200" marR="0" rtl="0" algn="r">
              <a:lnSpc>
                <a:spcPct val="90000"/>
              </a:lnSpc>
              <a:spcBef>
                <a:spcPts val="1067"/>
              </a:spcBef>
              <a:spcAft>
                <a:spcPts val="0"/>
              </a:spcAft>
              <a:buClr>
                <a:srgbClr val="000000"/>
              </a:buClr>
              <a:buSzPts val="3600"/>
              <a:buFont typeface="Arial"/>
              <a:buChar char="•"/>
              <a:defRPr b="1" i="0" sz="4800"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35" name="Google Shape;1735;p204"/>
          <p:cNvSpPr txBox="1"/>
          <p:nvPr>
            <p:ph idx="2" type="body"/>
          </p:nvPr>
        </p:nvSpPr>
        <p:spPr>
          <a:xfrm>
            <a:off x="671328" y="1678667"/>
            <a:ext cx="10845600" cy="528927"/>
          </a:xfrm>
          <a:prstGeom prst="rect">
            <a:avLst/>
          </a:prstGeom>
          <a:noFill/>
          <a:ln>
            <a:noFill/>
          </a:ln>
        </p:spPr>
        <p:txBody>
          <a:bodyPr anchorCtr="0" anchor="t" bIns="45700" lIns="91425" spcFirstLastPara="1" rIns="91425" wrap="square" tIns="45700">
            <a:spAutoFit/>
          </a:bodyPr>
          <a:lstStyle>
            <a:lvl1pPr indent="-374650" lvl="0" marL="457200" marR="0" rtl="0" algn="r">
              <a:lnSpc>
                <a:spcPct val="90000"/>
              </a:lnSpc>
              <a:spcBef>
                <a:spcPts val="1067"/>
              </a:spcBef>
              <a:spcAft>
                <a:spcPts val="0"/>
              </a:spcAft>
              <a:buClr>
                <a:srgbClr val="000000"/>
              </a:buClr>
              <a:buSzPts val="2300"/>
              <a:buFont typeface="Arial"/>
              <a:buChar char="•"/>
              <a:defRPr b="0" i="0" sz="3067" u="none" cap="none" strike="noStrike">
                <a:solidFill>
                  <a:srgbClr val="000000"/>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_Title Slide">
  <p:cSld name="6_Title Slide">
    <p:spTree>
      <p:nvGrpSpPr>
        <p:cNvPr id="1736" name="Shape 1736"/>
        <p:cNvGrpSpPr/>
        <p:nvPr/>
      </p:nvGrpSpPr>
      <p:grpSpPr>
        <a:xfrm>
          <a:off x="0" y="0"/>
          <a:ext cx="0" cy="0"/>
          <a:chOff x="0" y="0"/>
          <a:chExt cx="0" cy="0"/>
        </a:xfrm>
      </p:grpSpPr>
      <p:sp>
        <p:nvSpPr>
          <p:cNvPr id="1737" name="Google Shape;1737;p205"/>
          <p:cNvSpPr/>
          <p:nvPr/>
        </p:nvSpPr>
        <p:spPr>
          <a:xfrm>
            <a:off x="0" y="1"/>
            <a:ext cx="12192000" cy="6857999"/>
          </a:xfrm>
          <a:prstGeom prst="rect">
            <a:avLst/>
          </a:prstGeom>
          <a:solidFill>
            <a:srgbClr val="FFFFFF"/>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38" name="Google Shape;1738;p205"/>
          <p:cNvSpPr txBox="1"/>
          <p:nvPr/>
        </p:nvSpPr>
        <p:spPr>
          <a:xfrm>
            <a:off x="0" y="1"/>
            <a:ext cx="12192000" cy="6857999"/>
          </a:xfrm>
          <a:prstGeom prst="rect">
            <a:avLst/>
          </a:prstGeom>
          <a:solidFill>
            <a:srgbClr val="FFF2CC"/>
          </a:solidFill>
          <a:ln cap="flat" cmpd="sng" w="9525">
            <a:solidFill>
              <a:srgbClr val="70AD47"/>
            </a:solidFill>
            <a:prstDash val="solid"/>
            <a:miter lim="8000"/>
            <a:headEnd len="sm" w="sm" type="none"/>
            <a:tailEnd len="sm" w="sm" type="none"/>
          </a:ln>
        </p:spPr>
        <p:txBody>
          <a:bodyPr anchorCtr="0" anchor="ctr" bIns="360000" lIns="719975" spcFirstLastPara="1" rIns="719975" wrap="square" tIns="360000">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739" name="Google Shape;1739;p205"/>
          <p:cNvSpPr txBox="1"/>
          <p:nvPr/>
        </p:nvSpPr>
        <p:spPr>
          <a:xfrm>
            <a:off x="0" y="0"/>
            <a:ext cx="12192000" cy="1015995"/>
          </a:xfrm>
          <a:prstGeom prst="rect">
            <a:avLst/>
          </a:prstGeom>
          <a:solidFill>
            <a:srgbClr val="FFC000"/>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t/>
            </a:r>
            <a:endParaRPr sz="1867">
              <a:solidFill>
                <a:srgbClr val="000000"/>
              </a:solidFill>
              <a:latin typeface="Calibri"/>
              <a:ea typeface="Calibri"/>
              <a:cs typeface="Calibri"/>
              <a:sym typeface="Calibri"/>
            </a:endParaRPr>
          </a:p>
        </p:txBody>
      </p:sp>
      <p:sp>
        <p:nvSpPr>
          <p:cNvPr id="1740" name="Google Shape;1740;p205"/>
          <p:cNvSpPr txBox="1"/>
          <p:nvPr>
            <p:ph idx="1" type="body"/>
          </p:nvPr>
        </p:nvSpPr>
        <p:spPr>
          <a:xfrm>
            <a:off x="3715207" y="81028"/>
            <a:ext cx="4757599" cy="707599"/>
          </a:xfrm>
          <a:prstGeom prst="rect">
            <a:avLst/>
          </a:prstGeom>
          <a:noFill/>
          <a:ln>
            <a:noFill/>
          </a:ln>
        </p:spPr>
        <p:txBody>
          <a:bodyPr anchorCtr="1" anchor="t" bIns="45700" lIns="91425" spcFirstLastPara="1" rIns="91425" wrap="square" tIns="45700">
            <a:spAutoFit/>
          </a:bodyPr>
          <a:lstStyle>
            <a:lvl1pPr indent="-228600" lvl="0" marL="457200" marR="0" rtl="0" algn="ctr">
              <a:lnSpc>
                <a:spcPct val="100000"/>
              </a:lnSpc>
              <a:spcBef>
                <a:spcPts val="0"/>
              </a:spcBef>
              <a:spcAft>
                <a:spcPts val="0"/>
              </a:spcAft>
              <a:buClr>
                <a:srgbClr val="000000"/>
              </a:buClr>
              <a:buSzPts val="2100"/>
              <a:buFont typeface="Arial"/>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41" name="Google Shape;1741;p205"/>
          <p:cNvSpPr txBox="1"/>
          <p:nvPr>
            <p:ph idx="2" type="body"/>
          </p:nvPr>
        </p:nvSpPr>
        <p:spPr>
          <a:xfrm>
            <a:off x="671328" y="1678668"/>
            <a:ext cx="10845600" cy="480131"/>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Disposition personnalisée">
  <p:cSld name="2_Disposition personnalisée">
    <p:spTree>
      <p:nvGrpSpPr>
        <p:cNvPr id="1742" name="Shape 1742"/>
        <p:cNvGrpSpPr/>
        <p:nvPr/>
      </p:nvGrpSpPr>
      <p:grpSpPr>
        <a:xfrm>
          <a:off x="0" y="0"/>
          <a:ext cx="0" cy="0"/>
          <a:chOff x="0" y="0"/>
          <a:chExt cx="0" cy="0"/>
        </a:xfrm>
      </p:grpSpPr>
      <p:sp>
        <p:nvSpPr>
          <p:cNvPr id="1743" name="Google Shape;1743;p206"/>
          <p:cNvSpPr txBox="1"/>
          <p:nvPr>
            <p:ph type="title"/>
          </p:nvPr>
        </p:nvSpPr>
        <p:spPr>
          <a:xfrm>
            <a:off x="838200" y="365126"/>
            <a:ext cx="10515600" cy="1325599"/>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44" name="Google Shape;1744;p206"/>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45" name="Google Shape;1745;p206"/>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46" name="Google Shape;1746;p206"/>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p:cSld name="Custom Layout">
    <p:spTree>
      <p:nvGrpSpPr>
        <p:cNvPr id="1747" name="Shape 1747"/>
        <p:cNvGrpSpPr/>
        <p:nvPr/>
      </p:nvGrpSpPr>
      <p:grpSpPr>
        <a:xfrm>
          <a:off x="0" y="0"/>
          <a:ext cx="0" cy="0"/>
          <a:chOff x="0" y="0"/>
          <a:chExt cx="0" cy="0"/>
        </a:xfrm>
      </p:grpSpPr>
      <p:sp>
        <p:nvSpPr>
          <p:cNvPr id="1748" name="Google Shape;1748;p207"/>
          <p:cNvSpPr txBox="1"/>
          <p:nvPr>
            <p:ph idx="10" type="dt"/>
          </p:nvPr>
        </p:nvSpPr>
        <p:spPr>
          <a:xfrm>
            <a:off x="838200" y="6356347"/>
            <a:ext cx="2743200"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49" name="Google Shape;1749;p207"/>
          <p:cNvSpPr txBox="1"/>
          <p:nvPr>
            <p:ph idx="11" type="ftr"/>
          </p:nvPr>
        </p:nvSpPr>
        <p:spPr>
          <a:xfrm>
            <a:off x="4038599" y="6356347"/>
            <a:ext cx="4114799" cy="365199"/>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50" name="Google Shape;1750;p207"/>
          <p:cNvSpPr txBox="1"/>
          <p:nvPr>
            <p:ph idx="12" type="sldNum"/>
          </p:nvPr>
        </p:nvSpPr>
        <p:spPr>
          <a:xfrm>
            <a:off x="8610599" y="6356347"/>
            <a:ext cx="2743200" cy="365199"/>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51" name="Google Shape;1751;p207"/>
          <p:cNvSpPr/>
          <p:nvPr/>
        </p:nvSpPr>
        <p:spPr>
          <a:xfrm>
            <a:off x="1360419" y="832897"/>
            <a:ext cx="9431596" cy="5153204"/>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52" name="Google Shape;1752;p207"/>
          <p:cNvSpPr/>
          <p:nvPr/>
        </p:nvSpPr>
        <p:spPr>
          <a:xfrm>
            <a:off x="1504651" y="958596"/>
            <a:ext cx="9143195" cy="4902000"/>
          </a:xfrm>
          <a:prstGeom prst="rect">
            <a:avLst/>
          </a:prstGeom>
          <a:solidFill>
            <a:srgbClr val="FFFFFF"/>
          </a:solidFill>
          <a:ln>
            <a:noFill/>
          </a:ln>
          <a:effectLst>
            <a:outerShdw algn="tl">
              <a:srgbClr val="000000">
                <a:alpha val="4705"/>
              </a:srgbClr>
            </a:outerShdw>
          </a:effectLst>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sp>
        <p:nvSpPr>
          <p:cNvPr id="1753" name="Google Shape;1753;p207"/>
          <p:cNvSpPr txBox="1"/>
          <p:nvPr>
            <p:ph type="title"/>
          </p:nvPr>
        </p:nvSpPr>
        <p:spPr>
          <a:xfrm>
            <a:off x="1921568" y="2311676"/>
            <a:ext cx="7772400" cy="2234805"/>
          </a:xfrm>
          <a:prstGeom prst="rect">
            <a:avLst/>
          </a:prstGeom>
          <a:noFill/>
          <a:ln>
            <a:noFill/>
          </a:ln>
        </p:spPr>
        <p:txBody>
          <a:bodyPr anchorCtr="1" anchor="t" bIns="45700" lIns="91425" spcFirstLastPara="1" rIns="91425" wrap="square" tIns="45700">
            <a:noAutofit/>
          </a:bodyPr>
          <a:lstStyle>
            <a:lvl1pPr lvl="0" marR="0" rtl="0" algn="ctr">
              <a:lnSpc>
                <a:spcPct val="90000"/>
              </a:lnSpc>
              <a:spcBef>
                <a:spcPts val="0"/>
              </a:spcBef>
              <a:spcAft>
                <a:spcPts val="0"/>
              </a:spcAft>
              <a:buClr>
                <a:srgbClr val="44546A"/>
              </a:buClr>
              <a:buSzPts val="5467"/>
              <a:buFont typeface="Calibri"/>
              <a:buNone/>
              <a:defRPr b="1" i="0" sz="5467" u="none" cap="none" strike="noStrike">
                <a:solidFill>
                  <a:srgbClr val="44546A"/>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54" name="Google Shape;1754;p207"/>
          <p:cNvSpPr/>
          <p:nvPr/>
        </p:nvSpPr>
        <p:spPr>
          <a:xfrm>
            <a:off x="1773167" y="5360165"/>
            <a:ext cx="8610795" cy="107204"/>
          </a:xfrm>
          <a:prstGeom prst="rect">
            <a:avLst/>
          </a:prstGeom>
          <a:solidFill>
            <a:srgbClr val="FFC000"/>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sz="1867">
              <a:solidFill>
                <a:srgbClr val="FFFFFF"/>
              </a:solidFill>
              <a:latin typeface="Calibri"/>
              <a:ea typeface="Calibri"/>
              <a:cs typeface="Calibri"/>
              <a:sym typeface="Calibri"/>
            </a:endParaRPr>
          </a:p>
        </p:txBody>
      </p:sp>
      <p:pic>
        <p:nvPicPr>
          <p:cNvPr id="1755" name="Google Shape;1755;p207"/>
          <p:cNvPicPr preferRelativeResize="0"/>
          <p:nvPr/>
        </p:nvPicPr>
        <p:blipFill rotWithShape="1">
          <a:blip r:embed="rId2">
            <a:alphaModFix/>
          </a:blip>
          <a:srcRect b="0" l="0" r="0" t="0"/>
          <a:stretch/>
        </p:blipFill>
        <p:spPr>
          <a:xfrm>
            <a:off x="5482132" y="1391339"/>
            <a:ext cx="920435" cy="920435"/>
          </a:xfrm>
          <a:prstGeom prst="rect">
            <a:avLst/>
          </a:prstGeom>
          <a:noFill/>
          <a:ln>
            <a:noFill/>
          </a:ln>
        </p:spPr>
      </p:pic>
    </p:spTree>
  </p:cSld>
  <p:clrMapOvr>
    <a:masterClrMapping/>
  </p:clrMapOvr>
</p:sldLayout>
</file>

<file path=ppt/slideLayouts/slideLayout2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Disposition personnalisée">
  <p:cSld name="3_Disposition personnalisée">
    <p:spTree>
      <p:nvGrpSpPr>
        <p:cNvPr id="1756" name="Shape 1756"/>
        <p:cNvGrpSpPr/>
        <p:nvPr/>
      </p:nvGrpSpPr>
      <p:grpSpPr>
        <a:xfrm>
          <a:off x="0" y="0"/>
          <a:ext cx="0" cy="0"/>
          <a:chOff x="0" y="0"/>
          <a:chExt cx="0" cy="0"/>
        </a:xfrm>
      </p:grpSpPr>
      <p:sp>
        <p:nvSpPr>
          <p:cNvPr id="1757" name="Google Shape;1757;p208"/>
          <p:cNvSpPr/>
          <p:nvPr/>
        </p:nvSpPr>
        <p:spPr>
          <a:xfrm>
            <a:off x="1236925" y="706095"/>
            <a:ext cx="9678395" cy="5378639"/>
          </a:xfrm>
          <a:prstGeom prst="roundRect">
            <a:avLst>
              <a:gd fmla="val 2665" name="adj"/>
            </a:avLst>
          </a:prstGeom>
          <a:solidFill>
            <a:schemeClr val="lt1"/>
          </a:solidFill>
          <a:ln cap="flat" cmpd="sng" w="19050">
            <a:solidFill>
              <a:srgbClr val="D8D8D8"/>
            </a:solidFill>
            <a:prstDash val="solid"/>
            <a:miter lim="800000"/>
            <a:headEnd len="sm" w="sm" type="none"/>
            <a:tailEnd len="sm" w="sm" type="none"/>
          </a:ln>
          <a:effectLst>
            <a:outerShdw blurRad="63500" sx="102000" rotWithShape="0" algn="ctr" sy="102000">
              <a:srgbClr val="000000">
                <a:alpha val="6666"/>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58" name="Google Shape;1758;p208"/>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59" name="Google Shape;1759;p208"/>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60" name="Google Shape;1760;p208"/>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
        <p:nvSpPr>
          <p:cNvPr id="1761" name="Google Shape;1761;p208"/>
          <p:cNvSpPr/>
          <p:nvPr/>
        </p:nvSpPr>
        <p:spPr>
          <a:xfrm>
            <a:off x="1360425" y="832902"/>
            <a:ext cx="9431497" cy="5153431"/>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62" name="Google Shape;1762;p208"/>
          <p:cNvSpPr/>
          <p:nvPr/>
        </p:nvSpPr>
        <p:spPr>
          <a:xfrm>
            <a:off x="1504654" y="958595"/>
            <a:ext cx="9143039" cy="4902044"/>
          </a:xfrm>
          <a:prstGeom prst="rect">
            <a:avLst/>
          </a:prstGeom>
          <a:solidFill>
            <a:schemeClr val="lt1"/>
          </a:solidFill>
          <a:ln>
            <a:noFill/>
          </a:ln>
          <a:effectLst>
            <a:outerShdw blurRad="63500" sx="102000" rotWithShape="0" algn="ctr" sy="102000">
              <a:srgbClr val="000000">
                <a:alpha val="4705"/>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63" name="Google Shape;1763;p208"/>
          <p:cNvSpPr txBox="1"/>
          <p:nvPr>
            <p:ph type="title"/>
          </p:nvPr>
        </p:nvSpPr>
        <p:spPr>
          <a:xfrm>
            <a:off x="1921565" y="2311679"/>
            <a:ext cx="7772400" cy="2234643"/>
          </a:xfrm>
          <a:prstGeom prst="rect">
            <a:avLst/>
          </a:prstGeom>
          <a:noFill/>
          <a:ln>
            <a:noFill/>
          </a:ln>
        </p:spPr>
        <p:txBody>
          <a:bodyPr anchorCtr="0" anchor="t" bIns="45700" lIns="91425" spcFirstLastPara="1" rIns="91425" wrap="square" tIns="45700">
            <a:normAutofit/>
          </a:bodyPr>
          <a:lstStyle>
            <a:lvl1pPr lvl="0" marR="0" rtl="0" algn="ctr">
              <a:lnSpc>
                <a:spcPct val="90000"/>
              </a:lnSpc>
              <a:spcBef>
                <a:spcPts val="0"/>
              </a:spcBef>
              <a:spcAft>
                <a:spcPts val="0"/>
              </a:spcAft>
              <a:buClr>
                <a:schemeClr val="dk2"/>
              </a:buClr>
              <a:buSzPts val="5400"/>
              <a:buFont typeface="Calibri"/>
              <a:buNone/>
              <a:defRPr b="1" i="0" sz="5400" u="none" cap="none" strike="noStrike">
                <a:solidFill>
                  <a:schemeClr val="dk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64" name="Google Shape;1764;p208"/>
          <p:cNvSpPr/>
          <p:nvPr/>
        </p:nvSpPr>
        <p:spPr>
          <a:xfrm>
            <a:off x="1773169" y="5360165"/>
            <a:ext cx="8610496" cy="107033"/>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pic>
        <p:nvPicPr>
          <p:cNvPr id="1765" name="Google Shape;1765;p208"/>
          <p:cNvPicPr preferRelativeResize="0"/>
          <p:nvPr/>
        </p:nvPicPr>
        <p:blipFill rotWithShape="1">
          <a:blip r:embed="rId2">
            <a:alphaModFix/>
          </a:blip>
          <a:srcRect b="0" l="0" r="0" t="0"/>
          <a:stretch/>
        </p:blipFill>
        <p:spPr>
          <a:xfrm>
            <a:off x="5482128" y="1391337"/>
            <a:ext cx="920432" cy="920432"/>
          </a:xfrm>
          <a:prstGeom prst="rect">
            <a:avLst/>
          </a:prstGeom>
          <a:noFill/>
          <a:ln>
            <a:noFill/>
          </a:ln>
        </p:spPr>
      </p:pic>
    </p:spTree>
  </p:cSld>
  <p:clrMapOvr>
    <a:masterClrMapping/>
  </p:clrMapOvr>
</p:sldLayout>
</file>

<file path=ppt/slideLayouts/slideLayout2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Title Slide">
  <p:cSld name="7_Title Slide">
    <p:spTree>
      <p:nvGrpSpPr>
        <p:cNvPr id="1766" name="Shape 1766"/>
        <p:cNvGrpSpPr/>
        <p:nvPr/>
      </p:nvGrpSpPr>
      <p:grpSpPr>
        <a:xfrm>
          <a:off x="0" y="0"/>
          <a:ext cx="0" cy="0"/>
          <a:chOff x="0" y="0"/>
          <a:chExt cx="0" cy="0"/>
        </a:xfrm>
      </p:grpSpPr>
      <p:grpSp>
        <p:nvGrpSpPr>
          <p:cNvPr id="1767" name="Google Shape;1767;p209"/>
          <p:cNvGrpSpPr/>
          <p:nvPr/>
        </p:nvGrpSpPr>
        <p:grpSpPr>
          <a:xfrm>
            <a:off x="-1" y="-38041"/>
            <a:ext cx="12192000" cy="6858001"/>
            <a:chOff x="0" y="0"/>
            <a:chExt cx="13716000" cy="10287000"/>
          </a:xfrm>
        </p:grpSpPr>
        <p:sp>
          <p:nvSpPr>
            <p:cNvPr id="1768" name="Google Shape;1768;p209"/>
            <p:cNvSpPr/>
            <p:nvPr/>
          </p:nvSpPr>
          <p:spPr>
            <a:xfrm>
              <a:off x="0" y="0"/>
              <a:ext cx="13716000" cy="10287000"/>
            </a:xfrm>
            <a:prstGeom prst="rect">
              <a:avLst/>
            </a:prstGeom>
            <a:solidFill>
              <a:srgbClr val="106585"/>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69" name="Google Shape;1769;p209"/>
            <p:cNvSpPr/>
            <p:nvPr/>
          </p:nvSpPr>
          <p:spPr>
            <a:xfrm>
              <a:off x="304801" y="1158873"/>
              <a:ext cx="13106399" cy="8901284"/>
            </a:xfrm>
            <a:prstGeom prst="roundRect">
              <a:avLst>
                <a:gd fmla="val 2225" name="adj"/>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sp>
          <p:nvSpPr>
            <p:cNvPr id="1770" name="Google Shape;1770;p209"/>
            <p:cNvSpPr/>
            <p:nvPr/>
          </p:nvSpPr>
          <p:spPr>
            <a:xfrm>
              <a:off x="304801" y="281335"/>
              <a:ext cx="13106399" cy="1230085"/>
            </a:xfrm>
            <a:prstGeom prst="roundRect">
              <a:avLst>
                <a:gd fmla="val 14434"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351">
                <a:solidFill>
                  <a:srgbClr val="FFFFFF"/>
                </a:solidFill>
                <a:latin typeface="Dosis"/>
                <a:ea typeface="Dosis"/>
                <a:cs typeface="Dosis"/>
                <a:sym typeface="Dosis"/>
              </a:endParaRPr>
            </a:p>
          </p:txBody>
        </p:sp>
      </p:grpSp>
      <p:sp>
        <p:nvSpPr>
          <p:cNvPr id="1771" name="Google Shape;1771;p209"/>
          <p:cNvSpPr/>
          <p:nvPr/>
        </p:nvSpPr>
        <p:spPr>
          <a:xfrm rot="10800000">
            <a:off x="11447485" y="272473"/>
            <a:ext cx="290043" cy="219304"/>
          </a:xfrm>
          <a:custGeom>
            <a:rect b="b" l="l" r="r" t="t"/>
            <a:pathLst>
              <a:path extrusionOk="0" h="671453" w="771785">
                <a:moveTo>
                  <a:pt x="0" y="0"/>
                </a:moveTo>
                <a:lnTo>
                  <a:pt x="771785" y="0"/>
                </a:lnTo>
                <a:lnTo>
                  <a:pt x="771785" y="671453"/>
                </a:lnTo>
                <a:lnTo>
                  <a:pt x="0" y="671453"/>
                </a:lnTo>
                <a:lnTo>
                  <a:pt x="0" y="0"/>
                </a:lnTo>
                <a:close/>
              </a:path>
            </a:pathLst>
          </a:custGeom>
          <a:blipFill rotWithShape="1">
            <a:blip r:embed="rId2">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sz="1351">
              <a:solidFill>
                <a:srgbClr val="7F7F7F"/>
              </a:solidFill>
              <a:latin typeface="Dosis"/>
              <a:ea typeface="Dosis"/>
              <a:cs typeface="Dosis"/>
              <a:sym typeface="Dosis"/>
            </a:endParaRPr>
          </a:p>
        </p:txBody>
      </p:sp>
      <p:sp>
        <p:nvSpPr>
          <p:cNvPr id="1772" name="Google Shape;1772;p209"/>
          <p:cNvSpPr txBox="1"/>
          <p:nvPr>
            <p:ph type="title"/>
          </p:nvPr>
        </p:nvSpPr>
        <p:spPr>
          <a:xfrm>
            <a:off x="1015448" y="195948"/>
            <a:ext cx="10161104" cy="470617"/>
          </a:xfrm>
          <a:prstGeom prst="rect">
            <a:avLst/>
          </a:prstGeom>
          <a:noFill/>
          <a:ln>
            <a:noFill/>
          </a:ln>
        </p:spPr>
        <p:txBody>
          <a:bodyPr anchorCtr="0" anchor="t" bIns="45700" lIns="91425" spcFirstLastPara="1" rIns="91425" wrap="square" tIns="45700">
            <a:normAutofit/>
          </a:bodyPr>
          <a:lstStyle>
            <a:lvl1pPr lvl="0" marR="0" rtl="0" algn="r">
              <a:lnSpc>
                <a:spcPct val="90000"/>
              </a:lnSpc>
              <a:spcBef>
                <a:spcPts val="0"/>
              </a:spcBef>
              <a:spcAft>
                <a:spcPts val="0"/>
              </a:spcAft>
              <a:buClr>
                <a:srgbClr val="747474"/>
              </a:buClr>
              <a:buSzPts val="2000"/>
              <a:buFont typeface="Play"/>
              <a:buNone/>
              <a:defRPr b="1" i="0" sz="2000" u="none" cap="none" strike="noStrike">
                <a:solidFill>
                  <a:srgbClr val="747474"/>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73" name="Google Shape;1773;p209"/>
          <p:cNvSpPr txBox="1"/>
          <p:nvPr>
            <p:ph idx="1" type="body"/>
          </p:nvPr>
        </p:nvSpPr>
        <p:spPr>
          <a:xfrm>
            <a:off x="996949" y="685689"/>
            <a:ext cx="10179603" cy="292443"/>
          </a:xfrm>
          <a:prstGeom prst="rect">
            <a:avLst/>
          </a:prstGeom>
          <a:noFill/>
          <a:ln>
            <a:noFill/>
          </a:ln>
        </p:spPr>
        <p:txBody>
          <a:bodyPr anchorCtr="0" anchor="t" bIns="45700" lIns="91425" spcFirstLastPara="1" rIns="91425" wrap="square" tIns="45700">
            <a:noAutofit/>
          </a:bodyPr>
          <a:lstStyle>
            <a:lvl1pPr indent="-228600" lvl="0" marL="457200" marR="0" rtl="0" algn="r">
              <a:lnSpc>
                <a:spcPct val="90000"/>
              </a:lnSpc>
              <a:spcBef>
                <a:spcPts val="1067"/>
              </a:spcBef>
              <a:spcAft>
                <a:spcPts val="0"/>
              </a:spcAft>
              <a:buClr>
                <a:srgbClr val="000000"/>
              </a:buClr>
              <a:buSzPts val="2100"/>
              <a:buFont typeface="Arial"/>
              <a:buNone/>
              <a:defRPr b="0" i="1" sz="1400" u="none" cap="none" strike="noStrike">
                <a:solidFill>
                  <a:srgbClr val="AEAEAE"/>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itle Slide">
  <p:cSld name="8_Title Slide">
    <p:bg>
      <p:bgPr>
        <a:solidFill>
          <a:schemeClr val="lt1"/>
        </a:solidFill>
      </p:bgPr>
    </p:bg>
    <p:spTree>
      <p:nvGrpSpPr>
        <p:cNvPr id="1774" name="Shape 1774"/>
        <p:cNvGrpSpPr/>
        <p:nvPr/>
      </p:nvGrpSpPr>
      <p:grpSpPr>
        <a:xfrm>
          <a:off x="0" y="0"/>
          <a:ext cx="0" cy="0"/>
          <a:chOff x="0" y="0"/>
          <a:chExt cx="0" cy="0"/>
        </a:xfrm>
      </p:grpSpPr>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_Title Slide">
  <p:cSld name="9_Title Slide">
    <p:spTree>
      <p:nvGrpSpPr>
        <p:cNvPr id="1775" name="Shape 1775"/>
        <p:cNvGrpSpPr/>
        <p:nvPr/>
      </p:nvGrpSpPr>
      <p:grpSpPr>
        <a:xfrm>
          <a:off x="0" y="0"/>
          <a:ext cx="0" cy="0"/>
          <a:chOff x="0" y="0"/>
          <a:chExt cx="0" cy="0"/>
        </a:xfrm>
      </p:grpSpPr>
      <p:sp>
        <p:nvSpPr>
          <p:cNvPr id="1776" name="Google Shape;1776;p21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Layout>
</file>

<file path=ppt/slideLayouts/slideLayout2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Title Slide">
  <p:cSld name="10_Title Slide">
    <p:spTree>
      <p:nvGrpSpPr>
        <p:cNvPr id="1777" name="Shape 1777"/>
        <p:cNvGrpSpPr/>
        <p:nvPr/>
      </p:nvGrpSpPr>
      <p:grpSpPr>
        <a:xfrm>
          <a:off x="0" y="0"/>
          <a:ext cx="0" cy="0"/>
          <a:chOff x="0" y="0"/>
          <a:chExt cx="0" cy="0"/>
        </a:xfrm>
      </p:grpSpPr>
      <p:sp>
        <p:nvSpPr>
          <p:cNvPr id="1778" name="Google Shape;1778;p21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79" name="Google Shape;1779;p212"/>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0" name="Google Shape;1780;p212"/>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1" name="Google Shape;1781;p212"/>
          <p:cNvSpPr txBox="1"/>
          <p:nvPr>
            <p:ph idx="1" type="body"/>
          </p:nvPr>
        </p:nvSpPr>
        <p:spPr>
          <a:xfrm>
            <a:off x="3715201" y="81026"/>
            <a:ext cx="4757739" cy="830956"/>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1" i="0" sz="4800" u="none" cap="none" strike="noStrike">
                <a:solidFill>
                  <a:schemeClr val="dk1"/>
                </a:solidFill>
                <a:latin typeface="Simplified Arabic"/>
                <a:ea typeface="Simplified Arabic"/>
                <a:cs typeface="Simplified Arabic"/>
                <a:sym typeface="Simplified Arabic"/>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82" name="Google Shape;1782;p212"/>
          <p:cNvSpPr txBox="1"/>
          <p:nvPr>
            <p:ph idx="2" type="body"/>
          </p:nvPr>
        </p:nvSpPr>
        <p:spPr>
          <a:xfrm>
            <a:off x="671333" y="1678671"/>
            <a:ext cx="10845479" cy="784790"/>
          </a:xfrm>
          <a:prstGeom prst="rect">
            <a:avLst/>
          </a:prstGeom>
          <a:noFill/>
          <a:ln>
            <a:noFill/>
          </a:ln>
        </p:spPr>
        <p:txBody>
          <a:bodyPr anchorCtr="0" anchor="t" bIns="45700" lIns="91425" spcFirstLastPara="1" rIns="91425" wrap="square" tIns="45700">
            <a:spAutoFit/>
          </a:bodyPr>
          <a:lstStyle>
            <a:lvl1pPr indent="-361950" lvl="0" marL="457200" marR="0" rtl="0" algn="r">
              <a:lnSpc>
                <a:spcPct val="90000"/>
              </a:lnSpc>
              <a:spcBef>
                <a:spcPts val="1067"/>
              </a:spcBef>
              <a:spcAft>
                <a:spcPts val="0"/>
              </a:spcAft>
              <a:buClr>
                <a:srgbClr val="000000"/>
              </a:buClr>
              <a:buSzPts val="2100"/>
              <a:buFont typeface="Arial"/>
              <a:buChar char="•"/>
              <a:defRPr b="0" i="0" sz="3000" u="none" cap="none" strike="noStrike">
                <a:solidFill>
                  <a:schemeClr val="dk1"/>
                </a:solidFill>
                <a:latin typeface="Simplified Arabic"/>
                <a:ea typeface="Simplified Arabic"/>
                <a:cs typeface="Simplified Arabic"/>
                <a:sym typeface="Simplified Arabic"/>
              </a:defRPr>
            </a:lvl1pPr>
            <a:lvl2pPr indent="-342900" lvl="1" marL="9144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42900" lvl="2" marL="1371600" marR="0" rtl="0" algn="l">
              <a:lnSpc>
                <a:spcPct val="90000"/>
              </a:lnSpc>
              <a:spcBef>
                <a:spcPts val="667"/>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Title Slide">
  <p:cSld name="11_Title Slide">
    <p:spTree>
      <p:nvGrpSpPr>
        <p:cNvPr id="1783" name="Shape 1783"/>
        <p:cNvGrpSpPr/>
        <p:nvPr/>
      </p:nvGrpSpPr>
      <p:grpSpPr>
        <a:xfrm>
          <a:off x="0" y="0"/>
          <a:ext cx="0" cy="0"/>
          <a:chOff x="0" y="0"/>
          <a:chExt cx="0" cy="0"/>
        </a:xfrm>
      </p:grpSpPr>
      <p:sp>
        <p:nvSpPr>
          <p:cNvPr id="1784" name="Google Shape;1784;p2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1785" name="Google Shape;1785;p213"/>
          <p:cNvSpPr txBox="1"/>
          <p:nvPr/>
        </p:nvSpPr>
        <p:spPr>
          <a:xfrm>
            <a:off x="0" y="0"/>
            <a:ext cx="12192000" cy="6858000"/>
          </a:xfrm>
          <a:prstGeom prst="rect">
            <a:avLst/>
          </a:prstGeom>
          <a:solidFill>
            <a:srgbClr val="FFF2CC"/>
          </a:solidFill>
          <a:ln cap="flat" cmpd="sng" w="12700">
            <a:solidFill>
              <a:srgbClr val="70AD47"/>
            </a:solidFill>
            <a:prstDash val="solid"/>
            <a:miter lim="800000"/>
            <a:headEnd len="sm" w="sm" type="none"/>
            <a:tailEnd len="sm" w="sm" type="none"/>
          </a:ln>
        </p:spPr>
        <p:txBody>
          <a:bodyPr anchorCtr="0" anchor="ctr" bIns="360000" lIns="720000" spcFirstLastPara="1" rIns="720000" wrap="square" tIns="3600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6" name="Google Shape;1786;p213"/>
          <p:cNvSpPr txBox="1"/>
          <p:nvPr/>
        </p:nvSpPr>
        <p:spPr>
          <a:xfrm>
            <a:off x="0" y="0"/>
            <a:ext cx="12192000" cy="1016000"/>
          </a:xfrm>
          <a:prstGeom prst="rect">
            <a:avLst/>
          </a:prstGeom>
          <a:solidFill>
            <a:srgbClr val="FFC000"/>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87" name="Google Shape;1787;p213"/>
          <p:cNvSpPr txBox="1"/>
          <p:nvPr>
            <p:ph idx="1" type="body"/>
          </p:nvPr>
        </p:nvSpPr>
        <p:spPr>
          <a:xfrm>
            <a:off x="3715201" y="81025"/>
            <a:ext cx="4757739" cy="707846"/>
          </a:xfrm>
          <a:prstGeom prst="rect">
            <a:avLst/>
          </a:prstGeom>
          <a:noFill/>
          <a:ln>
            <a:noFill/>
          </a:ln>
        </p:spPr>
        <p:txBody>
          <a:bodyPr anchorCtr="0" anchor="t" bIns="45700" lIns="91425" spcFirstLastPara="1" rIns="91425" wrap="square" tIns="45700">
            <a:spAutoFit/>
          </a:bodyPr>
          <a:lstStyle>
            <a:lvl1pPr indent="-228600" lvl="0" marL="457200" marR="0" rtl="0" algn="ctr">
              <a:lnSpc>
                <a:spcPct val="100000"/>
              </a:lnSpc>
              <a:spcBef>
                <a:spcPts val="0"/>
              </a:spcBef>
              <a:spcAft>
                <a:spcPts val="0"/>
              </a:spcAft>
              <a:buClr>
                <a:schemeClr val="dk1"/>
              </a:buClr>
              <a:buSzPts val="4800"/>
              <a:buFont typeface="Simplified Arabic"/>
              <a:buNone/>
              <a:defRPr b="0" i="0" sz="4000" u="none" cap="none" strike="noStrike">
                <a:solidFill>
                  <a:srgbClr val="000000"/>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
        <p:nvSpPr>
          <p:cNvPr id="1788" name="Google Shape;1788;p213"/>
          <p:cNvSpPr txBox="1"/>
          <p:nvPr>
            <p:ph idx="2" type="body"/>
          </p:nvPr>
        </p:nvSpPr>
        <p:spPr>
          <a:xfrm>
            <a:off x="671333" y="1678672"/>
            <a:ext cx="10845479" cy="3108543"/>
          </a:xfrm>
          <a:prstGeom prst="rect">
            <a:avLst/>
          </a:prstGeom>
          <a:noFill/>
          <a:ln>
            <a:noFill/>
          </a:ln>
        </p:spPr>
        <p:txBody>
          <a:bodyPr anchorCtr="0" anchor="t" bIns="45700" lIns="91425" spcFirstLastPara="1" rIns="91425" wrap="square" tIns="45700">
            <a:spAutoFit/>
          </a:bodyPr>
          <a:lstStyle>
            <a:lvl1pPr indent="-361950" lvl="0" marL="457200" marR="0" rtl="0" algn="l">
              <a:lnSpc>
                <a:spcPct val="90000"/>
              </a:lnSpc>
              <a:spcBef>
                <a:spcPts val="1067"/>
              </a:spcBef>
              <a:spcAft>
                <a:spcPts val="0"/>
              </a:spcAft>
              <a:buClr>
                <a:srgbClr val="000000"/>
              </a:buClr>
              <a:buSzPts val="2100"/>
              <a:buFont typeface="Arial"/>
              <a:buChar char="•"/>
              <a:defRPr b="0" i="0" sz="2800" u="none" cap="none" strike="noStrike">
                <a:solidFill>
                  <a:schemeClr val="dk1"/>
                </a:solidFill>
                <a:latin typeface="Calibri"/>
                <a:ea typeface="Calibri"/>
                <a:cs typeface="Calibri"/>
                <a:sym typeface="Calibri"/>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Disposition personnalisée">
  <p:cSld name="4_Disposition personnalisée">
    <p:spTree>
      <p:nvGrpSpPr>
        <p:cNvPr id="1789" name="Shape 1789"/>
        <p:cNvGrpSpPr/>
        <p:nvPr/>
      </p:nvGrpSpPr>
      <p:grpSpPr>
        <a:xfrm>
          <a:off x="0" y="0"/>
          <a:ext cx="0" cy="0"/>
          <a:chOff x="0" y="0"/>
          <a:chExt cx="0" cy="0"/>
        </a:xfrm>
      </p:grpSpPr>
      <p:sp>
        <p:nvSpPr>
          <p:cNvPr id="1790" name="Google Shape;1790;p214"/>
          <p:cNvSpPr txBox="1"/>
          <p:nvPr>
            <p:ph type="title"/>
          </p:nvPr>
        </p:nvSpPr>
        <p:spPr>
          <a:xfrm>
            <a:off x="838200" y="365125"/>
            <a:ext cx="10515600" cy="1325563"/>
          </a:xfrm>
          <a:prstGeom prst="rect">
            <a:avLst/>
          </a:prstGeom>
          <a:noFill/>
          <a:ln>
            <a:noFill/>
          </a:ln>
        </p:spPr>
        <p:txBody>
          <a:bodyPr anchorCtr="0" anchor="t" bIns="45700" lIns="91425" spcFirstLastPara="1" rIns="91425" wrap="square" tIns="45700">
            <a:noAutofit/>
          </a:bodyPr>
          <a:lstStyle>
            <a:lvl1pPr lvl="0" marR="0" rtl="0" algn="l">
              <a:lnSpc>
                <a:spcPct val="9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791" name="Google Shape;1791;p214"/>
          <p:cNvSpPr txBox="1"/>
          <p:nvPr>
            <p:ph idx="10" type="dt"/>
          </p:nvPr>
        </p:nvSpPr>
        <p:spPr>
          <a:xfrm>
            <a:off x="838200" y="6356351"/>
            <a:ext cx="27432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92" name="Google Shape;1792;p214"/>
          <p:cNvSpPr txBox="1"/>
          <p:nvPr>
            <p:ph idx="11" type="ftr"/>
          </p:nvPr>
        </p:nvSpPr>
        <p:spPr>
          <a:xfrm>
            <a:off x="4038600" y="6356351"/>
            <a:ext cx="4114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sz="18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93" name="Google Shape;1793;p214"/>
          <p:cNvSpPr txBox="1"/>
          <p:nvPr>
            <p:ph idx="12" type="sldNum"/>
          </p:nvPr>
        </p:nvSpPr>
        <p:spPr>
          <a:xfrm>
            <a:off x="8610600" y="6356351"/>
            <a:ext cx="2743200" cy="365125"/>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sz="1800">
                <a:solidFill>
                  <a:srgbClr val="000000"/>
                </a:solidFill>
                <a:latin typeface="Arial"/>
                <a:ea typeface="Arial"/>
                <a:cs typeface="Arial"/>
                <a:sym typeface="Arial"/>
              </a:defRPr>
            </a:lvl1pPr>
            <a:lvl2pPr indent="0" lvl="1" marL="0" marR="0" rtl="0" algn="l">
              <a:spcBef>
                <a:spcPts val="0"/>
              </a:spcBef>
              <a:buNone/>
              <a:defRPr sz="1800">
                <a:solidFill>
                  <a:srgbClr val="000000"/>
                </a:solidFill>
                <a:latin typeface="Arial"/>
                <a:ea typeface="Arial"/>
                <a:cs typeface="Arial"/>
                <a:sym typeface="Arial"/>
              </a:defRPr>
            </a:lvl2pPr>
            <a:lvl3pPr indent="0" lvl="2" marL="0" marR="0" rtl="0" algn="l">
              <a:spcBef>
                <a:spcPts val="0"/>
              </a:spcBef>
              <a:buNone/>
              <a:defRPr sz="1800">
                <a:solidFill>
                  <a:srgbClr val="000000"/>
                </a:solidFill>
                <a:latin typeface="Arial"/>
                <a:ea typeface="Arial"/>
                <a:cs typeface="Arial"/>
                <a:sym typeface="Arial"/>
              </a:defRPr>
            </a:lvl3pPr>
            <a:lvl4pPr indent="0" lvl="3" marL="0" marR="0" rtl="0" algn="l">
              <a:spcBef>
                <a:spcPts val="0"/>
              </a:spcBef>
              <a:buNone/>
              <a:defRPr sz="1800">
                <a:solidFill>
                  <a:srgbClr val="000000"/>
                </a:solidFill>
                <a:latin typeface="Arial"/>
                <a:ea typeface="Arial"/>
                <a:cs typeface="Arial"/>
                <a:sym typeface="Arial"/>
              </a:defRPr>
            </a:lvl4pPr>
            <a:lvl5pPr indent="0" lvl="4" marL="0" marR="0" rtl="0" algn="l">
              <a:spcBef>
                <a:spcPts val="0"/>
              </a:spcBef>
              <a:buNone/>
              <a:defRPr sz="1800">
                <a:solidFill>
                  <a:srgbClr val="000000"/>
                </a:solidFill>
                <a:latin typeface="Arial"/>
                <a:ea typeface="Arial"/>
                <a:cs typeface="Arial"/>
                <a:sym typeface="Arial"/>
              </a:defRPr>
            </a:lvl5pPr>
            <a:lvl6pPr indent="0" lvl="5" marL="0" marR="0" rtl="0" algn="l">
              <a:spcBef>
                <a:spcPts val="0"/>
              </a:spcBef>
              <a:buNone/>
              <a:defRPr sz="1800">
                <a:solidFill>
                  <a:srgbClr val="000000"/>
                </a:solidFill>
                <a:latin typeface="Arial"/>
                <a:ea typeface="Arial"/>
                <a:cs typeface="Arial"/>
                <a:sym typeface="Arial"/>
              </a:defRPr>
            </a:lvl6pPr>
            <a:lvl7pPr indent="0" lvl="6" marL="0" marR="0" rtl="0" algn="l">
              <a:spcBef>
                <a:spcPts val="0"/>
              </a:spcBef>
              <a:buNone/>
              <a:defRPr sz="1800">
                <a:solidFill>
                  <a:srgbClr val="000000"/>
                </a:solidFill>
                <a:latin typeface="Arial"/>
                <a:ea typeface="Arial"/>
                <a:cs typeface="Arial"/>
                <a:sym typeface="Arial"/>
              </a:defRPr>
            </a:lvl7pPr>
            <a:lvl8pPr indent="0" lvl="7" marL="0" marR="0" rtl="0" algn="l">
              <a:spcBef>
                <a:spcPts val="0"/>
              </a:spcBef>
              <a:buNone/>
              <a:defRPr sz="1800">
                <a:solidFill>
                  <a:srgbClr val="000000"/>
                </a:solidFill>
                <a:latin typeface="Arial"/>
                <a:ea typeface="Arial"/>
                <a:cs typeface="Arial"/>
                <a:sym typeface="Arial"/>
              </a:defRPr>
            </a:lvl8pPr>
            <a:lvl9pPr indent="0" lvl="8" marL="0" marR="0" rtl="0" algn="l">
              <a:spcBef>
                <a:spcPts val="0"/>
              </a:spcBef>
              <a:buNone/>
              <a:defRPr sz="1800">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ar-MA"/>
              <a:t>‹#›</a:t>
            </a:fld>
            <a:endParaRPr/>
          </a:p>
        </p:txBody>
      </p:sp>
    </p:spTree>
  </p:cSld>
  <p:clrMapOvr>
    <a:masterClrMapping/>
  </p:clrMapOvr>
</p:sldLayout>
</file>

<file path=ppt/slideLayouts/slideLayout2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ontents slide layout">
  <p:cSld name="3_Contents slide layout">
    <p:spTree>
      <p:nvGrpSpPr>
        <p:cNvPr id="1794" name="Shape 1794"/>
        <p:cNvGrpSpPr/>
        <p:nvPr/>
      </p:nvGrpSpPr>
      <p:grpSpPr>
        <a:xfrm>
          <a:off x="0" y="0"/>
          <a:ext cx="0" cy="0"/>
          <a:chOff x="0" y="0"/>
          <a:chExt cx="0" cy="0"/>
        </a:xfrm>
      </p:grpSpPr>
      <p:sp>
        <p:nvSpPr>
          <p:cNvPr id="1795" name="Google Shape;1795;p215"/>
          <p:cNvSpPr txBox="1"/>
          <p:nvPr>
            <p:ph idx="1" type="body"/>
          </p:nvPr>
        </p:nvSpPr>
        <p:spPr>
          <a:xfrm>
            <a:off x="323530" y="339510"/>
            <a:ext cx="11573197" cy="724247"/>
          </a:xfrm>
          <a:prstGeom prst="rect">
            <a:avLst/>
          </a:prstGeom>
          <a:noFill/>
          <a:ln>
            <a:noFill/>
          </a:ln>
        </p:spPr>
        <p:txBody>
          <a:bodyPr anchorCtr="0" anchor="ctr" bIns="45700" lIns="91425" spcFirstLastPara="1" rIns="91425" wrap="square" tIns="45700">
            <a:noAutofit/>
          </a:bodyPr>
          <a:lstStyle>
            <a:lvl1pPr indent="-228600" lvl="0" marL="457200" marR="0" rtl="0" algn="ctr">
              <a:lnSpc>
                <a:spcPct val="90000"/>
              </a:lnSpc>
              <a:spcBef>
                <a:spcPts val="1067"/>
              </a:spcBef>
              <a:spcAft>
                <a:spcPts val="0"/>
              </a:spcAft>
              <a:buClr>
                <a:srgbClr val="000000"/>
              </a:buClr>
              <a:buSzPts val="2100"/>
              <a:buFont typeface="Arial"/>
              <a:buNone/>
              <a:defRPr b="0" i="0" sz="5400" u="none" cap="none" strike="noStrike">
                <a:solidFill>
                  <a:srgbClr val="262626"/>
                </a:solidFill>
                <a:latin typeface="Play"/>
                <a:ea typeface="Play"/>
                <a:cs typeface="Play"/>
                <a:sym typeface="Play"/>
              </a:defRPr>
            </a:lvl1pPr>
            <a:lvl2pPr indent="-431800" lvl="1" marL="914400" marR="0" rtl="0" algn="l">
              <a:lnSpc>
                <a:spcPct val="90000"/>
              </a:lnSpc>
              <a:spcBef>
                <a:spcPts val="667"/>
              </a:spcBef>
              <a:spcAft>
                <a:spcPts val="0"/>
              </a:spcAft>
              <a:buClr>
                <a:schemeClr val="dk1"/>
              </a:buClr>
              <a:buSzPts val="3200"/>
              <a:buFont typeface="Arial"/>
              <a:buChar char="•"/>
              <a:defRPr b="0" i="0" sz="3200" u="none" cap="none" strike="noStrike">
                <a:solidFill>
                  <a:schemeClr val="dk1"/>
                </a:solidFill>
                <a:latin typeface="Arial"/>
                <a:ea typeface="Arial"/>
                <a:cs typeface="Arial"/>
                <a:sym typeface="Arial"/>
              </a:defRPr>
            </a:lvl2pPr>
            <a:lvl3pPr indent="-397954" lvl="2" marL="1371600" marR="0" rtl="0" algn="l">
              <a:lnSpc>
                <a:spcPct val="90000"/>
              </a:lnSpc>
              <a:spcBef>
                <a:spcPts val="667"/>
              </a:spcBef>
              <a:spcAft>
                <a:spcPts val="0"/>
              </a:spcAft>
              <a:buClr>
                <a:schemeClr val="dk1"/>
              </a:buClr>
              <a:buSzPts val="2667"/>
              <a:buFont typeface="Arial"/>
              <a:buChar char="•"/>
              <a:defRPr b="0" i="0" sz="2667" u="none" cap="none" strike="noStrike">
                <a:solidFill>
                  <a:schemeClr val="dk1"/>
                </a:solidFill>
                <a:latin typeface="Arial"/>
                <a:ea typeface="Arial"/>
                <a:cs typeface="Arial"/>
                <a:sym typeface="Arial"/>
              </a:defRPr>
            </a:lvl3pPr>
            <a:lvl4pPr indent="-381000" lvl="3" marL="1828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4pPr>
            <a:lvl5pPr indent="-381000" lvl="4" marL="22860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5pPr>
            <a:lvl6pPr indent="-381000" lvl="5" marL="27432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6pPr>
            <a:lvl7pPr indent="-381000" lvl="6" marL="32004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7pPr>
            <a:lvl8pPr indent="-381000" lvl="7" marL="36576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8pPr>
            <a:lvl9pPr indent="-381000" lvl="8" marL="4114800" marR="0" rtl="0" algn="l">
              <a:lnSpc>
                <a:spcPct val="90000"/>
              </a:lnSpc>
              <a:spcBef>
                <a:spcPts val="667"/>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9pPr>
          </a:lstStyle>
          <a:p/>
        </p:txBody>
      </p:sp>
    </p:spTree>
  </p:cSld>
  <p:clrMapOvr>
    <a:masterClrMapping/>
  </p:clrMapOvr>
</p:sldLayout>
</file>

<file path=ppt/slideLayouts/slideLayout2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Title Slide">
  <p:cSld name="12_Title Slide">
    <p:bg>
      <p:bgPr>
        <a:solidFill>
          <a:schemeClr val="lt1"/>
        </a:solidFill>
      </p:bgPr>
    </p:bg>
    <p:spTree>
      <p:nvGrpSpPr>
        <p:cNvPr id="1796" name="Shape 1796"/>
        <p:cNvGrpSpPr/>
        <p:nvPr/>
      </p:nvGrpSpPr>
      <p:grpSpPr>
        <a:xfrm>
          <a:off x="0" y="0"/>
          <a:ext cx="0" cy="0"/>
          <a:chOff x="0" y="0"/>
          <a:chExt cx="0" cy="0"/>
        </a:xfrm>
      </p:grpSpPr>
      <p:pic>
        <p:nvPicPr>
          <p:cNvPr descr="Image générée" id="1797" name="Google Shape;1797;p216"/>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798" name="Google Shape;1798;p216"/>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Title Slide">
  <p:cSld name="13_Title Slide">
    <p:bg>
      <p:bgPr>
        <a:solidFill>
          <a:schemeClr val="lt1"/>
        </a:solidFill>
      </p:bgPr>
    </p:bg>
    <p:spTree>
      <p:nvGrpSpPr>
        <p:cNvPr id="1799" name="Shape 1799"/>
        <p:cNvGrpSpPr/>
        <p:nvPr/>
      </p:nvGrpSpPr>
      <p:grpSpPr>
        <a:xfrm>
          <a:off x="0" y="0"/>
          <a:ext cx="0" cy="0"/>
          <a:chOff x="0" y="0"/>
          <a:chExt cx="0" cy="0"/>
        </a:xfrm>
      </p:grpSpPr>
      <p:pic>
        <p:nvPicPr>
          <p:cNvPr descr="Image générée" id="1800" name="Google Shape;1800;p217"/>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01" name="Google Shape;1801;p217"/>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2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4_Title Slide">
  <p:cSld name="14_Title Slide">
    <p:bg>
      <p:bgPr>
        <a:solidFill>
          <a:schemeClr val="lt1"/>
        </a:solidFill>
      </p:bgPr>
    </p:bg>
    <p:spTree>
      <p:nvGrpSpPr>
        <p:cNvPr id="1802" name="Shape 1802"/>
        <p:cNvGrpSpPr/>
        <p:nvPr/>
      </p:nvGrpSpPr>
      <p:grpSpPr>
        <a:xfrm>
          <a:off x="0" y="0"/>
          <a:ext cx="0" cy="0"/>
          <a:chOff x="0" y="0"/>
          <a:chExt cx="0" cy="0"/>
        </a:xfrm>
      </p:grpSpPr>
      <p:pic>
        <p:nvPicPr>
          <p:cNvPr descr="Image générée" id="1803" name="Google Shape;1803;p218"/>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04" name="Google Shape;1804;p218"/>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5_Title Slide">
  <p:cSld name="15_Title Slide">
    <p:bg>
      <p:bgPr>
        <a:solidFill>
          <a:schemeClr val="lt1"/>
        </a:solidFill>
      </p:bgPr>
    </p:bg>
    <p:spTree>
      <p:nvGrpSpPr>
        <p:cNvPr id="1805" name="Shape 1805"/>
        <p:cNvGrpSpPr/>
        <p:nvPr/>
      </p:nvGrpSpPr>
      <p:grpSpPr>
        <a:xfrm>
          <a:off x="0" y="0"/>
          <a:ext cx="0" cy="0"/>
          <a:chOff x="0" y="0"/>
          <a:chExt cx="0" cy="0"/>
        </a:xfrm>
      </p:grpSpPr>
      <p:pic>
        <p:nvPicPr>
          <p:cNvPr descr="Image générée" id="1806" name="Google Shape;1806;p219"/>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07" name="Google Shape;1807;p219"/>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6_Title Slide">
  <p:cSld name="16_Title Slide">
    <p:bg>
      <p:bgPr>
        <a:solidFill>
          <a:schemeClr val="lt1"/>
        </a:solidFill>
      </p:bgPr>
    </p:bg>
    <p:spTree>
      <p:nvGrpSpPr>
        <p:cNvPr id="1808" name="Shape 1808"/>
        <p:cNvGrpSpPr/>
        <p:nvPr/>
      </p:nvGrpSpPr>
      <p:grpSpPr>
        <a:xfrm>
          <a:off x="0" y="0"/>
          <a:ext cx="0" cy="0"/>
          <a:chOff x="0" y="0"/>
          <a:chExt cx="0" cy="0"/>
        </a:xfrm>
      </p:grpSpPr>
      <p:pic>
        <p:nvPicPr>
          <p:cNvPr descr="Image générée" id="1809" name="Google Shape;1809;p220"/>
          <p:cNvPicPr preferRelativeResize="0"/>
          <p:nvPr/>
        </p:nvPicPr>
        <p:blipFill rotWithShape="1">
          <a:blip r:embed="rId2">
            <a:alphaModFix/>
          </a:blip>
          <a:srcRect b="61971" l="3539" r="75793" t="24327"/>
          <a:stretch/>
        </p:blipFill>
        <p:spPr>
          <a:xfrm>
            <a:off x="1" y="2369"/>
            <a:ext cx="792431" cy="791083"/>
          </a:xfrm>
          <a:prstGeom prst="rect">
            <a:avLst/>
          </a:prstGeom>
          <a:noFill/>
          <a:ln>
            <a:noFill/>
          </a:ln>
        </p:spPr>
      </p:pic>
      <p:sp>
        <p:nvSpPr>
          <p:cNvPr id="1810" name="Google Shape;1810;p220"/>
          <p:cNvSpPr/>
          <p:nvPr/>
        </p:nvSpPr>
        <p:spPr>
          <a:xfrm>
            <a:off x="-3857" y="0"/>
            <a:ext cx="12167832"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spTree>
  </p:cSld>
  <p:clrMapOvr>
    <a:masterClrMapping/>
  </p:clrMapOvr>
  <p:extLst>
    <p:ext uri="{DCECCB84-F9BA-43D5-87BE-67443E8EF086}">
      <p15:sldGuideLst>
        <p15:guide id="1" orient="horz" pos="1620">
          <p15:clr>
            <a:srgbClr val="FBAE40"/>
          </p15:clr>
        </p15:guide>
        <p15:guide id="2" pos="2880">
          <p15:clr>
            <a:srgbClr val="FBAE40"/>
          </p15:clr>
        </p15:guide>
      </p15:sldGuideLst>
    </p:ext>
  </p:extLst>
</p:sldLayout>
</file>

<file path=ppt/slideLayouts/slideLayout3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script">
  <p:cSld name="1_script">
    <p:spTree>
      <p:nvGrpSpPr>
        <p:cNvPr id="1811" name="Shape 1811"/>
        <p:cNvGrpSpPr/>
        <p:nvPr/>
      </p:nvGrpSpPr>
      <p:grpSpPr>
        <a:xfrm>
          <a:off x="0" y="0"/>
          <a:ext cx="0" cy="0"/>
          <a:chOff x="0" y="0"/>
          <a:chExt cx="0" cy="0"/>
        </a:xfrm>
      </p:grpSpPr>
      <p:sp>
        <p:nvSpPr>
          <p:cNvPr id="1812" name="Google Shape;1812;p221"/>
          <p:cNvSpPr/>
          <p:nvPr/>
        </p:nvSpPr>
        <p:spPr>
          <a:xfrm>
            <a:off x="83184" y="57572"/>
            <a:ext cx="12039799" cy="1093409"/>
          </a:xfrm>
          <a:prstGeom prst="roundRect">
            <a:avLst>
              <a:gd fmla="val 14434" name="adj"/>
            </a:avLst>
          </a:prstGeom>
          <a:solidFill>
            <a:srgbClr val="F2F2F2"/>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1800">
              <a:solidFill>
                <a:srgbClr val="FFFFFF"/>
              </a:solidFill>
              <a:latin typeface="Dosis"/>
              <a:ea typeface="Dosis"/>
              <a:cs typeface="Dosis"/>
              <a:sym typeface="Dosis"/>
            </a:endParaRPr>
          </a:p>
        </p:txBody>
      </p:sp>
      <p:sp>
        <p:nvSpPr>
          <p:cNvPr id="1813" name="Google Shape;1813;p221"/>
          <p:cNvSpPr/>
          <p:nvPr/>
        </p:nvSpPr>
        <p:spPr>
          <a:xfrm>
            <a:off x="1" y="0"/>
            <a:ext cx="12122983" cy="6858000"/>
          </a:xfrm>
          <a:prstGeom prst="rect">
            <a:avLst/>
          </a:prstGeom>
          <a:noFill/>
          <a:ln cap="flat" cmpd="sng" w="76200">
            <a:solidFill>
              <a:srgbClr val="8BC14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2400">
              <a:solidFill>
                <a:srgbClr val="FFFFFF"/>
              </a:solidFill>
              <a:latin typeface="Arial"/>
              <a:ea typeface="Arial"/>
              <a:cs typeface="Arial"/>
              <a:sym typeface="Arial"/>
            </a:endParaRPr>
          </a:p>
        </p:txBody>
      </p:sp>
      <p:pic>
        <p:nvPicPr>
          <p:cNvPr descr="Image générée" id="1814" name="Google Shape;1814;p221"/>
          <p:cNvPicPr preferRelativeResize="0"/>
          <p:nvPr/>
        </p:nvPicPr>
        <p:blipFill rotWithShape="1">
          <a:blip r:embed="rId2">
            <a:alphaModFix/>
          </a:blip>
          <a:srcRect b="61971" l="3539" r="75793" t="24327"/>
          <a:stretch/>
        </p:blipFill>
        <p:spPr>
          <a:xfrm>
            <a:off x="83184" y="76094"/>
            <a:ext cx="1096128" cy="1096276"/>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3.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21" Type="http://schemas.openxmlformats.org/officeDocument/2006/relationships/theme" Target="../theme/theme6.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5" Type="http://schemas.openxmlformats.org/officeDocument/2006/relationships/slideLayout" Target="../slideLayouts/slideLayout28.xml"/><Relationship Id="rId14" Type="http://schemas.openxmlformats.org/officeDocument/2006/relationships/slideLayout" Target="../slideLayouts/slideLayout27.xml"/><Relationship Id="rId17" Type="http://schemas.openxmlformats.org/officeDocument/2006/relationships/slideLayout" Target="../slideLayouts/slideLayout30.xml"/><Relationship Id="rId16" Type="http://schemas.openxmlformats.org/officeDocument/2006/relationships/slideLayout" Target="../slideLayouts/slideLayout29.xml"/><Relationship Id="rId5" Type="http://schemas.openxmlformats.org/officeDocument/2006/relationships/slideLayout" Target="../slideLayouts/slideLayout18.xml"/><Relationship Id="rId19" Type="http://schemas.openxmlformats.org/officeDocument/2006/relationships/slideLayout" Target="../slideLayouts/slideLayout32.xml"/><Relationship Id="rId6" Type="http://schemas.openxmlformats.org/officeDocument/2006/relationships/slideLayout" Target="../slideLayouts/slideLayout19.xml"/><Relationship Id="rId18" Type="http://schemas.openxmlformats.org/officeDocument/2006/relationships/slideLayout" Target="../slideLayouts/slideLayout31.xml"/><Relationship Id="rId7" Type="http://schemas.openxmlformats.org/officeDocument/2006/relationships/slideLayout" Target="../slideLayouts/slideLayout20.xml"/><Relationship Id="rId8"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3.xml"/><Relationship Id="rId22" Type="http://schemas.openxmlformats.org/officeDocument/2006/relationships/slideLayout" Target="../slideLayouts/slideLayout55.xml"/><Relationship Id="rId21" Type="http://schemas.openxmlformats.org/officeDocument/2006/relationships/slideLayout" Target="../slideLayouts/slideLayout54.xml"/><Relationship Id="rId24" Type="http://schemas.openxmlformats.org/officeDocument/2006/relationships/slideLayout" Target="../slideLayouts/slideLayout57.xml"/><Relationship Id="rId23" Type="http://schemas.openxmlformats.org/officeDocument/2006/relationships/slideLayout" Target="../slideLayouts/slideLayout56.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9" Type="http://schemas.openxmlformats.org/officeDocument/2006/relationships/slideLayout" Target="../slideLayouts/slideLayout42.xml"/><Relationship Id="rId26" Type="http://schemas.openxmlformats.org/officeDocument/2006/relationships/slideLayout" Target="../slideLayouts/slideLayout59.xml"/><Relationship Id="rId25" Type="http://schemas.openxmlformats.org/officeDocument/2006/relationships/slideLayout" Target="../slideLayouts/slideLayout58.xml"/><Relationship Id="rId28" Type="http://schemas.openxmlformats.org/officeDocument/2006/relationships/theme" Target="../theme/theme16.xml"/><Relationship Id="rId27" Type="http://schemas.openxmlformats.org/officeDocument/2006/relationships/slideLayout" Target="../slideLayouts/slideLayout60.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11" Type="http://schemas.openxmlformats.org/officeDocument/2006/relationships/slideLayout" Target="../slideLayouts/slideLayout44.xml"/><Relationship Id="rId10" Type="http://schemas.openxmlformats.org/officeDocument/2006/relationships/slideLayout" Target="../slideLayouts/slideLayout43.xml"/><Relationship Id="rId13" Type="http://schemas.openxmlformats.org/officeDocument/2006/relationships/slideLayout" Target="../slideLayouts/slideLayout46.xml"/><Relationship Id="rId12" Type="http://schemas.openxmlformats.org/officeDocument/2006/relationships/slideLayout" Target="../slideLayouts/slideLayout45.xml"/><Relationship Id="rId15" Type="http://schemas.openxmlformats.org/officeDocument/2006/relationships/slideLayout" Target="../slideLayouts/slideLayout48.xml"/><Relationship Id="rId14" Type="http://schemas.openxmlformats.org/officeDocument/2006/relationships/slideLayout" Target="../slideLayouts/slideLayout47.xml"/><Relationship Id="rId17" Type="http://schemas.openxmlformats.org/officeDocument/2006/relationships/slideLayout" Target="../slideLayouts/slideLayout50.xml"/><Relationship Id="rId16" Type="http://schemas.openxmlformats.org/officeDocument/2006/relationships/slideLayout" Target="../slideLayouts/slideLayout49.xml"/><Relationship Id="rId19" Type="http://schemas.openxmlformats.org/officeDocument/2006/relationships/slideLayout" Target="../slideLayouts/slideLayout52.xml"/><Relationship Id="rId18" Type="http://schemas.openxmlformats.org/officeDocument/2006/relationships/slideLayout" Target="../slideLayouts/slideLayout51.xml"/></Relationships>
</file>

<file path=ppt/slideMasters/_rels/slideMaster4.xml.rels><?xml version="1.0" encoding="UTF-8" standalone="yes"?><Relationships xmlns="http://schemas.openxmlformats.org/package/2006/relationships"><Relationship Id="rId20" Type="http://schemas.openxmlformats.org/officeDocument/2006/relationships/slideLayout" Target="../slideLayouts/slideLayout80.xml"/><Relationship Id="rId21" Type="http://schemas.openxmlformats.org/officeDocument/2006/relationships/theme" Target="../theme/theme12.xml"/><Relationship Id="rId1" Type="http://schemas.openxmlformats.org/officeDocument/2006/relationships/slideLayout" Target="../slideLayouts/slideLayout61.xml"/><Relationship Id="rId2" Type="http://schemas.openxmlformats.org/officeDocument/2006/relationships/slideLayout" Target="../slideLayouts/slideLayout62.xml"/><Relationship Id="rId3" Type="http://schemas.openxmlformats.org/officeDocument/2006/relationships/slideLayout" Target="../slideLayouts/slideLayout63.xml"/><Relationship Id="rId4" Type="http://schemas.openxmlformats.org/officeDocument/2006/relationships/slideLayout" Target="../slideLayouts/slideLayout64.xml"/><Relationship Id="rId9" Type="http://schemas.openxmlformats.org/officeDocument/2006/relationships/slideLayout" Target="../slideLayouts/slideLayout69.xml"/><Relationship Id="rId5" Type="http://schemas.openxmlformats.org/officeDocument/2006/relationships/slideLayout" Target="../slideLayouts/slideLayout65.xml"/><Relationship Id="rId6" Type="http://schemas.openxmlformats.org/officeDocument/2006/relationships/slideLayout" Target="../slideLayouts/slideLayout66.xml"/><Relationship Id="rId7" Type="http://schemas.openxmlformats.org/officeDocument/2006/relationships/slideLayout" Target="../slideLayouts/slideLayout67.xml"/><Relationship Id="rId8" Type="http://schemas.openxmlformats.org/officeDocument/2006/relationships/slideLayout" Target="../slideLayouts/slideLayout68.xml"/><Relationship Id="rId11" Type="http://schemas.openxmlformats.org/officeDocument/2006/relationships/slideLayout" Target="../slideLayouts/slideLayout71.xml"/><Relationship Id="rId10" Type="http://schemas.openxmlformats.org/officeDocument/2006/relationships/slideLayout" Target="../slideLayouts/slideLayout70.xml"/><Relationship Id="rId13" Type="http://schemas.openxmlformats.org/officeDocument/2006/relationships/slideLayout" Target="../slideLayouts/slideLayout73.xml"/><Relationship Id="rId12" Type="http://schemas.openxmlformats.org/officeDocument/2006/relationships/slideLayout" Target="../slideLayouts/slideLayout72.xml"/><Relationship Id="rId15" Type="http://schemas.openxmlformats.org/officeDocument/2006/relationships/slideLayout" Target="../slideLayouts/slideLayout75.xml"/><Relationship Id="rId14" Type="http://schemas.openxmlformats.org/officeDocument/2006/relationships/slideLayout" Target="../slideLayouts/slideLayout74.xml"/><Relationship Id="rId17" Type="http://schemas.openxmlformats.org/officeDocument/2006/relationships/slideLayout" Target="../slideLayouts/slideLayout77.xml"/><Relationship Id="rId16" Type="http://schemas.openxmlformats.org/officeDocument/2006/relationships/slideLayout" Target="../slideLayouts/slideLayout76.xml"/><Relationship Id="rId19" Type="http://schemas.openxmlformats.org/officeDocument/2006/relationships/slideLayout" Target="../slideLayouts/slideLayout79.xml"/><Relationship Id="rId18"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20" Type="http://schemas.openxmlformats.org/officeDocument/2006/relationships/theme" Target="../theme/theme13.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9" Type="http://schemas.openxmlformats.org/officeDocument/2006/relationships/slideLayout" Target="../slideLayouts/slideLayout89.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11" Type="http://schemas.openxmlformats.org/officeDocument/2006/relationships/slideLayout" Target="../slideLayouts/slideLayout91.xml"/><Relationship Id="rId10" Type="http://schemas.openxmlformats.org/officeDocument/2006/relationships/slideLayout" Target="../slideLayouts/slideLayout90.xml"/><Relationship Id="rId13" Type="http://schemas.openxmlformats.org/officeDocument/2006/relationships/slideLayout" Target="../slideLayouts/slideLayout93.xml"/><Relationship Id="rId12" Type="http://schemas.openxmlformats.org/officeDocument/2006/relationships/slideLayout" Target="../slideLayouts/slideLayout92.xml"/><Relationship Id="rId15" Type="http://schemas.openxmlformats.org/officeDocument/2006/relationships/slideLayout" Target="../slideLayouts/slideLayout95.xml"/><Relationship Id="rId14" Type="http://schemas.openxmlformats.org/officeDocument/2006/relationships/slideLayout" Target="../slideLayouts/slideLayout94.xml"/><Relationship Id="rId17" Type="http://schemas.openxmlformats.org/officeDocument/2006/relationships/slideLayout" Target="../slideLayouts/slideLayout97.xml"/><Relationship Id="rId16" Type="http://schemas.openxmlformats.org/officeDocument/2006/relationships/slideLayout" Target="../slideLayouts/slideLayout96.xml"/><Relationship Id="rId19" Type="http://schemas.openxmlformats.org/officeDocument/2006/relationships/slideLayout" Target="../slideLayouts/slideLayout99.xml"/><Relationship Id="rId18" Type="http://schemas.openxmlformats.org/officeDocument/2006/relationships/slideLayout" Target="../slideLayouts/slideLayout98.xml"/></Relationships>
</file>

<file path=ppt/slideMasters/_rels/slideMaster6.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9" Type="http://schemas.openxmlformats.org/officeDocument/2006/relationships/slideLayout" Target="../slideLayouts/slideLayout108.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11" Type="http://schemas.openxmlformats.org/officeDocument/2006/relationships/slideLayout" Target="../slideLayouts/slideLayout110.xml"/><Relationship Id="rId10" Type="http://schemas.openxmlformats.org/officeDocument/2006/relationships/slideLayout" Target="../slideLayouts/slideLayout109.xml"/><Relationship Id="rId13" Type="http://schemas.openxmlformats.org/officeDocument/2006/relationships/slideLayout" Target="../slideLayouts/slideLayout112.xml"/><Relationship Id="rId12" Type="http://schemas.openxmlformats.org/officeDocument/2006/relationships/slideLayout" Target="../slideLayouts/slideLayout111.xml"/><Relationship Id="rId15" Type="http://schemas.openxmlformats.org/officeDocument/2006/relationships/slideLayout" Target="../slideLayouts/slideLayout114.xml"/><Relationship Id="rId14" Type="http://schemas.openxmlformats.org/officeDocument/2006/relationships/slideLayout" Target="../slideLayouts/slideLayout113.xml"/><Relationship Id="rId17" Type="http://schemas.openxmlformats.org/officeDocument/2006/relationships/slideLayout" Target="../slideLayouts/slideLayout116.xml"/><Relationship Id="rId16" Type="http://schemas.openxmlformats.org/officeDocument/2006/relationships/slideLayout" Target="../slideLayouts/slideLayout115.xml"/><Relationship Id="rId18" Type="http://schemas.openxmlformats.org/officeDocument/2006/relationships/theme" Target="../theme/theme17.xml"/></Relationships>
</file>

<file path=ppt/slideMasters/_rels/slideMaster7.xml.rels><?xml version="1.0" encoding="UTF-8" standalone="yes"?><Relationships xmlns="http://schemas.openxmlformats.org/package/2006/relationships"><Relationship Id="rId20" Type="http://schemas.openxmlformats.org/officeDocument/2006/relationships/slideLayout" Target="../slideLayouts/slideLayout136.xml"/><Relationship Id="rId22" Type="http://schemas.openxmlformats.org/officeDocument/2006/relationships/theme" Target="../theme/theme5.xml"/><Relationship Id="rId21" Type="http://schemas.openxmlformats.org/officeDocument/2006/relationships/slideLayout" Target="../slideLayouts/slideLayout137.xml"/><Relationship Id="rId1" Type="http://schemas.openxmlformats.org/officeDocument/2006/relationships/slideLayout" Target="../slideLayouts/slideLayout117.xml"/><Relationship Id="rId2" Type="http://schemas.openxmlformats.org/officeDocument/2006/relationships/slideLayout" Target="../slideLayouts/slideLayout118.xml"/><Relationship Id="rId3" Type="http://schemas.openxmlformats.org/officeDocument/2006/relationships/slideLayout" Target="../slideLayouts/slideLayout119.xml"/><Relationship Id="rId4" Type="http://schemas.openxmlformats.org/officeDocument/2006/relationships/slideLayout" Target="../slideLayouts/slideLayout120.xml"/><Relationship Id="rId9" Type="http://schemas.openxmlformats.org/officeDocument/2006/relationships/slideLayout" Target="../slideLayouts/slideLayout125.xml"/><Relationship Id="rId5" Type="http://schemas.openxmlformats.org/officeDocument/2006/relationships/slideLayout" Target="../slideLayouts/slideLayout121.xml"/><Relationship Id="rId6" Type="http://schemas.openxmlformats.org/officeDocument/2006/relationships/slideLayout" Target="../slideLayouts/slideLayout122.xml"/><Relationship Id="rId7" Type="http://schemas.openxmlformats.org/officeDocument/2006/relationships/slideLayout" Target="../slideLayouts/slideLayout123.xml"/><Relationship Id="rId8" Type="http://schemas.openxmlformats.org/officeDocument/2006/relationships/slideLayout" Target="../slideLayouts/slideLayout124.xml"/><Relationship Id="rId11" Type="http://schemas.openxmlformats.org/officeDocument/2006/relationships/slideLayout" Target="../slideLayouts/slideLayout127.xml"/><Relationship Id="rId10" Type="http://schemas.openxmlformats.org/officeDocument/2006/relationships/slideLayout" Target="../slideLayouts/slideLayout126.xml"/><Relationship Id="rId13" Type="http://schemas.openxmlformats.org/officeDocument/2006/relationships/slideLayout" Target="../slideLayouts/slideLayout129.xml"/><Relationship Id="rId12" Type="http://schemas.openxmlformats.org/officeDocument/2006/relationships/slideLayout" Target="../slideLayouts/slideLayout128.xml"/><Relationship Id="rId15" Type="http://schemas.openxmlformats.org/officeDocument/2006/relationships/slideLayout" Target="../slideLayouts/slideLayout131.xml"/><Relationship Id="rId14" Type="http://schemas.openxmlformats.org/officeDocument/2006/relationships/slideLayout" Target="../slideLayouts/slideLayout130.xml"/><Relationship Id="rId17" Type="http://schemas.openxmlformats.org/officeDocument/2006/relationships/slideLayout" Target="../slideLayouts/slideLayout133.xml"/><Relationship Id="rId16" Type="http://schemas.openxmlformats.org/officeDocument/2006/relationships/slideLayout" Target="../slideLayouts/slideLayout132.xml"/><Relationship Id="rId19" Type="http://schemas.openxmlformats.org/officeDocument/2006/relationships/slideLayout" Target="../slideLayouts/slideLayout135.xml"/><Relationship Id="rId18" Type="http://schemas.openxmlformats.org/officeDocument/2006/relationships/slideLayout" Target="../slideLayouts/slideLayout134.xml"/></Relationships>
</file>

<file path=ppt/slideMasters/_rels/slideMaster8.xml.rels><?xml version="1.0" encoding="UTF-8" standalone="yes"?><Relationships xmlns="http://schemas.openxmlformats.org/package/2006/relationships"><Relationship Id="rId1" Type="http://schemas.openxmlformats.org/officeDocument/2006/relationships/slideLayout" Target="../slideLayouts/slideLayout138.xml"/><Relationship Id="rId2" Type="http://schemas.openxmlformats.org/officeDocument/2006/relationships/slideLayout" Target="../slideLayouts/slideLayout139.xml"/><Relationship Id="rId3" Type="http://schemas.openxmlformats.org/officeDocument/2006/relationships/slideLayout" Target="../slideLayouts/slideLayout140.xml"/><Relationship Id="rId4" Type="http://schemas.openxmlformats.org/officeDocument/2006/relationships/slideLayout" Target="../slideLayouts/slideLayout141.xml"/><Relationship Id="rId9" Type="http://schemas.openxmlformats.org/officeDocument/2006/relationships/slideLayout" Target="../slideLayouts/slideLayout146.xml"/><Relationship Id="rId5" Type="http://schemas.openxmlformats.org/officeDocument/2006/relationships/slideLayout" Target="../slideLayouts/slideLayout142.xml"/><Relationship Id="rId6" Type="http://schemas.openxmlformats.org/officeDocument/2006/relationships/slideLayout" Target="../slideLayouts/slideLayout143.xml"/><Relationship Id="rId7" Type="http://schemas.openxmlformats.org/officeDocument/2006/relationships/slideLayout" Target="../slideLayouts/slideLayout144.xml"/><Relationship Id="rId8" Type="http://schemas.openxmlformats.org/officeDocument/2006/relationships/slideLayout" Target="../slideLayouts/slideLayout145.xml"/><Relationship Id="rId10" Type="http://schemas.openxmlformats.org/officeDocument/2006/relationships/theme" Target="../theme/theme7.xml"/></Relationships>
</file>

<file path=ppt/slideMasters/_rels/slideMaster9.xml.rels><?xml version="1.0" encoding="UTF-8" standalone="yes"?><Relationships xmlns="http://schemas.openxmlformats.org/package/2006/relationships"><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11" Type="http://schemas.openxmlformats.org/officeDocument/2006/relationships/slideLayout" Target="../slideLayouts/slideLayout157.xml"/><Relationship Id="rId10" Type="http://schemas.openxmlformats.org/officeDocument/2006/relationships/slideLayout" Target="../slideLayouts/slideLayout156.xml"/><Relationship Id="rId13" Type="http://schemas.openxmlformats.org/officeDocument/2006/relationships/slideLayout" Target="../slideLayouts/slideLayout159.xml"/><Relationship Id="rId12" Type="http://schemas.openxmlformats.org/officeDocument/2006/relationships/slideLayout" Target="../slideLayouts/slideLayout158.xml"/><Relationship Id="rId15" Type="http://schemas.openxmlformats.org/officeDocument/2006/relationships/slideLayout" Target="../slideLayouts/slideLayout161.xml"/><Relationship Id="rId14" Type="http://schemas.openxmlformats.org/officeDocument/2006/relationships/slideLayout" Target="../slideLayouts/slideLayout160.xml"/><Relationship Id="rId17" Type="http://schemas.openxmlformats.org/officeDocument/2006/relationships/slideLayout" Target="../slideLayouts/slideLayout163.xml"/><Relationship Id="rId16" Type="http://schemas.openxmlformats.org/officeDocument/2006/relationships/slideLayout" Target="../slideLayouts/slideLayout162.xml"/><Relationship Id="rId18" Type="http://schemas.openxmlformats.org/officeDocument/2006/relationships/theme" Target="../theme/theme2.xml"/></Relationships>
</file>

<file path=ppt/slideMasters/_rels/slideMaster10.xml.rels><?xml version="1.0" encoding="UTF-8" standalone="yes"?><Relationships xmlns="http://schemas.openxmlformats.org/package/2006/relationships"><Relationship Id="rId20" Type="http://schemas.openxmlformats.org/officeDocument/2006/relationships/theme" Target="../theme/theme11.xml"/><Relationship Id="rId1" Type="http://schemas.openxmlformats.org/officeDocument/2006/relationships/slideLayout" Target="../slideLayouts/slideLayout164.xml"/><Relationship Id="rId2" Type="http://schemas.openxmlformats.org/officeDocument/2006/relationships/slideLayout" Target="../slideLayouts/slideLayout165.xml"/><Relationship Id="rId3" Type="http://schemas.openxmlformats.org/officeDocument/2006/relationships/slideLayout" Target="../slideLayouts/slideLayout166.xml"/><Relationship Id="rId4" Type="http://schemas.openxmlformats.org/officeDocument/2006/relationships/slideLayout" Target="../slideLayouts/slideLayout167.xml"/><Relationship Id="rId9" Type="http://schemas.openxmlformats.org/officeDocument/2006/relationships/slideLayout" Target="../slideLayouts/slideLayout172.xml"/><Relationship Id="rId5" Type="http://schemas.openxmlformats.org/officeDocument/2006/relationships/slideLayout" Target="../slideLayouts/slideLayout168.xml"/><Relationship Id="rId6" Type="http://schemas.openxmlformats.org/officeDocument/2006/relationships/slideLayout" Target="../slideLayouts/slideLayout169.xml"/><Relationship Id="rId7" Type="http://schemas.openxmlformats.org/officeDocument/2006/relationships/slideLayout" Target="../slideLayouts/slideLayout170.xml"/><Relationship Id="rId8" Type="http://schemas.openxmlformats.org/officeDocument/2006/relationships/slideLayout" Target="../slideLayouts/slideLayout171.xml"/><Relationship Id="rId11" Type="http://schemas.openxmlformats.org/officeDocument/2006/relationships/slideLayout" Target="../slideLayouts/slideLayout174.xml"/><Relationship Id="rId10" Type="http://schemas.openxmlformats.org/officeDocument/2006/relationships/slideLayout" Target="../slideLayouts/slideLayout173.xml"/><Relationship Id="rId13" Type="http://schemas.openxmlformats.org/officeDocument/2006/relationships/slideLayout" Target="../slideLayouts/slideLayout176.xml"/><Relationship Id="rId12" Type="http://schemas.openxmlformats.org/officeDocument/2006/relationships/slideLayout" Target="../slideLayouts/slideLayout175.xml"/><Relationship Id="rId15" Type="http://schemas.openxmlformats.org/officeDocument/2006/relationships/slideLayout" Target="../slideLayouts/slideLayout178.xml"/><Relationship Id="rId14" Type="http://schemas.openxmlformats.org/officeDocument/2006/relationships/slideLayout" Target="../slideLayouts/slideLayout177.xml"/><Relationship Id="rId17" Type="http://schemas.openxmlformats.org/officeDocument/2006/relationships/slideLayout" Target="../slideLayouts/slideLayout180.xml"/><Relationship Id="rId16" Type="http://schemas.openxmlformats.org/officeDocument/2006/relationships/slideLayout" Target="../slideLayouts/slideLayout179.xml"/><Relationship Id="rId19" Type="http://schemas.openxmlformats.org/officeDocument/2006/relationships/slideLayout" Target="../slideLayouts/slideLayout182.xml"/><Relationship Id="rId18" Type="http://schemas.openxmlformats.org/officeDocument/2006/relationships/slideLayout" Target="../slideLayouts/slideLayout181.xml"/></Relationships>
</file>

<file path=ppt/slideMasters/_rels/slideMaster11.xml.rels><?xml version="1.0" encoding="UTF-8" standalone="yes"?><Relationships xmlns="http://schemas.openxmlformats.org/package/2006/relationships"><Relationship Id="rId1" Type="http://schemas.openxmlformats.org/officeDocument/2006/relationships/slideLayout" Target="../slideLayouts/slideLayout183.xml"/><Relationship Id="rId2" Type="http://schemas.openxmlformats.org/officeDocument/2006/relationships/slideLayout" Target="../slideLayouts/slideLayout184.xml"/><Relationship Id="rId3" Type="http://schemas.openxmlformats.org/officeDocument/2006/relationships/slideLayout" Target="../slideLayouts/slideLayout185.xml"/><Relationship Id="rId4" Type="http://schemas.openxmlformats.org/officeDocument/2006/relationships/slideLayout" Target="../slideLayouts/slideLayout186.xml"/><Relationship Id="rId5" Type="http://schemas.openxmlformats.org/officeDocument/2006/relationships/slideLayout" Target="../slideLayouts/slideLayout187.xml"/><Relationship Id="rId6" Type="http://schemas.openxmlformats.org/officeDocument/2006/relationships/theme" Target="../theme/theme8.xml"/></Relationships>
</file>

<file path=ppt/slideMasters/_rels/slideMaster12.xml.rels><?xml version="1.0" encoding="UTF-8" standalone="yes"?><Relationships xmlns="http://schemas.openxmlformats.org/package/2006/relationships"><Relationship Id="rId20" Type="http://schemas.openxmlformats.org/officeDocument/2006/relationships/slideLayout" Target="../slideLayouts/slideLayout207.xml"/><Relationship Id="rId22" Type="http://schemas.openxmlformats.org/officeDocument/2006/relationships/slideLayout" Target="../slideLayouts/slideLayout209.xml"/><Relationship Id="rId21" Type="http://schemas.openxmlformats.org/officeDocument/2006/relationships/slideLayout" Target="../slideLayouts/slideLayout208.xml"/><Relationship Id="rId24" Type="http://schemas.openxmlformats.org/officeDocument/2006/relationships/slideLayout" Target="../slideLayouts/slideLayout211.xml"/><Relationship Id="rId23" Type="http://schemas.openxmlformats.org/officeDocument/2006/relationships/slideLayout" Target="../slideLayouts/slideLayout210.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9" Type="http://schemas.openxmlformats.org/officeDocument/2006/relationships/slideLayout" Target="../slideLayouts/slideLayout196.xml"/><Relationship Id="rId26" Type="http://schemas.openxmlformats.org/officeDocument/2006/relationships/slideLayout" Target="../slideLayouts/slideLayout213.xml"/><Relationship Id="rId25" Type="http://schemas.openxmlformats.org/officeDocument/2006/relationships/slideLayout" Target="../slideLayouts/slideLayout212.xml"/><Relationship Id="rId28" Type="http://schemas.openxmlformats.org/officeDocument/2006/relationships/theme" Target="../theme/theme9.xml"/><Relationship Id="rId27" Type="http://schemas.openxmlformats.org/officeDocument/2006/relationships/slideLayout" Target="../slideLayouts/slideLayout214.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11" Type="http://schemas.openxmlformats.org/officeDocument/2006/relationships/slideLayout" Target="../slideLayouts/slideLayout198.xml"/><Relationship Id="rId10" Type="http://schemas.openxmlformats.org/officeDocument/2006/relationships/slideLayout" Target="../slideLayouts/slideLayout197.xml"/><Relationship Id="rId13" Type="http://schemas.openxmlformats.org/officeDocument/2006/relationships/slideLayout" Target="../slideLayouts/slideLayout200.xml"/><Relationship Id="rId12" Type="http://schemas.openxmlformats.org/officeDocument/2006/relationships/slideLayout" Target="../slideLayouts/slideLayout199.xml"/><Relationship Id="rId15" Type="http://schemas.openxmlformats.org/officeDocument/2006/relationships/slideLayout" Target="../slideLayouts/slideLayout202.xml"/><Relationship Id="rId14" Type="http://schemas.openxmlformats.org/officeDocument/2006/relationships/slideLayout" Target="../slideLayouts/slideLayout201.xml"/><Relationship Id="rId17" Type="http://schemas.openxmlformats.org/officeDocument/2006/relationships/slideLayout" Target="../slideLayouts/slideLayout204.xml"/><Relationship Id="rId16" Type="http://schemas.openxmlformats.org/officeDocument/2006/relationships/slideLayout" Target="../slideLayouts/slideLayout203.xml"/><Relationship Id="rId19" Type="http://schemas.openxmlformats.org/officeDocument/2006/relationships/slideLayout" Target="../slideLayouts/slideLayout206.xml"/><Relationship Id="rId18" Type="http://schemas.openxmlformats.org/officeDocument/2006/relationships/slideLayout" Target="../slideLayouts/slideLayout205.xml"/></Relationships>
</file>

<file path=ppt/slideMasters/_rels/slideMaster13.xml.rels><?xml version="1.0" encoding="UTF-8" standalone="yes"?><Relationships xmlns="http://schemas.openxmlformats.org/package/2006/relationships"><Relationship Id="rId1" Type="http://schemas.openxmlformats.org/officeDocument/2006/relationships/slideLayout" Target="../slideLayouts/slideLayout215.xml"/><Relationship Id="rId2" Type="http://schemas.openxmlformats.org/officeDocument/2006/relationships/slideLayout" Target="../slideLayouts/slideLayout216.xml"/><Relationship Id="rId3" Type="http://schemas.openxmlformats.org/officeDocument/2006/relationships/slideLayout" Target="../slideLayouts/slideLayout217.xml"/><Relationship Id="rId4" Type="http://schemas.openxmlformats.org/officeDocument/2006/relationships/slideLayout" Target="../slideLayouts/slideLayout218.xml"/><Relationship Id="rId9" Type="http://schemas.openxmlformats.org/officeDocument/2006/relationships/slideLayout" Target="../slideLayouts/slideLayout223.xml"/><Relationship Id="rId5" Type="http://schemas.openxmlformats.org/officeDocument/2006/relationships/slideLayout" Target="../slideLayouts/slideLayout219.xml"/><Relationship Id="rId6" Type="http://schemas.openxmlformats.org/officeDocument/2006/relationships/slideLayout" Target="../slideLayouts/slideLayout220.xml"/><Relationship Id="rId7" Type="http://schemas.openxmlformats.org/officeDocument/2006/relationships/slideLayout" Target="../slideLayouts/slideLayout221.xml"/><Relationship Id="rId8" Type="http://schemas.openxmlformats.org/officeDocument/2006/relationships/slideLayout" Target="../slideLayouts/slideLayout222.xml"/><Relationship Id="rId11" Type="http://schemas.openxmlformats.org/officeDocument/2006/relationships/slideLayout" Target="../slideLayouts/slideLayout225.xml"/><Relationship Id="rId10" Type="http://schemas.openxmlformats.org/officeDocument/2006/relationships/slideLayout" Target="../slideLayouts/slideLayout224.xml"/><Relationship Id="rId13" Type="http://schemas.openxmlformats.org/officeDocument/2006/relationships/slideLayout" Target="../slideLayouts/slideLayout227.xml"/><Relationship Id="rId12" Type="http://schemas.openxmlformats.org/officeDocument/2006/relationships/slideLayout" Target="../slideLayouts/slideLayout226.xml"/><Relationship Id="rId15" Type="http://schemas.openxmlformats.org/officeDocument/2006/relationships/slideLayout" Target="../slideLayouts/slideLayout229.xml"/><Relationship Id="rId14" Type="http://schemas.openxmlformats.org/officeDocument/2006/relationships/slideLayout" Target="../slideLayouts/slideLayout228.xml"/><Relationship Id="rId17" Type="http://schemas.openxmlformats.org/officeDocument/2006/relationships/slideLayout" Target="../slideLayouts/slideLayout231.xml"/><Relationship Id="rId16" Type="http://schemas.openxmlformats.org/officeDocument/2006/relationships/slideLayout" Target="../slideLayouts/slideLayout230.xml"/><Relationship Id="rId18" Type="http://schemas.openxmlformats.org/officeDocument/2006/relationships/theme" Target="../theme/theme14.xml"/></Relationships>
</file>

<file path=ppt/slideMasters/_rels/slideMaster14.xml.rels><?xml version="1.0" encoding="UTF-8" standalone="yes"?><Relationships xmlns="http://schemas.openxmlformats.org/package/2006/relationships"><Relationship Id="rId20" Type="http://schemas.openxmlformats.org/officeDocument/2006/relationships/slideLayout" Target="../slideLayouts/slideLayout251.xml"/><Relationship Id="rId22" Type="http://schemas.openxmlformats.org/officeDocument/2006/relationships/slideLayout" Target="../slideLayouts/slideLayout253.xml"/><Relationship Id="rId21" Type="http://schemas.openxmlformats.org/officeDocument/2006/relationships/slideLayout" Target="../slideLayouts/slideLayout252.xml"/><Relationship Id="rId24" Type="http://schemas.openxmlformats.org/officeDocument/2006/relationships/slideLayout" Target="../slideLayouts/slideLayout255.xml"/><Relationship Id="rId23" Type="http://schemas.openxmlformats.org/officeDocument/2006/relationships/slideLayout" Target="../slideLayouts/slideLayout254.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9" Type="http://schemas.openxmlformats.org/officeDocument/2006/relationships/slideLayout" Target="../slideLayouts/slideLayout240.xml"/><Relationship Id="rId26" Type="http://schemas.openxmlformats.org/officeDocument/2006/relationships/slideLayout" Target="../slideLayouts/slideLayout257.xml"/><Relationship Id="rId25" Type="http://schemas.openxmlformats.org/officeDocument/2006/relationships/slideLayout" Target="../slideLayouts/slideLayout256.xml"/><Relationship Id="rId28" Type="http://schemas.openxmlformats.org/officeDocument/2006/relationships/theme" Target="../theme/theme15.xml"/><Relationship Id="rId27" Type="http://schemas.openxmlformats.org/officeDocument/2006/relationships/slideLayout" Target="../slideLayouts/slideLayout258.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11" Type="http://schemas.openxmlformats.org/officeDocument/2006/relationships/slideLayout" Target="../slideLayouts/slideLayout242.xml"/><Relationship Id="rId10" Type="http://schemas.openxmlformats.org/officeDocument/2006/relationships/slideLayout" Target="../slideLayouts/slideLayout241.xml"/><Relationship Id="rId13" Type="http://schemas.openxmlformats.org/officeDocument/2006/relationships/slideLayout" Target="../slideLayouts/slideLayout244.xml"/><Relationship Id="rId12" Type="http://schemas.openxmlformats.org/officeDocument/2006/relationships/slideLayout" Target="../slideLayouts/slideLayout243.xml"/><Relationship Id="rId15" Type="http://schemas.openxmlformats.org/officeDocument/2006/relationships/slideLayout" Target="../slideLayouts/slideLayout246.xml"/><Relationship Id="rId14" Type="http://schemas.openxmlformats.org/officeDocument/2006/relationships/slideLayout" Target="../slideLayouts/slideLayout245.xml"/><Relationship Id="rId17" Type="http://schemas.openxmlformats.org/officeDocument/2006/relationships/slideLayout" Target="../slideLayouts/slideLayout248.xml"/><Relationship Id="rId16" Type="http://schemas.openxmlformats.org/officeDocument/2006/relationships/slideLayout" Target="../slideLayouts/slideLayout247.xml"/><Relationship Id="rId19" Type="http://schemas.openxmlformats.org/officeDocument/2006/relationships/slideLayout" Target="../slideLayouts/slideLayout250.xml"/><Relationship Id="rId18" Type="http://schemas.openxmlformats.org/officeDocument/2006/relationships/slideLayout" Target="../slideLayouts/slideLayout249.xml"/></Relationships>
</file>

<file path=ppt/slideMasters/_rels/slideMaster15.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slideLayout" Target="../slideLayouts/slideLayout260.xml"/><Relationship Id="rId3" Type="http://schemas.openxmlformats.org/officeDocument/2006/relationships/slideLayout" Target="../slideLayouts/slideLayout261.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5" Type="http://schemas.openxmlformats.org/officeDocument/2006/relationships/slideLayout" Target="../slideLayouts/slideLayout263.xml"/><Relationship Id="rId6" Type="http://schemas.openxmlformats.org/officeDocument/2006/relationships/slideLayout" Target="../slideLayouts/slideLayout264.xml"/><Relationship Id="rId7" Type="http://schemas.openxmlformats.org/officeDocument/2006/relationships/slideLayout" Target="../slideLayouts/slideLayout265.xml"/><Relationship Id="rId8" Type="http://schemas.openxmlformats.org/officeDocument/2006/relationships/slideLayout" Target="../slideLayouts/slideLayout266.xml"/><Relationship Id="rId11" Type="http://schemas.openxmlformats.org/officeDocument/2006/relationships/slideLayout" Target="../slideLayouts/slideLayout269.xml"/><Relationship Id="rId10" Type="http://schemas.openxmlformats.org/officeDocument/2006/relationships/slideLayout" Target="../slideLayouts/slideLayout268.xml"/><Relationship Id="rId13" Type="http://schemas.openxmlformats.org/officeDocument/2006/relationships/slideLayout" Target="../slideLayouts/slideLayout271.xml"/><Relationship Id="rId12" Type="http://schemas.openxmlformats.org/officeDocument/2006/relationships/slideLayout" Target="../slideLayouts/slideLayout270.xml"/><Relationship Id="rId15" Type="http://schemas.openxmlformats.org/officeDocument/2006/relationships/slideLayout" Target="../slideLayouts/slideLayout273.xml"/><Relationship Id="rId14" Type="http://schemas.openxmlformats.org/officeDocument/2006/relationships/slideLayout" Target="../slideLayouts/slideLayout272.xml"/><Relationship Id="rId17" Type="http://schemas.openxmlformats.org/officeDocument/2006/relationships/slideLayout" Target="../slideLayouts/slideLayout275.xml"/><Relationship Id="rId16" Type="http://schemas.openxmlformats.org/officeDocument/2006/relationships/slideLayout" Target="../slideLayouts/slideLayout274.xml"/><Relationship Id="rId18" Type="http://schemas.openxmlformats.org/officeDocument/2006/relationships/theme" Target="../theme/theme10.xml"/></Relationships>
</file>

<file path=ppt/slideMasters/_rels/slideMaster16.xml.rels><?xml version="1.0" encoding="UTF-8" standalone="yes"?><Relationships xmlns="http://schemas.openxmlformats.org/package/2006/relationships"><Relationship Id="rId20" Type="http://schemas.openxmlformats.org/officeDocument/2006/relationships/slideLayout" Target="../slideLayouts/slideLayout295.xml"/><Relationship Id="rId22" Type="http://schemas.openxmlformats.org/officeDocument/2006/relationships/slideLayout" Target="../slideLayouts/slideLayout297.xml"/><Relationship Id="rId21" Type="http://schemas.openxmlformats.org/officeDocument/2006/relationships/slideLayout" Target="../slideLayouts/slideLayout296.xml"/><Relationship Id="rId24" Type="http://schemas.openxmlformats.org/officeDocument/2006/relationships/slideLayout" Target="../slideLayouts/slideLayout299.xml"/><Relationship Id="rId23" Type="http://schemas.openxmlformats.org/officeDocument/2006/relationships/slideLayout" Target="../slideLayouts/slideLayout298.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9" Type="http://schemas.openxmlformats.org/officeDocument/2006/relationships/slideLayout" Target="../slideLayouts/slideLayout284.xml"/><Relationship Id="rId26" Type="http://schemas.openxmlformats.org/officeDocument/2006/relationships/slideLayout" Target="../slideLayouts/slideLayout301.xml"/><Relationship Id="rId25" Type="http://schemas.openxmlformats.org/officeDocument/2006/relationships/slideLayout" Target="../slideLayouts/slideLayout300.xml"/><Relationship Id="rId28" Type="http://schemas.openxmlformats.org/officeDocument/2006/relationships/theme" Target="../theme/theme4.xml"/><Relationship Id="rId27" Type="http://schemas.openxmlformats.org/officeDocument/2006/relationships/slideLayout" Target="../slideLayouts/slideLayout302.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11" Type="http://schemas.openxmlformats.org/officeDocument/2006/relationships/slideLayout" Target="../slideLayouts/slideLayout286.xml"/><Relationship Id="rId10" Type="http://schemas.openxmlformats.org/officeDocument/2006/relationships/slideLayout" Target="../slideLayouts/slideLayout285.xml"/><Relationship Id="rId13" Type="http://schemas.openxmlformats.org/officeDocument/2006/relationships/slideLayout" Target="../slideLayouts/slideLayout288.xml"/><Relationship Id="rId12" Type="http://schemas.openxmlformats.org/officeDocument/2006/relationships/slideLayout" Target="../slideLayouts/slideLayout287.xml"/><Relationship Id="rId15" Type="http://schemas.openxmlformats.org/officeDocument/2006/relationships/slideLayout" Target="../slideLayouts/slideLayout290.xml"/><Relationship Id="rId14" Type="http://schemas.openxmlformats.org/officeDocument/2006/relationships/slideLayout" Target="../slideLayouts/slideLayout289.xml"/><Relationship Id="rId17" Type="http://schemas.openxmlformats.org/officeDocument/2006/relationships/slideLayout" Target="../slideLayouts/slideLayout292.xml"/><Relationship Id="rId16" Type="http://schemas.openxmlformats.org/officeDocument/2006/relationships/slideLayout" Target="../slideLayouts/slideLayout291.xml"/><Relationship Id="rId19" Type="http://schemas.openxmlformats.org/officeDocument/2006/relationships/slideLayout" Target="../slideLayouts/slideLayout294.xml"/><Relationship Id="rId18" Type="http://schemas.openxmlformats.org/officeDocument/2006/relationships/slideLayout" Target="../slideLayouts/slideLayout29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4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7" name="Shape 87"/>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9" name="Shape 19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 id="2147483703" r:id="rId20"/>
    <p:sldLayoutId id="2147483704" r:id="rId21"/>
    <p:sldLayoutId id="2147483705" r:id="rId22"/>
    <p:sldLayoutId id="2147483706" r:id="rId23"/>
    <p:sldLayoutId id="2147483707" r:id="rId24"/>
    <p:sldLayoutId id="2147483708" r:id="rId25"/>
    <p:sldLayoutId id="2147483709" r:id="rId26"/>
    <p:sldLayoutId id="2147483710"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9" name="Shape 329"/>
        <p:cNvGrpSpPr/>
        <p:nvPr/>
      </p:nvGrpSpPr>
      <p:grpSpPr>
        <a:xfrm>
          <a:off x="0" y="0"/>
          <a:ext cx="0" cy="0"/>
          <a:chOff x="0" y="0"/>
          <a:chExt cx="0" cy="0"/>
        </a:xfrm>
      </p:grpSpPr>
      <p:sp>
        <p:nvSpPr>
          <p:cNvPr id="330" name="Google Shape;330;p5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1" name="Google Shape;331;p5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2" name="Google Shape;332;p5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3" name="Google Shape;333;p5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4" name="Google Shape;334;p5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69" name="Shape 469"/>
        <p:cNvGrpSpPr/>
        <p:nvPr/>
      </p:nvGrpSpPr>
      <p:grpSpPr>
        <a:xfrm>
          <a:off x="0" y="0"/>
          <a:ext cx="0" cy="0"/>
          <a:chOff x="0" y="0"/>
          <a:chExt cx="0" cy="0"/>
        </a:xfrm>
      </p:grpSpPr>
      <p:sp>
        <p:nvSpPr>
          <p:cNvPr id="470" name="Google Shape;470;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471" name="Google Shape;471;p5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72" name="Google Shape;472;p5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3" name="Google Shape;473;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74" name="Google Shape;474;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9" name="Shape 599"/>
        <p:cNvGrpSpPr/>
        <p:nvPr/>
      </p:nvGrpSpPr>
      <p:grpSpPr>
        <a:xfrm>
          <a:off x="0" y="0"/>
          <a:ext cx="0" cy="0"/>
          <a:chOff x="0" y="0"/>
          <a:chExt cx="0" cy="0"/>
        </a:xfrm>
      </p:grpSpPr>
      <p:sp>
        <p:nvSpPr>
          <p:cNvPr id="600" name="Google Shape;600;p6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01" name="Google Shape;601;p6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602" name="Google Shape;602;p6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3" name="Google Shape;603;p6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604" name="Google Shape;604;p6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 id="2147483765" r:id="rId13"/>
    <p:sldLayoutId id="2147483766" r:id="rId14"/>
    <p:sldLayoutId id="2147483767" r:id="rId15"/>
    <p:sldLayoutId id="2147483768" r:id="rId16"/>
    <p:sldLayoutId id="214748376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0" name="Shape 710"/>
        <p:cNvGrpSpPr/>
        <p:nvPr/>
      </p:nvGrpSpPr>
      <p:grpSpPr>
        <a:xfrm>
          <a:off x="0" y="0"/>
          <a:ext cx="0" cy="0"/>
          <a:chOff x="0" y="0"/>
          <a:chExt cx="0" cy="0"/>
        </a:xfrm>
      </p:grpSpPr>
      <p:sp>
        <p:nvSpPr>
          <p:cNvPr id="711" name="Google Shape;711;p6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12" name="Google Shape;712;p6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713" name="Google Shape;713;p6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4" name="Google Shape;714;p6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715" name="Google Shape;715;p6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 id="2147483789" r:id="rId19"/>
    <p:sldLayoutId id="2147483790" r:id="rId20"/>
    <p:sldLayoutId id="2147483791"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8E2F3"/>
        </a:solidFill>
      </p:bgPr>
    </p:bg>
    <p:spTree>
      <p:nvGrpSpPr>
        <p:cNvPr id="858" name="Shape 858"/>
        <p:cNvGrpSpPr/>
        <p:nvPr/>
      </p:nvGrpSpPr>
      <p:grpSpPr>
        <a:xfrm>
          <a:off x="0" y="0"/>
          <a:ext cx="0" cy="0"/>
          <a:chOff x="0" y="0"/>
          <a:chExt cx="0" cy="0"/>
        </a:xfrm>
      </p:grpSpPr>
      <p:sp>
        <p:nvSpPr>
          <p:cNvPr id="859" name="Google Shape;859;p6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60" name="Google Shape;860;p6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1" name="Google Shape;861;p6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62" name="Google Shape;862;p6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63" name="Google Shape;863;p6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9.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21" name="Shape 921"/>
        <p:cNvGrpSpPr/>
        <p:nvPr/>
      </p:nvGrpSpPr>
      <p:grpSpPr>
        <a:xfrm>
          <a:off x="0" y="0"/>
          <a:ext cx="0" cy="0"/>
          <a:chOff x="0" y="0"/>
          <a:chExt cx="0" cy="0"/>
        </a:xfrm>
      </p:grpSpPr>
      <p:sp>
        <p:nvSpPr>
          <p:cNvPr id="922" name="Google Shape;922;p6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23" name="Google Shape;923;p6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924" name="Google Shape;924;p6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25" name="Google Shape;925;p6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26" name="Google Shape;926;p6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03" r:id="rId1"/>
    <p:sldLayoutId id="2147483804" r:id="rId2"/>
    <p:sldLayoutId id="2147483805" r:id="rId3"/>
    <p:sldLayoutId id="2147483806" r:id="rId4"/>
    <p:sldLayoutId id="2147483807" r:id="rId5"/>
    <p:sldLayoutId id="2147483808" r:id="rId6"/>
    <p:sldLayoutId id="2147483809" r:id="rId7"/>
    <p:sldLayoutId id="2147483810" r:id="rId8"/>
    <p:sldLayoutId id="2147483811" r:id="rId9"/>
    <p:sldLayoutId id="2147483812" r:id="rId10"/>
    <p:sldLayoutId id="2147483813" r:id="rId11"/>
    <p:sldLayoutId id="2147483814" r:id="rId12"/>
    <p:sldLayoutId id="2147483815" r:id="rId13"/>
    <p:sldLayoutId id="2147483816" r:id="rId14"/>
    <p:sldLayoutId id="2147483817" r:id="rId15"/>
    <p:sldLayoutId id="2147483818" r:id="rId16"/>
    <p:sldLayoutId id="2147483819"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0.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32" name="Shape 1032"/>
        <p:cNvGrpSpPr/>
        <p:nvPr/>
      </p:nvGrpSpPr>
      <p:grpSpPr>
        <a:xfrm>
          <a:off x="0" y="0"/>
          <a:ext cx="0" cy="0"/>
          <a:chOff x="0" y="0"/>
          <a:chExt cx="0" cy="0"/>
        </a:xfrm>
      </p:grpSpPr>
      <p:sp>
        <p:nvSpPr>
          <p:cNvPr id="1033" name="Google Shape;1033;p7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34" name="Google Shape;1034;p7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035" name="Google Shape;1035;p7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6" name="Google Shape;1036;p7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37" name="Google Shape;1037;p7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 id="2147483830" r:id="rId10"/>
    <p:sldLayoutId id="2147483831" r:id="rId11"/>
    <p:sldLayoutId id="2147483832" r:id="rId12"/>
    <p:sldLayoutId id="2147483833" r:id="rId13"/>
    <p:sldLayoutId id="2147483834" r:id="rId14"/>
    <p:sldLayoutId id="2147483835" r:id="rId15"/>
    <p:sldLayoutId id="2147483836" r:id="rId16"/>
    <p:sldLayoutId id="2147483837" r:id="rId17"/>
    <p:sldLayoutId id="2147483838" r:id="rId18"/>
    <p:sldLayoutId id="2147483839" r:id="rId1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CE6F2"/>
        </a:solidFill>
      </p:bgPr>
    </p:bg>
    <p:spTree>
      <p:nvGrpSpPr>
        <p:cNvPr id="1162" name="Shape 1162"/>
        <p:cNvGrpSpPr/>
        <p:nvPr/>
      </p:nvGrpSpPr>
      <p:grpSpPr>
        <a:xfrm>
          <a:off x="0" y="0"/>
          <a:ext cx="0" cy="0"/>
          <a:chOff x="0" y="0"/>
          <a:chExt cx="0" cy="0"/>
        </a:xfrm>
      </p:grpSpPr>
      <p:sp>
        <p:nvSpPr>
          <p:cNvPr id="1163" name="Google Shape;1163;p7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64" name="Google Shape;1164;p7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165" name="Google Shape;1165;p7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66" name="Google Shape;1166;p7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167" name="Google Shape;1167;p7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41" r:id="rId1"/>
    <p:sldLayoutId id="2147483842" r:id="rId2"/>
    <p:sldLayoutId id="2147483843" r:id="rId3"/>
    <p:sldLayoutId id="2147483844" r:id="rId4"/>
    <p:sldLayoutId id="2147483845"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03" name="Shape 1203"/>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 id="2147483858" r:id="rId12"/>
    <p:sldLayoutId id="2147483859" r:id="rId13"/>
    <p:sldLayoutId id="2147483860" r:id="rId14"/>
    <p:sldLayoutId id="2147483861" r:id="rId15"/>
    <p:sldLayoutId id="2147483862" r:id="rId16"/>
    <p:sldLayoutId id="2147483863" r:id="rId17"/>
    <p:sldLayoutId id="2147483864" r:id="rId18"/>
    <p:sldLayoutId id="2147483865" r:id="rId19"/>
    <p:sldLayoutId id="2147483866" r:id="rId20"/>
    <p:sldLayoutId id="2147483867" r:id="rId21"/>
    <p:sldLayoutId id="2147483868" r:id="rId22"/>
    <p:sldLayoutId id="2147483869" r:id="rId23"/>
    <p:sldLayoutId id="2147483870" r:id="rId24"/>
    <p:sldLayoutId id="2147483871" r:id="rId25"/>
    <p:sldLayoutId id="2147483872" r:id="rId26"/>
    <p:sldLayoutId id="2147483873"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333" name="Shape 1333"/>
        <p:cNvGrpSpPr/>
        <p:nvPr/>
      </p:nvGrpSpPr>
      <p:grpSpPr>
        <a:xfrm>
          <a:off x="0" y="0"/>
          <a:ext cx="0" cy="0"/>
          <a:chOff x="0" y="0"/>
          <a:chExt cx="0" cy="0"/>
        </a:xfrm>
      </p:grpSpPr>
      <p:sp>
        <p:nvSpPr>
          <p:cNvPr id="1334" name="Google Shape;1334;p7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335" name="Google Shape;1335;p7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336" name="Google Shape;1336;p7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37" name="Google Shape;1337;p7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38" name="Google Shape;1338;p7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44" name="Shape 1444"/>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893" r:id="rId1"/>
    <p:sldLayoutId id="2147483894" r:id="rId2"/>
    <p:sldLayoutId id="2147483895" r:id="rId3"/>
    <p:sldLayoutId id="2147483896" r:id="rId4"/>
    <p:sldLayoutId id="2147483897" r:id="rId5"/>
    <p:sldLayoutId id="2147483898" r:id="rId6"/>
    <p:sldLayoutId id="2147483899" r:id="rId7"/>
    <p:sldLayoutId id="2147483900" r:id="rId8"/>
    <p:sldLayoutId id="2147483901" r:id="rId9"/>
    <p:sldLayoutId id="2147483902" r:id="rId10"/>
    <p:sldLayoutId id="2147483903" r:id="rId11"/>
    <p:sldLayoutId id="2147483904" r:id="rId12"/>
    <p:sldLayoutId id="2147483905" r:id="rId13"/>
    <p:sldLayoutId id="2147483906" r:id="rId14"/>
    <p:sldLayoutId id="2147483907" r:id="rId15"/>
    <p:sldLayoutId id="2147483908" r:id="rId16"/>
    <p:sldLayoutId id="2147483909" r:id="rId17"/>
    <p:sldLayoutId id="2147483910" r:id="rId18"/>
    <p:sldLayoutId id="2147483911" r:id="rId19"/>
    <p:sldLayoutId id="2147483912" r:id="rId20"/>
    <p:sldLayoutId id="2147483913" r:id="rId21"/>
    <p:sldLayoutId id="2147483914" r:id="rId22"/>
    <p:sldLayoutId id="2147483915" r:id="rId23"/>
    <p:sldLayoutId id="2147483916" r:id="rId24"/>
    <p:sldLayoutId id="2147483917" r:id="rId25"/>
    <p:sldLayoutId id="2147483918" r:id="rId26"/>
    <p:sldLayoutId id="2147483919"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Masters/slideMaster1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74" name="Shape 1574"/>
        <p:cNvGrpSpPr/>
        <p:nvPr/>
      </p:nvGrpSpPr>
      <p:grpSpPr>
        <a:xfrm>
          <a:off x="0" y="0"/>
          <a:ext cx="0" cy="0"/>
          <a:chOff x="0" y="0"/>
          <a:chExt cx="0" cy="0"/>
        </a:xfrm>
      </p:grpSpPr>
      <p:sp>
        <p:nvSpPr>
          <p:cNvPr id="1575" name="Google Shape;1575;p8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576" name="Google Shape;1576;p8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577" name="Google Shape;1577;p8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8" name="Google Shape;1578;p8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579" name="Google Shape;1579;p8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ar-MA"/>
              <a:t>‹#›</a:t>
            </a:fld>
            <a:endParaRPr/>
          </a:p>
        </p:txBody>
      </p:sp>
    </p:spTree>
  </p:cSld>
  <p:clrMap accent1="accent1" accent2="accent2" accent3="accent3" accent4="accent4" accent5="accent5" accent6="accent6" bg1="lt1" bg2="dk2" tx1="dk1" tx2="lt2" folHlink="folHlink" hlink="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16.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85" name="Shape 168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 id="2147483956" r:id="rId18"/>
    <p:sldLayoutId id="2147483957" r:id="rId19"/>
    <p:sldLayoutId id="2147483958" r:id="rId20"/>
    <p:sldLayoutId id="2147483959" r:id="rId21"/>
    <p:sldLayoutId id="2147483960" r:id="rId22"/>
    <p:sldLayoutId id="2147483961" r:id="rId23"/>
    <p:sldLayoutId id="2147483962" r:id="rId24"/>
    <p:sldLayoutId id="2147483963" r:id="rId25"/>
    <p:sldLayoutId id="2147483964" r:id="rId26"/>
    <p:sldLayoutId id="2147483965"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162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1.png"/><Relationship Id="rId4" Type="http://schemas.openxmlformats.org/officeDocument/2006/relationships/image" Target="../media/image18.png"/><Relationship Id="rId5" Type="http://schemas.openxmlformats.org/officeDocument/2006/relationships/image" Target="../media/image1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3.png"/><Relationship Id="rId4" Type="http://schemas.openxmlformats.org/officeDocument/2006/relationships/image" Target="../media/image23.png"/><Relationship Id="rId5"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9.png"/><Relationship Id="rId4" Type="http://schemas.openxmlformats.org/officeDocument/2006/relationships/image" Target="../media/image21.png"/><Relationship Id="rId9" Type="http://schemas.openxmlformats.org/officeDocument/2006/relationships/image" Target="../media/image27.png"/><Relationship Id="rId5" Type="http://schemas.openxmlformats.org/officeDocument/2006/relationships/image" Target="../media/image22.png"/><Relationship Id="rId6" Type="http://schemas.openxmlformats.org/officeDocument/2006/relationships/image" Target="../media/image20.png"/><Relationship Id="rId7" Type="http://schemas.openxmlformats.org/officeDocument/2006/relationships/image" Target="../media/image24.png"/><Relationship Id="rId8" Type="http://schemas.openxmlformats.org/officeDocument/2006/relationships/image" Target="../media/image7.png"/><Relationship Id="rId11" Type="http://schemas.openxmlformats.org/officeDocument/2006/relationships/image" Target="../media/image25.png"/><Relationship Id="rId10" Type="http://schemas.openxmlformats.org/officeDocument/2006/relationships/image" Target="../media/image26.png"/><Relationship Id="rId12" Type="http://schemas.openxmlformats.org/officeDocument/2006/relationships/image" Target="../media/image2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hyperlink" Target="https://drive.google.com/drive/folders/1LVMLazqavrVc3RVzeVN8mafgRNxbfOyb?usp=drive_link" TargetMode="External"/><Relationship Id="rId4" Type="http://schemas.openxmlformats.org/officeDocument/2006/relationships/hyperlink" Target="https://drive.google.com/drive/folders/1OFG-nWUaK8DQR0QW3I_oDD_CG7DzTBUZ?usp=drive_link" TargetMode="External"/><Relationship Id="rId5" Type="http://schemas.openxmlformats.org/officeDocument/2006/relationships/hyperlink" Target="https://drive.google.com/drive/folders/1OFG-nWUaK8DQR0QW3I_oDD_CG7DzTBUZ" TargetMode="External"/><Relationship Id="rId6" Type="http://schemas.openxmlformats.org/officeDocument/2006/relationships/image" Target="../media/image1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1.xml"/><Relationship Id="rId2" Type="http://schemas.openxmlformats.org/officeDocument/2006/relationships/notesSlide" Target="../notesSlides/notesSlide8.xml"/><Relationship Id="rId3" Type="http://schemas.openxmlformats.org/officeDocument/2006/relationships/image" Target="../media/image56.png"/><Relationship Id="rId4" Type="http://schemas.openxmlformats.org/officeDocument/2006/relationships/image" Target="../media/image53.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9.xml"/><Relationship Id="rId3" Type="http://schemas.openxmlformats.org/officeDocument/2006/relationships/image" Target="../media/image30.png"/><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0.xml"/><Relationship Id="rId3" Type="http://schemas.openxmlformats.org/officeDocument/2006/relationships/image" Target="../media/image29.png"/><Relationship Id="rId4" Type="http://schemas.openxmlformats.org/officeDocument/2006/relationships/image" Target="../media/image33.png"/><Relationship Id="rId5" Type="http://schemas.openxmlformats.org/officeDocument/2006/relationships/image" Target="../media/image3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1.xml"/><Relationship Id="rId2" Type="http://schemas.openxmlformats.org/officeDocument/2006/relationships/notesSlide" Target="../notesSlides/notesSlide11.xml"/><Relationship Id="rId3" Type="http://schemas.openxmlformats.org/officeDocument/2006/relationships/image" Target="../media/image36.png"/><Relationship Id="rId4" Type="http://schemas.openxmlformats.org/officeDocument/2006/relationships/image" Target="../media/image34.png"/><Relationship Id="rId5" Type="http://schemas.openxmlformats.org/officeDocument/2006/relationships/image" Target="../media/image50.png"/><Relationship Id="rId6" Type="http://schemas.openxmlformats.org/officeDocument/2006/relationships/image" Target="../media/image5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2.xml"/><Relationship Id="rId3" Type="http://schemas.openxmlformats.org/officeDocument/2006/relationships/image" Target="../media/image35.png"/><Relationship Id="rId4" Type="http://schemas.openxmlformats.org/officeDocument/2006/relationships/image" Target="../media/image5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3.xml"/><Relationship Id="rId3" Type="http://schemas.openxmlformats.org/officeDocument/2006/relationships/image" Target="../media/image26.png"/><Relationship Id="rId4" Type="http://schemas.openxmlformats.org/officeDocument/2006/relationships/image" Target="../media/image9.png"/><Relationship Id="rId5" Type="http://schemas.openxmlformats.org/officeDocument/2006/relationships/image" Target="../media/image35.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14.xml"/><Relationship Id="rId3" Type="http://schemas.openxmlformats.org/officeDocument/2006/relationships/image" Target="../media/image5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5.xml"/><Relationship Id="rId3" Type="http://schemas.openxmlformats.org/officeDocument/2006/relationships/image" Target="../media/image4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16.xml"/><Relationship Id="rId3" Type="http://schemas.openxmlformats.org/officeDocument/2006/relationships/image" Target="../media/image45.png"/><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17.xml"/><Relationship Id="rId3" Type="http://schemas.openxmlformats.org/officeDocument/2006/relationships/image" Target="../media/image45.png"/><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0.xml"/><Relationship Id="rId2" Type="http://schemas.openxmlformats.org/officeDocument/2006/relationships/notesSlide" Target="../notesSlides/notesSlide18.xml"/><Relationship Id="rId3" Type="http://schemas.openxmlformats.org/officeDocument/2006/relationships/image" Target="../media/image45.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7.xml"/><Relationship Id="rId2" Type="http://schemas.openxmlformats.org/officeDocument/2006/relationships/notesSlide" Target="../notesSlides/notesSlide19.xml"/><Relationship Id="rId3" Type="http://schemas.openxmlformats.org/officeDocument/2006/relationships/image" Target="../media/image4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7.xml"/><Relationship Id="rId2" Type="http://schemas.openxmlformats.org/officeDocument/2006/relationships/notesSlide" Target="../notesSlides/notesSlide21.xml"/><Relationship Id="rId3" Type="http://schemas.openxmlformats.org/officeDocument/2006/relationships/image" Target="../media/image48.png"/><Relationship Id="rId4" Type="http://schemas.openxmlformats.org/officeDocument/2006/relationships/image" Target="../media/image9.png"/><Relationship Id="rId5" Type="http://schemas.openxmlformats.org/officeDocument/2006/relationships/image" Target="../media/image5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2.xml"/><Relationship Id="rId3" Type="http://schemas.openxmlformats.org/officeDocument/2006/relationships/image" Target="../media/image34.png"/><Relationship Id="rId4" Type="http://schemas.openxmlformats.org/officeDocument/2006/relationships/image" Target="../media/image47.png"/><Relationship Id="rId5" Type="http://schemas.openxmlformats.org/officeDocument/2006/relationships/image" Target="../media/image5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3.xml"/><Relationship Id="rId3" Type="http://schemas.openxmlformats.org/officeDocument/2006/relationships/image" Target="../media/image34.png"/><Relationship Id="rId4" Type="http://schemas.openxmlformats.org/officeDocument/2006/relationships/image" Target="../media/image47.png"/><Relationship Id="rId5" Type="http://schemas.openxmlformats.org/officeDocument/2006/relationships/image" Target="../media/image5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4.xml"/><Relationship Id="rId3" Type="http://schemas.openxmlformats.org/officeDocument/2006/relationships/image" Target="../media/image34.png"/><Relationship Id="rId4" Type="http://schemas.openxmlformats.org/officeDocument/2006/relationships/image" Target="../media/image47.png"/><Relationship Id="rId5" Type="http://schemas.openxmlformats.org/officeDocument/2006/relationships/image" Target="../media/image5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5.xml"/><Relationship Id="rId3" Type="http://schemas.openxmlformats.org/officeDocument/2006/relationships/image" Target="../media/image47.png"/><Relationship Id="rId4" Type="http://schemas.openxmlformats.org/officeDocument/2006/relationships/image" Target="../media/image27.png"/><Relationship Id="rId5" Type="http://schemas.openxmlformats.org/officeDocument/2006/relationships/image" Target="../media/image5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64.xml"/><Relationship Id="rId2" Type="http://schemas.openxmlformats.org/officeDocument/2006/relationships/notesSlide" Target="../notesSlides/notesSlide26.xml"/><Relationship Id="rId3" Type="http://schemas.openxmlformats.org/officeDocument/2006/relationships/image" Target="../media/image45.png"/><Relationship Id="rId4" Type="http://schemas.openxmlformats.org/officeDocument/2006/relationships/image" Target="../media/image6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28.xml"/><Relationship Id="rId3" Type="http://schemas.openxmlformats.org/officeDocument/2006/relationships/image" Target="../media/image34.png"/><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8.xml"/><Relationship Id="rId2" Type="http://schemas.openxmlformats.org/officeDocument/2006/relationships/notesSlide" Target="../notesSlides/notesSlide29.xml"/><Relationship Id="rId3" Type="http://schemas.openxmlformats.org/officeDocument/2006/relationships/image" Target="../media/image6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0.xml"/><Relationship Id="rId3" Type="http://schemas.openxmlformats.org/officeDocument/2006/relationships/image" Target="../media/image34.png"/><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1.xml"/><Relationship Id="rId3" Type="http://schemas.openxmlformats.org/officeDocument/2006/relationships/image" Target="../media/image34.png"/><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2.xml"/><Relationship Id="rId3" Type="http://schemas.openxmlformats.org/officeDocument/2006/relationships/image" Target="../media/image27.pn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3.xml"/><Relationship Id="rId3" Type="http://schemas.openxmlformats.org/officeDocument/2006/relationships/image" Target="../media/image27.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4.xml"/><Relationship Id="rId3" Type="http://schemas.openxmlformats.org/officeDocument/2006/relationships/image" Target="../media/image34.png"/><Relationship Id="rId4" Type="http://schemas.openxmlformats.org/officeDocument/2006/relationships/image" Target="../media/image68.png"/><Relationship Id="rId5" Type="http://schemas.openxmlformats.org/officeDocument/2006/relationships/image" Target="../media/image55.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5.xml"/><Relationship Id="rId3" Type="http://schemas.openxmlformats.org/officeDocument/2006/relationships/image" Target="../media/image27.png"/><Relationship Id="rId4" Type="http://schemas.openxmlformats.org/officeDocument/2006/relationships/image" Target="../media/image55.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6.xml"/><Relationship Id="rId3" Type="http://schemas.openxmlformats.org/officeDocument/2006/relationships/image" Target="../media/image27.png"/><Relationship Id="rId4" Type="http://schemas.openxmlformats.org/officeDocument/2006/relationships/image" Target="../media/image5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37.xml"/><Relationship Id="rId3" Type="http://schemas.openxmlformats.org/officeDocument/2006/relationships/image" Target="../media/image34.png"/><Relationship Id="rId4" Type="http://schemas.openxmlformats.org/officeDocument/2006/relationships/image" Target="../media/image68.png"/><Relationship Id="rId5" Type="http://schemas.openxmlformats.org/officeDocument/2006/relationships/image" Target="../media/image55.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15.xml"/><Relationship Id="rId2" Type="http://schemas.openxmlformats.org/officeDocument/2006/relationships/notesSlide" Target="../notesSlides/notesSlide38.xml"/><Relationship Id="rId3" Type="http://schemas.openxmlformats.org/officeDocument/2006/relationships/image" Target="../media/image64.png"/><Relationship Id="rId4" Type="http://schemas.openxmlformats.org/officeDocument/2006/relationships/image" Target="../media/image45.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2.xml"/><Relationship Id="rId2" Type="http://schemas.openxmlformats.org/officeDocument/2006/relationships/notesSlide" Target="../notesSlides/notesSlide39.xml"/><Relationship Id="rId3" Type="http://schemas.openxmlformats.org/officeDocument/2006/relationships/image" Target="../media/image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9.xml"/><Relationship Id="rId2" Type="http://schemas.openxmlformats.org/officeDocument/2006/relationships/notesSlide" Target="../notesSlides/notesSlide40.xml"/><Relationship Id="rId3" Type="http://schemas.openxmlformats.org/officeDocument/2006/relationships/image" Target="../media/image60.png"/><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1.xml"/><Relationship Id="rId3" Type="http://schemas.openxmlformats.org/officeDocument/2006/relationships/image" Target="../media/image45.png"/><Relationship Id="rId4" Type="http://schemas.openxmlformats.org/officeDocument/2006/relationships/image" Target="../media/image2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7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3.xml"/><Relationship Id="rId3" Type="http://schemas.openxmlformats.org/officeDocument/2006/relationships/image" Target="../media/image45.png"/><Relationship Id="rId4" Type="http://schemas.openxmlformats.org/officeDocument/2006/relationships/image" Target="../media/image6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4.xml"/><Relationship Id="rId3" Type="http://schemas.openxmlformats.org/officeDocument/2006/relationships/image" Target="../media/image45.png"/><Relationship Id="rId4" Type="http://schemas.openxmlformats.org/officeDocument/2006/relationships/image" Target="../media/image6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5.xml"/><Relationship Id="rId3" Type="http://schemas.openxmlformats.org/officeDocument/2006/relationships/image" Target="../media/image45.png"/><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5.xml"/><Relationship Id="rId2" Type="http://schemas.openxmlformats.org/officeDocument/2006/relationships/notesSlide" Target="../notesSlides/notesSlide46.xml"/><Relationship Id="rId3" Type="http://schemas.openxmlformats.org/officeDocument/2006/relationships/image" Target="../media/image45.png"/><Relationship Id="rId4" Type="http://schemas.openxmlformats.org/officeDocument/2006/relationships/image" Target="../media/image63.png"/><Relationship Id="rId5"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9" name="Shape 1819"/>
        <p:cNvGrpSpPr/>
        <p:nvPr/>
      </p:nvGrpSpPr>
      <p:grpSpPr>
        <a:xfrm>
          <a:off x="0" y="0"/>
          <a:ext cx="0" cy="0"/>
          <a:chOff x="0" y="0"/>
          <a:chExt cx="0" cy="0"/>
        </a:xfrm>
      </p:grpSpPr>
      <p:pic>
        <p:nvPicPr>
          <p:cNvPr descr="الصفحة الرئيسية" id="1820" name="Google Shape;1820;p1"/>
          <p:cNvPicPr preferRelativeResize="0"/>
          <p:nvPr/>
        </p:nvPicPr>
        <p:blipFill rotWithShape="1">
          <a:blip r:embed="rId3">
            <a:alphaModFix/>
          </a:blip>
          <a:srcRect b="0" l="0" r="0" t="0"/>
          <a:stretch/>
        </p:blipFill>
        <p:spPr>
          <a:xfrm>
            <a:off x="3909508" y="183876"/>
            <a:ext cx="4372980" cy="663104"/>
          </a:xfrm>
          <a:prstGeom prst="rect">
            <a:avLst/>
          </a:prstGeom>
          <a:noFill/>
          <a:ln>
            <a:noFill/>
          </a:ln>
        </p:spPr>
      </p:pic>
      <p:sp>
        <p:nvSpPr>
          <p:cNvPr id="1821" name="Google Shape;1821;p1"/>
          <p:cNvSpPr/>
          <p:nvPr/>
        </p:nvSpPr>
        <p:spPr>
          <a:xfrm>
            <a:off x="4875840" y="3464895"/>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822" name="Google Shape;1822;p1"/>
          <p:cNvSpPr txBox="1"/>
          <p:nvPr/>
        </p:nvSpPr>
        <p:spPr>
          <a:xfrm>
            <a:off x="9769961" y="3602745"/>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اللبنة </a:t>
            </a:r>
            <a:endParaRPr/>
          </a:p>
        </p:txBody>
      </p:sp>
      <p:sp>
        <p:nvSpPr>
          <p:cNvPr id="1823" name="Google Shape;1823;p1"/>
          <p:cNvSpPr/>
          <p:nvPr/>
        </p:nvSpPr>
        <p:spPr>
          <a:xfrm>
            <a:off x="9623127" y="357264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1824" name="Google Shape;1824;p1"/>
          <p:cNvSpPr/>
          <p:nvPr/>
        </p:nvSpPr>
        <p:spPr>
          <a:xfrm>
            <a:off x="4872828" y="4374434"/>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825" name="Google Shape;1825;p1"/>
          <p:cNvSpPr txBox="1"/>
          <p:nvPr/>
        </p:nvSpPr>
        <p:spPr>
          <a:xfrm>
            <a:off x="9688973" y="4549743"/>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الأسبوع</a:t>
            </a:r>
            <a:endParaRPr b="1" i="0" sz="2400" u="none" cap="none" strike="noStrike">
              <a:solidFill>
                <a:srgbClr val="FFFFFF"/>
              </a:solidFill>
              <a:latin typeface="Calibri"/>
              <a:ea typeface="Calibri"/>
              <a:cs typeface="Calibri"/>
              <a:sym typeface="Calibri"/>
            </a:endParaRPr>
          </a:p>
        </p:txBody>
      </p:sp>
      <p:sp>
        <p:nvSpPr>
          <p:cNvPr id="1826" name="Google Shape;1826;p1"/>
          <p:cNvSpPr/>
          <p:nvPr/>
        </p:nvSpPr>
        <p:spPr>
          <a:xfrm>
            <a:off x="9623127" y="446822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1827" name="Google Shape;1827;p1"/>
          <p:cNvSpPr txBox="1"/>
          <p:nvPr/>
        </p:nvSpPr>
        <p:spPr>
          <a:xfrm>
            <a:off x="6095998" y="1666874"/>
            <a:ext cx="5012000" cy="923330"/>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ar-MA" sz="6000" u="none" cap="none" strike="noStrike">
                <a:solidFill>
                  <a:srgbClr val="002060"/>
                </a:solidFill>
                <a:latin typeface="Calibri"/>
                <a:ea typeface="Calibri"/>
                <a:cs typeface="Calibri"/>
                <a:sym typeface="Calibri"/>
              </a:rPr>
              <a:t>مادَّةُ اللُّغةِ العَربيَّةِ</a:t>
            </a:r>
            <a:endParaRPr b="0" i="0" sz="6000" u="none" cap="none" strike="noStrike">
              <a:solidFill>
                <a:srgbClr val="000000"/>
              </a:solidFill>
              <a:latin typeface="Calibri"/>
              <a:ea typeface="Calibri"/>
              <a:cs typeface="Calibri"/>
              <a:sym typeface="Calibri"/>
            </a:endParaRPr>
          </a:p>
        </p:txBody>
      </p:sp>
      <p:grpSp>
        <p:nvGrpSpPr>
          <p:cNvPr id="1828" name="Google Shape;1828;p1"/>
          <p:cNvGrpSpPr/>
          <p:nvPr/>
        </p:nvGrpSpPr>
        <p:grpSpPr>
          <a:xfrm>
            <a:off x="917856" y="1127574"/>
            <a:ext cx="1782933" cy="1428585"/>
            <a:chOff x="917856" y="1127574"/>
            <a:chExt cx="1782933" cy="1428585"/>
          </a:xfrm>
        </p:grpSpPr>
        <p:pic>
          <p:nvPicPr>
            <p:cNvPr id="1829" name="Google Shape;1829;p1"/>
            <p:cNvPicPr preferRelativeResize="0"/>
            <p:nvPr/>
          </p:nvPicPr>
          <p:blipFill rotWithShape="1">
            <a:blip r:embed="rId4">
              <a:alphaModFix/>
            </a:blip>
            <a:srcRect b="0" l="0" r="0" t="0"/>
            <a:stretch/>
          </p:blipFill>
          <p:spPr>
            <a:xfrm>
              <a:off x="917856" y="1127574"/>
              <a:ext cx="1782933" cy="1428585"/>
            </a:xfrm>
            <a:prstGeom prst="rect">
              <a:avLst/>
            </a:prstGeom>
            <a:noFill/>
            <a:ln>
              <a:noFill/>
            </a:ln>
          </p:spPr>
        </p:pic>
        <p:sp>
          <p:nvSpPr>
            <p:cNvPr id="1830" name="Google Shape;1830;p1"/>
            <p:cNvSpPr txBox="1"/>
            <p:nvPr/>
          </p:nvSpPr>
          <p:spPr>
            <a:xfrm>
              <a:off x="986052" y="1460726"/>
              <a:ext cx="1536896" cy="830997"/>
            </a:xfrm>
            <a:prstGeom prst="rect">
              <a:avLst/>
            </a:prstGeom>
            <a:noFill/>
            <a:ln>
              <a:noFill/>
            </a:ln>
          </p:spPr>
          <p:txBody>
            <a:bodyPr anchorCtr="1" anchor="t" bIns="45700" lIns="91425" spcFirstLastPara="1" rIns="91425" wrap="square" tIns="45700">
              <a:spAutoFit/>
            </a:bodyPr>
            <a:lstStyle/>
            <a:p>
              <a:pPr indent="0" lvl="0" marL="0" marR="0" rtl="0" algn="ctr">
                <a:spcBef>
                  <a:spcPts val="0"/>
                </a:spcBef>
                <a:spcAft>
                  <a:spcPts val="0"/>
                </a:spcAft>
                <a:buNone/>
              </a:pPr>
              <a:r>
                <a:rPr b="1" i="0" lang="ar-MA" sz="2400" u="none" cap="none" strike="noStrike">
                  <a:solidFill>
                    <a:srgbClr val="FFFFFF"/>
                  </a:solidFill>
                  <a:latin typeface="Dosis"/>
                  <a:ea typeface="Dosis"/>
                  <a:cs typeface="Dosis"/>
                  <a:sym typeface="Dosis"/>
                </a:rPr>
                <a:t>الاولى</a:t>
              </a:r>
              <a:endParaRPr b="1" i="0" sz="2400" u="none" cap="none" strike="noStrike">
                <a:solidFill>
                  <a:srgbClr val="FFFFFF"/>
                </a:solidFill>
                <a:latin typeface="Dosis"/>
                <a:ea typeface="Dosis"/>
                <a:cs typeface="Dosis"/>
                <a:sym typeface="Dosis"/>
              </a:endParaRPr>
            </a:p>
            <a:p>
              <a:pPr indent="0" lvl="0" marL="0" marR="0" rtl="0" algn="ctr">
                <a:spcBef>
                  <a:spcPts val="0"/>
                </a:spcBef>
                <a:spcAft>
                  <a:spcPts val="0"/>
                </a:spcAft>
                <a:buNone/>
              </a:pPr>
              <a:r>
                <a:rPr b="1" i="0" lang="ar-MA" sz="2400" u="none" cap="none" strike="noStrike">
                  <a:solidFill>
                    <a:srgbClr val="FFFFFF"/>
                  </a:solidFill>
                  <a:latin typeface="Arial"/>
                  <a:ea typeface="Arial"/>
                  <a:cs typeface="Arial"/>
                  <a:sym typeface="Arial"/>
                </a:rPr>
                <a:t>إعدادي</a:t>
              </a:r>
              <a:endParaRPr/>
            </a:p>
          </p:txBody>
        </p:sp>
      </p:grpSp>
      <p:pic>
        <p:nvPicPr>
          <p:cNvPr id="1831" name="Google Shape;1831;p1"/>
          <p:cNvPicPr preferRelativeResize="0"/>
          <p:nvPr/>
        </p:nvPicPr>
        <p:blipFill rotWithShape="1">
          <a:blip r:embed="rId5">
            <a:alphaModFix/>
          </a:blip>
          <a:srcRect b="0" l="0" r="0" t="0"/>
          <a:stretch/>
        </p:blipFill>
        <p:spPr>
          <a:xfrm>
            <a:off x="88900" y="3163116"/>
            <a:ext cx="4292600" cy="2234158"/>
          </a:xfrm>
          <a:prstGeom prst="rect">
            <a:avLst/>
          </a:prstGeom>
          <a:noFill/>
          <a:ln>
            <a:noFill/>
          </a:ln>
        </p:spPr>
      </p:pic>
      <p:sp>
        <p:nvSpPr>
          <p:cNvPr id="1832" name="Google Shape;1832;p1"/>
          <p:cNvSpPr/>
          <p:nvPr/>
        </p:nvSpPr>
        <p:spPr>
          <a:xfrm>
            <a:off x="4895237" y="5263216"/>
            <a:ext cx="6558396" cy="650403"/>
          </a:xfrm>
          <a:custGeom>
            <a:rect b="b" l="l" r="r" t="t"/>
            <a:pathLst>
              <a:path extrusionOk="0" h="120000" w="120000">
                <a:moveTo>
                  <a:pt x="1025" y="0"/>
                </a:moveTo>
                <a:cubicBezTo>
                  <a:pt x="1024" y="0"/>
                  <a:pt x="1024" y="0"/>
                  <a:pt x="1024" y="1"/>
                </a:cubicBezTo>
                <a:lnTo>
                  <a:pt x="0" y="109661"/>
                </a:lnTo>
                <a:cubicBezTo>
                  <a:pt x="0" y="109662"/>
                  <a:pt x="0" y="109662"/>
                  <a:pt x="1" y="109662"/>
                </a:cubicBezTo>
                <a:lnTo>
                  <a:pt x="118975" y="120000"/>
                </a:lnTo>
                <a:cubicBezTo>
                  <a:pt x="118976" y="120000"/>
                  <a:pt x="118976" y="120000"/>
                  <a:pt x="118976" y="119999"/>
                </a:cubicBezTo>
                <a:lnTo>
                  <a:pt x="120000" y="10339"/>
                </a:lnTo>
                <a:cubicBezTo>
                  <a:pt x="120000" y="10338"/>
                  <a:pt x="120000" y="10338"/>
                  <a:pt x="119999" y="10338"/>
                </a:cubicBezTo>
                <a:close/>
              </a:path>
            </a:pathLst>
          </a:custGeom>
          <a:solidFill>
            <a:srgbClr val="037A9C"/>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0" anchor="ctr" bIns="45700" lIns="91425" spcFirstLastPara="1" rIns="91425" wrap="square" tIns="45700">
            <a:noAutofit/>
          </a:bodyPr>
          <a:lstStyle/>
          <a:p>
            <a:pPr indent="0" lvl="0" marL="0" marR="0" rtl="1" algn="l">
              <a:spcBef>
                <a:spcPts val="0"/>
              </a:spcBef>
              <a:spcAft>
                <a:spcPts val="0"/>
              </a:spcAft>
              <a:buNone/>
            </a:pPr>
            <a:r>
              <a:t/>
            </a:r>
            <a:endParaRPr b="0" i="0" sz="667" u="none" cap="none" strike="noStrike">
              <a:solidFill>
                <a:srgbClr val="FFFFFF"/>
              </a:solidFill>
              <a:latin typeface="Calibri"/>
              <a:ea typeface="Calibri"/>
              <a:cs typeface="Calibri"/>
              <a:sym typeface="Calibri"/>
            </a:endParaRPr>
          </a:p>
        </p:txBody>
      </p:sp>
      <p:sp>
        <p:nvSpPr>
          <p:cNvPr id="1833" name="Google Shape;1833;p1"/>
          <p:cNvSpPr txBox="1"/>
          <p:nvPr/>
        </p:nvSpPr>
        <p:spPr>
          <a:xfrm>
            <a:off x="9789358" y="5401066"/>
            <a:ext cx="1474396" cy="369600"/>
          </a:xfrm>
          <a:prstGeom prst="rect">
            <a:avLst/>
          </a:prstGeom>
          <a:noFill/>
          <a:ln>
            <a:noFill/>
          </a:ln>
        </p:spPr>
        <p:txBody>
          <a:bodyPr anchorCtr="1" anchor="t" bIns="0" lIns="0" spcFirstLastPara="1" rIns="0" wrap="square" tIns="0">
            <a:spAutoFit/>
          </a:bodyPr>
          <a:lstStyle/>
          <a:p>
            <a:pPr indent="0" lvl="0" marL="0" marR="0" rtl="1" algn="ctr">
              <a:spcBef>
                <a:spcPts val="0"/>
              </a:spcBef>
              <a:spcAft>
                <a:spcPts val="0"/>
              </a:spcAft>
              <a:buNone/>
            </a:pPr>
            <a:r>
              <a:rPr b="1" i="0" lang="ar-MA" sz="2400" u="none" cap="none" strike="noStrike">
                <a:solidFill>
                  <a:srgbClr val="FFFFFF"/>
                </a:solidFill>
                <a:latin typeface="Calibri"/>
                <a:ea typeface="Calibri"/>
                <a:cs typeface="Calibri"/>
                <a:sym typeface="Calibri"/>
              </a:rPr>
              <a:t>الحصة </a:t>
            </a:r>
            <a:endParaRPr/>
          </a:p>
        </p:txBody>
      </p:sp>
      <p:sp>
        <p:nvSpPr>
          <p:cNvPr id="1834" name="Google Shape;1834;p1"/>
          <p:cNvSpPr/>
          <p:nvPr/>
        </p:nvSpPr>
        <p:spPr>
          <a:xfrm>
            <a:off x="9642524" y="5370964"/>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1835" name="Google Shape;1835;p1"/>
          <p:cNvSpPr/>
          <p:nvPr/>
        </p:nvSpPr>
        <p:spPr>
          <a:xfrm>
            <a:off x="4875603" y="6056383"/>
            <a:ext cx="6558396" cy="640400"/>
          </a:xfrm>
          <a:custGeom>
            <a:rect b="b" l="l" r="r" t="t"/>
            <a:pathLst>
              <a:path extrusionOk="0" h="120000" w="120000">
                <a:moveTo>
                  <a:pt x="1010" y="0"/>
                </a:moveTo>
                <a:cubicBezTo>
                  <a:pt x="1009" y="0"/>
                  <a:pt x="1009" y="0"/>
                  <a:pt x="1009" y="1"/>
                </a:cubicBezTo>
                <a:lnTo>
                  <a:pt x="0" y="109661"/>
                </a:lnTo>
                <a:cubicBezTo>
                  <a:pt x="0" y="109662"/>
                  <a:pt x="0" y="109662"/>
                  <a:pt x="1" y="109662"/>
                </a:cubicBezTo>
                <a:lnTo>
                  <a:pt x="118990" y="120000"/>
                </a:lnTo>
                <a:cubicBezTo>
                  <a:pt x="118991" y="120000"/>
                  <a:pt x="118991" y="120000"/>
                  <a:pt x="118991" y="119999"/>
                </a:cubicBezTo>
                <a:lnTo>
                  <a:pt x="120000" y="10339"/>
                </a:lnTo>
                <a:cubicBezTo>
                  <a:pt x="120000" y="10338"/>
                  <a:pt x="120000" y="10338"/>
                  <a:pt x="119999" y="10338"/>
                </a:cubicBezTo>
                <a:close/>
              </a:path>
            </a:pathLst>
          </a:custGeom>
          <a:solidFill>
            <a:srgbClr val="15A2C8"/>
          </a:solidFill>
          <a:ln cap="flat" cmpd="sng" w="9525">
            <a:solidFill>
              <a:srgbClr val="D5DBE5"/>
            </a:solidFill>
            <a:prstDash val="solid"/>
            <a:miter lim="8000"/>
            <a:headEnd len="sm" w="sm" type="none"/>
            <a:tailEnd len="sm" w="sm" type="none"/>
          </a:ln>
          <a:effectLst>
            <a:outerShdw algn="tl">
              <a:srgbClr val="000000">
                <a:alpha val="40000"/>
              </a:srgbClr>
            </a:outerShdw>
          </a:effectLst>
        </p:spPr>
        <p:txBody>
          <a:bodyPr anchorCtr="1" anchor="ctr" bIns="45700" lIns="91425" spcFirstLastPara="1" rIns="91425" wrap="square" tIns="45700">
            <a:noAutofit/>
          </a:bodyPr>
          <a:lstStyle/>
          <a:p>
            <a:pPr indent="0" lvl="0" marL="0" marR="0" rtl="1" algn="r">
              <a:spcBef>
                <a:spcPts val="0"/>
              </a:spcBef>
              <a:spcAft>
                <a:spcPts val="0"/>
              </a:spcAft>
              <a:buNone/>
            </a:pPr>
            <a:r>
              <a:rPr b="0" i="0" lang="ar-MA" sz="2000" u="none" cap="none" strike="noStrike">
                <a:solidFill>
                  <a:srgbClr val="FFFFFF"/>
                </a:solidFill>
                <a:latin typeface="Calibri"/>
                <a:ea typeface="Calibri"/>
                <a:cs typeface="Calibri"/>
                <a:sym typeface="Calibri"/>
              </a:rPr>
              <a:t>                                  أقرأ </a:t>
            </a:r>
            <a:r>
              <a:rPr b="0" i="0" lang="ar-MA" sz="1800" u="none" cap="none" strike="noStrike">
                <a:solidFill>
                  <a:srgbClr val="FFFFFF"/>
                </a:solidFill>
                <a:latin typeface="Calibri"/>
                <a:ea typeface="Calibri"/>
                <a:cs typeface="Calibri"/>
                <a:sym typeface="Calibri"/>
              </a:rPr>
              <a:t>بطلاقة وأفهم نصا حجاجيا في التعقيب على رأي ص:65</a:t>
            </a:r>
            <a:endParaRPr b="0" i="0" sz="1800" u="none" cap="none" strike="noStrike">
              <a:solidFill>
                <a:srgbClr val="FFFFFF"/>
              </a:solidFill>
              <a:latin typeface="Calibri"/>
              <a:ea typeface="Calibri"/>
              <a:cs typeface="Calibri"/>
              <a:sym typeface="Calibri"/>
            </a:endParaRPr>
          </a:p>
        </p:txBody>
      </p:sp>
      <p:sp>
        <p:nvSpPr>
          <p:cNvPr id="1836" name="Google Shape;1836;p1"/>
          <p:cNvSpPr txBox="1"/>
          <p:nvPr/>
        </p:nvSpPr>
        <p:spPr>
          <a:xfrm>
            <a:off x="9691748" y="618181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الموضوع</a:t>
            </a:r>
            <a:endParaRPr b="1" i="0" sz="2400" u="none" cap="none" strike="noStrike">
              <a:solidFill>
                <a:srgbClr val="FFFFFF"/>
              </a:solidFill>
              <a:latin typeface="Calibri"/>
              <a:ea typeface="Calibri"/>
              <a:cs typeface="Calibri"/>
              <a:sym typeface="Calibri"/>
            </a:endParaRPr>
          </a:p>
        </p:txBody>
      </p:sp>
      <p:sp>
        <p:nvSpPr>
          <p:cNvPr id="1837" name="Google Shape;1837;p1"/>
          <p:cNvSpPr/>
          <p:nvPr/>
        </p:nvSpPr>
        <p:spPr>
          <a:xfrm>
            <a:off x="9625902" y="6150173"/>
            <a:ext cx="65599" cy="496400"/>
          </a:xfrm>
          <a:custGeom>
            <a:rect b="b" l="l" r="r" t="t"/>
            <a:pathLst>
              <a:path extrusionOk="0" h="120000" w="120000">
                <a:moveTo>
                  <a:pt x="60000" y="0"/>
                </a:moveTo>
                <a:cubicBezTo>
                  <a:pt x="59999" y="0"/>
                  <a:pt x="59999" y="0"/>
                  <a:pt x="59999" y="1"/>
                </a:cubicBezTo>
                <a:lnTo>
                  <a:pt x="0" y="112071"/>
                </a:lnTo>
                <a:cubicBezTo>
                  <a:pt x="0" y="112072"/>
                  <a:pt x="0" y="112072"/>
                  <a:pt x="1" y="112072"/>
                </a:cubicBezTo>
                <a:lnTo>
                  <a:pt x="60000" y="120000"/>
                </a:lnTo>
                <a:cubicBezTo>
                  <a:pt x="60001" y="120000"/>
                  <a:pt x="60001" y="120000"/>
                  <a:pt x="60001" y="119999"/>
                </a:cubicBezTo>
                <a:lnTo>
                  <a:pt x="120000" y="7929"/>
                </a:lnTo>
                <a:cubicBezTo>
                  <a:pt x="120000" y="7928"/>
                  <a:pt x="120000" y="7928"/>
                  <a:pt x="119999" y="7928"/>
                </a:cubicBezTo>
                <a:close/>
              </a:path>
            </a:pathLst>
          </a:custGeom>
          <a:solidFill>
            <a:srgbClr val="FFFFFF"/>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933" u="none" cap="none" strike="noStrike">
              <a:solidFill>
                <a:srgbClr val="FFFFFF"/>
              </a:solidFill>
              <a:latin typeface="Calibri"/>
              <a:ea typeface="Calibri"/>
              <a:cs typeface="Calibri"/>
              <a:sym typeface="Calibri"/>
            </a:endParaRPr>
          </a:p>
        </p:txBody>
      </p:sp>
      <p:sp>
        <p:nvSpPr>
          <p:cNvPr id="1838" name="Google Shape;1838;p1"/>
          <p:cNvSpPr txBox="1"/>
          <p:nvPr/>
        </p:nvSpPr>
        <p:spPr>
          <a:xfrm>
            <a:off x="4928036" y="3695873"/>
            <a:ext cx="4727890" cy="323871"/>
          </a:xfrm>
          <a:prstGeom prst="rect">
            <a:avLst/>
          </a:prstGeom>
          <a:noFill/>
          <a:ln>
            <a:noFill/>
          </a:ln>
        </p:spPr>
        <p:txBody>
          <a:bodyPr anchorCtr="1" anchor="t" bIns="0" lIns="0" spcFirstLastPara="1" rIns="0" wrap="square" tIns="0">
            <a:spAutoFit/>
          </a:bodyPr>
          <a:lstStyle/>
          <a:p>
            <a:pPr indent="0" lvl="0" marL="0" marR="0" rtl="1" algn="r">
              <a:lnSpc>
                <a:spcPct val="115000"/>
              </a:lnSpc>
              <a:spcBef>
                <a:spcPts val="0"/>
              </a:spcBef>
              <a:spcAft>
                <a:spcPts val="0"/>
              </a:spcAft>
              <a:buNone/>
            </a:pPr>
            <a:r>
              <a:rPr b="1" i="0" lang="ar-MA" sz="2000" u="none" cap="none" strike="noStrike">
                <a:solidFill>
                  <a:schemeClr val="lt1"/>
                </a:solidFill>
                <a:latin typeface="Arial"/>
                <a:ea typeface="Arial"/>
                <a:cs typeface="Arial"/>
                <a:sym typeface="Arial"/>
              </a:rPr>
              <a:t>3 - الطَلاقَةُ والفَهْمُ على مستوى الفقرة </a:t>
            </a:r>
            <a:endParaRPr b="1" i="0" sz="2000" u="none" cap="none" strike="noStrike">
              <a:solidFill>
                <a:schemeClr val="lt1"/>
              </a:solidFill>
              <a:latin typeface="Arial"/>
              <a:ea typeface="Arial"/>
              <a:cs typeface="Arial"/>
              <a:sym typeface="Arial"/>
            </a:endParaRPr>
          </a:p>
        </p:txBody>
      </p:sp>
      <p:sp>
        <p:nvSpPr>
          <p:cNvPr id="1839" name="Google Shape;1839;p1"/>
          <p:cNvSpPr txBox="1"/>
          <p:nvPr/>
        </p:nvSpPr>
        <p:spPr>
          <a:xfrm>
            <a:off x="6726893" y="4513309"/>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الثالث</a:t>
            </a:r>
            <a:endParaRPr b="1" i="0" sz="2400" u="none" cap="none" strike="noStrike">
              <a:solidFill>
                <a:srgbClr val="FFFFFF"/>
              </a:solidFill>
              <a:latin typeface="Calibri"/>
              <a:ea typeface="Calibri"/>
              <a:cs typeface="Calibri"/>
              <a:sym typeface="Calibri"/>
            </a:endParaRPr>
          </a:p>
        </p:txBody>
      </p:sp>
      <p:sp>
        <p:nvSpPr>
          <p:cNvPr id="1840" name="Google Shape;1840;p1"/>
          <p:cNvSpPr txBox="1"/>
          <p:nvPr/>
        </p:nvSpPr>
        <p:spPr>
          <a:xfrm>
            <a:off x="6739630" y="5401387"/>
            <a:ext cx="1555595" cy="377667"/>
          </a:xfrm>
          <a:prstGeom prst="rect">
            <a:avLst/>
          </a:prstGeom>
          <a:noFill/>
          <a:ln>
            <a:noFill/>
          </a:ln>
        </p:spPr>
        <p:txBody>
          <a:bodyPr anchorCtr="1" anchor="t" bIns="0" lIns="0" spcFirstLastPara="1" rIns="0" wrap="square" tIns="0">
            <a:spAutoFit/>
          </a:bodyPr>
          <a:lstStyle/>
          <a:p>
            <a:pPr indent="0" lvl="0" marL="0" marR="0" rtl="0" algn="ctr">
              <a:lnSpc>
                <a:spcPct val="107041"/>
              </a:lnSpc>
              <a:spcBef>
                <a:spcPts val="0"/>
              </a:spcBef>
              <a:spcAft>
                <a:spcPts val="0"/>
              </a:spcAft>
              <a:buNone/>
            </a:pPr>
            <a:r>
              <a:rPr b="1" i="0" lang="ar-MA" sz="2400" u="none" cap="none" strike="noStrike">
                <a:solidFill>
                  <a:srgbClr val="FFFFFF"/>
                </a:solidFill>
                <a:latin typeface="Calibri"/>
                <a:ea typeface="Calibri"/>
                <a:cs typeface="Calibri"/>
                <a:sym typeface="Calibri"/>
              </a:rPr>
              <a:t>الثانية</a:t>
            </a:r>
            <a:endParaRPr b="1" i="0" sz="2400" u="none" cap="none" strike="noStrike">
              <a:solidFill>
                <a:srgbClr val="FFFFFF"/>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1844" name="Shape 1844"/>
        <p:cNvGrpSpPr/>
        <p:nvPr/>
      </p:nvGrpSpPr>
      <p:grpSpPr>
        <a:xfrm>
          <a:off x="0" y="0"/>
          <a:ext cx="0" cy="0"/>
          <a:chOff x="0" y="0"/>
          <a:chExt cx="0" cy="0"/>
        </a:xfrm>
      </p:grpSpPr>
      <p:sp>
        <p:nvSpPr>
          <p:cNvPr id="1845" name="Google Shape;1845;p2"/>
          <p:cNvSpPr/>
          <p:nvPr/>
        </p:nvSpPr>
        <p:spPr>
          <a:xfrm>
            <a:off x="7398006" y="363027"/>
            <a:ext cx="3702103" cy="484156"/>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هيكلة اللبنات : </a:t>
            </a:r>
            <a:endParaRPr b="1" i="0" sz="3200" u="none" cap="none" strike="noStrike">
              <a:solidFill>
                <a:srgbClr val="44546A"/>
              </a:solidFill>
              <a:latin typeface="Calibri"/>
              <a:ea typeface="Calibri"/>
              <a:cs typeface="Calibri"/>
              <a:sym typeface="Calibri"/>
            </a:endParaRPr>
          </a:p>
        </p:txBody>
      </p:sp>
      <p:grpSp>
        <p:nvGrpSpPr>
          <p:cNvPr id="1846" name="Google Shape;1846;p2"/>
          <p:cNvGrpSpPr/>
          <p:nvPr/>
        </p:nvGrpSpPr>
        <p:grpSpPr>
          <a:xfrm>
            <a:off x="281589" y="1191271"/>
            <a:ext cx="11655482" cy="5204133"/>
            <a:chOff x="281589" y="1191271"/>
            <a:chExt cx="11655482" cy="5204133"/>
          </a:xfrm>
        </p:grpSpPr>
        <p:sp>
          <p:nvSpPr>
            <p:cNvPr id="1847" name="Google Shape;1847;p2"/>
            <p:cNvSpPr/>
            <p:nvPr/>
          </p:nvSpPr>
          <p:spPr>
            <a:xfrm>
              <a:off x="8554340" y="1947781"/>
              <a:ext cx="1486777"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cxnSp>
          <p:nvCxnSpPr>
            <p:cNvPr id="1848" name="Google Shape;1848;p2"/>
            <p:cNvCxnSpPr/>
            <p:nvPr/>
          </p:nvCxnSpPr>
          <p:spPr>
            <a:xfrm>
              <a:off x="2555382"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849" name="Google Shape;1849;p2"/>
            <p:cNvSpPr/>
            <p:nvPr/>
          </p:nvSpPr>
          <p:spPr>
            <a:xfrm>
              <a:off x="10077913" y="2305760"/>
              <a:ext cx="1859158" cy="933254"/>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الطلاقة </a:t>
              </a:r>
              <a:endParaRPr b="1" i="0" sz="2400" u="none" cap="none" strike="noStrike">
                <a:solidFill>
                  <a:srgbClr val="FFFFFF"/>
                </a:solidFill>
                <a:latin typeface="Arial"/>
                <a:ea typeface="Arial"/>
                <a:cs typeface="Arial"/>
                <a:sym typeface="Arial"/>
              </a:endParaRPr>
            </a:p>
          </p:txBody>
        </p:sp>
        <p:sp>
          <p:nvSpPr>
            <p:cNvPr id="1850" name="Google Shape;1850;p2"/>
            <p:cNvSpPr/>
            <p:nvPr/>
          </p:nvSpPr>
          <p:spPr>
            <a:xfrm>
              <a:off x="10077913" y="4026094"/>
              <a:ext cx="1859158" cy="945992"/>
            </a:xfrm>
            <a:prstGeom prst="rect">
              <a:avLst/>
            </a:prstGeom>
            <a:solidFill>
              <a:srgbClr val="00707C"/>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400" u="none" cap="none" strike="noStrike">
                  <a:solidFill>
                    <a:srgbClr val="FFFFFF"/>
                  </a:solidFill>
                  <a:latin typeface="Arial"/>
                  <a:ea typeface="Arial"/>
                  <a:cs typeface="Arial"/>
                  <a:sym typeface="Arial"/>
                </a:rPr>
                <a:t>الفهم </a:t>
              </a:r>
              <a:endParaRPr b="1" i="0" sz="2400" u="none" cap="none" strike="noStrike">
                <a:solidFill>
                  <a:srgbClr val="FFFFFF"/>
                </a:solidFill>
                <a:latin typeface="Arial"/>
                <a:ea typeface="Arial"/>
                <a:cs typeface="Arial"/>
                <a:sym typeface="Arial"/>
              </a:endParaRPr>
            </a:p>
          </p:txBody>
        </p:sp>
        <p:sp>
          <p:nvSpPr>
            <p:cNvPr id="1851" name="Google Shape;1851;p2"/>
            <p:cNvSpPr/>
            <p:nvPr/>
          </p:nvSpPr>
          <p:spPr>
            <a:xfrm>
              <a:off x="942554"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الطويل</a:t>
              </a:r>
              <a:endParaRPr b="1" i="0" sz="2000" u="none" cap="none" strike="noStrike">
                <a:solidFill>
                  <a:srgbClr val="FFFFFF"/>
                </a:solidFill>
                <a:latin typeface="Arial"/>
                <a:ea typeface="Arial"/>
                <a:cs typeface="Arial"/>
                <a:sym typeface="Arial"/>
              </a:endParaRPr>
            </a:p>
          </p:txBody>
        </p:sp>
        <p:sp>
          <p:nvSpPr>
            <p:cNvPr id="1852" name="Google Shape;1852;p2"/>
            <p:cNvSpPr/>
            <p:nvPr/>
          </p:nvSpPr>
          <p:spPr>
            <a:xfrm>
              <a:off x="2845503"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متوسط الطول</a:t>
              </a:r>
              <a:endParaRPr b="0" i="0" sz="2000" u="none" cap="none" strike="noStrike">
                <a:solidFill>
                  <a:srgbClr val="FFFFFF"/>
                </a:solidFill>
                <a:latin typeface="Arial"/>
                <a:ea typeface="Arial"/>
                <a:cs typeface="Arial"/>
                <a:sym typeface="Arial"/>
              </a:endParaRPr>
            </a:p>
          </p:txBody>
        </p:sp>
        <p:sp>
          <p:nvSpPr>
            <p:cNvPr id="1853" name="Google Shape;1853;p2"/>
            <p:cNvSpPr/>
            <p:nvPr/>
          </p:nvSpPr>
          <p:spPr>
            <a:xfrm>
              <a:off x="474845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النص القصير</a:t>
              </a:r>
              <a:endParaRPr b="1" i="0" sz="2000" u="none" cap="none" strike="noStrike">
                <a:solidFill>
                  <a:srgbClr val="FFFFFF"/>
                </a:solidFill>
                <a:latin typeface="Arial"/>
                <a:ea typeface="Arial"/>
                <a:cs typeface="Arial"/>
                <a:sym typeface="Arial"/>
              </a:endParaRPr>
            </a:p>
          </p:txBody>
        </p:sp>
        <p:sp>
          <p:nvSpPr>
            <p:cNvPr id="1854" name="Google Shape;1854;p2"/>
            <p:cNvSpPr/>
            <p:nvPr/>
          </p:nvSpPr>
          <p:spPr>
            <a:xfrm>
              <a:off x="6651391" y="1345804"/>
              <a:ext cx="1382956"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الفقرة </a:t>
              </a:r>
              <a:endParaRPr b="1" i="0" sz="2000" u="none" cap="none" strike="noStrike">
                <a:solidFill>
                  <a:srgbClr val="FFFFFF"/>
                </a:solidFill>
                <a:latin typeface="Arial"/>
                <a:ea typeface="Arial"/>
                <a:cs typeface="Arial"/>
                <a:sym typeface="Arial"/>
              </a:endParaRPr>
            </a:p>
          </p:txBody>
        </p:sp>
        <p:sp>
          <p:nvSpPr>
            <p:cNvPr id="1855" name="Google Shape;1855;p2"/>
            <p:cNvSpPr/>
            <p:nvPr/>
          </p:nvSpPr>
          <p:spPr>
            <a:xfrm>
              <a:off x="8554340" y="1345804"/>
              <a:ext cx="1486777" cy="601976"/>
            </a:xfrm>
            <a:prstGeom prst="rect">
              <a:avLst/>
            </a:prstGeom>
            <a:solidFill>
              <a:srgbClr val="BF9000"/>
            </a:solidFill>
            <a:ln>
              <a:noFill/>
            </a:ln>
          </p:spPr>
          <p:txBody>
            <a:bodyPr anchorCtr="1" anchor="ctr" bIns="45700" lIns="91425" spcFirstLastPara="1" rIns="91425" wrap="square" tIns="45700">
              <a:noAutofit/>
            </a:bodyPr>
            <a:lstStyle/>
            <a:p>
              <a:pPr indent="0" lvl="0" marL="0" marR="0" rtl="1" algn="ctr">
                <a:spcBef>
                  <a:spcPts val="0"/>
                </a:spcBef>
                <a:spcAft>
                  <a:spcPts val="0"/>
                </a:spcAft>
                <a:buNone/>
              </a:pPr>
              <a:r>
                <a:rPr b="1" i="0" lang="ar-MA" sz="2000" u="none" cap="none" strike="noStrike">
                  <a:solidFill>
                    <a:srgbClr val="FFFFFF"/>
                  </a:solidFill>
                  <a:latin typeface="Arial"/>
                  <a:ea typeface="Arial"/>
                  <a:cs typeface="Arial"/>
                  <a:sym typeface="Arial"/>
                </a:rPr>
                <a:t>الجملة</a:t>
              </a:r>
              <a:endParaRPr b="1" i="0" sz="2000" u="none" cap="none" strike="noStrike">
                <a:solidFill>
                  <a:srgbClr val="FFFFFF"/>
                </a:solidFill>
                <a:latin typeface="Arial"/>
                <a:ea typeface="Arial"/>
                <a:cs typeface="Arial"/>
                <a:sym typeface="Arial"/>
              </a:endParaRPr>
            </a:p>
          </p:txBody>
        </p:sp>
        <p:sp>
          <p:nvSpPr>
            <p:cNvPr id="1856" name="Google Shape;1856;p2"/>
            <p:cNvSpPr/>
            <p:nvPr/>
          </p:nvSpPr>
          <p:spPr>
            <a:xfrm>
              <a:off x="942554"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857" name="Google Shape;1857;p2"/>
            <p:cNvSpPr/>
            <p:nvPr/>
          </p:nvSpPr>
          <p:spPr>
            <a:xfrm>
              <a:off x="2845503"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858" name="Google Shape;1858;p2"/>
            <p:cNvSpPr/>
            <p:nvPr/>
          </p:nvSpPr>
          <p:spPr>
            <a:xfrm>
              <a:off x="4777465"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859" name="Google Shape;1859;p2"/>
            <p:cNvSpPr/>
            <p:nvPr/>
          </p:nvSpPr>
          <p:spPr>
            <a:xfrm>
              <a:off x="6651391" y="1947781"/>
              <a:ext cx="1382956" cy="3342305"/>
            </a:xfrm>
            <a:prstGeom prst="rect">
              <a:avLst/>
            </a:prstGeom>
            <a:solidFill>
              <a:srgbClr val="FFF2CC"/>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860" name="Google Shape;1860;p2"/>
            <p:cNvSpPr/>
            <p:nvPr/>
          </p:nvSpPr>
          <p:spPr>
            <a:xfrm>
              <a:off x="340961" y="3942060"/>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861" name="Google Shape;1861;p2"/>
            <p:cNvSpPr/>
            <p:nvPr/>
          </p:nvSpPr>
          <p:spPr>
            <a:xfrm>
              <a:off x="340961" y="2317848"/>
              <a:ext cx="9579985" cy="933254"/>
            </a:xfrm>
            <a:prstGeom prst="rect">
              <a:avLst/>
            </a:prstGeom>
            <a:solidFill>
              <a:srgbClr val="00707C">
                <a:alpha val="20000"/>
              </a:srgbClr>
            </a:solidFill>
            <a:ln>
              <a:noFill/>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1" i="0" sz="1800" u="none" cap="none" strike="noStrike">
                <a:solidFill>
                  <a:srgbClr val="FFFFFF"/>
                </a:solidFill>
                <a:latin typeface="Arial"/>
                <a:ea typeface="Arial"/>
                <a:cs typeface="Arial"/>
                <a:sym typeface="Arial"/>
              </a:endParaRPr>
            </a:p>
          </p:txBody>
        </p:sp>
        <p:sp>
          <p:nvSpPr>
            <p:cNvPr id="1862" name="Google Shape;1862;p2"/>
            <p:cNvSpPr/>
            <p:nvPr/>
          </p:nvSpPr>
          <p:spPr>
            <a:xfrm>
              <a:off x="2390543"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863" name="Google Shape;1863;p2"/>
            <p:cNvCxnSpPr/>
            <p:nvPr/>
          </p:nvCxnSpPr>
          <p:spPr>
            <a:xfrm>
              <a:off x="4483769"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864" name="Google Shape;1864;p2"/>
            <p:cNvSpPr/>
            <p:nvPr/>
          </p:nvSpPr>
          <p:spPr>
            <a:xfrm>
              <a:off x="4318921"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865" name="Google Shape;1865;p2"/>
            <p:cNvCxnSpPr/>
            <p:nvPr/>
          </p:nvCxnSpPr>
          <p:spPr>
            <a:xfrm>
              <a:off x="641215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866" name="Google Shape;1866;p2"/>
            <p:cNvSpPr/>
            <p:nvPr/>
          </p:nvSpPr>
          <p:spPr>
            <a:xfrm>
              <a:off x="624730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867" name="Google Shape;1867;p2"/>
            <p:cNvCxnSpPr/>
            <p:nvPr/>
          </p:nvCxnSpPr>
          <p:spPr>
            <a:xfrm>
              <a:off x="8290846"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868" name="Google Shape;1868;p2"/>
            <p:cNvSpPr/>
            <p:nvPr/>
          </p:nvSpPr>
          <p:spPr>
            <a:xfrm>
              <a:off x="8125998"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869" name="Google Shape;1869;p2"/>
            <p:cNvSpPr txBox="1"/>
            <p:nvPr/>
          </p:nvSpPr>
          <p:spPr>
            <a:xfrm>
              <a:off x="1990027"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اللبنة4</a:t>
              </a:r>
              <a:endParaRPr b="1" i="0" sz="1800" u="none" cap="none" strike="noStrike">
                <a:solidFill>
                  <a:srgbClr val="C00000"/>
                </a:solidFill>
                <a:latin typeface="Arial"/>
                <a:ea typeface="Arial"/>
                <a:cs typeface="Arial"/>
                <a:sym typeface="Arial"/>
              </a:endParaRPr>
            </a:p>
          </p:txBody>
        </p:sp>
        <p:sp>
          <p:nvSpPr>
            <p:cNvPr id="1870" name="Google Shape;1870;p2"/>
            <p:cNvSpPr txBox="1"/>
            <p:nvPr/>
          </p:nvSpPr>
          <p:spPr>
            <a:xfrm>
              <a:off x="3918414"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3</a:t>
              </a:r>
              <a:endParaRPr b="1" i="0" sz="1800" u="none" cap="none" strike="noStrike">
                <a:solidFill>
                  <a:srgbClr val="C00000"/>
                </a:solidFill>
                <a:latin typeface="Arial"/>
                <a:ea typeface="Arial"/>
                <a:cs typeface="Arial"/>
                <a:sym typeface="Arial"/>
              </a:endParaRPr>
            </a:p>
          </p:txBody>
        </p:sp>
        <p:sp>
          <p:nvSpPr>
            <p:cNvPr id="1871" name="Google Shape;1871;p2"/>
            <p:cNvSpPr txBox="1"/>
            <p:nvPr/>
          </p:nvSpPr>
          <p:spPr>
            <a:xfrm>
              <a:off x="7725491"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1</a:t>
              </a:r>
              <a:endParaRPr b="1" i="0" sz="1800" u="none" cap="none" strike="noStrike">
                <a:solidFill>
                  <a:srgbClr val="C00000"/>
                </a:solidFill>
                <a:latin typeface="Arial"/>
                <a:ea typeface="Arial"/>
                <a:cs typeface="Arial"/>
                <a:sym typeface="Arial"/>
              </a:endParaRPr>
            </a:p>
          </p:txBody>
        </p:sp>
        <p:pic>
          <p:nvPicPr>
            <p:cNvPr descr="Téléchargez gratuitement des icônes sur Test aux formats PNG et SVG" id="1872" name="Google Shape;1872;p2"/>
            <p:cNvPicPr preferRelativeResize="0"/>
            <p:nvPr/>
          </p:nvPicPr>
          <p:blipFill rotWithShape="1">
            <a:blip r:embed="rId3">
              <a:alphaModFix/>
            </a:blip>
            <a:srcRect b="0" l="0" r="0" t="0"/>
            <a:stretch/>
          </p:blipFill>
          <p:spPr>
            <a:xfrm>
              <a:off x="2753368" y="5596850"/>
              <a:ext cx="258537" cy="268047"/>
            </a:xfrm>
            <a:prstGeom prst="rect">
              <a:avLst/>
            </a:prstGeom>
            <a:noFill/>
            <a:ln>
              <a:noFill/>
            </a:ln>
          </p:spPr>
        </p:pic>
        <p:pic>
          <p:nvPicPr>
            <p:cNvPr descr="Téléchargez gratuitement des icônes sur Test aux formats PNG et SVG" id="1873" name="Google Shape;1873;p2"/>
            <p:cNvPicPr preferRelativeResize="0"/>
            <p:nvPr/>
          </p:nvPicPr>
          <p:blipFill rotWithShape="1">
            <a:blip r:embed="rId3">
              <a:alphaModFix/>
            </a:blip>
            <a:srcRect b="0" l="0" r="0" t="0"/>
            <a:stretch/>
          </p:blipFill>
          <p:spPr>
            <a:xfrm>
              <a:off x="4678655" y="5596850"/>
              <a:ext cx="258537" cy="268047"/>
            </a:xfrm>
            <a:prstGeom prst="rect">
              <a:avLst/>
            </a:prstGeom>
            <a:noFill/>
            <a:ln>
              <a:noFill/>
            </a:ln>
          </p:spPr>
        </p:pic>
        <p:pic>
          <p:nvPicPr>
            <p:cNvPr descr="Téléchargez gratuitement des icônes sur Test aux formats PNG et SVG" id="1874" name="Google Shape;1874;p2"/>
            <p:cNvPicPr preferRelativeResize="0"/>
            <p:nvPr/>
          </p:nvPicPr>
          <p:blipFill rotWithShape="1">
            <a:blip r:embed="rId3">
              <a:alphaModFix/>
            </a:blip>
            <a:srcRect b="0" l="0" r="0" t="0"/>
            <a:stretch/>
          </p:blipFill>
          <p:spPr>
            <a:xfrm>
              <a:off x="6602388" y="5596850"/>
              <a:ext cx="258537" cy="268047"/>
            </a:xfrm>
            <a:prstGeom prst="rect">
              <a:avLst/>
            </a:prstGeom>
            <a:noFill/>
            <a:ln>
              <a:noFill/>
            </a:ln>
          </p:spPr>
        </p:pic>
        <p:pic>
          <p:nvPicPr>
            <p:cNvPr descr="Téléchargez gratuitement des icônes sur Test aux formats PNG et SVG" id="1875" name="Google Shape;1875;p2"/>
            <p:cNvPicPr preferRelativeResize="0"/>
            <p:nvPr/>
          </p:nvPicPr>
          <p:blipFill rotWithShape="1">
            <a:blip r:embed="rId3">
              <a:alphaModFix/>
            </a:blip>
            <a:srcRect b="0" l="0" r="0" t="0"/>
            <a:stretch/>
          </p:blipFill>
          <p:spPr>
            <a:xfrm>
              <a:off x="8503462" y="5596850"/>
              <a:ext cx="258537" cy="268047"/>
            </a:xfrm>
            <a:prstGeom prst="rect">
              <a:avLst/>
            </a:prstGeom>
            <a:noFill/>
            <a:ln>
              <a:noFill/>
            </a:ln>
          </p:spPr>
        </p:pic>
        <p:cxnSp>
          <p:nvCxnSpPr>
            <p:cNvPr id="1876" name="Google Shape;1876;p2"/>
            <p:cNvCxnSpPr/>
            <p:nvPr/>
          </p:nvCxnSpPr>
          <p:spPr>
            <a:xfrm>
              <a:off x="846953" y="1191271"/>
              <a:ext cx="0" cy="4876797"/>
            </a:xfrm>
            <a:prstGeom prst="straightConnector1">
              <a:avLst/>
            </a:prstGeom>
            <a:noFill/>
            <a:ln cap="flat" cmpd="sng" w="28575">
              <a:solidFill>
                <a:srgbClr val="9F5900"/>
              </a:solidFill>
              <a:prstDash val="dashDot"/>
              <a:miter lim="8000"/>
              <a:headEnd len="sm" w="sm" type="none"/>
              <a:tailEnd len="sm" w="sm" type="none"/>
            </a:ln>
          </p:spPr>
        </p:cxnSp>
        <p:sp>
          <p:nvSpPr>
            <p:cNvPr id="1877" name="Google Shape;1877;p2"/>
            <p:cNvSpPr/>
            <p:nvPr/>
          </p:nvSpPr>
          <p:spPr>
            <a:xfrm>
              <a:off x="682105" y="5557311"/>
              <a:ext cx="329696" cy="341821"/>
            </a:xfrm>
            <a:custGeom>
              <a:rect b="b" l="l" r="r" t="t"/>
              <a:pathLst>
                <a:path extrusionOk="0" h="120000" w="120000">
                  <a:moveTo>
                    <a:pt x="0" y="60000"/>
                  </a:moveTo>
                  <a:lnTo>
                    <a:pt x="60000" y="0"/>
                  </a:lnTo>
                  <a:lnTo>
                    <a:pt x="120000" y="60000"/>
                  </a:lnTo>
                  <a:lnTo>
                    <a:pt x="60000" y="120000"/>
                  </a:lnTo>
                  <a:close/>
                </a:path>
              </a:pathLst>
            </a:custGeom>
            <a:solidFill>
              <a:srgbClr val="C00000"/>
            </a:solidFill>
            <a:ln cap="flat" cmpd="sng" w="12700">
              <a:solidFill>
                <a:srgbClr val="FFF2CC"/>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878" name="Google Shape;1878;p2"/>
            <p:cNvSpPr txBox="1"/>
            <p:nvPr/>
          </p:nvSpPr>
          <p:spPr>
            <a:xfrm>
              <a:off x="281589" y="6026069"/>
              <a:ext cx="1130710"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5</a:t>
              </a:r>
              <a:endParaRPr b="1" i="0" sz="1800" u="none" cap="none" strike="noStrike">
                <a:solidFill>
                  <a:srgbClr val="C00000"/>
                </a:solidFill>
                <a:latin typeface="Arial"/>
                <a:ea typeface="Arial"/>
                <a:cs typeface="Arial"/>
                <a:sym typeface="Arial"/>
              </a:endParaRPr>
            </a:p>
          </p:txBody>
        </p:sp>
      </p:grpSp>
      <p:sp>
        <p:nvSpPr>
          <p:cNvPr id="1879" name="Google Shape;1879;p2"/>
          <p:cNvSpPr txBox="1"/>
          <p:nvPr/>
        </p:nvSpPr>
        <p:spPr>
          <a:xfrm>
            <a:off x="5643649" y="6048801"/>
            <a:ext cx="1172306" cy="369335"/>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rgbClr val="C00000"/>
                </a:solidFill>
                <a:latin typeface="Arial"/>
                <a:ea typeface="Arial"/>
                <a:cs typeface="Arial"/>
                <a:sym typeface="Arial"/>
              </a:rPr>
              <a:t>اللبنة 2</a:t>
            </a:r>
            <a:endParaRPr b="1" i="0" sz="1800" u="none" cap="none" strike="noStrike">
              <a:solidFill>
                <a:srgbClr val="C00000"/>
              </a:solidFill>
              <a:latin typeface="Arial"/>
              <a:ea typeface="Arial"/>
              <a:cs typeface="Arial"/>
              <a:sym typeface="Arial"/>
            </a:endParaRPr>
          </a:p>
        </p:txBody>
      </p:sp>
      <p:sp>
        <p:nvSpPr>
          <p:cNvPr id="1880" name="Google Shape;1880;p2"/>
          <p:cNvSpPr txBox="1"/>
          <p:nvPr/>
        </p:nvSpPr>
        <p:spPr>
          <a:xfrm>
            <a:off x="6940288" y="2926351"/>
            <a:ext cx="915436" cy="369332"/>
          </a:xfrm>
          <a:prstGeom prst="rect">
            <a:avLst/>
          </a:prstGeom>
          <a:solidFill>
            <a:schemeClr val="lt1"/>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1" lang="ar-MA" sz="1800" u="none" cap="none" strike="noStrike">
                <a:solidFill>
                  <a:srgbClr val="C00000"/>
                </a:solidFill>
                <a:latin typeface="Arial"/>
                <a:ea typeface="Arial"/>
                <a:cs typeface="Arial"/>
                <a:sym typeface="Arial"/>
              </a:rPr>
              <a:t>أنتم هنا</a:t>
            </a:r>
            <a:endParaRPr b="1" i="1" sz="1800" u="none" cap="none" strike="noStrike">
              <a:solidFill>
                <a:srgbClr val="C00000"/>
              </a:solidFill>
              <a:latin typeface="Arial"/>
              <a:ea typeface="Arial"/>
              <a:cs typeface="Arial"/>
              <a:sym typeface="Arial"/>
            </a:endParaRPr>
          </a:p>
        </p:txBody>
      </p:sp>
      <p:pic>
        <p:nvPicPr>
          <p:cNvPr descr="Pin " id="1881" name="Google Shape;1881;p2"/>
          <p:cNvPicPr preferRelativeResize="0"/>
          <p:nvPr/>
        </p:nvPicPr>
        <p:blipFill rotWithShape="1">
          <a:blip r:embed="rId4">
            <a:alphaModFix/>
          </a:blip>
          <a:srcRect b="0" l="0" r="0" t="0"/>
          <a:stretch/>
        </p:blipFill>
        <p:spPr>
          <a:xfrm>
            <a:off x="7164246" y="2489151"/>
            <a:ext cx="374245" cy="374245"/>
          </a:xfrm>
          <a:prstGeom prst="rect">
            <a:avLst/>
          </a:prstGeom>
          <a:noFill/>
          <a:ln>
            <a:noFill/>
          </a:ln>
        </p:spPr>
      </p:pic>
      <p:pic>
        <p:nvPicPr>
          <p:cNvPr descr="Image générée" id="1882" name="Google Shape;1882;p2"/>
          <p:cNvPicPr preferRelativeResize="0"/>
          <p:nvPr/>
        </p:nvPicPr>
        <p:blipFill rotWithShape="1">
          <a:blip r:embed="rId5">
            <a:alphaModFix/>
          </a:blip>
          <a:srcRect b="10678" l="0" r="0" t="11064"/>
          <a:stretch/>
        </p:blipFill>
        <p:spPr>
          <a:xfrm>
            <a:off x="11102571" y="182701"/>
            <a:ext cx="727815" cy="85435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1886" name="Shape 1886"/>
        <p:cNvGrpSpPr/>
        <p:nvPr/>
      </p:nvGrpSpPr>
      <p:grpSpPr>
        <a:xfrm>
          <a:off x="0" y="0"/>
          <a:ext cx="0" cy="0"/>
          <a:chOff x="0" y="0"/>
          <a:chExt cx="0" cy="0"/>
        </a:xfrm>
      </p:grpSpPr>
      <p:pic>
        <p:nvPicPr>
          <p:cNvPr descr="Image générée" id="1887" name="Google Shape;1887;p3"/>
          <p:cNvPicPr preferRelativeResize="0"/>
          <p:nvPr/>
        </p:nvPicPr>
        <p:blipFill rotWithShape="1">
          <a:blip r:embed="rId3">
            <a:alphaModFix/>
          </a:blip>
          <a:srcRect b="4644" l="4008" r="68628" t="77363"/>
          <a:stretch/>
        </p:blipFill>
        <p:spPr>
          <a:xfrm>
            <a:off x="10651674" y="5098769"/>
            <a:ext cx="1197428" cy="1181100"/>
          </a:xfrm>
          <a:prstGeom prst="rect">
            <a:avLst/>
          </a:prstGeom>
          <a:noFill/>
          <a:ln>
            <a:noFill/>
          </a:ln>
        </p:spPr>
      </p:pic>
      <p:pic>
        <p:nvPicPr>
          <p:cNvPr descr="Image générée" id="1888" name="Google Shape;1888;p3"/>
          <p:cNvPicPr preferRelativeResize="0"/>
          <p:nvPr/>
        </p:nvPicPr>
        <p:blipFill rotWithShape="1">
          <a:blip r:embed="rId3">
            <a:alphaModFix/>
          </a:blip>
          <a:srcRect b="60700" l="0" r="71115" t="23546"/>
          <a:stretch/>
        </p:blipFill>
        <p:spPr>
          <a:xfrm>
            <a:off x="10559772" y="1849191"/>
            <a:ext cx="1264016" cy="1034143"/>
          </a:xfrm>
          <a:prstGeom prst="rect">
            <a:avLst/>
          </a:prstGeom>
          <a:noFill/>
          <a:ln>
            <a:noFill/>
          </a:ln>
        </p:spPr>
      </p:pic>
      <p:pic>
        <p:nvPicPr>
          <p:cNvPr descr="Image générée" id="1889" name="Google Shape;1889;p3"/>
          <p:cNvPicPr preferRelativeResize="0"/>
          <p:nvPr/>
        </p:nvPicPr>
        <p:blipFill rotWithShape="1">
          <a:blip r:embed="rId3">
            <a:alphaModFix/>
          </a:blip>
          <a:srcRect b="41629" l="3381" r="70997" t="42118"/>
          <a:stretch/>
        </p:blipFill>
        <p:spPr>
          <a:xfrm>
            <a:off x="10689774" y="3045400"/>
            <a:ext cx="1121228" cy="1066800"/>
          </a:xfrm>
          <a:prstGeom prst="rect">
            <a:avLst/>
          </a:prstGeom>
          <a:noFill/>
          <a:ln>
            <a:noFill/>
          </a:ln>
        </p:spPr>
      </p:pic>
      <p:pic>
        <p:nvPicPr>
          <p:cNvPr descr="Image générée" id="1890" name="Google Shape;1890;p3"/>
          <p:cNvPicPr preferRelativeResize="0"/>
          <p:nvPr/>
        </p:nvPicPr>
        <p:blipFill rotWithShape="1">
          <a:blip r:embed="rId3">
            <a:alphaModFix/>
          </a:blip>
          <a:srcRect b="24461" l="4961" r="71159" t="59121"/>
          <a:stretch/>
        </p:blipFill>
        <p:spPr>
          <a:xfrm>
            <a:off x="10778759" y="4080668"/>
            <a:ext cx="1045029" cy="1077685"/>
          </a:xfrm>
          <a:prstGeom prst="rect">
            <a:avLst/>
          </a:prstGeom>
          <a:noFill/>
          <a:ln>
            <a:noFill/>
          </a:ln>
        </p:spPr>
      </p:pic>
      <p:sp>
        <p:nvSpPr>
          <p:cNvPr id="1891" name="Google Shape;1891;p3"/>
          <p:cNvSpPr txBox="1"/>
          <p:nvPr/>
        </p:nvSpPr>
        <p:spPr>
          <a:xfrm>
            <a:off x="1439162" y="1303131"/>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صفحات خاصة بالأستاذ(ة)</a:t>
            </a:r>
            <a:endParaRPr b="1" i="0" sz="2000" u="none" cap="none" strike="noStrike">
              <a:solidFill>
                <a:srgbClr val="44546A"/>
              </a:solidFill>
              <a:latin typeface="Calibri"/>
              <a:ea typeface="Calibri"/>
              <a:cs typeface="Calibri"/>
              <a:sym typeface="Calibri"/>
            </a:endParaRPr>
          </a:p>
        </p:txBody>
      </p:sp>
      <p:sp>
        <p:nvSpPr>
          <p:cNvPr id="1892" name="Google Shape;1892;p3"/>
          <p:cNvSpPr txBox="1"/>
          <p:nvPr/>
        </p:nvSpPr>
        <p:spPr>
          <a:xfrm>
            <a:off x="1502226" y="2041881"/>
            <a:ext cx="9106684" cy="1015612"/>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 تعليمات وتوضيحات موجهة للتلميذ(ة)</a:t>
            </a:r>
            <a:endParaRPr/>
          </a:p>
          <a:p>
            <a:pPr indent="0" lvl="0" marL="0" marR="0" rtl="0" algn="r">
              <a:lnSpc>
                <a:spcPct val="90000"/>
              </a:lnSpc>
              <a:spcBef>
                <a:spcPts val="800"/>
              </a:spcBef>
              <a:spcAft>
                <a:spcPts val="0"/>
              </a:spcAft>
              <a:buNone/>
            </a:pPr>
            <a:r>
              <a:rPr b="1" i="0" lang="ar-MA" sz="2000" u="none" cap="none" strike="noStrike">
                <a:solidFill>
                  <a:srgbClr val="44546A"/>
                </a:solidFill>
                <a:latin typeface="Calibri"/>
                <a:ea typeface="Calibri"/>
                <a:cs typeface="Calibri"/>
                <a:sym typeface="Calibri"/>
              </a:rPr>
              <a:t>(يخاطب بها الأستاذ التلاميذ بصوت مسموع)</a:t>
            </a:r>
            <a:endParaRPr b="1" i="0" sz="2000" u="none" cap="none" strike="noStrike">
              <a:solidFill>
                <a:srgbClr val="44546A"/>
              </a:solidFill>
              <a:latin typeface="Calibri"/>
              <a:ea typeface="Calibri"/>
              <a:cs typeface="Calibri"/>
              <a:sym typeface="Calibri"/>
            </a:endParaRPr>
          </a:p>
          <a:p>
            <a:pPr indent="0" lvl="0" marL="0" marR="0" rtl="0" algn="r">
              <a:lnSpc>
                <a:spcPct val="90000"/>
              </a:lnSpc>
              <a:spcBef>
                <a:spcPts val="800"/>
              </a:spcBef>
              <a:spcAft>
                <a:spcPts val="0"/>
              </a:spcAft>
              <a:buNone/>
            </a:pPr>
            <a:r>
              <a:t/>
            </a:r>
            <a:endParaRPr b="1" i="0" sz="2000" u="none" cap="none" strike="noStrike">
              <a:solidFill>
                <a:srgbClr val="44546A"/>
              </a:solidFill>
              <a:latin typeface="Calibri"/>
              <a:ea typeface="Calibri"/>
              <a:cs typeface="Calibri"/>
              <a:sym typeface="Calibri"/>
            </a:endParaRPr>
          </a:p>
        </p:txBody>
      </p:sp>
      <p:sp>
        <p:nvSpPr>
          <p:cNvPr id="1893" name="Google Shape;1893;p3"/>
          <p:cNvSpPr txBox="1"/>
          <p:nvPr/>
        </p:nvSpPr>
        <p:spPr>
          <a:xfrm>
            <a:off x="7902048" y="3363873"/>
            <a:ext cx="265772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صفحة في كراسة المتعلم</a:t>
            </a:r>
            <a:endParaRPr b="1" i="0" sz="2000" u="none" cap="none" strike="noStrike">
              <a:solidFill>
                <a:srgbClr val="44546A"/>
              </a:solidFill>
              <a:latin typeface="Calibri"/>
              <a:ea typeface="Calibri"/>
              <a:cs typeface="Calibri"/>
              <a:sym typeface="Calibri"/>
            </a:endParaRPr>
          </a:p>
        </p:txBody>
      </p:sp>
      <p:sp>
        <p:nvSpPr>
          <p:cNvPr id="1894" name="Google Shape;1894;p3"/>
          <p:cNvSpPr txBox="1"/>
          <p:nvPr/>
        </p:nvSpPr>
        <p:spPr>
          <a:xfrm>
            <a:off x="7252138" y="4484538"/>
            <a:ext cx="3356772"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ذو أولوية ينجز في القسم</a:t>
            </a:r>
            <a:endParaRPr b="1" i="0" sz="2000" u="none" cap="none" strike="noStrike">
              <a:solidFill>
                <a:srgbClr val="44546A"/>
              </a:solidFill>
              <a:latin typeface="Calibri"/>
              <a:ea typeface="Calibri"/>
              <a:cs typeface="Calibri"/>
              <a:sym typeface="Calibri"/>
            </a:endParaRPr>
          </a:p>
        </p:txBody>
      </p:sp>
      <p:sp>
        <p:nvSpPr>
          <p:cNvPr id="1895" name="Google Shape;1895;p3"/>
          <p:cNvSpPr txBox="1"/>
          <p:nvPr/>
        </p:nvSpPr>
        <p:spPr>
          <a:xfrm>
            <a:off x="1502226" y="5504678"/>
            <a:ext cx="9106684" cy="369281"/>
          </a:xfrm>
          <a:prstGeom prst="rect">
            <a:avLst/>
          </a:prstGeom>
          <a:noFill/>
          <a:ln>
            <a:noFill/>
          </a:ln>
        </p:spPr>
        <p:txBody>
          <a:bodyPr anchorCtr="0" anchor="t" bIns="45675" lIns="91425" spcFirstLastPara="1" rIns="91425" wrap="square" tIns="45675">
            <a:spAutoFit/>
          </a:bodyPr>
          <a:lstStyle/>
          <a:p>
            <a:pPr indent="0" lvl="0" marL="0" marR="0" rtl="0" algn="r">
              <a:lnSpc>
                <a:spcPct val="90000"/>
              </a:lnSpc>
              <a:spcBef>
                <a:spcPts val="0"/>
              </a:spcBef>
              <a:spcAft>
                <a:spcPts val="0"/>
              </a:spcAft>
              <a:buNone/>
            </a:pPr>
            <a:r>
              <a:rPr b="1" i="0" lang="ar-MA" sz="2000" u="none" cap="none" strike="noStrike">
                <a:solidFill>
                  <a:srgbClr val="44546A"/>
                </a:solidFill>
                <a:latin typeface="Calibri"/>
                <a:ea typeface="Calibri"/>
                <a:cs typeface="Calibri"/>
                <a:sym typeface="Calibri"/>
              </a:rPr>
              <a:t>نشاط اختياري يُستغنى عنه عند عدم توفر الوقت. </a:t>
            </a:r>
            <a:endParaRPr b="1" i="0" sz="2000" u="none" cap="none" strike="noStrike">
              <a:solidFill>
                <a:srgbClr val="44546A"/>
              </a:solidFill>
              <a:latin typeface="Calibri"/>
              <a:ea typeface="Calibri"/>
              <a:cs typeface="Calibri"/>
              <a:sym typeface="Calibri"/>
            </a:endParaRPr>
          </a:p>
        </p:txBody>
      </p:sp>
      <p:pic>
        <p:nvPicPr>
          <p:cNvPr descr="Image générée" id="1896" name="Google Shape;1896;p3"/>
          <p:cNvPicPr preferRelativeResize="0"/>
          <p:nvPr/>
        </p:nvPicPr>
        <p:blipFill rotWithShape="1">
          <a:blip r:embed="rId4">
            <a:alphaModFix/>
          </a:blip>
          <a:srcRect b="10678" l="0" r="0" t="11064"/>
          <a:stretch/>
        </p:blipFill>
        <p:spPr>
          <a:xfrm>
            <a:off x="10808880" y="934195"/>
            <a:ext cx="765800" cy="898948"/>
          </a:xfrm>
          <a:prstGeom prst="rect">
            <a:avLst/>
          </a:prstGeom>
          <a:noFill/>
          <a:ln>
            <a:noFill/>
          </a:ln>
        </p:spPr>
      </p:pic>
      <p:sp>
        <p:nvSpPr>
          <p:cNvPr id="1897" name="Google Shape;1897;p3"/>
          <p:cNvSpPr/>
          <p:nvPr/>
        </p:nvSpPr>
        <p:spPr>
          <a:xfrm>
            <a:off x="4615543" y="116366"/>
            <a:ext cx="6576237" cy="726481"/>
          </a:xfrm>
          <a:prstGeom prst="rect">
            <a:avLst/>
          </a:prstGeom>
          <a:noFill/>
          <a:ln>
            <a:noFill/>
          </a:ln>
        </p:spPr>
        <p:txBody>
          <a:bodyPr anchorCtr="0" anchor="t" bIns="45700" lIns="91425" spcFirstLastPara="1" rIns="91425" wrap="square" tIns="45700">
            <a:spAutoFit/>
          </a:bodyPr>
          <a:lstStyle/>
          <a:p>
            <a:pPr indent="0" lvl="0" marL="0" marR="0" rtl="1" algn="r">
              <a:lnSpc>
                <a:spcPct val="171406"/>
              </a:lnSpc>
              <a:spcBef>
                <a:spcPts val="0"/>
              </a:spcBef>
              <a:spcAft>
                <a:spcPts val="0"/>
              </a:spcAft>
              <a:buNone/>
            </a:pPr>
            <a:r>
              <a:rPr b="1" i="0" lang="ar-MA" sz="3200" u="none" cap="none" strike="noStrike">
                <a:solidFill>
                  <a:srgbClr val="44546A"/>
                </a:solidFill>
                <a:latin typeface="Calibri"/>
                <a:ea typeface="Calibri"/>
                <a:cs typeface="Calibri"/>
                <a:sym typeface="Calibri"/>
              </a:rPr>
              <a:t>دلالة الأيقونات  الخاصة بالأستاذ(ة)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1901" name="Shape 1901"/>
        <p:cNvGrpSpPr/>
        <p:nvPr/>
      </p:nvGrpSpPr>
      <p:grpSpPr>
        <a:xfrm>
          <a:off x="0" y="0"/>
          <a:ext cx="0" cy="0"/>
          <a:chOff x="0" y="0"/>
          <a:chExt cx="0" cy="0"/>
        </a:xfrm>
      </p:grpSpPr>
      <p:sp>
        <p:nvSpPr>
          <p:cNvPr id="1902" name="Google Shape;1902;p4"/>
          <p:cNvSpPr txBox="1"/>
          <p:nvPr/>
        </p:nvSpPr>
        <p:spPr>
          <a:xfrm>
            <a:off x="8808330" y="215908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أقرأ بطلاقة و أفهم</a:t>
            </a:r>
            <a:endParaRPr b="1" i="0" sz="2000" u="none" cap="none" strike="noStrike">
              <a:solidFill>
                <a:srgbClr val="156082"/>
              </a:solidFill>
              <a:latin typeface="Calibri"/>
              <a:ea typeface="Calibri"/>
              <a:cs typeface="Calibri"/>
              <a:sym typeface="Calibri"/>
            </a:endParaRPr>
          </a:p>
        </p:txBody>
      </p:sp>
      <p:sp>
        <p:nvSpPr>
          <p:cNvPr id="1903" name="Google Shape;1903;p4"/>
          <p:cNvSpPr txBox="1"/>
          <p:nvPr/>
        </p:nvSpPr>
        <p:spPr>
          <a:xfrm>
            <a:off x="1655882" y="5659270"/>
            <a:ext cx="2056688"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p:txBody>
      </p:sp>
      <p:sp>
        <p:nvSpPr>
          <p:cNvPr id="1904" name="Google Shape;1904;p4"/>
          <p:cNvSpPr/>
          <p:nvPr/>
        </p:nvSpPr>
        <p:spPr>
          <a:xfrm rot="10800000">
            <a:off x="1655882" y="5402819"/>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05" name="Google Shape;1905;p4"/>
          <p:cNvCxnSpPr/>
          <p:nvPr/>
        </p:nvCxnSpPr>
        <p:spPr>
          <a:xfrm flipH="1" rot="10800000">
            <a:off x="11842375" y="3720389"/>
            <a:ext cx="2" cy="497765"/>
          </a:xfrm>
          <a:prstGeom prst="straightConnector1">
            <a:avLst/>
          </a:prstGeom>
          <a:noFill/>
          <a:ln cap="flat" cmpd="sng" w="12700">
            <a:solidFill>
              <a:srgbClr val="A6A6A6"/>
            </a:solidFill>
            <a:prstDash val="solid"/>
            <a:miter lim="800000"/>
            <a:headEnd len="sm" w="sm" type="none"/>
            <a:tailEnd len="sm" w="sm" type="none"/>
          </a:ln>
        </p:spPr>
      </p:cxnSp>
      <p:cxnSp>
        <p:nvCxnSpPr>
          <p:cNvPr id="1906" name="Google Shape;1906;p4"/>
          <p:cNvCxnSpPr/>
          <p:nvPr/>
        </p:nvCxnSpPr>
        <p:spPr>
          <a:xfrm flipH="1" rot="10800000">
            <a:off x="16944199" y="3749165"/>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1907" name="Google Shape;1907;p4"/>
          <p:cNvSpPr/>
          <p:nvPr/>
        </p:nvSpPr>
        <p:spPr>
          <a:xfrm rot="10800000">
            <a:off x="8875986" y="1556361"/>
            <a:ext cx="2863133" cy="1312967"/>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08" name="Google Shape;1908;p4"/>
          <p:cNvCxnSpPr/>
          <p:nvPr/>
        </p:nvCxnSpPr>
        <p:spPr>
          <a:xfrm flipH="1" rot="10800000">
            <a:off x="10300568" y="2879332"/>
            <a:ext cx="2" cy="497765"/>
          </a:xfrm>
          <a:prstGeom prst="straightConnector1">
            <a:avLst/>
          </a:prstGeom>
          <a:noFill/>
          <a:ln cap="flat" cmpd="sng" w="12700">
            <a:solidFill>
              <a:srgbClr val="A6A6A6"/>
            </a:solidFill>
            <a:prstDash val="solid"/>
            <a:miter lim="800000"/>
            <a:headEnd len="sm" w="sm" type="none"/>
            <a:tailEnd len="sm" w="sm" type="none"/>
          </a:ln>
        </p:spPr>
      </p:cxnSp>
      <p:sp>
        <p:nvSpPr>
          <p:cNvPr id="1909" name="Google Shape;1909;p4"/>
          <p:cNvSpPr txBox="1"/>
          <p:nvPr/>
        </p:nvSpPr>
        <p:spPr>
          <a:xfrm>
            <a:off x="6751642" y="5578997"/>
            <a:ext cx="2056688" cy="6874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أنجز نشاطا توليفيا</a:t>
            </a:r>
            <a:endParaRPr b="1" i="0" sz="2000" u="none" cap="none" strike="noStrike">
              <a:solidFill>
                <a:srgbClr val="156082"/>
              </a:solidFill>
              <a:latin typeface="Calibri"/>
              <a:ea typeface="Calibri"/>
              <a:cs typeface="Calibri"/>
              <a:sym typeface="Calibri"/>
            </a:endParaRPr>
          </a:p>
          <a:p>
            <a:pPr indent="0" lvl="0" marL="0" marR="0" rtl="0" algn="ctr">
              <a:spcBef>
                <a:spcPts val="0"/>
              </a:spcBef>
              <a:spcAft>
                <a:spcPts val="0"/>
              </a:spcAft>
              <a:buNone/>
            </a:pPr>
            <a:r>
              <a:t/>
            </a:r>
            <a:endParaRPr b="1" i="0" sz="1867" u="none" cap="none" strike="noStrike">
              <a:solidFill>
                <a:srgbClr val="C00000"/>
              </a:solidFill>
              <a:latin typeface="Calibri"/>
              <a:ea typeface="Calibri"/>
              <a:cs typeface="Calibri"/>
              <a:sym typeface="Calibri"/>
            </a:endParaRPr>
          </a:p>
        </p:txBody>
      </p:sp>
      <p:sp>
        <p:nvSpPr>
          <p:cNvPr id="1910" name="Google Shape;1910;p4"/>
          <p:cNvSpPr/>
          <p:nvPr/>
        </p:nvSpPr>
        <p:spPr>
          <a:xfrm rot="10800000">
            <a:off x="6695268" y="5337093"/>
            <a:ext cx="2056688"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C00000"/>
              </a:solidFill>
              <a:latin typeface="Arial"/>
              <a:ea typeface="Arial"/>
              <a:cs typeface="Arial"/>
              <a:sym typeface="Arial"/>
            </a:endParaRPr>
          </a:p>
        </p:txBody>
      </p:sp>
      <p:sp>
        <p:nvSpPr>
          <p:cNvPr id="1911" name="Google Shape;1911;p4"/>
          <p:cNvSpPr txBox="1"/>
          <p:nvPr/>
        </p:nvSpPr>
        <p:spPr>
          <a:xfrm>
            <a:off x="882208" y="2165636"/>
            <a:ext cx="835486"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800" u="none" cap="none" strike="noStrike">
                <a:solidFill>
                  <a:srgbClr val="4EA72E"/>
                </a:solidFill>
                <a:latin typeface="Arial"/>
                <a:ea typeface="Arial"/>
                <a:cs typeface="Arial"/>
                <a:sym typeface="Arial"/>
              </a:rPr>
              <a:t>الرائز</a:t>
            </a:r>
            <a:endParaRPr b="1" i="0" sz="2800" u="none" cap="none" strike="noStrike">
              <a:solidFill>
                <a:srgbClr val="4EA72E"/>
              </a:solidFill>
              <a:latin typeface="Arial"/>
              <a:ea typeface="Arial"/>
              <a:cs typeface="Arial"/>
              <a:sym typeface="Arial"/>
            </a:endParaRPr>
          </a:p>
        </p:txBody>
      </p:sp>
      <p:sp>
        <p:nvSpPr>
          <p:cNvPr id="1912" name="Google Shape;1912;p4"/>
          <p:cNvSpPr/>
          <p:nvPr/>
        </p:nvSpPr>
        <p:spPr>
          <a:xfrm>
            <a:off x="319857" y="1955885"/>
            <a:ext cx="1915525" cy="914400"/>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13" name="Google Shape;1913;p4"/>
          <p:cNvCxnSpPr/>
          <p:nvPr/>
        </p:nvCxnSpPr>
        <p:spPr>
          <a:xfrm>
            <a:off x="1277619" y="2878617"/>
            <a:ext cx="0" cy="498480"/>
          </a:xfrm>
          <a:prstGeom prst="straightConnector1">
            <a:avLst/>
          </a:prstGeom>
          <a:noFill/>
          <a:ln cap="flat" cmpd="sng" w="12700">
            <a:solidFill>
              <a:srgbClr val="A6A6A6"/>
            </a:solidFill>
            <a:prstDash val="solid"/>
            <a:miter lim="800000"/>
            <a:headEnd len="sm" w="sm" type="none"/>
            <a:tailEnd len="sm" w="sm" type="none"/>
          </a:ln>
        </p:spPr>
      </p:cxnSp>
      <p:sp>
        <p:nvSpPr>
          <p:cNvPr id="1914" name="Google Shape;1914;p4"/>
          <p:cNvSpPr/>
          <p:nvPr/>
        </p:nvSpPr>
        <p:spPr>
          <a:xfrm>
            <a:off x="3380391" y="370956"/>
            <a:ext cx="7722180" cy="584801"/>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Calibri"/>
                <a:ea typeface="Calibri"/>
                <a:cs typeface="Calibri"/>
                <a:sym typeface="Calibri"/>
              </a:rPr>
              <a:t>مسار حصص المعالجة المكثفة</a:t>
            </a:r>
            <a:endParaRPr b="1" i="0" sz="3200" u="none" cap="none" strike="noStrike">
              <a:solidFill>
                <a:srgbClr val="44546A"/>
              </a:solidFill>
              <a:latin typeface="Calibri"/>
              <a:ea typeface="Calibri"/>
              <a:cs typeface="Calibri"/>
              <a:sym typeface="Calibri"/>
            </a:endParaRPr>
          </a:p>
        </p:txBody>
      </p:sp>
      <p:sp>
        <p:nvSpPr>
          <p:cNvPr id="1915" name="Google Shape;1915;p4"/>
          <p:cNvSpPr/>
          <p:nvPr/>
        </p:nvSpPr>
        <p:spPr>
          <a:xfrm rot="10800000">
            <a:off x="10615213" y="3414547"/>
            <a:ext cx="1576787" cy="1566077"/>
          </a:xfrm>
          <a:prstGeom prst="homePlate">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16" name="Google Shape;1916;p4"/>
          <p:cNvSpPr/>
          <p:nvPr/>
        </p:nvSpPr>
        <p:spPr>
          <a:xfrm rot="10800000">
            <a:off x="933759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17" name="Google Shape;1917;p4"/>
          <p:cNvSpPr/>
          <p:nvPr/>
        </p:nvSpPr>
        <p:spPr>
          <a:xfrm rot="10800000">
            <a:off x="8059973"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18" name="Google Shape;1918;p4"/>
          <p:cNvSpPr/>
          <p:nvPr/>
        </p:nvSpPr>
        <p:spPr>
          <a:xfrm rot="10800000">
            <a:off x="6782353" y="3414547"/>
            <a:ext cx="1576787" cy="1566077"/>
          </a:xfrm>
          <a:prstGeom prst="chevron">
            <a:avLst>
              <a:gd fmla="val 20000" name="adj"/>
            </a:avLst>
          </a:prstGeom>
          <a:solidFill>
            <a:schemeClr val="accent4"/>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19" name="Google Shape;1919;p4"/>
          <p:cNvSpPr/>
          <p:nvPr/>
        </p:nvSpPr>
        <p:spPr>
          <a:xfrm rot="10800000">
            <a:off x="4227116"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20" name="Google Shape;1920;p4"/>
          <p:cNvSpPr/>
          <p:nvPr/>
        </p:nvSpPr>
        <p:spPr>
          <a:xfrm rot="10800000">
            <a:off x="394258" y="3414547"/>
            <a:ext cx="1576787" cy="1566077"/>
          </a:xfrm>
          <a:prstGeom prst="chevron">
            <a:avLst>
              <a:gd fmla="val 20000" name="adj"/>
            </a:avLst>
          </a:prstGeom>
          <a:solidFill>
            <a:schemeClr val="accent6"/>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467" u="none" cap="none" strike="noStrike">
              <a:solidFill>
                <a:srgbClr val="FFFFFF"/>
              </a:solidFill>
              <a:latin typeface="Calibri"/>
              <a:ea typeface="Calibri"/>
              <a:cs typeface="Calibri"/>
              <a:sym typeface="Calibri"/>
            </a:endParaRPr>
          </a:p>
        </p:txBody>
      </p:sp>
      <p:sp>
        <p:nvSpPr>
          <p:cNvPr id="1921" name="Google Shape;1921;p4"/>
          <p:cNvSpPr/>
          <p:nvPr/>
        </p:nvSpPr>
        <p:spPr>
          <a:xfrm rot="10800000">
            <a:off x="5504734"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22" name="Google Shape;1922;p4"/>
          <p:cNvSpPr/>
          <p:nvPr/>
        </p:nvSpPr>
        <p:spPr>
          <a:xfrm rot="10800000">
            <a:off x="2949497" y="3414547"/>
            <a:ext cx="1576787" cy="1566077"/>
          </a:xfrm>
          <a:prstGeom prst="chevron">
            <a:avLst>
              <a:gd fmla="val 20000" name="adj"/>
            </a:avLst>
          </a:prstGeom>
          <a:solidFill>
            <a:schemeClr val="accent1"/>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sp>
        <p:nvSpPr>
          <p:cNvPr id="1923" name="Google Shape;1923;p4"/>
          <p:cNvSpPr/>
          <p:nvPr/>
        </p:nvSpPr>
        <p:spPr>
          <a:xfrm rot="10800000">
            <a:off x="1671878" y="3414547"/>
            <a:ext cx="1576787" cy="1566077"/>
          </a:xfrm>
          <a:prstGeom prst="chevron">
            <a:avLst>
              <a:gd fmla="val 20000" name="adj"/>
            </a:avLst>
          </a:prstGeom>
          <a:solidFill>
            <a:srgbClr val="0F9ED5"/>
          </a:solidFill>
          <a:ln cap="flat" cmpd="sng" w="254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1" sz="1600" u="none" cap="none" strike="noStrike">
              <a:solidFill>
                <a:srgbClr val="FFFFFF"/>
              </a:solidFill>
              <a:latin typeface="Calibri"/>
              <a:ea typeface="Calibri"/>
              <a:cs typeface="Calibri"/>
              <a:sym typeface="Calibri"/>
            </a:endParaRPr>
          </a:p>
        </p:txBody>
      </p:sp>
      <p:cxnSp>
        <p:nvCxnSpPr>
          <p:cNvPr id="1924" name="Google Shape;1924;p4"/>
          <p:cNvCxnSpPr>
            <a:endCxn id="1923" idx="0"/>
          </p:cNvCxnSpPr>
          <p:nvPr/>
        </p:nvCxnSpPr>
        <p:spPr>
          <a:xfrm flipH="1" rot="10800000">
            <a:off x="2609979" y="4980624"/>
            <a:ext cx="6900" cy="407400"/>
          </a:xfrm>
          <a:prstGeom prst="straightConnector1">
            <a:avLst/>
          </a:prstGeom>
          <a:noFill/>
          <a:ln cap="flat" cmpd="sng" w="12700">
            <a:solidFill>
              <a:srgbClr val="A6A6A6"/>
            </a:solidFill>
            <a:prstDash val="solid"/>
            <a:miter lim="800000"/>
            <a:headEnd len="sm" w="sm" type="none"/>
            <a:tailEnd len="sm" w="sm" type="none"/>
          </a:ln>
        </p:spPr>
      </p:cxnSp>
      <p:sp>
        <p:nvSpPr>
          <p:cNvPr id="1925" name="Google Shape;1925;p4"/>
          <p:cNvSpPr txBox="1"/>
          <p:nvPr/>
        </p:nvSpPr>
        <p:spPr>
          <a:xfrm>
            <a:off x="1106235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1</a:t>
            </a:r>
            <a:endParaRPr b="1" i="0" sz="1600" u="none" cap="none" strike="noStrike">
              <a:solidFill>
                <a:srgbClr val="FFFFFF"/>
              </a:solidFill>
              <a:latin typeface="Arial"/>
              <a:ea typeface="Arial"/>
              <a:cs typeface="Arial"/>
              <a:sym typeface="Arial"/>
            </a:endParaRPr>
          </a:p>
        </p:txBody>
      </p:sp>
      <p:sp>
        <p:nvSpPr>
          <p:cNvPr id="1926" name="Google Shape;1926;p4"/>
          <p:cNvSpPr txBox="1"/>
          <p:nvPr/>
        </p:nvSpPr>
        <p:spPr>
          <a:xfrm>
            <a:off x="9715075" y="3998047"/>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2</a:t>
            </a:r>
            <a:endParaRPr b="1" i="0" sz="1600" u="none" cap="none" strike="noStrike">
              <a:solidFill>
                <a:srgbClr val="FFFFFF"/>
              </a:solidFill>
              <a:latin typeface="Arial"/>
              <a:ea typeface="Arial"/>
              <a:cs typeface="Arial"/>
              <a:sym typeface="Arial"/>
            </a:endParaRPr>
          </a:p>
        </p:txBody>
      </p:sp>
      <p:sp>
        <p:nvSpPr>
          <p:cNvPr id="1927" name="Google Shape;1927;p4"/>
          <p:cNvSpPr txBox="1"/>
          <p:nvPr/>
        </p:nvSpPr>
        <p:spPr>
          <a:xfrm>
            <a:off x="8367795"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3</a:t>
            </a:r>
            <a:endParaRPr b="1" i="0" sz="1600" u="none" cap="none" strike="noStrike">
              <a:solidFill>
                <a:srgbClr val="FFFFFF"/>
              </a:solidFill>
              <a:latin typeface="Arial"/>
              <a:ea typeface="Arial"/>
              <a:cs typeface="Arial"/>
              <a:sym typeface="Arial"/>
            </a:endParaRPr>
          </a:p>
        </p:txBody>
      </p:sp>
      <p:sp>
        <p:nvSpPr>
          <p:cNvPr id="1928" name="Google Shape;1928;p4"/>
          <p:cNvSpPr txBox="1"/>
          <p:nvPr/>
        </p:nvSpPr>
        <p:spPr>
          <a:xfrm>
            <a:off x="7090175" y="403348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4</a:t>
            </a:r>
            <a:endParaRPr b="1" i="0" sz="1600" u="none" cap="none" strike="noStrike">
              <a:solidFill>
                <a:srgbClr val="FFFFFF"/>
              </a:solidFill>
              <a:latin typeface="Arial"/>
              <a:ea typeface="Arial"/>
              <a:cs typeface="Arial"/>
              <a:sym typeface="Arial"/>
            </a:endParaRPr>
          </a:p>
        </p:txBody>
      </p:sp>
      <p:sp>
        <p:nvSpPr>
          <p:cNvPr id="1929" name="Google Shape;1929;p4"/>
          <p:cNvSpPr txBox="1"/>
          <p:nvPr/>
        </p:nvSpPr>
        <p:spPr>
          <a:xfrm>
            <a:off x="5801173" y="4012919"/>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5</a:t>
            </a:r>
            <a:endParaRPr b="1" i="0" sz="1600" u="none" cap="none" strike="noStrike">
              <a:solidFill>
                <a:srgbClr val="FFFFFF"/>
              </a:solidFill>
              <a:latin typeface="Arial"/>
              <a:ea typeface="Arial"/>
              <a:cs typeface="Arial"/>
              <a:sym typeface="Arial"/>
            </a:endParaRPr>
          </a:p>
        </p:txBody>
      </p:sp>
      <p:sp>
        <p:nvSpPr>
          <p:cNvPr id="1930" name="Google Shape;1930;p4"/>
          <p:cNvSpPr txBox="1"/>
          <p:nvPr/>
        </p:nvSpPr>
        <p:spPr>
          <a:xfrm>
            <a:off x="4565810" y="3988524"/>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6</a:t>
            </a:r>
            <a:endParaRPr b="1" i="0" sz="1600" u="none" cap="none" strike="noStrike">
              <a:solidFill>
                <a:srgbClr val="FFFFFF"/>
              </a:solidFill>
              <a:latin typeface="Arial"/>
              <a:ea typeface="Arial"/>
              <a:cs typeface="Arial"/>
              <a:sym typeface="Arial"/>
            </a:endParaRPr>
          </a:p>
        </p:txBody>
      </p:sp>
      <p:sp>
        <p:nvSpPr>
          <p:cNvPr id="1931" name="Google Shape;1931;p4"/>
          <p:cNvSpPr txBox="1"/>
          <p:nvPr/>
        </p:nvSpPr>
        <p:spPr>
          <a:xfrm>
            <a:off x="3334775" y="3968208"/>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7</a:t>
            </a:r>
            <a:endParaRPr b="1" i="0" sz="1600" u="none" cap="none" strike="noStrike">
              <a:solidFill>
                <a:srgbClr val="FFFFFF"/>
              </a:solidFill>
              <a:latin typeface="Arial"/>
              <a:ea typeface="Arial"/>
              <a:cs typeface="Arial"/>
              <a:sym typeface="Arial"/>
            </a:endParaRPr>
          </a:p>
        </p:txBody>
      </p:sp>
      <p:sp>
        <p:nvSpPr>
          <p:cNvPr id="1932" name="Google Shape;1932;p4"/>
          <p:cNvSpPr txBox="1"/>
          <p:nvPr/>
        </p:nvSpPr>
        <p:spPr>
          <a:xfrm>
            <a:off x="2010573" y="3996626"/>
            <a:ext cx="77136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8</a:t>
            </a:r>
            <a:endParaRPr b="1" i="0" sz="1600" u="none" cap="none" strike="noStrike">
              <a:solidFill>
                <a:srgbClr val="FFFFFF"/>
              </a:solidFill>
              <a:latin typeface="Arial"/>
              <a:ea typeface="Arial"/>
              <a:cs typeface="Arial"/>
              <a:sym typeface="Arial"/>
            </a:endParaRPr>
          </a:p>
        </p:txBody>
      </p:sp>
      <p:sp>
        <p:nvSpPr>
          <p:cNvPr id="1933" name="Google Shape;1933;p4"/>
          <p:cNvSpPr txBox="1"/>
          <p:nvPr/>
        </p:nvSpPr>
        <p:spPr>
          <a:xfrm>
            <a:off x="599171" y="3962487"/>
            <a:ext cx="899605"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1800" u="none" cap="none" strike="noStrike">
                <a:solidFill>
                  <a:srgbClr val="FFFFFF"/>
                </a:solidFill>
                <a:latin typeface="Arial"/>
                <a:ea typeface="Arial"/>
                <a:cs typeface="Arial"/>
                <a:sym typeface="Arial"/>
              </a:rPr>
              <a:t>حصة 35</a:t>
            </a:r>
            <a:endParaRPr b="1" i="0" sz="1600" u="none" cap="none" strike="noStrike">
              <a:solidFill>
                <a:srgbClr val="FFFFFF"/>
              </a:solidFill>
              <a:latin typeface="Arial"/>
              <a:ea typeface="Arial"/>
              <a:cs typeface="Arial"/>
              <a:sym typeface="Arial"/>
            </a:endParaRPr>
          </a:p>
        </p:txBody>
      </p:sp>
      <p:cxnSp>
        <p:nvCxnSpPr>
          <p:cNvPr id="1934" name="Google Shape;1934;p4"/>
          <p:cNvCxnSpPr/>
          <p:nvPr/>
        </p:nvCxnSpPr>
        <p:spPr>
          <a:xfrm flipH="1" rot="10800000">
            <a:off x="7639374" y="4894908"/>
            <a:ext cx="7025" cy="407297"/>
          </a:xfrm>
          <a:prstGeom prst="straightConnector1">
            <a:avLst/>
          </a:prstGeom>
          <a:noFill/>
          <a:ln cap="flat" cmpd="sng" w="12700">
            <a:solidFill>
              <a:srgbClr val="A6A6A6"/>
            </a:solidFill>
            <a:prstDash val="solid"/>
            <a:miter lim="800000"/>
            <a:headEnd len="sm" w="sm" type="none"/>
            <a:tailEnd len="sm" w="sm" type="none"/>
          </a:ln>
        </p:spPr>
      </p:cxnSp>
      <p:pic>
        <p:nvPicPr>
          <p:cNvPr descr="Image générée" id="1935" name="Google Shape;1935;p4"/>
          <p:cNvPicPr preferRelativeResize="0"/>
          <p:nvPr/>
        </p:nvPicPr>
        <p:blipFill rotWithShape="1">
          <a:blip r:embed="rId3">
            <a:alphaModFix/>
          </a:blip>
          <a:srcRect b="10678" l="0" r="0" t="11064"/>
          <a:stretch/>
        </p:blipFill>
        <p:spPr>
          <a:xfrm>
            <a:off x="11102571" y="182701"/>
            <a:ext cx="727815" cy="854359"/>
          </a:xfrm>
          <a:prstGeom prst="rect">
            <a:avLst/>
          </a:prstGeom>
          <a:noFill/>
          <a:ln>
            <a:noFill/>
          </a:ln>
        </p:spPr>
      </p:pic>
      <p:sp>
        <p:nvSpPr>
          <p:cNvPr id="1936" name="Google Shape;1936;p4"/>
          <p:cNvSpPr txBox="1"/>
          <p:nvPr/>
        </p:nvSpPr>
        <p:spPr>
          <a:xfrm>
            <a:off x="4911973" y="2150911"/>
            <a:ext cx="3148000"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ar-MA" sz="2000" u="none" cap="none" strike="noStrike">
                <a:solidFill>
                  <a:srgbClr val="156082"/>
                </a:solidFill>
                <a:latin typeface="Calibri"/>
                <a:ea typeface="Calibri"/>
                <a:cs typeface="Calibri"/>
                <a:sym typeface="Calibri"/>
              </a:rPr>
              <a:t>أستمع و أفهم</a:t>
            </a:r>
            <a:endParaRPr b="1" i="0" sz="2000" u="none" cap="none" strike="noStrike">
              <a:solidFill>
                <a:srgbClr val="156082"/>
              </a:solidFill>
              <a:latin typeface="Calibri"/>
              <a:ea typeface="Calibri"/>
              <a:cs typeface="Calibri"/>
              <a:sym typeface="Calibri"/>
            </a:endParaRPr>
          </a:p>
        </p:txBody>
      </p:sp>
      <p:sp>
        <p:nvSpPr>
          <p:cNvPr id="1937" name="Google Shape;1937;p4"/>
          <p:cNvSpPr/>
          <p:nvPr/>
        </p:nvSpPr>
        <p:spPr>
          <a:xfrm rot="10800000">
            <a:off x="5119211" y="1641460"/>
            <a:ext cx="2863133" cy="1312966"/>
          </a:xfrm>
          <a:prstGeom prst="ellipse">
            <a:avLst/>
          </a:prstGeom>
          <a:noFill/>
          <a:ln cap="flat" cmpd="sng" w="1905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cxnSp>
        <p:nvCxnSpPr>
          <p:cNvPr id="1938" name="Google Shape;1938;p4"/>
          <p:cNvCxnSpPr/>
          <p:nvPr/>
        </p:nvCxnSpPr>
        <p:spPr>
          <a:xfrm flipH="1" rot="10800000">
            <a:off x="6543792" y="2948664"/>
            <a:ext cx="2" cy="497765"/>
          </a:xfrm>
          <a:prstGeom prst="straightConnector1">
            <a:avLst/>
          </a:prstGeom>
          <a:noFill/>
          <a:ln cap="flat" cmpd="sng" w="12700">
            <a:solidFill>
              <a:srgbClr val="A6A6A6"/>
            </a:solidFill>
            <a:prstDash val="solid"/>
            <a:miter lim="800000"/>
            <a:headEnd len="sm" w="sm" type="none"/>
            <a:tailEnd len="sm" w="sm"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1942" name="Shape 1942"/>
        <p:cNvGrpSpPr/>
        <p:nvPr/>
      </p:nvGrpSpPr>
      <p:grpSpPr>
        <a:xfrm>
          <a:off x="0" y="0"/>
          <a:ext cx="0" cy="0"/>
          <a:chOff x="0" y="0"/>
          <a:chExt cx="0" cy="0"/>
        </a:xfrm>
      </p:grpSpPr>
      <p:sp>
        <p:nvSpPr>
          <p:cNvPr id="1943" name="Google Shape;1943;p5"/>
          <p:cNvSpPr txBox="1"/>
          <p:nvPr/>
        </p:nvSpPr>
        <p:spPr>
          <a:xfrm>
            <a:off x="6813675" y="235406"/>
            <a:ext cx="4234074" cy="509110"/>
          </a:xfrm>
          <a:prstGeom prst="rect">
            <a:avLst/>
          </a:prstGeom>
          <a:noFill/>
          <a:ln>
            <a:noFill/>
          </a:ln>
        </p:spPr>
        <p:txBody>
          <a:bodyPr anchorCtr="0" anchor="t" bIns="0" lIns="0" spcFirstLastPara="1" rIns="0" wrap="square" tIns="0">
            <a:spAutoFit/>
          </a:bodyPr>
          <a:lstStyle/>
          <a:p>
            <a:pPr indent="0" lvl="0" marL="0" marR="0" rtl="1" algn="r">
              <a:lnSpc>
                <a:spcPct val="131250"/>
              </a:lnSpc>
              <a:spcBef>
                <a:spcPts val="0"/>
              </a:spcBef>
              <a:spcAft>
                <a:spcPts val="0"/>
              </a:spcAft>
              <a:buNone/>
            </a:pPr>
            <a:r>
              <a:rPr b="1" i="0" lang="ar-MA" sz="3200" u="none" cap="none" strike="noStrike">
                <a:solidFill>
                  <a:srgbClr val="44546A"/>
                </a:solidFill>
                <a:latin typeface="Calibri"/>
                <a:ea typeface="Calibri"/>
                <a:cs typeface="Calibri"/>
                <a:sym typeface="Calibri"/>
              </a:rPr>
              <a:t>هيكلة حصص الأسبوع :</a:t>
            </a:r>
            <a:endParaRPr b="1" i="0" sz="3200" u="none" cap="none" strike="noStrike">
              <a:solidFill>
                <a:srgbClr val="44546A"/>
              </a:solidFill>
              <a:latin typeface="Calibri"/>
              <a:ea typeface="Calibri"/>
              <a:cs typeface="Calibri"/>
              <a:sym typeface="Calibri"/>
            </a:endParaRPr>
          </a:p>
        </p:txBody>
      </p:sp>
      <p:sp>
        <p:nvSpPr>
          <p:cNvPr id="1944" name="Google Shape;1944;p5"/>
          <p:cNvSpPr/>
          <p:nvPr/>
        </p:nvSpPr>
        <p:spPr>
          <a:xfrm>
            <a:off x="2829648" y="1877939"/>
            <a:ext cx="5536024" cy="725869"/>
          </a:xfrm>
          <a:custGeom>
            <a:rect b="b" l="l" r="r" t="t"/>
            <a:pathLst>
              <a:path extrusionOk="0" h="120000" w="120000">
                <a:moveTo>
                  <a:pt x="2622" y="0"/>
                </a:moveTo>
                <a:cubicBezTo>
                  <a:pt x="2621" y="0"/>
                  <a:pt x="2621" y="0"/>
                  <a:pt x="2621" y="1"/>
                </a:cubicBezTo>
                <a:lnTo>
                  <a:pt x="0" y="100000"/>
                </a:lnTo>
                <a:cubicBezTo>
                  <a:pt x="0" y="100001"/>
                  <a:pt x="0" y="100001"/>
                  <a:pt x="1" y="100001"/>
                </a:cubicBezTo>
                <a:lnTo>
                  <a:pt x="117378" y="120000"/>
                </a:lnTo>
                <a:cubicBezTo>
                  <a:pt x="117379" y="120000"/>
                  <a:pt x="117379" y="120000"/>
                  <a:pt x="117379" y="119999"/>
                </a:cubicBezTo>
                <a:lnTo>
                  <a:pt x="120000" y="20000"/>
                </a:lnTo>
                <a:cubicBezTo>
                  <a:pt x="120000" y="19999"/>
                  <a:pt x="120000" y="19999"/>
                  <a:pt x="119999" y="19999"/>
                </a:cubicBezTo>
                <a:close/>
              </a:path>
            </a:pathLst>
          </a:custGeom>
          <a:solidFill>
            <a:schemeClr val="lt1"/>
          </a:solidFill>
          <a:ln cap="flat" cmpd="sng" w="9525">
            <a:solidFill>
              <a:srgbClr val="44546A"/>
            </a:solidFill>
            <a:prstDash val="solid"/>
            <a:miter lim="8000"/>
            <a:headEnd len="sm" w="sm" type="none"/>
            <a:tailEnd len="sm" w="sm" type="none"/>
          </a:ln>
        </p:spPr>
        <p:txBody>
          <a:bodyPr anchorCtr="0" anchor="ctr" bIns="45675" lIns="91425" spcFirstLastPara="1" rIns="91425" wrap="square" tIns="45675">
            <a:noAutofit/>
          </a:bodyPr>
          <a:lstStyle/>
          <a:p>
            <a:pPr indent="-285750" lvl="0" marL="285750" marR="0" rtl="1" algn="r">
              <a:spcBef>
                <a:spcPts val="0"/>
              </a:spcBef>
              <a:spcAft>
                <a:spcPts val="0"/>
              </a:spcAft>
              <a:buClr>
                <a:srgbClr val="000000"/>
              </a:buClr>
              <a:buSzPts val="1800"/>
              <a:buFont typeface="Arial"/>
              <a:buChar char="•"/>
            </a:pPr>
            <a:r>
              <a:rPr b="0" i="0" lang="ar-MA" sz="1800" u="none" cap="none" strike="noStrike">
                <a:solidFill>
                  <a:srgbClr val="000000"/>
                </a:solidFill>
                <a:latin typeface="Calibri"/>
                <a:ea typeface="Calibri"/>
                <a:cs typeface="Calibri"/>
                <a:sym typeface="Calibri"/>
              </a:rPr>
              <a:t>أقرأ بطلاقة و أفهم نص حجاجيا في التعقيب على رأي</a:t>
            </a:r>
            <a:endParaRPr b="0" i="0" sz="1800" u="none" cap="none" strike="noStrike">
              <a:solidFill>
                <a:srgbClr val="000000"/>
              </a:solidFill>
              <a:latin typeface="Calibri"/>
              <a:ea typeface="Calibri"/>
              <a:cs typeface="Calibri"/>
              <a:sym typeface="Calibri"/>
            </a:endParaRPr>
          </a:p>
        </p:txBody>
      </p:sp>
      <p:sp>
        <p:nvSpPr>
          <p:cNvPr id="1945" name="Google Shape;1945;p5"/>
          <p:cNvSpPr/>
          <p:nvPr/>
        </p:nvSpPr>
        <p:spPr>
          <a:xfrm>
            <a:off x="8922432" y="925883"/>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54AFE9"/>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000000"/>
                </a:solidFill>
                <a:latin typeface="Calibri"/>
                <a:ea typeface="Calibri"/>
                <a:cs typeface="Calibri"/>
                <a:sym typeface="Calibri"/>
              </a:rPr>
              <a:t>الحصة 1</a:t>
            </a:r>
            <a:endParaRPr b="1" i="0" sz="1867" u="none" cap="none" strike="noStrike">
              <a:solidFill>
                <a:srgbClr val="000000"/>
              </a:solidFill>
              <a:latin typeface="Calibri"/>
              <a:ea typeface="Calibri"/>
              <a:cs typeface="Calibri"/>
              <a:sym typeface="Calibri"/>
            </a:endParaRPr>
          </a:p>
        </p:txBody>
      </p:sp>
      <p:sp>
        <p:nvSpPr>
          <p:cNvPr id="1946" name="Google Shape;1946;p5"/>
          <p:cNvSpPr/>
          <p:nvPr/>
        </p:nvSpPr>
        <p:spPr>
          <a:xfrm>
            <a:off x="2819873" y="2700221"/>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i="0" lang="ar-MA" sz="1800" u="none" cap="none" strike="noStrike">
                <a:solidFill>
                  <a:srgbClr val="FFFFFF"/>
                </a:solidFill>
                <a:latin typeface="Calibri"/>
                <a:ea typeface="Calibri"/>
                <a:cs typeface="Calibri"/>
                <a:sym typeface="Calibri"/>
              </a:rPr>
              <a:t>أنجز نشاطا توليفيا للبنة</a:t>
            </a:r>
            <a:endParaRPr b="1" i="0" sz="1800" u="none" cap="none" strike="noStrike">
              <a:solidFill>
                <a:srgbClr val="106585"/>
              </a:solidFill>
              <a:latin typeface="Arial"/>
              <a:ea typeface="Arial"/>
              <a:cs typeface="Arial"/>
              <a:sym typeface="Arial"/>
            </a:endParaRPr>
          </a:p>
        </p:txBody>
      </p:sp>
      <p:sp>
        <p:nvSpPr>
          <p:cNvPr id="1947" name="Google Shape;1947;p5"/>
          <p:cNvSpPr/>
          <p:nvPr/>
        </p:nvSpPr>
        <p:spPr>
          <a:xfrm>
            <a:off x="8949242" y="2700221"/>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3</a:t>
            </a:r>
            <a:endParaRPr b="1" i="0" sz="1867" u="none" cap="none" strike="noStrike">
              <a:solidFill>
                <a:srgbClr val="FFFFFF"/>
              </a:solidFill>
              <a:latin typeface="Calibri"/>
              <a:ea typeface="Calibri"/>
              <a:cs typeface="Calibri"/>
              <a:sym typeface="Calibri"/>
            </a:endParaRPr>
          </a:p>
        </p:txBody>
      </p:sp>
      <p:sp>
        <p:nvSpPr>
          <p:cNvPr id="1948" name="Google Shape;1948;p5"/>
          <p:cNvSpPr/>
          <p:nvPr/>
        </p:nvSpPr>
        <p:spPr>
          <a:xfrm>
            <a:off x="8949242" y="1877939"/>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1"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2 </a:t>
            </a:r>
            <a:endParaRPr b="1" i="0" sz="1867" u="none" cap="none" strike="noStrike">
              <a:solidFill>
                <a:srgbClr val="FFFFFF"/>
              </a:solidFill>
              <a:latin typeface="Calibri"/>
              <a:ea typeface="Calibri"/>
              <a:cs typeface="Calibri"/>
              <a:sym typeface="Calibri"/>
            </a:endParaRPr>
          </a:p>
        </p:txBody>
      </p:sp>
      <p:sp>
        <p:nvSpPr>
          <p:cNvPr id="1949" name="Google Shape;1949;p5"/>
          <p:cNvSpPr/>
          <p:nvPr/>
        </p:nvSpPr>
        <p:spPr>
          <a:xfrm>
            <a:off x="8969597" y="3527824"/>
            <a:ext cx="1798707" cy="725869"/>
          </a:xfrm>
          <a:custGeom>
            <a:rect b="b" l="l" r="r" t="t"/>
            <a:pathLst>
              <a:path extrusionOk="0" h="120000" w="120000">
                <a:moveTo>
                  <a:pt x="8071" y="0"/>
                </a:moveTo>
                <a:cubicBezTo>
                  <a:pt x="8070" y="0"/>
                  <a:pt x="8070" y="0"/>
                  <a:pt x="8070" y="1"/>
                </a:cubicBezTo>
                <a:lnTo>
                  <a:pt x="0" y="100000"/>
                </a:lnTo>
                <a:cubicBezTo>
                  <a:pt x="0" y="100001"/>
                  <a:pt x="0" y="100001"/>
                  <a:pt x="1" y="100001"/>
                </a:cubicBezTo>
                <a:lnTo>
                  <a:pt x="111929" y="120000"/>
                </a:lnTo>
                <a:cubicBezTo>
                  <a:pt x="111930" y="120000"/>
                  <a:pt x="111930" y="120000"/>
                  <a:pt x="111930" y="119999"/>
                </a:cubicBezTo>
                <a:lnTo>
                  <a:pt x="120000" y="20000"/>
                </a:lnTo>
                <a:cubicBezTo>
                  <a:pt x="120000" y="19999"/>
                  <a:pt x="120000" y="19999"/>
                  <a:pt x="119999" y="19999"/>
                </a:cubicBezTo>
                <a:close/>
              </a:path>
            </a:pathLst>
          </a:custGeom>
          <a:solidFill>
            <a:srgbClr val="156082"/>
          </a:solidFill>
          <a:ln cap="flat" cmpd="sng" w="9525">
            <a:solidFill>
              <a:srgbClr val="44546A"/>
            </a:solidFill>
            <a:prstDash val="solid"/>
            <a:miter lim="8000"/>
            <a:headEnd len="sm" w="sm" type="none"/>
            <a:tailEnd len="sm" w="sm" type="none"/>
          </a:ln>
        </p:spPr>
        <p:txBody>
          <a:bodyPr anchorCtr="1" anchor="ctr" bIns="45675" lIns="91425" spcFirstLastPara="1" rIns="91425" wrap="square" tIns="45675">
            <a:noAutofit/>
          </a:bodyPr>
          <a:lstStyle/>
          <a:p>
            <a:pPr indent="0" lvl="0" marL="0" marR="0" rtl="0" algn="ctr">
              <a:spcBef>
                <a:spcPts val="0"/>
              </a:spcBef>
              <a:spcAft>
                <a:spcPts val="0"/>
              </a:spcAft>
              <a:buNone/>
            </a:pPr>
            <a:r>
              <a:rPr b="1" i="0" lang="ar-MA" sz="1867" u="none" cap="none" strike="noStrike">
                <a:solidFill>
                  <a:srgbClr val="FFFFFF"/>
                </a:solidFill>
                <a:latin typeface="Calibri"/>
                <a:ea typeface="Calibri"/>
                <a:cs typeface="Calibri"/>
                <a:sym typeface="Calibri"/>
              </a:rPr>
              <a:t>الحصة 4</a:t>
            </a:r>
            <a:endParaRPr b="1" i="0" sz="1867" u="none" cap="none" strike="noStrike">
              <a:solidFill>
                <a:srgbClr val="FFFFFF"/>
              </a:solidFill>
              <a:latin typeface="Calibri"/>
              <a:ea typeface="Calibri"/>
              <a:cs typeface="Calibri"/>
              <a:sym typeface="Calibri"/>
            </a:endParaRPr>
          </a:p>
        </p:txBody>
      </p:sp>
      <p:sp>
        <p:nvSpPr>
          <p:cNvPr id="1950" name="Google Shape;1950;p5"/>
          <p:cNvSpPr/>
          <p:nvPr/>
        </p:nvSpPr>
        <p:spPr>
          <a:xfrm>
            <a:off x="2819873" y="3504858"/>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i="0" lang="ar-MA" sz="1800" u="none" cap="none" strike="noStrike">
                <a:solidFill>
                  <a:srgbClr val="FFFFFF"/>
                </a:solidFill>
                <a:latin typeface="Calibri"/>
                <a:ea typeface="Calibri"/>
                <a:cs typeface="Calibri"/>
                <a:sym typeface="Calibri"/>
              </a:rPr>
              <a:t>أجتاز الرائز لأقوم درجة تحكمي في اللبنة</a:t>
            </a:r>
            <a:endParaRPr b="1" i="0" sz="1800" u="none" cap="none" strike="noStrike">
              <a:solidFill>
                <a:srgbClr val="106585"/>
              </a:solidFill>
              <a:latin typeface="Arial"/>
              <a:ea typeface="Arial"/>
              <a:cs typeface="Arial"/>
              <a:sym typeface="Arial"/>
            </a:endParaRPr>
          </a:p>
        </p:txBody>
      </p:sp>
      <p:pic>
        <p:nvPicPr>
          <p:cNvPr descr="Image générée" id="1951" name="Google Shape;1951;p5"/>
          <p:cNvPicPr preferRelativeResize="0"/>
          <p:nvPr/>
        </p:nvPicPr>
        <p:blipFill rotWithShape="1">
          <a:blip r:embed="rId3">
            <a:alphaModFix/>
          </a:blip>
          <a:srcRect b="10678" l="0" r="0" t="11064"/>
          <a:stretch/>
        </p:blipFill>
        <p:spPr>
          <a:xfrm>
            <a:off x="11177521" y="62781"/>
            <a:ext cx="727815" cy="854359"/>
          </a:xfrm>
          <a:prstGeom prst="rect">
            <a:avLst/>
          </a:prstGeom>
          <a:noFill/>
          <a:ln>
            <a:noFill/>
          </a:ln>
        </p:spPr>
      </p:pic>
      <p:sp>
        <p:nvSpPr>
          <p:cNvPr id="1952" name="Google Shape;1952;p5"/>
          <p:cNvSpPr/>
          <p:nvPr/>
        </p:nvSpPr>
        <p:spPr>
          <a:xfrm>
            <a:off x="2829648" y="925883"/>
            <a:ext cx="5545799" cy="725869"/>
          </a:xfrm>
          <a:custGeom>
            <a:rect b="b" l="l" r="r" t="t"/>
            <a:pathLst>
              <a:path extrusionOk="0" h="120000" w="120000">
                <a:moveTo>
                  <a:pt x="2618" y="0"/>
                </a:moveTo>
                <a:cubicBezTo>
                  <a:pt x="2617" y="0"/>
                  <a:pt x="2617" y="0"/>
                  <a:pt x="2617" y="1"/>
                </a:cubicBezTo>
                <a:lnTo>
                  <a:pt x="0" y="100000"/>
                </a:lnTo>
                <a:cubicBezTo>
                  <a:pt x="0" y="100001"/>
                  <a:pt x="0" y="100001"/>
                  <a:pt x="1" y="100001"/>
                </a:cubicBezTo>
                <a:lnTo>
                  <a:pt x="117382" y="120000"/>
                </a:lnTo>
                <a:cubicBezTo>
                  <a:pt x="117383" y="120000"/>
                  <a:pt x="117383" y="120000"/>
                  <a:pt x="117383" y="119999"/>
                </a:cubicBezTo>
                <a:lnTo>
                  <a:pt x="120000" y="20000"/>
                </a:lnTo>
                <a:cubicBezTo>
                  <a:pt x="120000" y="19999"/>
                  <a:pt x="120000" y="19999"/>
                  <a:pt x="119999" y="19999"/>
                </a:cubicBezTo>
                <a:close/>
              </a:path>
            </a:pathLst>
          </a:custGeom>
          <a:solidFill>
            <a:srgbClr val="156082"/>
          </a:solidFill>
          <a:ln>
            <a:noFill/>
          </a:ln>
        </p:spPr>
        <p:txBody>
          <a:bodyPr anchorCtr="0" anchor="ctr" bIns="45700" lIns="91425" spcFirstLastPara="1" rIns="91425" wrap="square" tIns="45700">
            <a:noAutofit/>
          </a:bodyPr>
          <a:lstStyle/>
          <a:p>
            <a:pPr indent="0" lvl="0" marL="0" marR="0" rtl="1" algn="r">
              <a:spcBef>
                <a:spcPts val="0"/>
              </a:spcBef>
              <a:spcAft>
                <a:spcPts val="0"/>
              </a:spcAft>
              <a:buClr>
                <a:srgbClr val="FFFFFF"/>
              </a:buClr>
              <a:buSzPts val="1800"/>
              <a:buFont typeface="Arial"/>
              <a:buChar char="•"/>
            </a:pPr>
            <a:r>
              <a:rPr b="1" i="0" lang="ar-MA" sz="1800" u="none" cap="none" strike="noStrike">
                <a:solidFill>
                  <a:srgbClr val="FFFFFF"/>
                </a:solidFill>
                <a:latin typeface="Calibri"/>
                <a:ea typeface="Calibri"/>
                <a:cs typeface="Calibri"/>
                <a:sym typeface="Calibri"/>
              </a:rPr>
              <a:t>أقرأ بطلاقة و أفهم نص وصفيا في وصف الشخوص</a:t>
            </a:r>
            <a:endParaRPr b="1" i="0" sz="1800" u="none" cap="none" strike="noStrike">
              <a:solidFill>
                <a:srgbClr val="FFFFFF"/>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6" name="Shape 1956"/>
        <p:cNvGrpSpPr/>
        <p:nvPr/>
      </p:nvGrpSpPr>
      <p:grpSpPr>
        <a:xfrm>
          <a:off x="0" y="0"/>
          <a:ext cx="0" cy="0"/>
          <a:chOff x="0" y="0"/>
          <a:chExt cx="0" cy="0"/>
        </a:xfrm>
      </p:grpSpPr>
      <p:sp>
        <p:nvSpPr>
          <p:cNvPr id="1957" name="Google Shape;1957;p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1958" name="Google Shape;1958;p6"/>
          <p:cNvSpPr txBox="1"/>
          <p:nvPr/>
        </p:nvSpPr>
        <p:spPr>
          <a:xfrm>
            <a:off x="6373801" y="1645993"/>
            <a:ext cx="3566004"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lnSpc>
                <a:spcPct val="100000"/>
              </a:lnSpc>
              <a:spcBef>
                <a:spcPts val="0"/>
              </a:spcBef>
              <a:spcAft>
                <a:spcPts val="0"/>
              </a:spcAft>
              <a:buClr>
                <a:srgbClr val="FFFFFF"/>
              </a:buClr>
              <a:buSzPts val="1850"/>
              <a:buFont typeface="Arial"/>
              <a:buNone/>
            </a:pPr>
            <a:r>
              <a:rPr b="1" i="0" lang="ar-MA" sz="1850" u="none" cap="none" strike="noStrike">
                <a:solidFill>
                  <a:srgbClr val="FFFFFF"/>
                </a:solidFill>
                <a:latin typeface="Arial"/>
                <a:ea typeface="Arial"/>
                <a:cs typeface="Arial"/>
                <a:sym typeface="Arial"/>
              </a:rPr>
              <a:t>كراسة التلميذ</a:t>
            </a:r>
            <a:endParaRPr b="1" i="0" sz="1850" u="none" cap="none" strike="noStrike">
              <a:solidFill>
                <a:srgbClr val="FFFFFF"/>
              </a:solidFill>
              <a:latin typeface="Arial"/>
              <a:ea typeface="Arial"/>
              <a:cs typeface="Arial"/>
              <a:sym typeface="Arial"/>
            </a:endParaRPr>
          </a:p>
        </p:txBody>
      </p:sp>
      <p:sp>
        <p:nvSpPr>
          <p:cNvPr id="1959" name="Google Shape;1959;p6"/>
          <p:cNvSpPr txBox="1"/>
          <p:nvPr/>
        </p:nvSpPr>
        <p:spPr>
          <a:xfrm>
            <a:off x="1361709" y="1645993"/>
            <a:ext cx="4770397" cy="559996"/>
          </a:xfrm>
          <a:prstGeom prst="rect">
            <a:avLst/>
          </a:prstGeom>
          <a:solidFill>
            <a:srgbClr val="2E6574"/>
          </a:solidFill>
          <a:ln cap="flat" cmpd="sng" w="9525">
            <a:solidFill>
              <a:srgbClr val="1D9A78"/>
            </a:solidFill>
            <a:prstDash val="solid"/>
            <a:round/>
            <a:headEnd len="sm" w="sm" type="none"/>
            <a:tailEnd len="sm" w="sm" type="none"/>
          </a:ln>
        </p:spPr>
        <p:txBody>
          <a:bodyPr anchorCtr="1" anchor="ctr" bIns="60950" lIns="60950" spcFirstLastPara="1" rIns="60950" wrap="square" tIns="60000">
            <a:noAutofit/>
          </a:bodyPr>
          <a:lstStyle/>
          <a:p>
            <a:pPr indent="0" lvl="0" marL="0" marR="0" rtl="0" algn="ctr">
              <a:spcBef>
                <a:spcPts val="0"/>
              </a:spcBef>
              <a:spcAft>
                <a:spcPts val="0"/>
              </a:spcAft>
              <a:buNone/>
            </a:pPr>
            <a:r>
              <a:rPr b="1" i="0" lang="ar-MA" sz="1850" u="none" cap="none" strike="noStrike">
                <a:solidFill>
                  <a:srgbClr val="FFFFFF"/>
                </a:solidFill>
                <a:latin typeface="Arial"/>
                <a:ea typeface="Arial"/>
                <a:cs typeface="Arial"/>
                <a:sym typeface="Arial"/>
              </a:rPr>
              <a:t>أخرى</a:t>
            </a:r>
            <a:endParaRPr b="1" i="0" sz="1867" u="none" cap="none" strike="noStrike">
              <a:solidFill>
                <a:srgbClr val="FFFFFF"/>
              </a:solidFill>
              <a:latin typeface="Arial"/>
              <a:ea typeface="Arial"/>
              <a:cs typeface="Arial"/>
              <a:sym typeface="Arial"/>
            </a:endParaRPr>
          </a:p>
        </p:txBody>
      </p:sp>
      <p:sp>
        <p:nvSpPr>
          <p:cNvPr id="1960" name="Google Shape;1960;p6"/>
          <p:cNvSpPr/>
          <p:nvPr/>
        </p:nvSpPr>
        <p:spPr>
          <a:xfrm>
            <a:off x="1312911" y="2401561"/>
            <a:ext cx="4770397" cy="3161792"/>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
        <p:nvSpPr>
          <p:cNvPr id="1961" name="Google Shape;1961;p6"/>
          <p:cNvSpPr/>
          <p:nvPr/>
        </p:nvSpPr>
        <p:spPr>
          <a:xfrm>
            <a:off x="6371820" y="2448953"/>
            <a:ext cx="3566004" cy="3114400"/>
          </a:xfrm>
          <a:prstGeom prst="rect">
            <a:avLst/>
          </a:prstGeom>
          <a:noFill/>
          <a:ln cap="flat" cmpd="sng" w="9525">
            <a:solidFill>
              <a:srgbClr val="000000"/>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867" u="none" cap="none" strike="noStrike">
              <a:solidFill>
                <a:srgbClr val="FFFFFF"/>
              </a:solidFill>
              <a:latin typeface="Calibri"/>
              <a:ea typeface="Calibri"/>
              <a:cs typeface="Calibri"/>
              <a:sym typeface="Calibri"/>
            </a:endParaRPr>
          </a:p>
        </p:txBody>
      </p:sp>
      <p:sp>
        <p:nvSpPr>
          <p:cNvPr id="1962" name="Google Shape;1962;p6"/>
          <p:cNvSpPr txBox="1"/>
          <p:nvPr/>
        </p:nvSpPr>
        <p:spPr>
          <a:xfrm>
            <a:off x="7109916" y="146933"/>
            <a:ext cx="4116213" cy="687115"/>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44546A"/>
              </a:buClr>
              <a:buSzPts val="3200"/>
              <a:buFont typeface="Calibri"/>
              <a:buNone/>
            </a:pPr>
            <a:r>
              <a:rPr b="1" i="0" lang="ar-MA" sz="3200" u="none" cap="none" strike="noStrike">
                <a:solidFill>
                  <a:srgbClr val="44546A"/>
                </a:solidFill>
                <a:latin typeface="Calibri"/>
                <a:ea typeface="Calibri"/>
                <a:cs typeface="Calibri"/>
                <a:sym typeface="Calibri"/>
              </a:rPr>
              <a:t>المستلزمات الدراسية</a:t>
            </a:r>
            <a:endParaRPr b="1" i="0" sz="3200" u="none" cap="none" strike="noStrike">
              <a:solidFill>
                <a:srgbClr val="44546A"/>
              </a:solidFill>
              <a:latin typeface="Calibri"/>
              <a:ea typeface="Calibri"/>
              <a:cs typeface="Calibri"/>
              <a:sym typeface="Calibri"/>
            </a:endParaRPr>
          </a:p>
        </p:txBody>
      </p:sp>
      <p:pic>
        <p:nvPicPr>
          <p:cNvPr id="1963" name="Google Shape;1963;p6"/>
          <p:cNvPicPr preferRelativeResize="0"/>
          <p:nvPr/>
        </p:nvPicPr>
        <p:blipFill rotWithShape="1">
          <a:blip r:embed="rId3">
            <a:alphaModFix/>
          </a:blip>
          <a:srcRect b="0" l="0" r="0" t="0"/>
          <a:stretch/>
        </p:blipFill>
        <p:spPr>
          <a:xfrm>
            <a:off x="1717600" y="2922013"/>
            <a:ext cx="883669" cy="901265"/>
          </a:xfrm>
          <a:prstGeom prst="rect">
            <a:avLst/>
          </a:prstGeom>
          <a:noFill/>
          <a:ln>
            <a:noFill/>
          </a:ln>
        </p:spPr>
      </p:pic>
      <p:grpSp>
        <p:nvGrpSpPr>
          <p:cNvPr id="1964" name="Google Shape;1964;p6"/>
          <p:cNvGrpSpPr/>
          <p:nvPr/>
        </p:nvGrpSpPr>
        <p:grpSpPr>
          <a:xfrm>
            <a:off x="4512956" y="2966355"/>
            <a:ext cx="1156758" cy="812580"/>
            <a:chOff x="3412147" y="3579446"/>
            <a:chExt cx="849431" cy="398513"/>
          </a:xfrm>
        </p:grpSpPr>
        <p:sp>
          <p:nvSpPr>
            <p:cNvPr id="1965" name="Google Shape;1965;p6"/>
            <p:cNvSpPr/>
            <p:nvPr/>
          </p:nvSpPr>
          <p:spPr>
            <a:xfrm>
              <a:off x="3412147" y="3579446"/>
              <a:ext cx="849431" cy="398513"/>
            </a:xfrm>
            <a:custGeom>
              <a:rect b="b" l="l" r="r" t="t"/>
              <a:pathLst>
                <a:path extrusionOk="0" h="120000" w="120000">
                  <a:moveTo>
                    <a:pt x="4264" y="0"/>
                  </a:moveTo>
                  <a:cubicBezTo>
                    <a:pt x="4263" y="0"/>
                    <a:pt x="4263" y="0"/>
                    <a:pt x="4263" y="1"/>
                  </a:cubicBezTo>
                  <a:lnTo>
                    <a:pt x="0" y="110911"/>
                  </a:lnTo>
                  <a:cubicBezTo>
                    <a:pt x="0" y="110912"/>
                    <a:pt x="0" y="110912"/>
                    <a:pt x="1" y="110912"/>
                  </a:cubicBezTo>
                  <a:lnTo>
                    <a:pt x="115736" y="120000"/>
                  </a:lnTo>
                  <a:cubicBezTo>
                    <a:pt x="115737" y="120000"/>
                    <a:pt x="115737" y="120000"/>
                    <a:pt x="115737" y="119999"/>
                  </a:cubicBezTo>
                  <a:lnTo>
                    <a:pt x="120000" y="9089"/>
                  </a:lnTo>
                  <a:cubicBezTo>
                    <a:pt x="120000" y="9088"/>
                    <a:pt x="120000" y="9088"/>
                    <a:pt x="119999" y="9088"/>
                  </a:cubicBezTo>
                  <a:close/>
                </a:path>
              </a:pathLst>
            </a:custGeom>
            <a:solidFill>
              <a:srgbClr val="FFFFFF"/>
            </a:solidFill>
            <a:ln cap="flat" cmpd="sng" w="109550">
              <a:solidFill>
                <a:srgbClr val="2E6574"/>
              </a:solidFill>
              <a:prstDash val="solid"/>
              <a:miter lim="8000"/>
              <a:headEnd len="sm" w="sm" type="none"/>
              <a:tailEnd len="sm" w="sm" type="none"/>
            </a:ln>
          </p:spPr>
          <p:txBody>
            <a:bodyPr anchorCtr="1" anchor="ctr" bIns="45700" lIns="91425" spcFirstLastPara="1" rIns="91425" wrap="square" tIns="45700">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grpSp>
          <p:nvGrpSpPr>
            <p:cNvPr id="1966" name="Google Shape;1966;p6"/>
            <p:cNvGrpSpPr/>
            <p:nvPr/>
          </p:nvGrpSpPr>
          <p:grpSpPr>
            <a:xfrm>
              <a:off x="3605206" y="3592046"/>
              <a:ext cx="569696" cy="375626"/>
              <a:chOff x="3605206" y="3592046"/>
              <a:chExt cx="569696" cy="375626"/>
            </a:xfrm>
          </p:grpSpPr>
          <p:pic>
            <p:nvPicPr>
              <p:cNvPr id="1967" name="Google Shape;1967;p6"/>
              <p:cNvPicPr preferRelativeResize="0"/>
              <p:nvPr/>
            </p:nvPicPr>
            <p:blipFill rotWithShape="1">
              <a:blip r:embed="rId4">
                <a:alphaModFix/>
              </a:blip>
              <a:srcRect b="76219" l="71346" r="15566" t="7392"/>
              <a:stretch/>
            </p:blipFill>
            <p:spPr>
              <a:xfrm>
                <a:off x="4063145" y="3592046"/>
                <a:ext cx="111757" cy="86666"/>
              </a:xfrm>
              <a:prstGeom prst="rect">
                <a:avLst/>
              </a:prstGeom>
              <a:noFill/>
              <a:ln>
                <a:noFill/>
              </a:ln>
            </p:spPr>
          </p:pic>
          <p:pic>
            <p:nvPicPr>
              <p:cNvPr id="1968" name="Google Shape;1968;p6"/>
              <p:cNvPicPr preferRelativeResize="0"/>
              <p:nvPr/>
            </p:nvPicPr>
            <p:blipFill rotWithShape="1">
              <a:blip r:embed="rId5">
                <a:alphaModFix/>
              </a:blip>
              <a:srcRect b="0" l="0" r="0" t="0"/>
              <a:stretch/>
            </p:blipFill>
            <p:spPr>
              <a:xfrm rot="-953030">
                <a:off x="3631923" y="3665042"/>
                <a:ext cx="406002" cy="251880"/>
              </a:xfrm>
              <a:prstGeom prst="rect">
                <a:avLst/>
              </a:prstGeom>
              <a:noFill/>
              <a:ln>
                <a:noFill/>
              </a:ln>
            </p:spPr>
          </p:pic>
        </p:grpSp>
      </p:grpSp>
      <p:pic>
        <p:nvPicPr>
          <p:cNvPr id="1969" name="Google Shape;1969;p6"/>
          <p:cNvPicPr preferRelativeResize="0"/>
          <p:nvPr/>
        </p:nvPicPr>
        <p:blipFill rotWithShape="1">
          <a:blip r:embed="rId6">
            <a:alphaModFix/>
          </a:blip>
          <a:srcRect b="0" l="0" r="0" t="0"/>
          <a:stretch/>
        </p:blipFill>
        <p:spPr>
          <a:xfrm>
            <a:off x="7109916" y="2574935"/>
            <a:ext cx="2089811" cy="2862436"/>
          </a:xfrm>
          <a:prstGeom prst="rect">
            <a:avLst/>
          </a:prstGeom>
          <a:noFill/>
          <a:ln cap="flat" cmpd="sng" w="9525">
            <a:solidFill>
              <a:srgbClr val="156082"/>
            </a:solidFill>
            <a:prstDash val="solid"/>
            <a:round/>
            <a:headEnd len="sm" w="sm" type="none"/>
            <a:tailEnd len="sm" w="sm" type="none"/>
          </a:ln>
        </p:spPr>
      </p:pic>
      <p:pic>
        <p:nvPicPr>
          <p:cNvPr descr="Blackboard " id="1970" name="Google Shape;1970;p6"/>
          <p:cNvPicPr preferRelativeResize="0"/>
          <p:nvPr/>
        </p:nvPicPr>
        <p:blipFill rotWithShape="1">
          <a:blip r:embed="rId7">
            <a:alphaModFix/>
          </a:blip>
          <a:srcRect b="0" l="0" r="0" t="0"/>
          <a:stretch/>
        </p:blipFill>
        <p:spPr>
          <a:xfrm>
            <a:off x="2736951" y="3724514"/>
            <a:ext cx="1487493" cy="1487493"/>
          </a:xfrm>
          <a:prstGeom prst="rect">
            <a:avLst/>
          </a:prstGeom>
          <a:solidFill>
            <a:schemeClr val="lt1"/>
          </a:solidFill>
          <a:ln>
            <a:noFill/>
          </a:ln>
        </p:spPr>
      </p:pic>
      <p:pic>
        <p:nvPicPr>
          <p:cNvPr descr="Image générée" id="1971" name="Google Shape;1971;p6"/>
          <p:cNvPicPr preferRelativeResize="0"/>
          <p:nvPr/>
        </p:nvPicPr>
        <p:blipFill rotWithShape="1">
          <a:blip r:embed="rId8">
            <a:alphaModFix/>
          </a:blip>
          <a:srcRect b="60700" l="0" r="71115" t="23546"/>
          <a:stretch/>
        </p:blipFill>
        <p:spPr>
          <a:xfrm>
            <a:off x="10979739" y="-107861"/>
            <a:ext cx="1264016" cy="1034143"/>
          </a:xfrm>
          <a:prstGeom prst="rect">
            <a:avLst/>
          </a:prstGeom>
          <a:noFill/>
          <a:ln>
            <a:noFill/>
          </a:ln>
        </p:spPr>
      </p:pic>
      <p:sp>
        <p:nvSpPr>
          <p:cNvPr id="1972" name="Google Shape;1972;p6"/>
          <p:cNvSpPr/>
          <p:nvPr/>
        </p:nvSpPr>
        <p:spPr>
          <a:xfrm>
            <a:off x="835469" y="1158825"/>
            <a:ext cx="10355945" cy="4912803"/>
          </a:xfrm>
          <a:prstGeom prst="rect">
            <a:avLst/>
          </a:prstGeom>
          <a:solidFill>
            <a:srgbClr val="E3EEF2"/>
          </a:solidFill>
          <a:ln>
            <a:noFill/>
          </a:ln>
        </p:spPr>
        <p:txBody>
          <a:bodyPr anchorCtr="1" anchor="ctr" bIns="45675" lIns="91425" spcFirstLastPara="1" rIns="91425" wrap="square" tIns="45675">
            <a:noAutofit/>
          </a:bodyPr>
          <a:lstStyle/>
          <a:p>
            <a:pPr indent="0" lvl="0" marL="0" marR="0" rtl="0" algn="ctr">
              <a:spcBef>
                <a:spcPts val="0"/>
              </a:spcBef>
              <a:spcAft>
                <a:spcPts val="0"/>
              </a:spcAft>
              <a:buNone/>
            </a:pPr>
            <a:r>
              <a:t/>
            </a:r>
            <a:endParaRPr b="0" i="0" sz="1200" u="none" cap="none" strike="noStrike">
              <a:solidFill>
                <a:srgbClr val="FFFFFF"/>
              </a:solidFill>
              <a:latin typeface="Calibri"/>
              <a:ea typeface="Calibri"/>
              <a:cs typeface="Calibri"/>
              <a:sym typeface="Calibri"/>
            </a:endParaRPr>
          </a:p>
        </p:txBody>
      </p:sp>
      <p:pic>
        <p:nvPicPr>
          <p:cNvPr descr="Lever la main - Icônes mains et gestes gratuites" id="1973" name="Google Shape;1973;p6"/>
          <p:cNvPicPr preferRelativeResize="0"/>
          <p:nvPr/>
        </p:nvPicPr>
        <p:blipFill rotWithShape="1">
          <a:blip r:embed="rId9">
            <a:alphaModFix/>
          </a:blip>
          <a:srcRect b="0" l="0" r="0" t="0"/>
          <a:stretch/>
        </p:blipFill>
        <p:spPr>
          <a:xfrm>
            <a:off x="10024889" y="2097044"/>
            <a:ext cx="702636" cy="702636"/>
          </a:xfrm>
          <a:prstGeom prst="rect">
            <a:avLst/>
          </a:prstGeom>
          <a:noFill/>
          <a:ln>
            <a:noFill/>
          </a:ln>
        </p:spPr>
      </p:pic>
      <p:pic>
        <p:nvPicPr>
          <p:cNvPr id="1974" name="Google Shape;1974;p6"/>
          <p:cNvPicPr preferRelativeResize="0"/>
          <p:nvPr/>
        </p:nvPicPr>
        <p:blipFill rotWithShape="1">
          <a:blip r:embed="rId10">
            <a:alphaModFix/>
          </a:blip>
          <a:srcRect b="0" l="0" r="0" t="0"/>
          <a:stretch/>
        </p:blipFill>
        <p:spPr>
          <a:xfrm>
            <a:off x="10024889" y="3036459"/>
            <a:ext cx="699052" cy="699052"/>
          </a:xfrm>
          <a:prstGeom prst="rect">
            <a:avLst/>
          </a:prstGeom>
          <a:noFill/>
          <a:ln>
            <a:noFill/>
          </a:ln>
        </p:spPr>
      </p:pic>
      <p:pic>
        <p:nvPicPr>
          <p:cNvPr id="1975" name="Google Shape;1975;p6"/>
          <p:cNvPicPr preferRelativeResize="0"/>
          <p:nvPr/>
        </p:nvPicPr>
        <p:blipFill rotWithShape="1">
          <a:blip r:embed="rId11">
            <a:alphaModFix/>
          </a:blip>
          <a:srcRect b="0" l="0" r="0" t="0"/>
          <a:stretch/>
        </p:blipFill>
        <p:spPr>
          <a:xfrm>
            <a:off x="10091018" y="4157075"/>
            <a:ext cx="636507" cy="636507"/>
          </a:xfrm>
          <a:prstGeom prst="rect">
            <a:avLst/>
          </a:prstGeom>
          <a:noFill/>
          <a:ln>
            <a:noFill/>
          </a:ln>
        </p:spPr>
      </p:pic>
      <p:pic>
        <p:nvPicPr>
          <p:cNvPr id="1976" name="Google Shape;1976;p6"/>
          <p:cNvPicPr preferRelativeResize="0"/>
          <p:nvPr/>
        </p:nvPicPr>
        <p:blipFill rotWithShape="1">
          <a:blip r:embed="rId12">
            <a:alphaModFix/>
          </a:blip>
          <a:srcRect b="0" l="0" r="0" t="0"/>
          <a:stretch/>
        </p:blipFill>
        <p:spPr>
          <a:xfrm>
            <a:off x="10147783" y="5229760"/>
            <a:ext cx="605088" cy="605088"/>
          </a:xfrm>
          <a:prstGeom prst="rect">
            <a:avLst/>
          </a:prstGeom>
          <a:noFill/>
          <a:ln>
            <a:noFill/>
          </a:ln>
        </p:spPr>
      </p:pic>
      <p:sp>
        <p:nvSpPr>
          <p:cNvPr id="1977" name="Google Shape;1977;p6"/>
          <p:cNvSpPr txBox="1"/>
          <p:nvPr/>
        </p:nvSpPr>
        <p:spPr>
          <a:xfrm>
            <a:off x="1699640" y="1229905"/>
            <a:ext cx="9491773" cy="47079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000000"/>
              </a:buClr>
              <a:buSzPts val="2400"/>
              <a:buFont typeface="Calibri"/>
              <a:buNone/>
            </a:pPr>
            <a:r>
              <a:rPr b="0" i="0" lang="ar-MA" sz="2400" u="none" cap="none" strike="noStrike">
                <a:solidFill>
                  <a:srgbClr val="000000"/>
                </a:solidFill>
                <a:latin typeface="Calibri"/>
                <a:ea typeface="Calibri"/>
                <a:cs typeface="Calibri"/>
                <a:sym typeface="Calibri"/>
              </a:rPr>
              <a:t>من يذكرنا بالضوابط التي ينبغي الالتزام بها داخل الفصل؟</a:t>
            </a:r>
            <a:endParaRPr b="0" i="0" sz="2400" u="none" cap="none" strike="noStrike">
              <a:solidFill>
                <a:srgbClr val="000000"/>
              </a:solidFill>
              <a:latin typeface="Calibri"/>
              <a:ea typeface="Calibri"/>
              <a:cs typeface="Calibri"/>
              <a:sym typeface="Calibri"/>
            </a:endParaRPr>
          </a:p>
        </p:txBody>
      </p:sp>
      <p:sp>
        <p:nvSpPr>
          <p:cNvPr id="1978" name="Google Shape;1978;p6"/>
          <p:cNvSpPr txBox="1"/>
          <p:nvPr/>
        </p:nvSpPr>
        <p:spPr>
          <a:xfrm>
            <a:off x="1261098" y="1804644"/>
            <a:ext cx="9491773" cy="292400"/>
          </a:xfrm>
          <a:prstGeom prst="rect">
            <a:avLst/>
          </a:prstGeom>
          <a:noFill/>
          <a:ln>
            <a:noFill/>
          </a:ln>
        </p:spPr>
        <p:txBody>
          <a:bodyPr anchorCtr="0" anchor="t" bIns="45675" lIns="91425" spcFirstLastPara="1" rIns="91425" wrap="square" tIns="45675">
            <a:normAutofit lnSpcReduction="10000"/>
          </a:bodyPr>
          <a:lstStyle/>
          <a:p>
            <a:pPr indent="0" lvl="0" marL="0" marR="0" rtl="1" algn="r">
              <a:lnSpc>
                <a:spcPct val="90000"/>
              </a:lnSpc>
              <a:spcBef>
                <a:spcPts val="0"/>
              </a:spcBef>
              <a:spcAft>
                <a:spcPts val="0"/>
              </a:spcAft>
              <a:buClr>
                <a:srgbClr val="000000"/>
              </a:buClr>
              <a:buSzPts val="2100"/>
              <a:buFont typeface="Arial"/>
              <a:buNone/>
            </a:pPr>
            <a:r>
              <a:rPr b="0" i="1" lang="ar-MA" sz="1600" u="none" cap="none" strike="noStrike">
                <a:solidFill>
                  <a:srgbClr val="AFABAB"/>
                </a:solidFill>
                <a:latin typeface="Calibri"/>
                <a:ea typeface="Calibri"/>
                <a:cs typeface="Calibri"/>
                <a:sym typeface="Calibri"/>
              </a:rPr>
              <a:t>يختار المدرس 3 متعلمين للتذكير بضوابط العمل داخل الفصل,</a:t>
            </a:r>
            <a:endParaRPr b="0" i="1" sz="1600" u="none" cap="none" strike="noStrike">
              <a:solidFill>
                <a:srgbClr val="AFABAB"/>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2"/>
        </a:solidFill>
      </p:bgPr>
    </p:bg>
    <p:spTree>
      <p:nvGrpSpPr>
        <p:cNvPr id="1982" name="Shape 1982"/>
        <p:cNvGrpSpPr/>
        <p:nvPr/>
      </p:nvGrpSpPr>
      <p:grpSpPr>
        <a:xfrm>
          <a:off x="0" y="0"/>
          <a:ext cx="0" cy="0"/>
          <a:chOff x="0" y="0"/>
          <a:chExt cx="0" cy="0"/>
        </a:xfrm>
      </p:grpSpPr>
      <p:sp>
        <p:nvSpPr>
          <p:cNvPr id="1983" name="Google Shape;1983;p7"/>
          <p:cNvSpPr/>
          <p:nvPr/>
        </p:nvSpPr>
        <p:spPr>
          <a:xfrm>
            <a:off x="-595085" y="319589"/>
            <a:ext cx="11800115" cy="602723"/>
          </a:xfrm>
          <a:prstGeom prst="rect">
            <a:avLst/>
          </a:prstGeom>
          <a:noFill/>
          <a:ln>
            <a:noFill/>
          </a:ln>
        </p:spPr>
        <p:txBody>
          <a:bodyPr anchorCtr="0" anchor="t" bIns="45675" lIns="91425" spcFirstLastPara="1" rIns="91425" wrap="square" tIns="45675">
            <a:noAutofit/>
          </a:bodyPr>
          <a:lstStyle/>
          <a:p>
            <a:pPr indent="0" lvl="0" marL="0" marR="0" rtl="1" algn="r">
              <a:spcBef>
                <a:spcPts val="0"/>
              </a:spcBef>
              <a:spcAft>
                <a:spcPts val="0"/>
              </a:spcAft>
              <a:buNone/>
            </a:pPr>
            <a:r>
              <a:rPr b="1" i="0" lang="ar-MA" sz="3200" u="none" cap="none" strike="noStrike">
                <a:solidFill>
                  <a:srgbClr val="44546A"/>
                </a:solidFill>
                <a:latin typeface="Arial"/>
                <a:ea typeface="Arial"/>
                <a:cs typeface="Arial"/>
                <a:sym typeface="Arial"/>
              </a:rPr>
              <a:t>توظيف الموارد التعليمية لدى للأستاذ</a:t>
            </a:r>
            <a:endParaRPr b="1" i="0" sz="3200" u="none" cap="none" strike="noStrike">
              <a:solidFill>
                <a:srgbClr val="FF0000"/>
              </a:solidFill>
              <a:latin typeface="Calibri"/>
              <a:ea typeface="Calibri"/>
              <a:cs typeface="Calibri"/>
              <a:sym typeface="Calibri"/>
            </a:endParaRPr>
          </a:p>
        </p:txBody>
      </p:sp>
      <p:sp>
        <p:nvSpPr>
          <p:cNvPr id="1984" name="Google Shape;1984;p7"/>
          <p:cNvSpPr/>
          <p:nvPr/>
        </p:nvSpPr>
        <p:spPr>
          <a:xfrm>
            <a:off x="2854159" y="1725050"/>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none" cap="none" strike="noStrike">
                <a:solidFill>
                  <a:srgbClr val="44546A"/>
                </a:solidFill>
                <a:latin typeface="Calibri"/>
                <a:ea typeface="Calibri"/>
                <a:cs typeface="Calibri"/>
                <a:sym typeface="Calibri"/>
              </a:rPr>
              <a:t>دليل تقديم الحصة</a:t>
            </a:r>
            <a:endParaRPr b="1" i="0" sz="1867" u="none" cap="none" strike="noStrike">
              <a:solidFill>
                <a:srgbClr val="44546A"/>
              </a:solidFill>
              <a:latin typeface="Calibri"/>
              <a:ea typeface="Calibri"/>
              <a:cs typeface="Calibri"/>
              <a:sym typeface="Calibri"/>
            </a:endParaRPr>
          </a:p>
        </p:txBody>
      </p:sp>
      <p:sp>
        <p:nvSpPr>
          <p:cNvPr id="1985" name="Google Shape;1985;p7"/>
          <p:cNvSpPr/>
          <p:nvPr/>
        </p:nvSpPr>
        <p:spPr>
          <a:xfrm>
            <a:off x="2854159" y="2351322"/>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none" cap="none" strike="noStrike">
                <a:solidFill>
                  <a:srgbClr val="44546A"/>
                </a:solidFill>
                <a:latin typeface="Calibri"/>
                <a:ea typeface="Calibri"/>
                <a:cs typeface="Calibri"/>
                <a:sym typeface="Calibri"/>
              </a:rPr>
              <a:t>دليل مسار</a:t>
            </a:r>
            <a:endParaRPr b="1" i="0" sz="1867" u="none" cap="none" strike="noStrike">
              <a:solidFill>
                <a:srgbClr val="44546A"/>
              </a:solidFill>
              <a:latin typeface="Calibri"/>
              <a:ea typeface="Calibri"/>
              <a:cs typeface="Calibri"/>
              <a:sym typeface="Calibri"/>
            </a:endParaRPr>
          </a:p>
        </p:txBody>
      </p:sp>
      <p:sp>
        <p:nvSpPr>
          <p:cNvPr id="1986" name="Google Shape;1986;p7"/>
          <p:cNvSpPr/>
          <p:nvPr/>
        </p:nvSpPr>
        <p:spPr>
          <a:xfrm>
            <a:off x="2854160" y="4015705"/>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sng" cap="none" strike="noStrike">
                <a:solidFill>
                  <a:srgbClr val="44546A"/>
                </a:solidFill>
                <a:latin typeface="Calibri"/>
                <a:ea typeface="Calibri"/>
                <a:cs typeface="Calibri"/>
                <a:sym typeface="Calibri"/>
                <a:hlinkClick r:id="rId3">
                  <a:extLst>
                    <a:ext uri="{A12FA001-AC4F-418D-AE19-62706E023703}">
                      <ahyp:hlinkClr val="tx"/>
                    </a:ext>
                  </a:extLst>
                </a:hlinkClick>
              </a:rPr>
              <a:t>تقنيات التنشيط</a:t>
            </a:r>
            <a:endParaRPr b="1" i="0" sz="1867" u="none" cap="none" strike="noStrike">
              <a:solidFill>
                <a:srgbClr val="44546A"/>
              </a:solidFill>
              <a:latin typeface="Calibri"/>
              <a:ea typeface="Calibri"/>
              <a:cs typeface="Calibri"/>
              <a:sym typeface="Calibri"/>
            </a:endParaRPr>
          </a:p>
        </p:txBody>
      </p:sp>
      <p:sp>
        <p:nvSpPr>
          <p:cNvPr id="1987" name="Google Shape;1987;p7"/>
          <p:cNvSpPr/>
          <p:nvPr/>
        </p:nvSpPr>
        <p:spPr>
          <a:xfrm>
            <a:off x="2854159" y="4557531"/>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00" u="sng" cap="none" strike="noStrike">
                <a:solidFill>
                  <a:srgbClr val="000000"/>
                </a:solidFill>
                <a:latin typeface="Arial"/>
                <a:ea typeface="Arial"/>
                <a:cs typeface="Arial"/>
                <a:sym typeface="Arial"/>
                <a:hlinkClick r:id="rId4">
                  <a:extLst>
                    <a:ext uri="{A12FA001-AC4F-418D-AE19-62706E023703}">
                      <ahyp:hlinkClr val="tx"/>
                    </a:ext>
                  </a:extLst>
                </a:hlinkClick>
              </a:rPr>
              <a:t>مقاطع عامة – التصرفات السليمة</a:t>
            </a:r>
            <a:endParaRPr b="0" i="0" sz="1800" u="none" cap="none" strike="noStrike">
              <a:solidFill>
                <a:srgbClr val="000000"/>
              </a:solidFill>
              <a:latin typeface="Arial"/>
              <a:ea typeface="Arial"/>
              <a:cs typeface="Arial"/>
              <a:sym typeface="Arial"/>
            </a:endParaRPr>
          </a:p>
        </p:txBody>
      </p:sp>
      <p:sp>
        <p:nvSpPr>
          <p:cNvPr id="1988" name="Google Shape;1988;p7"/>
          <p:cNvSpPr/>
          <p:nvPr/>
        </p:nvSpPr>
        <p:spPr>
          <a:xfrm>
            <a:off x="2854159" y="5093383"/>
            <a:ext cx="5698139" cy="375684"/>
          </a:xfrm>
          <a:custGeom>
            <a:rect b="b" l="l" r="r" t="t"/>
            <a:pathLst>
              <a:path extrusionOk="0" h="120000" w="120000">
                <a:moveTo>
                  <a:pt x="0" y="20000"/>
                </a:moveTo>
                <a:lnTo>
                  <a:pt x="0" y="20000"/>
                </a:lnTo>
                <a:cubicBezTo>
                  <a:pt x="0" y="8954"/>
                  <a:pt x="591" y="0"/>
                  <a:pt x="1319" y="0"/>
                </a:cubicBezTo>
                <a:lnTo>
                  <a:pt x="118681" y="0"/>
                </a:lnTo>
                <a:cubicBezTo>
                  <a:pt x="119031" y="0"/>
                  <a:pt x="119366" y="2107"/>
                  <a:pt x="119614" y="5858"/>
                </a:cubicBezTo>
                <a:cubicBezTo>
                  <a:pt x="119861" y="9609"/>
                  <a:pt x="120000" y="14696"/>
                  <a:pt x="120000" y="20000"/>
                </a:cubicBezTo>
                <a:lnTo>
                  <a:pt x="120000" y="100000"/>
                </a:lnTo>
                <a:cubicBezTo>
                  <a:pt x="120000" y="111046"/>
                  <a:pt x="119409" y="120000"/>
                  <a:pt x="118681" y="120000"/>
                </a:cubicBezTo>
                <a:lnTo>
                  <a:pt x="1319" y="120000"/>
                </a:lnTo>
                <a:lnTo>
                  <a:pt x="1319" y="120000"/>
                </a:lnTo>
                <a:cubicBezTo>
                  <a:pt x="969" y="120000"/>
                  <a:pt x="634" y="117893"/>
                  <a:pt x="386" y="114142"/>
                </a:cubicBezTo>
                <a:cubicBezTo>
                  <a:pt x="139" y="110391"/>
                  <a:pt x="0" y="105304"/>
                  <a:pt x="0" y="100000"/>
                </a:cubicBezTo>
                <a:close/>
              </a:path>
            </a:pathLst>
          </a:custGeom>
          <a:solidFill>
            <a:schemeClr val="lt1"/>
          </a:solidFill>
          <a:ln>
            <a:noFill/>
          </a:ln>
        </p:spPr>
        <p:txBody>
          <a:bodyPr anchorCtr="0" anchor="ctr" bIns="45675" lIns="91425" spcFirstLastPara="1" rIns="91425" wrap="square" tIns="45675">
            <a:noAutofit/>
          </a:bodyPr>
          <a:lstStyle/>
          <a:p>
            <a:pPr indent="0" lvl="0" marL="0" marR="0" rtl="0" algn="r">
              <a:spcBef>
                <a:spcPts val="0"/>
              </a:spcBef>
              <a:spcAft>
                <a:spcPts val="0"/>
              </a:spcAft>
              <a:buNone/>
            </a:pPr>
            <a:r>
              <a:rPr b="1" i="0" lang="ar-MA" sz="1867" u="sng" cap="none" strike="noStrike">
                <a:solidFill>
                  <a:srgbClr val="44546A"/>
                </a:solidFill>
                <a:latin typeface="Calibri"/>
                <a:ea typeface="Calibri"/>
                <a:cs typeface="Calibri"/>
                <a:sym typeface="Calibri"/>
                <a:hlinkClick r:id="rId5">
                  <a:extLst>
                    <a:ext uri="{A12FA001-AC4F-418D-AE19-62706E023703}">
                      <ahyp:hlinkClr val="tx"/>
                    </a:ext>
                  </a:extLst>
                </a:hlinkClick>
              </a:rPr>
              <a:t>مقاطع فيديو-العربية</a:t>
            </a:r>
            <a:endParaRPr b="1" i="0" sz="1867" u="none" cap="none" strike="noStrike">
              <a:solidFill>
                <a:srgbClr val="44546A"/>
              </a:solidFill>
              <a:latin typeface="Calibri"/>
              <a:ea typeface="Calibri"/>
              <a:cs typeface="Calibri"/>
              <a:sym typeface="Calibri"/>
            </a:endParaRPr>
          </a:p>
        </p:txBody>
      </p:sp>
      <p:pic>
        <p:nvPicPr>
          <p:cNvPr descr="Image générée" id="1989" name="Google Shape;1989;p7"/>
          <p:cNvPicPr preferRelativeResize="0"/>
          <p:nvPr/>
        </p:nvPicPr>
        <p:blipFill rotWithShape="1">
          <a:blip r:embed="rId6">
            <a:alphaModFix/>
          </a:blip>
          <a:srcRect b="10678" l="0" r="0" t="11064"/>
          <a:stretch/>
        </p:blipFill>
        <p:spPr>
          <a:xfrm>
            <a:off x="11322962" y="67953"/>
            <a:ext cx="727815" cy="854359"/>
          </a:xfrm>
          <a:prstGeom prst="rect">
            <a:avLst/>
          </a:prstGeom>
          <a:noFill/>
          <a:ln>
            <a:noFill/>
          </a:ln>
        </p:spPr>
      </p:pic>
      <p:sp>
        <p:nvSpPr>
          <p:cNvPr id="1990" name="Google Shape;1990;p7"/>
          <p:cNvSpPr/>
          <p:nvPr/>
        </p:nvSpPr>
        <p:spPr>
          <a:xfrm>
            <a:off x="8748241" y="1696275"/>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l">
              <a:spcBef>
                <a:spcPts val="0"/>
              </a:spcBef>
              <a:spcAft>
                <a:spcPts val="0"/>
              </a:spcAft>
              <a:buNone/>
            </a:pPr>
            <a:r>
              <a:rPr b="1" i="0" lang="ar-MA" sz="2200" u="none" cap="none" strike="noStrike">
                <a:solidFill>
                  <a:srgbClr val="FFFFFF"/>
                </a:solidFill>
                <a:latin typeface="Arial"/>
                <a:ea typeface="Arial"/>
                <a:cs typeface="Arial"/>
                <a:sym typeface="Arial"/>
              </a:rPr>
              <a:t>الدلائل </a:t>
            </a:r>
            <a:r>
              <a:rPr b="1" i="0" lang="ar-MA" sz="2200" u="none" cap="none" strike="noStrike">
                <a:solidFill>
                  <a:srgbClr val="FFFFFF"/>
                </a:solidFill>
                <a:latin typeface="Calibri"/>
                <a:ea typeface="Calibri"/>
                <a:cs typeface="Calibri"/>
                <a:sym typeface="Calibri"/>
              </a:rPr>
              <a:t>والمراجع</a:t>
            </a:r>
            <a:endParaRPr b="1" i="0" sz="2200" u="none" cap="none" strike="noStrike">
              <a:solidFill>
                <a:srgbClr val="FFFFFF"/>
              </a:solidFill>
              <a:latin typeface="Calibri"/>
              <a:ea typeface="Calibri"/>
              <a:cs typeface="Calibri"/>
              <a:sym typeface="Calibri"/>
            </a:endParaRPr>
          </a:p>
        </p:txBody>
      </p:sp>
      <p:sp>
        <p:nvSpPr>
          <p:cNvPr id="1991" name="Google Shape;1991;p7"/>
          <p:cNvSpPr/>
          <p:nvPr/>
        </p:nvSpPr>
        <p:spPr>
          <a:xfrm>
            <a:off x="8748241" y="3884304"/>
            <a:ext cx="1891380" cy="1703743"/>
          </a:xfrm>
          <a:custGeom>
            <a:rect b="b" l="l" r="r" t="t"/>
            <a:pathLst>
              <a:path extrusionOk="0" h="120000" w="120000">
                <a:moveTo>
                  <a:pt x="0" y="20000"/>
                </a:moveTo>
                <a:lnTo>
                  <a:pt x="0" y="20000"/>
                </a:lnTo>
                <a:cubicBezTo>
                  <a:pt x="0" y="8954"/>
                  <a:pt x="8066" y="0"/>
                  <a:pt x="18016" y="0"/>
                </a:cubicBezTo>
                <a:lnTo>
                  <a:pt x="101984" y="0"/>
                </a:lnTo>
                <a:cubicBezTo>
                  <a:pt x="106762" y="0"/>
                  <a:pt x="111345" y="2107"/>
                  <a:pt x="114723" y="5858"/>
                </a:cubicBezTo>
                <a:cubicBezTo>
                  <a:pt x="118102" y="9609"/>
                  <a:pt x="120000" y="14696"/>
                  <a:pt x="120000" y="20000"/>
                </a:cubicBezTo>
                <a:lnTo>
                  <a:pt x="120000" y="100000"/>
                </a:lnTo>
                <a:cubicBezTo>
                  <a:pt x="120000" y="111046"/>
                  <a:pt x="111934" y="120000"/>
                  <a:pt x="101984" y="120000"/>
                </a:cubicBezTo>
                <a:lnTo>
                  <a:pt x="18016" y="120000"/>
                </a:lnTo>
                <a:cubicBezTo>
                  <a:pt x="8066" y="120000"/>
                  <a:pt x="0" y="111046"/>
                  <a:pt x="0" y="100000"/>
                </a:cubicBezTo>
                <a:close/>
              </a:path>
            </a:pathLst>
          </a:custGeom>
          <a:solidFill>
            <a:schemeClr val="accent1"/>
          </a:solidFill>
          <a:ln>
            <a:noFill/>
          </a:ln>
        </p:spPr>
        <p:txBody>
          <a:bodyPr anchorCtr="0" anchor="ctr" bIns="45675" lIns="91425" spcFirstLastPara="1" rIns="91425" wrap="square" tIns="45675">
            <a:noAutofit/>
          </a:bodyPr>
          <a:lstStyle/>
          <a:p>
            <a:pPr indent="0" lvl="0" marL="0" marR="0" rtl="0" algn="ctr">
              <a:spcBef>
                <a:spcPts val="0"/>
              </a:spcBef>
              <a:spcAft>
                <a:spcPts val="0"/>
              </a:spcAft>
              <a:buNone/>
            </a:pPr>
            <a:r>
              <a:rPr b="0" i="0" lang="ar-MA" sz="2200" u="none" cap="none" strike="noStrike">
                <a:solidFill>
                  <a:srgbClr val="FFFFFF"/>
                </a:solidFill>
                <a:latin typeface="Arial"/>
                <a:ea typeface="Arial"/>
                <a:cs typeface="Arial"/>
                <a:sym typeface="Arial"/>
              </a:rPr>
              <a:t>مقاطع فيديو</a:t>
            </a:r>
            <a:endParaRPr b="1" i="0" sz="2200" u="none" cap="none" strike="noStrike">
              <a:solidFill>
                <a:srgbClr val="FFFFFF"/>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6" name="Shape 1996"/>
        <p:cNvGrpSpPr/>
        <p:nvPr/>
      </p:nvGrpSpPr>
      <p:grpSpPr>
        <a:xfrm>
          <a:off x="0" y="0"/>
          <a:ext cx="0" cy="0"/>
          <a:chOff x="0" y="0"/>
          <a:chExt cx="0" cy="0"/>
        </a:xfrm>
      </p:grpSpPr>
      <p:grpSp>
        <p:nvGrpSpPr>
          <p:cNvPr id="1997" name="Google Shape;1997;p8"/>
          <p:cNvGrpSpPr/>
          <p:nvPr/>
        </p:nvGrpSpPr>
        <p:grpSpPr>
          <a:xfrm>
            <a:off x="572019" y="837760"/>
            <a:ext cx="9864245" cy="5485899"/>
            <a:chOff x="2159302" y="1382561"/>
            <a:chExt cx="8127697" cy="5072667"/>
          </a:xfrm>
        </p:grpSpPr>
        <p:sp>
          <p:nvSpPr>
            <p:cNvPr id="1998" name="Google Shape;1998;p8"/>
            <p:cNvSpPr/>
            <p:nvPr/>
          </p:nvSpPr>
          <p:spPr>
            <a:xfrm>
              <a:off x="2159302" y="1382561"/>
              <a:ext cx="8127697" cy="5072667"/>
            </a:xfrm>
            <a:prstGeom prst="roundRect">
              <a:avLst>
                <a:gd fmla="val 2665" name="adj"/>
              </a:avLst>
            </a:prstGeom>
            <a:solidFill>
              <a:schemeClr val="lt1"/>
            </a:solidFill>
            <a:ln cap="flat" cmpd="sng" w="12700">
              <a:solidFill>
                <a:srgbClr val="D8D8D8"/>
              </a:solidFill>
              <a:prstDash val="solid"/>
              <a:miter lim="800000"/>
              <a:headEnd len="sm" w="sm" type="none"/>
              <a:tailEnd len="sm" w="sm" type="none"/>
            </a:ln>
            <a:effectLst>
              <a:outerShdw blurRad="63500" sx="102000" rotWithShape="0" algn="ctr" sy="102000">
                <a:srgbClr val="000000">
                  <a:alpha val="549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sp>
          <p:nvSpPr>
            <p:cNvPr id="1999" name="Google Shape;1999;p8"/>
            <p:cNvSpPr/>
            <p:nvPr/>
          </p:nvSpPr>
          <p:spPr>
            <a:xfrm>
              <a:off x="2257274" y="1455217"/>
              <a:ext cx="7899097" cy="4912926"/>
            </a:xfrm>
            <a:prstGeom prst="rect">
              <a:avLst/>
            </a:prstGeom>
            <a:solidFill>
              <a:srgbClr val="E3EEF2"/>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rgbClr val="000000"/>
                </a:buClr>
                <a:buSzPts val="1200"/>
                <a:buFont typeface="Arial"/>
                <a:buNone/>
              </a:pPr>
              <a:r>
                <a:t/>
              </a:r>
              <a:endParaRPr b="0" i="0" sz="1200" u="none" cap="none" strike="noStrike">
                <a:solidFill>
                  <a:srgbClr val="FFFFFF"/>
                </a:solidFill>
                <a:latin typeface="Calibri"/>
                <a:ea typeface="Calibri"/>
                <a:cs typeface="Calibri"/>
                <a:sym typeface="Calibri"/>
              </a:endParaRPr>
            </a:p>
          </p:txBody>
        </p:sp>
      </p:grpSp>
      <p:sp>
        <p:nvSpPr>
          <p:cNvPr id="2000" name="Google Shape;2000;p8"/>
          <p:cNvSpPr/>
          <p:nvPr/>
        </p:nvSpPr>
        <p:spPr>
          <a:xfrm>
            <a:off x="9561957" y="160834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1</a:t>
            </a:r>
            <a:endParaRPr b="0" i="0" sz="1400" u="none" cap="none" strike="noStrike">
              <a:solidFill>
                <a:srgbClr val="000000"/>
              </a:solidFill>
              <a:latin typeface="Arial"/>
              <a:ea typeface="Arial"/>
              <a:cs typeface="Arial"/>
              <a:sym typeface="Arial"/>
            </a:endParaRPr>
          </a:p>
        </p:txBody>
      </p:sp>
      <p:sp>
        <p:nvSpPr>
          <p:cNvPr id="2001" name="Google Shape;2001;p8"/>
          <p:cNvSpPr/>
          <p:nvPr/>
        </p:nvSpPr>
        <p:spPr>
          <a:xfrm>
            <a:off x="9561956" y="223777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2</a:t>
            </a:r>
            <a:endParaRPr b="0" i="0" sz="1400" u="none" cap="none" strike="noStrike">
              <a:solidFill>
                <a:srgbClr val="000000"/>
              </a:solidFill>
              <a:latin typeface="Arial"/>
              <a:ea typeface="Arial"/>
              <a:cs typeface="Arial"/>
              <a:sym typeface="Arial"/>
            </a:endParaRPr>
          </a:p>
        </p:txBody>
      </p:sp>
      <p:sp>
        <p:nvSpPr>
          <p:cNvPr id="2002" name="Google Shape;2002;p8"/>
          <p:cNvSpPr/>
          <p:nvPr/>
        </p:nvSpPr>
        <p:spPr>
          <a:xfrm>
            <a:off x="9578437" y="2906743"/>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3</a:t>
            </a:r>
            <a:endParaRPr b="0" i="0" sz="1400" u="none" cap="none" strike="noStrike">
              <a:solidFill>
                <a:srgbClr val="000000"/>
              </a:solidFill>
              <a:latin typeface="Arial"/>
              <a:ea typeface="Arial"/>
              <a:cs typeface="Arial"/>
              <a:sym typeface="Arial"/>
            </a:endParaRPr>
          </a:p>
        </p:txBody>
      </p:sp>
      <p:sp>
        <p:nvSpPr>
          <p:cNvPr id="2003" name="Google Shape;2003;p8"/>
          <p:cNvSpPr/>
          <p:nvPr/>
        </p:nvSpPr>
        <p:spPr>
          <a:xfrm>
            <a:off x="9595208" y="3518154"/>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4</a:t>
            </a:r>
            <a:endParaRPr b="0" i="0" sz="1400" u="none" cap="none" strike="noStrike">
              <a:solidFill>
                <a:srgbClr val="000000"/>
              </a:solidFill>
              <a:latin typeface="Arial"/>
              <a:ea typeface="Arial"/>
              <a:cs typeface="Arial"/>
              <a:sym typeface="Arial"/>
            </a:endParaRPr>
          </a:p>
        </p:txBody>
      </p:sp>
      <p:sp>
        <p:nvSpPr>
          <p:cNvPr id="2004" name="Google Shape;2004;p8"/>
          <p:cNvSpPr/>
          <p:nvPr/>
        </p:nvSpPr>
        <p:spPr>
          <a:xfrm>
            <a:off x="9553358" y="416125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5</a:t>
            </a:r>
            <a:endParaRPr b="0" i="0" sz="1400" u="none" cap="none" strike="noStrike">
              <a:solidFill>
                <a:srgbClr val="000000"/>
              </a:solidFill>
              <a:latin typeface="Arial"/>
              <a:ea typeface="Arial"/>
              <a:cs typeface="Arial"/>
              <a:sym typeface="Arial"/>
            </a:endParaRPr>
          </a:p>
        </p:txBody>
      </p:sp>
      <p:sp>
        <p:nvSpPr>
          <p:cNvPr id="2005" name="Google Shape;2005;p8"/>
          <p:cNvSpPr/>
          <p:nvPr/>
        </p:nvSpPr>
        <p:spPr>
          <a:xfrm>
            <a:off x="5334862" y="312272"/>
            <a:ext cx="5817654" cy="584735"/>
          </a:xfrm>
          <a:prstGeom prst="rect">
            <a:avLst/>
          </a:prstGeom>
          <a:noFill/>
          <a:ln>
            <a:noFill/>
          </a:ln>
        </p:spPr>
        <p:txBody>
          <a:bodyPr anchorCtr="0" anchor="t" bIns="45700" lIns="91425" spcFirstLastPara="1" rIns="91425" wrap="square" tIns="45700">
            <a:spAutoFit/>
          </a:bodyPr>
          <a:lstStyle/>
          <a:p>
            <a:pPr indent="0" lvl="0" marL="0" marR="0" rtl="1" algn="just">
              <a:spcBef>
                <a:spcPts val="0"/>
              </a:spcBef>
              <a:spcAft>
                <a:spcPts val="0"/>
              </a:spcAft>
              <a:buNone/>
            </a:pPr>
            <a:r>
              <a:rPr b="1" i="0" lang="ar-MA" sz="3200" u="none" cap="none" strike="noStrike">
                <a:solidFill>
                  <a:srgbClr val="0E2841"/>
                </a:solidFill>
                <a:latin typeface="Calibri"/>
                <a:ea typeface="Calibri"/>
                <a:cs typeface="Calibri"/>
                <a:sym typeface="Calibri"/>
              </a:rPr>
              <a:t>هيكلة حصة أقرأ بطلاقة وأفهم</a:t>
            </a:r>
            <a:endParaRPr b="1" i="0" sz="3200" u="none" cap="none" strike="noStrike">
              <a:solidFill>
                <a:srgbClr val="0E2841"/>
              </a:solidFill>
              <a:latin typeface="Calibri"/>
              <a:ea typeface="Calibri"/>
              <a:cs typeface="Calibri"/>
              <a:sym typeface="Calibri"/>
            </a:endParaRPr>
          </a:p>
        </p:txBody>
      </p:sp>
      <p:pic>
        <p:nvPicPr>
          <p:cNvPr id="2006" name="Google Shape;2006;p8"/>
          <p:cNvPicPr preferRelativeResize="0"/>
          <p:nvPr/>
        </p:nvPicPr>
        <p:blipFill rotWithShape="1">
          <a:blip r:embed="rId3">
            <a:alphaModFix/>
          </a:blip>
          <a:srcRect b="0" l="0" r="0" t="0"/>
          <a:stretch/>
        </p:blipFill>
        <p:spPr>
          <a:xfrm>
            <a:off x="11182967" y="251992"/>
            <a:ext cx="609383" cy="609383"/>
          </a:xfrm>
          <a:prstGeom prst="rect">
            <a:avLst/>
          </a:prstGeom>
          <a:noFill/>
          <a:ln>
            <a:noFill/>
          </a:ln>
        </p:spPr>
      </p:pic>
      <p:sp>
        <p:nvSpPr>
          <p:cNvPr id="2007" name="Google Shape;2007;p8"/>
          <p:cNvSpPr txBox="1"/>
          <p:nvPr/>
        </p:nvSpPr>
        <p:spPr>
          <a:xfrm>
            <a:off x="1440875" y="1604571"/>
            <a:ext cx="8112483"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0F4861"/>
                </a:solidFill>
                <a:latin typeface="Calibri"/>
                <a:ea typeface="Calibri"/>
                <a:cs typeface="Calibri"/>
                <a:sym typeface="Calibri"/>
              </a:rPr>
              <a:t> افتتاح الحصة </a:t>
            </a:r>
            <a:r>
              <a:rPr b="1" i="0" lang="ar-MA" sz="2000" u="none" cap="none" strike="noStrike">
                <a:solidFill>
                  <a:srgbClr val="0E2841"/>
                </a:solidFill>
                <a:latin typeface="Calibri"/>
                <a:ea typeface="Calibri"/>
                <a:cs typeface="Calibri"/>
                <a:sym typeface="Calibri"/>
              </a:rPr>
              <a:t>(</a:t>
            </a:r>
            <a:r>
              <a:rPr b="1" i="0" lang="ar-MA" sz="2000" u="none" cap="none" strike="noStrike">
                <a:solidFill>
                  <a:srgbClr val="106585"/>
                </a:solidFill>
                <a:latin typeface="Calibri"/>
                <a:ea typeface="Calibri"/>
                <a:cs typeface="Calibri"/>
                <a:sym typeface="Calibri"/>
              </a:rPr>
              <a:t>النشاط الاعتيادي- مراقبة الانجاز القبلي-  التصريح بالأهداف(</a:t>
            </a:r>
            <a:r>
              <a:rPr b="1" i="0" lang="ar-MA" sz="2000" u="none" cap="none" strike="noStrike">
                <a:solidFill>
                  <a:srgbClr val="0F4861"/>
                </a:solidFill>
                <a:latin typeface="Calibri"/>
                <a:ea typeface="Calibri"/>
                <a:cs typeface="Calibri"/>
                <a:sym typeface="Calibri"/>
              </a:rPr>
              <a:t>	</a:t>
            </a:r>
            <a:endParaRPr b="1" i="0" sz="2000" u="none" cap="none" strike="noStrike">
              <a:solidFill>
                <a:srgbClr val="0F4861"/>
              </a:solidFill>
              <a:latin typeface="Calibri"/>
              <a:ea typeface="Calibri"/>
              <a:cs typeface="Calibri"/>
              <a:sym typeface="Calibri"/>
            </a:endParaRPr>
          </a:p>
        </p:txBody>
      </p:sp>
      <p:sp>
        <p:nvSpPr>
          <p:cNvPr id="2008" name="Google Shape;2008;p8"/>
          <p:cNvSpPr/>
          <p:nvPr/>
        </p:nvSpPr>
        <p:spPr>
          <a:xfrm>
            <a:off x="1894216" y="1641538"/>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10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009" name="Google Shape;2009;p8"/>
          <p:cNvSpPr/>
          <p:nvPr/>
        </p:nvSpPr>
        <p:spPr>
          <a:xfrm>
            <a:off x="1394807" y="155041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10" name="Google Shape;2010;p8"/>
          <p:cNvSpPr txBox="1"/>
          <p:nvPr/>
        </p:nvSpPr>
        <p:spPr>
          <a:xfrm>
            <a:off x="1440875" y="2222477"/>
            <a:ext cx="8059833"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أقرأ بطلاقة (أ- أقرأ العبارات بطلاقة/ ب- أقرأ النص بطلاقة)</a:t>
            </a:r>
            <a:endParaRPr/>
          </a:p>
        </p:txBody>
      </p:sp>
      <p:sp>
        <p:nvSpPr>
          <p:cNvPr id="2011" name="Google Shape;2011;p8"/>
          <p:cNvSpPr/>
          <p:nvPr/>
        </p:nvSpPr>
        <p:spPr>
          <a:xfrm>
            <a:off x="1852469" y="2259444"/>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012" name="Google Shape;2012;p8"/>
          <p:cNvSpPr/>
          <p:nvPr/>
        </p:nvSpPr>
        <p:spPr>
          <a:xfrm>
            <a:off x="1409086" y="2168325"/>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13" name="Google Shape;2013;p8"/>
          <p:cNvSpPr txBox="1"/>
          <p:nvPr/>
        </p:nvSpPr>
        <p:spPr>
          <a:xfrm>
            <a:off x="1440875" y="2840385"/>
            <a:ext cx="8079234" cy="461665"/>
          </a:xfrm>
          <a:prstGeom prst="rect">
            <a:avLst/>
          </a:prstGeom>
          <a:solidFill>
            <a:srgbClr val="F2F2F2"/>
          </a:solidFill>
          <a:ln>
            <a:noFill/>
          </a:ln>
        </p:spPr>
        <p:txBody>
          <a:bodyPr anchorCtr="0" anchor="t" bIns="0" lIns="0" spcFirstLastPara="1" rIns="0" wrap="square" tIns="0">
            <a:spAutoFit/>
          </a:bodyPr>
          <a:lstStyle/>
          <a:p>
            <a:pPr indent="0" lvl="1" marL="18000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أغني رصيدي في الحجاج</a:t>
            </a:r>
            <a:endParaRPr b="1" i="0" sz="2000" u="none" cap="none" strike="noStrike">
              <a:solidFill>
                <a:srgbClr val="2F5496"/>
              </a:solidFill>
              <a:latin typeface="Calibri"/>
              <a:ea typeface="Calibri"/>
              <a:cs typeface="Calibri"/>
              <a:sym typeface="Calibri"/>
            </a:endParaRPr>
          </a:p>
        </p:txBody>
      </p:sp>
      <p:sp>
        <p:nvSpPr>
          <p:cNvPr id="2014" name="Google Shape;2014;p8"/>
          <p:cNvSpPr/>
          <p:nvPr/>
        </p:nvSpPr>
        <p:spPr>
          <a:xfrm>
            <a:off x="1894215" y="2906946"/>
            <a:ext cx="1483741" cy="339735"/>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015" name="Google Shape;2015;p8"/>
          <p:cNvSpPr/>
          <p:nvPr/>
        </p:nvSpPr>
        <p:spPr>
          <a:xfrm>
            <a:off x="1445111" y="2852733"/>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16" name="Google Shape;2016;p8"/>
          <p:cNvSpPr txBox="1"/>
          <p:nvPr/>
        </p:nvSpPr>
        <p:spPr>
          <a:xfrm>
            <a:off x="1440874" y="3540843"/>
            <a:ext cx="8062609"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أفهم المقروء </a:t>
            </a:r>
            <a:endParaRPr b="0" i="0" sz="2000" u="none" cap="none" strike="noStrike">
              <a:solidFill>
                <a:srgbClr val="000000"/>
              </a:solidFill>
              <a:latin typeface="Calibri"/>
              <a:ea typeface="Calibri"/>
              <a:cs typeface="Calibri"/>
              <a:sym typeface="Calibri"/>
            </a:endParaRPr>
          </a:p>
        </p:txBody>
      </p:sp>
      <p:sp>
        <p:nvSpPr>
          <p:cNvPr id="2017" name="Google Shape;2017;p8"/>
          <p:cNvSpPr txBox="1"/>
          <p:nvPr/>
        </p:nvSpPr>
        <p:spPr>
          <a:xfrm>
            <a:off x="1939502" y="3620700"/>
            <a:ext cx="1396708" cy="334488"/>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15  دقيقة</a:t>
            </a:r>
            <a:endParaRPr b="1" i="0" sz="1867" u="none" cap="none" strike="noStrike">
              <a:solidFill>
                <a:srgbClr val="156082"/>
              </a:solidFill>
              <a:latin typeface="Poppins ExtraBold"/>
              <a:ea typeface="Poppins ExtraBold"/>
              <a:cs typeface="Poppins ExtraBold"/>
              <a:sym typeface="Poppins ExtraBold"/>
            </a:endParaRPr>
          </a:p>
        </p:txBody>
      </p:sp>
      <p:sp>
        <p:nvSpPr>
          <p:cNvPr id="2018" name="Google Shape;2018;p8"/>
          <p:cNvSpPr/>
          <p:nvPr/>
        </p:nvSpPr>
        <p:spPr>
          <a:xfrm>
            <a:off x="1427901" y="353862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19" name="Google Shape;2019;p8"/>
          <p:cNvSpPr txBox="1"/>
          <p:nvPr/>
        </p:nvSpPr>
        <p:spPr>
          <a:xfrm>
            <a:off x="1440874" y="4178896"/>
            <a:ext cx="805043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أوظف وأستثمر          </a:t>
            </a:r>
            <a:endParaRPr b="0" i="0" sz="2000" u="none" cap="none" strike="noStrike">
              <a:solidFill>
                <a:srgbClr val="000000"/>
              </a:solidFill>
              <a:latin typeface="Calibri"/>
              <a:ea typeface="Calibri"/>
              <a:cs typeface="Calibri"/>
              <a:sym typeface="Calibri"/>
            </a:endParaRPr>
          </a:p>
        </p:txBody>
      </p:sp>
      <p:sp>
        <p:nvSpPr>
          <p:cNvPr id="2020" name="Google Shape;2020;p8"/>
          <p:cNvSpPr txBox="1"/>
          <p:nvPr/>
        </p:nvSpPr>
        <p:spPr>
          <a:xfrm>
            <a:off x="1964719" y="4284042"/>
            <a:ext cx="1329922" cy="33150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
        <p:nvSpPr>
          <p:cNvPr id="2021" name="Google Shape;2021;p8"/>
          <p:cNvSpPr/>
          <p:nvPr/>
        </p:nvSpPr>
        <p:spPr>
          <a:xfrm>
            <a:off x="1450851" y="4195986"/>
            <a:ext cx="519608" cy="465747"/>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22" name="Google Shape;2022;p8"/>
          <p:cNvSpPr txBox="1"/>
          <p:nvPr/>
        </p:nvSpPr>
        <p:spPr>
          <a:xfrm>
            <a:off x="1440876" y="4816317"/>
            <a:ext cx="8054126" cy="461665"/>
          </a:xfrm>
          <a:prstGeom prst="rect">
            <a:avLst/>
          </a:prstGeom>
          <a:solidFill>
            <a:srgbClr val="F2F2F2"/>
          </a:solidFill>
          <a:ln>
            <a:noFill/>
          </a:ln>
        </p:spPr>
        <p:txBody>
          <a:bodyPr anchorCtr="0" anchor="t" bIns="0" lIns="0" spcFirstLastPara="1" rIns="0" wrap="square" tIns="0">
            <a:spAutoFit/>
          </a:bodyPr>
          <a:lstStyle/>
          <a:p>
            <a:pPr indent="0" lvl="0" marL="0" marR="0" rtl="1" algn="r">
              <a:lnSpc>
                <a:spcPct val="150000"/>
              </a:lnSpc>
              <a:spcBef>
                <a:spcPts val="0"/>
              </a:spcBef>
              <a:spcAft>
                <a:spcPts val="0"/>
              </a:spcAft>
              <a:buClr>
                <a:srgbClr val="000000"/>
              </a:buClr>
              <a:buSzPts val="2000"/>
              <a:buFont typeface="Arial"/>
              <a:buNone/>
            </a:pPr>
            <a:r>
              <a:rPr b="1" i="0" lang="ar-MA" sz="2000" u="none" cap="none" strike="noStrike">
                <a:solidFill>
                  <a:srgbClr val="106585"/>
                </a:solidFill>
                <a:latin typeface="Calibri"/>
                <a:ea typeface="Calibri"/>
                <a:cs typeface="Calibri"/>
                <a:sym typeface="Calibri"/>
              </a:rPr>
              <a:t> اختتام الحصة</a:t>
            </a:r>
            <a:endParaRPr b="0" i="0" sz="2000" u="none" cap="none" strike="noStrike">
              <a:solidFill>
                <a:srgbClr val="000000"/>
              </a:solidFill>
              <a:latin typeface="Calibri"/>
              <a:ea typeface="Calibri"/>
              <a:cs typeface="Calibri"/>
              <a:sym typeface="Calibri"/>
            </a:endParaRPr>
          </a:p>
        </p:txBody>
      </p:sp>
      <p:sp>
        <p:nvSpPr>
          <p:cNvPr id="2023" name="Google Shape;2023;p8"/>
          <p:cNvSpPr/>
          <p:nvPr/>
        </p:nvSpPr>
        <p:spPr>
          <a:xfrm>
            <a:off x="9556133" y="4829030"/>
            <a:ext cx="395307" cy="395307"/>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Clr>
                <a:srgbClr val="000000"/>
              </a:buClr>
              <a:buSzPts val="2133"/>
              <a:buFont typeface="Arial"/>
              <a:buNone/>
            </a:pPr>
            <a:r>
              <a:rPr b="1" i="0" lang="ar-MA" sz="2133" u="none" cap="none" strike="noStrike">
                <a:solidFill>
                  <a:srgbClr val="FFFFFF"/>
                </a:solidFill>
                <a:latin typeface="Calibri"/>
                <a:ea typeface="Calibri"/>
                <a:cs typeface="Calibri"/>
                <a:sym typeface="Calibri"/>
              </a:rPr>
              <a:t>6</a:t>
            </a:r>
            <a:endParaRPr b="0" i="0" sz="1400" u="none" cap="none" strike="noStrike">
              <a:solidFill>
                <a:srgbClr val="000000"/>
              </a:solidFill>
              <a:latin typeface="Arial"/>
              <a:ea typeface="Arial"/>
              <a:cs typeface="Arial"/>
              <a:sym typeface="Arial"/>
            </a:endParaRPr>
          </a:p>
        </p:txBody>
      </p:sp>
      <p:sp>
        <p:nvSpPr>
          <p:cNvPr id="2024" name="Google Shape;2024;p8"/>
          <p:cNvSpPr/>
          <p:nvPr/>
        </p:nvSpPr>
        <p:spPr>
          <a:xfrm>
            <a:off x="1446798" y="4766879"/>
            <a:ext cx="519608" cy="519608"/>
          </a:xfrm>
          <a:prstGeom prst="ellipse">
            <a:avLst/>
          </a:prstGeom>
          <a:blipFill rotWithShape="1">
            <a:blip r:embed="rId4">
              <a:alphaModFix/>
            </a:blip>
            <a:stretch>
              <a:fillRect b="0" l="0" r="0" t="0"/>
            </a:stretch>
          </a:blipFill>
          <a:ln cap="flat" cmpd="sng" w="12700">
            <a:solidFill>
              <a:schemeClr val="lt1"/>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spcBef>
                <a:spcPts val="0"/>
              </a:spcBef>
              <a:spcAft>
                <a:spcPts val="0"/>
              </a:spcAft>
              <a:buClr>
                <a:srgbClr val="000000"/>
              </a:buClr>
              <a:buSzPts val="1200"/>
              <a:buFont typeface="Arial"/>
              <a:buNone/>
            </a:pPr>
            <a:r>
              <a:t/>
            </a:r>
            <a:endParaRPr b="0" i="0" sz="1200" u="none" cap="none" strike="noStrike">
              <a:solidFill>
                <a:srgbClr val="0E2841"/>
              </a:solidFill>
              <a:latin typeface="Calibri"/>
              <a:ea typeface="Calibri"/>
              <a:cs typeface="Calibri"/>
              <a:sym typeface="Calibri"/>
            </a:endParaRPr>
          </a:p>
        </p:txBody>
      </p:sp>
      <p:sp>
        <p:nvSpPr>
          <p:cNvPr id="2025" name="Google Shape;2025;p8"/>
          <p:cNvSpPr/>
          <p:nvPr/>
        </p:nvSpPr>
        <p:spPr>
          <a:xfrm>
            <a:off x="1947509" y="4904299"/>
            <a:ext cx="1188309" cy="244767"/>
          </a:xfrm>
          <a:prstGeom prst="rect">
            <a:avLst/>
          </a:prstGeom>
          <a:noFill/>
          <a:ln>
            <a:noFill/>
          </a:ln>
        </p:spPr>
        <p:txBody>
          <a:bodyPr anchorCtr="0" anchor="ctr" bIns="45700" lIns="91425" spcFirstLastPara="1" rIns="91425" wrap="square" tIns="45700">
            <a:noAutofit/>
          </a:bodyPr>
          <a:lstStyle/>
          <a:p>
            <a:pPr indent="0" lvl="0" marL="0" marR="0" rtl="1" algn="ctr">
              <a:spcBef>
                <a:spcPts val="0"/>
              </a:spcBef>
              <a:spcAft>
                <a:spcPts val="0"/>
              </a:spcAft>
              <a:buClr>
                <a:srgbClr val="156082"/>
              </a:buClr>
              <a:buSzPts val="1867"/>
              <a:buFont typeface="Poppins ExtraBold"/>
              <a:buNone/>
            </a:pPr>
            <a:r>
              <a:rPr b="1" i="0" lang="ar-MA" sz="1867" u="none" cap="none" strike="noStrike">
                <a:solidFill>
                  <a:srgbClr val="156082"/>
                </a:solidFill>
                <a:latin typeface="Poppins ExtraBold"/>
                <a:ea typeface="Poppins ExtraBold"/>
                <a:cs typeface="Poppins ExtraBold"/>
                <a:sym typeface="Poppins ExtraBold"/>
              </a:rPr>
              <a:t> 5  دقائق</a:t>
            </a:r>
            <a:endParaRPr b="1" i="0" sz="1867" u="none" cap="none" strike="noStrike">
              <a:solidFill>
                <a:srgbClr val="156082"/>
              </a:solidFill>
              <a:latin typeface="Poppins ExtraBold"/>
              <a:ea typeface="Poppins ExtraBold"/>
              <a:cs typeface="Poppins ExtraBold"/>
              <a:sym typeface="Poppins ExtraBo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9" name="Shape 2029"/>
        <p:cNvGrpSpPr/>
        <p:nvPr/>
      </p:nvGrpSpPr>
      <p:grpSpPr>
        <a:xfrm>
          <a:off x="0" y="0"/>
          <a:ext cx="0" cy="0"/>
          <a:chOff x="0" y="0"/>
          <a:chExt cx="0" cy="0"/>
        </a:xfrm>
      </p:grpSpPr>
      <p:grpSp>
        <p:nvGrpSpPr>
          <p:cNvPr id="2030" name="Google Shape;2030;p9"/>
          <p:cNvGrpSpPr/>
          <p:nvPr/>
        </p:nvGrpSpPr>
        <p:grpSpPr>
          <a:xfrm>
            <a:off x="5130955" y="1706886"/>
            <a:ext cx="6054377" cy="3711725"/>
            <a:chOff x="1715066" y="1103461"/>
            <a:chExt cx="5717724" cy="3124203"/>
          </a:xfrm>
        </p:grpSpPr>
        <p:sp>
          <p:nvSpPr>
            <p:cNvPr id="2031" name="Google Shape;2031;p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032" name="Google Shape;2032;p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033" name="Google Shape;2033;p9"/>
          <p:cNvSpPr txBox="1"/>
          <p:nvPr/>
        </p:nvSpPr>
        <p:spPr>
          <a:xfrm>
            <a:off x="5877453" y="2008346"/>
            <a:ext cx="4754879" cy="308148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chemeClr val="accent2"/>
                </a:solidFill>
                <a:latin typeface="Calibri"/>
                <a:ea typeface="Calibri"/>
                <a:cs typeface="Calibri"/>
                <a:sym typeface="Calibri"/>
              </a:rPr>
              <a:t>أ- نشاط اعتيادي</a:t>
            </a:r>
            <a:endParaRPr b="1" i="0" sz="48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2034" name="Google Shape;2034;p9"/>
          <p:cNvPicPr preferRelativeResize="0"/>
          <p:nvPr/>
        </p:nvPicPr>
        <p:blipFill rotWithShape="1">
          <a:blip r:embed="rId3">
            <a:alphaModFix/>
          </a:blip>
          <a:srcRect b="0" l="0" r="0" t="0"/>
          <a:stretch/>
        </p:blipFill>
        <p:spPr>
          <a:xfrm>
            <a:off x="1425131" y="2026231"/>
            <a:ext cx="1823987" cy="1522857"/>
          </a:xfrm>
          <a:prstGeom prst="rect">
            <a:avLst/>
          </a:prstGeom>
          <a:noFill/>
          <a:ln>
            <a:noFill/>
          </a:ln>
        </p:spPr>
      </p:pic>
      <p:pic>
        <p:nvPicPr>
          <p:cNvPr id="2035" name="Google Shape;2035;p9"/>
          <p:cNvPicPr preferRelativeResize="0"/>
          <p:nvPr/>
        </p:nvPicPr>
        <p:blipFill rotWithShape="1">
          <a:blip r:embed="rId4">
            <a:alphaModFix/>
          </a:blip>
          <a:srcRect b="0" l="0" r="0" t="0"/>
          <a:stretch/>
        </p:blipFill>
        <p:spPr>
          <a:xfrm>
            <a:off x="352483" y="2211483"/>
            <a:ext cx="2006407" cy="267520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9" name="Shape 2039"/>
        <p:cNvGrpSpPr/>
        <p:nvPr/>
      </p:nvGrpSpPr>
      <p:grpSpPr>
        <a:xfrm>
          <a:off x="0" y="0"/>
          <a:ext cx="0" cy="0"/>
          <a:chOff x="0" y="0"/>
          <a:chExt cx="0" cy="0"/>
        </a:xfrm>
      </p:grpSpPr>
      <p:sp>
        <p:nvSpPr>
          <p:cNvPr id="2040" name="Google Shape;2040;p10"/>
          <p:cNvSpPr txBox="1"/>
          <p:nvPr/>
        </p:nvSpPr>
        <p:spPr>
          <a:xfrm>
            <a:off x="983490" y="201148"/>
            <a:ext cx="10302130" cy="604484"/>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600" u="none" cap="none" strike="noStrike">
                <a:solidFill>
                  <a:srgbClr val="757070"/>
                </a:solidFill>
                <a:latin typeface="Calibri"/>
                <a:ea typeface="Calibri"/>
                <a:cs typeface="Calibri"/>
                <a:sym typeface="Calibri"/>
              </a:rPr>
              <a:t>النشاط الاعتيادي : سنبدأ حصتنا بلعبة  لعبة "أكبر عدد من المرادفات والأضداد" ، ومن توصل منكم إلى الحل في أقل من دقيقتين  يلقب ب « بطل لعبة الأضداد  والمرادفات  لهذه الحصة</a:t>
            </a:r>
            <a:endParaRPr/>
          </a:p>
        </p:txBody>
      </p:sp>
      <p:sp>
        <p:nvSpPr>
          <p:cNvPr id="2041" name="Google Shape;2041;p10"/>
          <p:cNvSpPr txBox="1"/>
          <p:nvPr/>
        </p:nvSpPr>
        <p:spPr>
          <a:xfrm>
            <a:off x="1333955" y="735467"/>
            <a:ext cx="9601200" cy="193899"/>
          </a:xfrm>
          <a:prstGeom prst="rect">
            <a:avLst/>
          </a:prstGeom>
          <a:noFill/>
          <a:ln>
            <a:noFill/>
          </a:ln>
        </p:spPr>
        <p:txBody>
          <a:bodyPr anchorCtr="0" anchor="t" bIns="0" lIns="0" spcFirstLastPara="1" rIns="0" wrap="square" tIns="0">
            <a:spAutoFit/>
          </a:bodyPr>
          <a:lstStyle/>
          <a:p>
            <a:pPr indent="0" lvl="0" marL="0" marR="0" rtl="0"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يقرأ المدرس اللعبة، وبعدها يدعو المتعلمين إلى البحث عن الحل في أقل من دقيقتين، ويستمع  بعد ذلك إلى إجابات بعضهم.</a:t>
            </a:r>
            <a:endParaRPr b="0" i="0" sz="1800" u="none" cap="none" strike="noStrike">
              <a:solidFill>
                <a:srgbClr val="000000"/>
              </a:solidFill>
              <a:latin typeface="Calibri"/>
              <a:ea typeface="Calibri"/>
              <a:cs typeface="Calibri"/>
              <a:sym typeface="Calibri"/>
            </a:endParaRPr>
          </a:p>
        </p:txBody>
      </p:sp>
      <p:pic>
        <p:nvPicPr>
          <p:cNvPr id="2042" name="Google Shape;2042;p10"/>
          <p:cNvPicPr preferRelativeResize="0"/>
          <p:nvPr/>
        </p:nvPicPr>
        <p:blipFill rotWithShape="1">
          <a:blip r:embed="rId3">
            <a:alphaModFix/>
          </a:blip>
          <a:srcRect b="0" l="0" r="0" t="0"/>
          <a:stretch/>
        </p:blipFill>
        <p:spPr>
          <a:xfrm>
            <a:off x="-42842" y="3818965"/>
            <a:ext cx="2052664" cy="1980414"/>
          </a:xfrm>
          <a:prstGeom prst="rect">
            <a:avLst/>
          </a:prstGeom>
          <a:noFill/>
          <a:ln>
            <a:noFill/>
          </a:ln>
        </p:spPr>
      </p:pic>
      <p:sp>
        <p:nvSpPr>
          <p:cNvPr id="2043" name="Google Shape;2043;p10"/>
          <p:cNvSpPr txBox="1"/>
          <p:nvPr/>
        </p:nvSpPr>
        <p:spPr>
          <a:xfrm>
            <a:off x="2507004" y="1344454"/>
            <a:ext cx="7024743" cy="230828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rPr b="1" i="0" lang="ar-MA" sz="3200" u="none" cap="none" strike="noStrike">
                <a:solidFill>
                  <a:srgbClr val="000000"/>
                </a:solidFill>
                <a:latin typeface="Calibri"/>
                <a:ea typeface="Calibri"/>
                <a:cs typeface="Calibri"/>
                <a:sym typeface="Calibri"/>
              </a:rPr>
              <a:t>اللعبة : أَ</a:t>
            </a:r>
            <a:r>
              <a:rPr b="1" i="0" lang="ar-MA" sz="2400" u="none" cap="none" strike="noStrike">
                <a:solidFill>
                  <a:srgbClr val="000000"/>
                </a:solidFill>
                <a:latin typeface="Calibri"/>
                <a:ea typeface="Calibri"/>
                <a:cs typeface="Calibri"/>
                <a:sym typeface="Calibri"/>
              </a:rPr>
              <a:t>ذْكُرُ أكبرَ عددٍ ممكنٍ منَ مرادفاتِ وأضدادِ الكلمةِ الآتية: </a:t>
            </a:r>
            <a:r>
              <a:rPr b="1" i="0" lang="ar-MA" sz="2400" u="none" cap="none" strike="noStrike">
                <a:solidFill>
                  <a:srgbClr val="FF0000"/>
                </a:solidFill>
                <a:latin typeface="Calibri"/>
                <a:ea typeface="Calibri"/>
                <a:cs typeface="Calibri"/>
                <a:sym typeface="Calibri"/>
              </a:rPr>
              <a:t>سعيد</a:t>
            </a:r>
            <a:r>
              <a:rPr b="1" i="0" lang="ar-MA" sz="2400" u="none" cap="none" strike="noStrike">
                <a:solidFill>
                  <a:srgbClr val="000000"/>
                </a:solidFill>
                <a:latin typeface="Calibri"/>
                <a:ea typeface="Calibri"/>
                <a:cs typeface="Calibri"/>
                <a:sym typeface="Calibri"/>
              </a:rPr>
              <a:t>  </a:t>
            </a:r>
            <a:endParaRPr/>
          </a:p>
          <a:p>
            <a:pPr indent="0" lvl="0" marL="0" marR="0" rtl="1" algn="r">
              <a:spcBef>
                <a:spcPts val="0"/>
              </a:spcBef>
              <a:spcAft>
                <a:spcPts val="0"/>
              </a:spcAft>
              <a:buNone/>
            </a:pPr>
            <a:r>
              <a:t/>
            </a:r>
            <a:endParaRPr b="1" i="0" sz="2400" u="none" cap="none" strike="noStrike">
              <a:solidFill>
                <a:srgbClr val="000000"/>
              </a:solidFill>
              <a:latin typeface="Calibri"/>
              <a:ea typeface="Calibri"/>
              <a:cs typeface="Calibri"/>
              <a:sym typeface="Calibri"/>
            </a:endParaRPr>
          </a:p>
          <a:p>
            <a:pPr indent="0" lvl="0" marL="0" marR="0" rtl="1" algn="r">
              <a:spcBef>
                <a:spcPts val="0"/>
              </a:spcBef>
              <a:spcAft>
                <a:spcPts val="0"/>
              </a:spcAft>
              <a:buNone/>
            </a:pPr>
            <a:r>
              <a:rPr b="1" i="0" lang="ar-MA" sz="3200" u="none" cap="none" strike="noStrike">
                <a:solidFill>
                  <a:srgbClr val="000000"/>
                </a:solidFill>
                <a:latin typeface="Calibri"/>
                <a:ea typeface="Calibri"/>
                <a:cs typeface="Calibri"/>
                <a:sym typeface="Calibri"/>
              </a:rPr>
              <a:t> مثال: </a:t>
            </a:r>
            <a:endParaRPr/>
          </a:p>
        </p:txBody>
      </p:sp>
      <p:pic>
        <p:nvPicPr>
          <p:cNvPr descr="Lever la main - Icônes mains et gestes gratuites" id="2044" name="Google Shape;2044;p10"/>
          <p:cNvPicPr preferRelativeResize="0"/>
          <p:nvPr/>
        </p:nvPicPr>
        <p:blipFill rotWithShape="1">
          <a:blip r:embed="rId4">
            <a:alphaModFix/>
          </a:blip>
          <a:srcRect b="0" l="0" r="0" t="0"/>
          <a:stretch/>
        </p:blipFill>
        <p:spPr>
          <a:xfrm>
            <a:off x="248478" y="64923"/>
            <a:ext cx="735012" cy="733425"/>
          </a:xfrm>
          <a:prstGeom prst="rect">
            <a:avLst/>
          </a:prstGeom>
          <a:noFill/>
          <a:ln>
            <a:noFill/>
          </a:ln>
        </p:spPr>
      </p:pic>
      <p:pic>
        <p:nvPicPr>
          <p:cNvPr descr="Image générée" id="2045" name="Google Shape;2045;p10"/>
          <p:cNvPicPr preferRelativeResize="0"/>
          <p:nvPr/>
        </p:nvPicPr>
        <p:blipFill rotWithShape="1">
          <a:blip r:embed="rId5">
            <a:alphaModFix/>
          </a:blip>
          <a:srcRect b="61971" l="3539" r="75793" t="24327"/>
          <a:stretch/>
        </p:blipFill>
        <p:spPr>
          <a:xfrm>
            <a:off x="11253763" y="9878"/>
            <a:ext cx="784989" cy="783654"/>
          </a:xfrm>
          <a:prstGeom prst="rect">
            <a:avLst/>
          </a:prstGeom>
          <a:noFill/>
          <a:ln>
            <a:noFill/>
          </a:ln>
        </p:spPr>
      </p:pic>
      <p:sp>
        <p:nvSpPr>
          <p:cNvPr id="2046" name="Google Shape;2046;p1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graphicFrame>
        <p:nvGraphicFramePr>
          <p:cNvPr id="2047" name="Google Shape;2047;p10"/>
          <p:cNvGraphicFramePr/>
          <p:nvPr/>
        </p:nvGraphicFramePr>
        <p:xfrm>
          <a:off x="2123095" y="3710226"/>
          <a:ext cx="3000000" cy="3000000"/>
        </p:xfrm>
        <a:graphic>
          <a:graphicData uri="http://schemas.openxmlformats.org/drawingml/2006/table">
            <a:tbl>
              <a:tblPr bandRow="1" firstRow="1">
                <a:noFill/>
                <a:tableStyleId>{C2D564AE-3EAB-45E4-95ED-8F121A43647B}</a:tableStyleId>
              </a:tblPr>
              <a:tblGrid>
                <a:gridCol w="3152600"/>
                <a:gridCol w="3152600"/>
                <a:gridCol w="1822825"/>
              </a:tblGrid>
              <a:tr h="370850">
                <a:tc>
                  <a:txBody>
                    <a:bodyPr/>
                    <a:lstStyle/>
                    <a:p>
                      <a:pPr indent="0" lvl="0" marL="0" marR="0" rtl="0" algn="ctr">
                        <a:spcBef>
                          <a:spcPts val="0"/>
                        </a:spcBef>
                        <a:spcAft>
                          <a:spcPts val="0"/>
                        </a:spcAft>
                        <a:buNone/>
                      </a:pPr>
                      <a:r>
                        <a:rPr b="1" lang="ar-MA" sz="2400" u="none" cap="none" strike="noStrike">
                          <a:solidFill>
                            <a:srgbClr val="000000"/>
                          </a:solidFill>
                          <a:latin typeface="Calibri"/>
                          <a:ea typeface="Calibri"/>
                          <a:cs typeface="Calibri"/>
                          <a:sym typeface="Calibri"/>
                        </a:rPr>
                        <a:t>أضدادها</a:t>
                      </a:r>
                      <a:endParaRPr b="1" sz="2400" u="none" cap="none" strike="noStrike">
                        <a:solidFill>
                          <a:srgbClr val="000000"/>
                        </a:solidFill>
                        <a:latin typeface="Calibri"/>
                        <a:ea typeface="Calibri"/>
                        <a:cs typeface="Calibri"/>
                        <a:sym typeface="Calibri"/>
                      </a:endParaRPr>
                    </a:p>
                  </a:txBody>
                  <a:tcPr marT="45725" marB="45725" marR="91450" marL="91450"/>
                </a:tc>
                <a:tc>
                  <a:txBody>
                    <a:bodyPr/>
                    <a:lstStyle/>
                    <a:p>
                      <a:pPr indent="0" lvl="0" marL="0" marR="0" rtl="0" algn="ctr">
                        <a:spcBef>
                          <a:spcPts val="0"/>
                        </a:spcBef>
                        <a:spcAft>
                          <a:spcPts val="0"/>
                        </a:spcAft>
                        <a:buNone/>
                      </a:pPr>
                      <a:r>
                        <a:rPr b="1" lang="ar-MA" sz="2400" u="none" cap="none" strike="noStrike">
                          <a:solidFill>
                            <a:srgbClr val="000000"/>
                          </a:solidFill>
                          <a:latin typeface="Calibri"/>
                          <a:ea typeface="Calibri"/>
                          <a:cs typeface="Calibri"/>
                          <a:sym typeface="Calibri"/>
                        </a:rPr>
                        <a:t>مرادفاتها </a:t>
                      </a:r>
                      <a:endParaRPr b="1" sz="2400" u="none" cap="none" strike="noStrike">
                        <a:solidFill>
                          <a:srgbClr val="000000"/>
                        </a:solidFill>
                        <a:latin typeface="Calibri"/>
                        <a:ea typeface="Calibri"/>
                        <a:cs typeface="Calibri"/>
                        <a:sym typeface="Calibri"/>
                      </a:endParaRPr>
                    </a:p>
                  </a:txBody>
                  <a:tcPr marT="45725" marB="45725" marR="91450" marL="91450"/>
                </a:tc>
                <a:tc>
                  <a:txBody>
                    <a:bodyPr/>
                    <a:lstStyle/>
                    <a:p>
                      <a:pPr indent="0" lvl="0" marL="0" marR="0" rtl="0" algn="ctr">
                        <a:spcBef>
                          <a:spcPts val="0"/>
                        </a:spcBef>
                        <a:spcAft>
                          <a:spcPts val="0"/>
                        </a:spcAft>
                        <a:buNone/>
                      </a:pPr>
                      <a:r>
                        <a:rPr b="1" lang="ar-MA" sz="2400" u="none" cap="none" strike="noStrike">
                          <a:solidFill>
                            <a:srgbClr val="000000"/>
                          </a:solidFill>
                          <a:latin typeface="Calibri"/>
                          <a:ea typeface="Calibri"/>
                          <a:cs typeface="Calibri"/>
                          <a:sym typeface="Calibri"/>
                        </a:rPr>
                        <a:t>المفردة </a:t>
                      </a:r>
                      <a:endParaRPr b="1" sz="2400" u="none" cap="none" strike="noStrike">
                        <a:solidFill>
                          <a:srgbClr val="000000"/>
                        </a:solidFill>
                        <a:latin typeface="Calibri"/>
                        <a:ea typeface="Calibri"/>
                        <a:cs typeface="Calibri"/>
                        <a:sym typeface="Calibri"/>
                      </a:endParaRPr>
                    </a:p>
                  </a:txBody>
                  <a:tcPr marT="45725" marB="45725" marR="91450" marL="91450"/>
                </a:tc>
              </a:tr>
              <a:tr h="370850">
                <a:tc>
                  <a:txBody>
                    <a:bodyPr/>
                    <a:lstStyle/>
                    <a:p>
                      <a:pPr indent="0" lvl="0" marL="0" marR="0" rtl="1" algn="ctr">
                        <a:spcBef>
                          <a:spcPts val="0"/>
                        </a:spcBef>
                        <a:spcAft>
                          <a:spcPts val="0"/>
                        </a:spcAft>
                        <a:buNone/>
                      </a:pPr>
                      <a:r>
                        <a:rPr b="1" lang="ar-MA" sz="2000" u="none" cap="none" strike="noStrike"/>
                        <a:t>ضعيف</a:t>
                      </a:r>
                      <a:endParaRPr sz="2000" u="none" cap="none" strike="noStrike"/>
                    </a:p>
                    <a:p>
                      <a:pPr indent="0" lvl="0" marL="0" marR="0" rtl="1" algn="ctr">
                        <a:spcBef>
                          <a:spcPts val="0"/>
                        </a:spcBef>
                        <a:spcAft>
                          <a:spcPts val="0"/>
                        </a:spcAft>
                        <a:buNone/>
                      </a:pPr>
                      <a:r>
                        <a:rPr b="1" lang="ar-MA" sz="2000" u="none" cap="none" strike="noStrike"/>
                        <a:t>هزيل</a:t>
                      </a:r>
                      <a:endParaRPr sz="2000" u="none" cap="none" strike="noStrike"/>
                    </a:p>
                    <a:p>
                      <a:pPr indent="0" lvl="0" marL="0" marR="0" rtl="1" algn="ctr">
                        <a:spcBef>
                          <a:spcPts val="0"/>
                        </a:spcBef>
                        <a:spcAft>
                          <a:spcPts val="0"/>
                        </a:spcAft>
                        <a:buNone/>
                      </a:pPr>
                      <a:r>
                        <a:rPr b="1" lang="ar-MA" sz="2000" u="none" cap="none" strike="noStrike"/>
                        <a:t>مُنهك</a:t>
                      </a:r>
                      <a:endParaRPr sz="2000" u="none" cap="none" strike="noStrike"/>
                    </a:p>
                    <a:p>
                      <a:pPr indent="0" lvl="0" marL="0" marR="0" rtl="1" algn="ctr">
                        <a:spcBef>
                          <a:spcPts val="0"/>
                        </a:spcBef>
                        <a:spcAft>
                          <a:spcPts val="0"/>
                        </a:spcAft>
                        <a:buNone/>
                      </a:pPr>
                      <a:r>
                        <a:rPr b="1" lang="ar-MA" sz="2000" u="none" cap="none" strike="noStrike"/>
                        <a:t>عاجز</a:t>
                      </a:r>
                      <a:endParaRPr sz="2000" u="none" cap="none" strike="noStrike"/>
                    </a:p>
                    <a:p>
                      <a:pPr indent="0" lvl="0" marL="0" marR="0" rtl="1" algn="ctr">
                        <a:spcBef>
                          <a:spcPts val="0"/>
                        </a:spcBef>
                        <a:spcAft>
                          <a:spcPts val="0"/>
                        </a:spcAft>
                        <a:buNone/>
                      </a:pPr>
                      <a:r>
                        <a:rPr b="1" lang="ar-MA" sz="2000" u="none" cap="none" strike="noStrike"/>
                        <a:t>واهن</a:t>
                      </a:r>
                      <a:endParaRPr sz="2000" u="none" cap="none" strike="noStrike"/>
                    </a:p>
                    <a:p>
                      <a:pPr indent="0" lvl="0" marL="0" marR="0" rtl="1" algn="ctr">
                        <a:spcBef>
                          <a:spcPts val="0"/>
                        </a:spcBef>
                        <a:spcAft>
                          <a:spcPts val="0"/>
                        </a:spcAft>
                        <a:buNone/>
                      </a:pPr>
                      <a:r>
                        <a:t/>
                      </a:r>
                      <a:endParaRPr sz="2000" u="none" cap="none" strike="noStrike"/>
                    </a:p>
                    <a:p>
                      <a:pPr indent="0" lvl="0" marL="0" marR="0" rtl="1" algn="ctr">
                        <a:spcBef>
                          <a:spcPts val="0"/>
                        </a:spcBef>
                        <a:spcAft>
                          <a:spcPts val="0"/>
                        </a:spcAft>
                        <a:buNone/>
                      </a:pPr>
                      <a:r>
                        <a:t/>
                      </a:r>
                      <a:endParaRPr sz="2000" u="none" cap="none" strike="noStrike"/>
                    </a:p>
                  </a:txBody>
                  <a:tcPr marT="45725" marB="45725" marR="91450" marL="91450"/>
                </a:tc>
                <a:tc>
                  <a:txBody>
                    <a:bodyPr/>
                    <a:lstStyle/>
                    <a:p>
                      <a:pPr indent="0" lvl="0" marL="0" marR="0" rtl="1" algn="ctr">
                        <a:spcBef>
                          <a:spcPts val="0"/>
                        </a:spcBef>
                        <a:spcAft>
                          <a:spcPts val="0"/>
                        </a:spcAft>
                        <a:buNone/>
                      </a:pPr>
                      <a:r>
                        <a:rPr b="1" lang="ar-MA" sz="2000" u="none" cap="none" strike="noStrike"/>
                        <a:t>صَلب</a:t>
                      </a:r>
                      <a:endParaRPr sz="2000" u="none" cap="none" strike="noStrike"/>
                    </a:p>
                    <a:p>
                      <a:pPr indent="0" lvl="0" marL="0" marR="0" rtl="1" algn="ctr">
                        <a:spcBef>
                          <a:spcPts val="0"/>
                        </a:spcBef>
                        <a:spcAft>
                          <a:spcPts val="0"/>
                        </a:spcAft>
                        <a:buNone/>
                      </a:pPr>
                      <a:r>
                        <a:rPr b="1" lang="ar-MA" sz="2000" u="none" cap="none" strike="noStrike"/>
                        <a:t>شديد</a:t>
                      </a:r>
                      <a:endParaRPr sz="2000" u="none" cap="none" strike="noStrike"/>
                    </a:p>
                    <a:p>
                      <a:pPr indent="0" lvl="0" marL="0" marR="0" rtl="1" algn="ctr">
                        <a:spcBef>
                          <a:spcPts val="0"/>
                        </a:spcBef>
                        <a:spcAft>
                          <a:spcPts val="0"/>
                        </a:spcAft>
                        <a:buNone/>
                      </a:pPr>
                      <a:r>
                        <a:rPr b="1" lang="ar-MA" sz="2000" u="none" cap="none" strike="noStrike"/>
                        <a:t>جبّار</a:t>
                      </a:r>
                      <a:endParaRPr sz="2000" u="none" cap="none" strike="noStrike"/>
                    </a:p>
                    <a:p>
                      <a:pPr indent="0" lvl="0" marL="0" marR="0" rtl="1" algn="ctr">
                        <a:spcBef>
                          <a:spcPts val="0"/>
                        </a:spcBef>
                        <a:spcAft>
                          <a:spcPts val="0"/>
                        </a:spcAft>
                        <a:buNone/>
                      </a:pPr>
                      <a:r>
                        <a:rPr b="1" lang="ar-MA" sz="2000" u="none" cap="none" strike="noStrike"/>
                        <a:t>مَتين</a:t>
                      </a:r>
                      <a:endParaRPr sz="2000" u="none" cap="none" strike="noStrike"/>
                    </a:p>
                    <a:p>
                      <a:pPr indent="0" lvl="0" marL="0" marR="0" rtl="1" algn="ctr">
                        <a:spcBef>
                          <a:spcPts val="0"/>
                        </a:spcBef>
                        <a:spcAft>
                          <a:spcPts val="0"/>
                        </a:spcAft>
                        <a:buNone/>
                      </a:pPr>
                      <a:r>
                        <a:rPr b="1" lang="ar-MA" sz="2000" u="none" cap="none" strike="noStrike"/>
                        <a:t>صامد</a:t>
                      </a:r>
                      <a:endParaRPr sz="2000" u="none" cap="none" strike="noStrike"/>
                    </a:p>
                    <a:p>
                      <a:pPr indent="0" lvl="0" marL="0" marR="0" rtl="1" algn="ctr">
                        <a:spcBef>
                          <a:spcPts val="0"/>
                        </a:spcBef>
                        <a:spcAft>
                          <a:spcPts val="0"/>
                        </a:spcAft>
                        <a:buNone/>
                      </a:pPr>
                      <a:r>
                        <a:t/>
                      </a:r>
                      <a:endParaRPr sz="2000" u="none" cap="none" strike="noStrike"/>
                    </a:p>
                  </a:txBody>
                  <a:tcPr marT="45725" marB="45725" marR="91450" marL="91450"/>
                </a:tc>
                <a:tc>
                  <a:txBody>
                    <a:bodyPr/>
                    <a:lstStyle/>
                    <a:p>
                      <a:pPr indent="0" lvl="0" marL="0" marR="0" rtl="1" algn="ctr">
                        <a:spcBef>
                          <a:spcPts val="0"/>
                        </a:spcBef>
                        <a:spcAft>
                          <a:spcPts val="0"/>
                        </a:spcAft>
                        <a:buNone/>
                      </a:pPr>
                      <a:r>
                        <a:t/>
                      </a:r>
                      <a:endParaRPr sz="2000" u="none" cap="none" strike="noStrike"/>
                    </a:p>
                    <a:p>
                      <a:pPr indent="0" lvl="0" marL="0" marR="0" rtl="1" algn="ctr">
                        <a:spcBef>
                          <a:spcPts val="0"/>
                        </a:spcBef>
                        <a:spcAft>
                          <a:spcPts val="0"/>
                        </a:spcAft>
                        <a:buNone/>
                      </a:pPr>
                      <a:r>
                        <a:t/>
                      </a:r>
                      <a:endParaRPr sz="2000" u="none" cap="none" strike="noStrike">
                        <a:solidFill>
                          <a:srgbClr val="FF0000"/>
                        </a:solidFill>
                      </a:endParaRPr>
                    </a:p>
                    <a:p>
                      <a:pPr indent="0" lvl="0" marL="0" marR="0" rtl="1" algn="ctr">
                        <a:spcBef>
                          <a:spcPts val="0"/>
                        </a:spcBef>
                        <a:spcAft>
                          <a:spcPts val="0"/>
                        </a:spcAft>
                        <a:buNone/>
                      </a:pPr>
                      <a:r>
                        <a:rPr b="1" lang="ar-MA" sz="2400" u="none" cap="none" strike="noStrike">
                          <a:solidFill>
                            <a:srgbClr val="FF0000"/>
                          </a:solidFill>
                        </a:rPr>
                        <a:t>قوي</a:t>
                      </a:r>
                      <a:r>
                        <a:rPr b="1" lang="ar-MA" sz="2400" u="none" cap="none" strike="noStrike"/>
                        <a:t> </a:t>
                      </a:r>
                      <a:endParaRPr b="1" sz="2000" u="none" cap="none" strike="noStrike"/>
                    </a:p>
                    <a:p>
                      <a:pPr indent="0" lvl="0" marL="0" marR="0" rtl="1" algn="ctr">
                        <a:spcBef>
                          <a:spcPts val="0"/>
                        </a:spcBef>
                        <a:spcAft>
                          <a:spcPts val="0"/>
                        </a:spcAft>
                        <a:buNone/>
                      </a:pPr>
                      <a:r>
                        <a:t/>
                      </a:r>
                      <a:endParaRPr sz="2000" u="none" cap="none" strike="noStrike"/>
                    </a:p>
                  </a:txBody>
                  <a:tcPr marT="45725" marB="45725" marR="91450" marL="91450"/>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1" name="Shape 2051"/>
        <p:cNvGrpSpPr/>
        <p:nvPr/>
      </p:nvGrpSpPr>
      <p:grpSpPr>
        <a:xfrm>
          <a:off x="0" y="0"/>
          <a:ext cx="0" cy="0"/>
          <a:chOff x="0" y="0"/>
          <a:chExt cx="0" cy="0"/>
        </a:xfrm>
      </p:grpSpPr>
      <p:pic>
        <p:nvPicPr>
          <p:cNvPr descr="Image générée" id="2052" name="Google Shape;2052;p11"/>
          <p:cNvPicPr preferRelativeResize="0"/>
          <p:nvPr/>
        </p:nvPicPr>
        <p:blipFill rotWithShape="1">
          <a:blip r:embed="rId3">
            <a:alphaModFix/>
          </a:blip>
          <a:srcRect b="61971" l="3539" r="75793" t="24327"/>
          <a:stretch/>
        </p:blipFill>
        <p:spPr>
          <a:xfrm>
            <a:off x="11272992" y="9878"/>
            <a:ext cx="765760" cy="764458"/>
          </a:xfrm>
          <a:prstGeom prst="rect">
            <a:avLst/>
          </a:prstGeom>
          <a:noFill/>
          <a:ln>
            <a:noFill/>
          </a:ln>
        </p:spPr>
      </p:pic>
      <p:sp>
        <p:nvSpPr>
          <p:cNvPr id="2053" name="Google Shape;2053;p11"/>
          <p:cNvSpPr txBox="1"/>
          <p:nvPr/>
        </p:nvSpPr>
        <p:spPr>
          <a:xfrm>
            <a:off x="2534393" y="128772"/>
            <a:ext cx="8645525" cy="380385"/>
          </a:xfrm>
          <a:prstGeom prst="rect">
            <a:avLst/>
          </a:prstGeom>
          <a:noFill/>
          <a:ln>
            <a:noFill/>
          </a:ln>
        </p:spPr>
        <p:txBody>
          <a:bodyPr anchorCtr="0" anchor="t" bIns="45700" lIns="91425" spcFirstLastPara="1" rIns="91425" wrap="square" tIns="45700">
            <a:spAutoFit/>
          </a:bodyPr>
          <a:lstStyle/>
          <a:p>
            <a:pPr indent="0" lvl="0" marL="0" marR="0" rtl="1" algn="r">
              <a:lnSpc>
                <a:spcPct val="103750"/>
              </a:lnSpc>
              <a:spcBef>
                <a:spcPts val="0"/>
              </a:spcBef>
              <a:spcAft>
                <a:spcPts val="0"/>
              </a:spcAft>
              <a:buClr>
                <a:srgbClr val="757070"/>
              </a:buClr>
              <a:buSzPts val="2000"/>
              <a:buFont typeface="Arial"/>
              <a:buNone/>
            </a:pPr>
            <a:r>
              <a:rPr b="1" i="0" lang="ar-MA" sz="1800" u="none" cap="none" strike="noStrike">
                <a:solidFill>
                  <a:srgbClr val="757070"/>
                </a:solidFill>
                <a:latin typeface="Calibri"/>
                <a:ea typeface="Calibri"/>
                <a:cs typeface="Calibri"/>
                <a:sym typeface="Calibri"/>
              </a:rPr>
              <a:t>بعد سماع إجاباتكم، الحل هو:</a:t>
            </a:r>
            <a:endParaRPr b="1" i="0" sz="1800" u="none" cap="none" strike="noStrike">
              <a:solidFill>
                <a:srgbClr val="757070"/>
              </a:solidFill>
              <a:latin typeface="Calibri"/>
              <a:ea typeface="Calibri"/>
              <a:cs typeface="Calibri"/>
              <a:sym typeface="Calibri"/>
            </a:endParaRPr>
          </a:p>
        </p:txBody>
      </p:sp>
      <p:sp>
        <p:nvSpPr>
          <p:cNvPr id="2054" name="Google Shape;2054;p11"/>
          <p:cNvSpPr txBox="1"/>
          <p:nvPr/>
        </p:nvSpPr>
        <p:spPr>
          <a:xfrm>
            <a:off x="498764" y="493908"/>
            <a:ext cx="10681154" cy="215444"/>
          </a:xfrm>
          <a:prstGeom prst="rect">
            <a:avLst/>
          </a:prstGeom>
          <a:noFill/>
          <a:ln>
            <a:noFill/>
          </a:ln>
        </p:spPr>
        <p:txBody>
          <a:bodyPr anchorCtr="0" anchor="t" bIns="0" lIns="0" spcFirstLastPara="1" rIns="0" wrap="square" tIns="0">
            <a:spAutoFit/>
          </a:bodyPr>
          <a:lstStyle/>
          <a:p>
            <a:pPr indent="0" lvl="0" marL="0" marR="0" rtl="1" algn="r">
              <a:spcBef>
                <a:spcPts val="0"/>
              </a:spcBef>
              <a:spcAft>
                <a:spcPts val="0"/>
              </a:spcAft>
              <a:buNone/>
            </a:pPr>
            <a:r>
              <a:rPr b="0" i="1" lang="ar-MA" sz="1400" u="none" cap="none" strike="noStrike">
                <a:solidFill>
                  <a:srgbClr val="AEABAB"/>
                </a:solidFill>
                <a:latin typeface="Calibri"/>
                <a:ea typeface="Calibri"/>
                <a:cs typeface="Calibri"/>
                <a:sym typeface="Calibri"/>
              </a:rPr>
              <a:t>ينوه المدرس بعمل المتعلمين، ويقدم لقب «بطل لعبة المرادفات والأضداد" للمتعلم الذي توصل إلى تقديم أكبر عدد من المرادفات والأضداد، ثم يبرز تنوع اللغة العربية وغناها.....</a:t>
            </a:r>
            <a:endParaRPr b="0" i="0" sz="1800" u="none" cap="none" strike="noStrike">
              <a:solidFill>
                <a:srgbClr val="000000"/>
              </a:solidFill>
              <a:latin typeface="Calibri"/>
              <a:ea typeface="Calibri"/>
              <a:cs typeface="Calibri"/>
              <a:sym typeface="Calibri"/>
            </a:endParaRPr>
          </a:p>
        </p:txBody>
      </p:sp>
      <p:pic>
        <p:nvPicPr>
          <p:cNvPr id="2055" name="Google Shape;2055;p11"/>
          <p:cNvPicPr preferRelativeResize="0"/>
          <p:nvPr/>
        </p:nvPicPr>
        <p:blipFill rotWithShape="1">
          <a:blip r:embed="rId4">
            <a:alphaModFix/>
          </a:blip>
          <a:srcRect b="0" l="0" r="0" t="0"/>
          <a:stretch/>
        </p:blipFill>
        <p:spPr>
          <a:xfrm>
            <a:off x="-48176" y="-46161"/>
            <a:ext cx="730250" cy="730250"/>
          </a:xfrm>
          <a:prstGeom prst="rect">
            <a:avLst/>
          </a:prstGeom>
          <a:noFill/>
          <a:ln>
            <a:noFill/>
          </a:ln>
        </p:spPr>
      </p:pic>
      <p:sp>
        <p:nvSpPr>
          <p:cNvPr id="2056" name="Google Shape;2056;p1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057" name="Google Shape;2057;p11"/>
          <p:cNvSpPr txBox="1"/>
          <p:nvPr/>
        </p:nvSpPr>
        <p:spPr>
          <a:xfrm>
            <a:off x="2583628" y="1232817"/>
            <a:ext cx="7024743" cy="2308284"/>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t/>
            </a:r>
            <a:endParaRPr b="1" i="0" sz="32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rPr b="1" i="0" lang="ar-MA" sz="2800" u="none" cap="none" strike="noStrike">
                <a:solidFill>
                  <a:srgbClr val="000000"/>
                </a:solidFill>
                <a:latin typeface="Calibri"/>
                <a:ea typeface="Calibri"/>
                <a:cs typeface="Calibri"/>
                <a:sym typeface="Calibri"/>
              </a:rPr>
              <a:t>أَذْكُرُ أكبرَ عددٍ ممكنٍ منَ مرادفاتِ وأضدادِ الكلمةِ الآتية</a:t>
            </a:r>
            <a:r>
              <a:rPr b="1" i="0" lang="ar-MA" sz="3200" u="none" cap="none" strike="noStrike">
                <a:solidFill>
                  <a:srgbClr val="000000"/>
                </a:solidFill>
                <a:latin typeface="Calibri"/>
                <a:ea typeface="Calibri"/>
                <a:cs typeface="Calibri"/>
                <a:sym typeface="Calibri"/>
              </a:rPr>
              <a:t>:</a:t>
            </a:r>
            <a:endParaRPr/>
          </a:p>
          <a:p>
            <a:pPr indent="0" lvl="0" marL="0" marR="0" rtl="1" algn="ctr">
              <a:spcBef>
                <a:spcPts val="0"/>
              </a:spcBef>
              <a:spcAft>
                <a:spcPts val="0"/>
              </a:spcAft>
              <a:buNone/>
            </a:pPr>
            <a:r>
              <a:t/>
            </a:r>
            <a:endParaRPr b="1" i="0" sz="2400" u="none" cap="none" strike="noStrike">
              <a:solidFill>
                <a:srgbClr val="000000"/>
              </a:solidFill>
              <a:latin typeface="Calibri"/>
              <a:ea typeface="Calibri"/>
              <a:cs typeface="Calibri"/>
              <a:sym typeface="Calibri"/>
            </a:endParaRPr>
          </a:p>
          <a:p>
            <a:pPr indent="0" lvl="0" marL="0" marR="0" rtl="1" algn="ctr">
              <a:spcBef>
                <a:spcPts val="0"/>
              </a:spcBef>
              <a:spcAft>
                <a:spcPts val="0"/>
              </a:spcAft>
              <a:buNone/>
            </a:pPr>
            <a:r>
              <a:rPr b="1" i="0" lang="ar-MA" sz="3200" u="none" cap="none" strike="noStrike">
                <a:solidFill>
                  <a:srgbClr val="FF0000"/>
                </a:solidFill>
                <a:latin typeface="Calibri"/>
                <a:ea typeface="Calibri"/>
                <a:cs typeface="Calibri"/>
                <a:sym typeface="Calibri"/>
              </a:rPr>
              <a:t>سَعيدٌ</a:t>
            </a:r>
            <a:r>
              <a:rPr b="1" i="0" lang="ar-MA" sz="3200" u="none" cap="none" strike="noStrike">
                <a:solidFill>
                  <a:srgbClr val="000000"/>
                </a:solidFill>
                <a:latin typeface="Calibri"/>
                <a:ea typeface="Calibri"/>
                <a:cs typeface="Calibri"/>
                <a:sym typeface="Calibri"/>
              </a:rPr>
              <a:t> </a:t>
            </a:r>
            <a:endParaRPr/>
          </a:p>
          <a:p>
            <a:pPr indent="0" lvl="0" marL="0" marR="0" rtl="1" algn="ctr">
              <a:spcBef>
                <a:spcPts val="0"/>
              </a:spcBef>
              <a:spcAft>
                <a:spcPts val="0"/>
              </a:spcAft>
              <a:buNone/>
            </a:pPr>
            <a:r>
              <a:t/>
            </a:r>
            <a:endParaRPr b="1" i="0" sz="2400" u="none" cap="none" strike="noStrike">
              <a:solidFill>
                <a:srgbClr val="000000"/>
              </a:solidFill>
              <a:latin typeface="Calibri"/>
              <a:ea typeface="Calibri"/>
              <a:cs typeface="Calibri"/>
              <a:sym typeface="Calibri"/>
            </a:endParaRPr>
          </a:p>
        </p:txBody>
      </p:sp>
      <p:graphicFrame>
        <p:nvGraphicFramePr>
          <p:cNvPr id="2058" name="Google Shape;2058;p11"/>
          <p:cNvGraphicFramePr/>
          <p:nvPr/>
        </p:nvGraphicFramePr>
        <p:xfrm>
          <a:off x="2170134" y="4054471"/>
          <a:ext cx="3000000" cy="3000000"/>
        </p:xfrm>
        <a:graphic>
          <a:graphicData uri="http://schemas.openxmlformats.org/drawingml/2006/table">
            <a:tbl>
              <a:tblPr bandRow="1" firstRow="1">
                <a:noFill/>
                <a:tableStyleId>{C2D564AE-3EAB-45E4-95ED-8F121A43647B}</a:tableStyleId>
              </a:tblPr>
              <a:tblGrid>
                <a:gridCol w="3152600"/>
                <a:gridCol w="3152600"/>
                <a:gridCol w="1822825"/>
              </a:tblGrid>
              <a:tr h="370850">
                <a:tc>
                  <a:txBody>
                    <a:bodyPr/>
                    <a:lstStyle/>
                    <a:p>
                      <a:pPr indent="0" lvl="0" marL="0" marR="0" rtl="0" algn="ctr">
                        <a:spcBef>
                          <a:spcPts val="0"/>
                        </a:spcBef>
                        <a:spcAft>
                          <a:spcPts val="0"/>
                        </a:spcAft>
                        <a:buNone/>
                      </a:pPr>
                      <a:r>
                        <a:rPr b="1" lang="ar-MA" sz="2400" u="none" cap="none" strike="noStrike">
                          <a:solidFill>
                            <a:srgbClr val="000000"/>
                          </a:solidFill>
                          <a:latin typeface="Calibri"/>
                          <a:ea typeface="Calibri"/>
                          <a:cs typeface="Calibri"/>
                          <a:sym typeface="Calibri"/>
                        </a:rPr>
                        <a:t>أضدادها </a:t>
                      </a:r>
                      <a:endParaRPr b="1" sz="2400" u="none" cap="none" strike="noStrike">
                        <a:solidFill>
                          <a:srgbClr val="000000"/>
                        </a:solidFill>
                        <a:latin typeface="Calibri"/>
                        <a:ea typeface="Calibri"/>
                        <a:cs typeface="Calibri"/>
                        <a:sym typeface="Calibri"/>
                      </a:endParaRPr>
                    </a:p>
                  </a:txBody>
                  <a:tcPr marT="45725" marB="45725" marR="91450" marL="91450"/>
                </a:tc>
                <a:tc>
                  <a:txBody>
                    <a:bodyPr/>
                    <a:lstStyle/>
                    <a:p>
                      <a:pPr indent="0" lvl="0" marL="0" marR="0" rtl="0" algn="ctr">
                        <a:spcBef>
                          <a:spcPts val="0"/>
                        </a:spcBef>
                        <a:spcAft>
                          <a:spcPts val="0"/>
                        </a:spcAft>
                        <a:buNone/>
                      </a:pPr>
                      <a:r>
                        <a:rPr b="1" lang="ar-MA" sz="2400" u="none" cap="none" strike="noStrike">
                          <a:solidFill>
                            <a:srgbClr val="000000"/>
                          </a:solidFill>
                          <a:latin typeface="Calibri"/>
                          <a:ea typeface="Calibri"/>
                          <a:cs typeface="Calibri"/>
                          <a:sym typeface="Calibri"/>
                        </a:rPr>
                        <a:t>مرادفاتها </a:t>
                      </a:r>
                      <a:endParaRPr b="1" sz="2400" u="none" cap="none" strike="noStrike">
                        <a:solidFill>
                          <a:srgbClr val="000000"/>
                        </a:solidFill>
                        <a:latin typeface="Calibri"/>
                        <a:ea typeface="Calibri"/>
                        <a:cs typeface="Calibri"/>
                        <a:sym typeface="Calibri"/>
                      </a:endParaRPr>
                    </a:p>
                  </a:txBody>
                  <a:tcPr marT="45725" marB="45725" marR="91450" marL="91450"/>
                </a:tc>
                <a:tc>
                  <a:txBody>
                    <a:bodyPr/>
                    <a:lstStyle/>
                    <a:p>
                      <a:pPr indent="0" lvl="0" marL="0" marR="0" rtl="0" algn="ctr">
                        <a:spcBef>
                          <a:spcPts val="0"/>
                        </a:spcBef>
                        <a:spcAft>
                          <a:spcPts val="0"/>
                        </a:spcAft>
                        <a:buNone/>
                      </a:pPr>
                      <a:r>
                        <a:rPr b="1" lang="ar-MA" sz="2400" u="none" cap="none" strike="noStrike">
                          <a:solidFill>
                            <a:srgbClr val="000000"/>
                          </a:solidFill>
                          <a:latin typeface="Calibri"/>
                          <a:ea typeface="Calibri"/>
                          <a:cs typeface="Calibri"/>
                          <a:sym typeface="Calibri"/>
                        </a:rPr>
                        <a:t>المُفردة </a:t>
                      </a:r>
                      <a:endParaRPr b="1" sz="2400" u="none" cap="none" strike="noStrike">
                        <a:solidFill>
                          <a:srgbClr val="000000"/>
                        </a:solidFill>
                        <a:latin typeface="Calibri"/>
                        <a:ea typeface="Calibri"/>
                        <a:cs typeface="Calibri"/>
                        <a:sym typeface="Calibri"/>
                      </a:endParaRPr>
                    </a:p>
                  </a:txBody>
                  <a:tcPr marT="45725" marB="45725" marR="91450" marL="91450"/>
                </a:tc>
              </a:tr>
              <a:tr h="370850">
                <a:tc>
                  <a:txBody>
                    <a:bodyPr/>
                    <a:lstStyle/>
                    <a:p>
                      <a:pPr indent="0" lvl="1" marL="457200" marR="0" rtl="1" algn="r">
                        <a:spcBef>
                          <a:spcPts val="0"/>
                        </a:spcBef>
                        <a:spcAft>
                          <a:spcPts val="0"/>
                        </a:spcAft>
                        <a:buClr>
                          <a:schemeClr val="dk1"/>
                        </a:buClr>
                        <a:buSzPts val="2200"/>
                        <a:buFont typeface="Calibri"/>
                        <a:buNone/>
                      </a:pPr>
                      <a:r>
                        <a:rPr b="0" lang="ar-MA" sz="2200" u="none" cap="none" strike="noStrike"/>
                        <a:t>حزين</a:t>
                      </a:r>
                      <a:endParaRPr/>
                    </a:p>
                    <a:p>
                      <a:pPr indent="0" lvl="1" marL="457200" marR="0" rtl="1" algn="r">
                        <a:spcBef>
                          <a:spcPts val="0"/>
                        </a:spcBef>
                        <a:spcAft>
                          <a:spcPts val="0"/>
                        </a:spcAft>
                        <a:buClr>
                          <a:schemeClr val="dk1"/>
                        </a:buClr>
                        <a:buSzPts val="2200"/>
                        <a:buFont typeface="Calibri"/>
                        <a:buNone/>
                      </a:pPr>
                      <a:r>
                        <a:rPr b="0" lang="ar-MA" sz="2200" u="none" cap="none" strike="noStrike"/>
                        <a:t>مَهموم</a:t>
                      </a:r>
                      <a:endParaRPr/>
                    </a:p>
                    <a:p>
                      <a:pPr indent="0" lvl="1" marL="457200" marR="0" rtl="1" algn="r">
                        <a:spcBef>
                          <a:spcPts val="0"/>
                        </a:spcBef>
                        <a:spcAft>
                          <a:spcPts val="0"/>
                        </a:spcAft>
                        <a:buClr>
                          <a:schemeClr val="dk1"/>
                        </a:buClr>
                        <a:buSzPts val="2200"/>
                        <a:buFont typeface="Calibri"/>
                        <a:buNone/>
                      </a:pPr>
                      <a:r>
                        <a:rPr b="0" lang="ar-MA" sz="2200" u="none" cap="none" strike="noStrike"/>
                        <a:t>مُكتئب</a:t>
                      </a:r>
                      <a:endParaRPr/>
                    </a:p>
                    <a:p>
                      <a:pPr indent="0" lvl="1" marL="457200" marR="0" rtl="1" algn="r">
                        <a:spcBef>
                          <a:spcPts val="0"/>
                        </a:spcBef>
                        <a:spcAft>
                          <a:spcPts val="0"/>
                        </a:spcAft>
                        <a:buClr>
                          <a:schemeClr val="dk1"/>
                        </a:buClr>
                        <a:buSzPts val="2200"/>
                        <a:buFont typeface="Calibri"/>
                        <a:buNone/>
                      </a:pPr>
                      <a:r>
                        <a:rPr b="0" lang="ar-MA" sz="2200" u="none" cap="none" strike="noStrike"/>
                        <a:t>كئيب</a:t>
                      </a:r>
                      <a:endParaRPr/>
                    </a:p>
                    <a:p>
                      <a:pPr indent="0" lvl="1" marL="457200" marR="0" rtl="1" algn="r">
                        <a:spcBef>
                          <a:spcPts val="0"/>
                        </a:spcBef>
                        <a:spcAft>
                          <a:spcPts val="0"/>
                        </a:spcAft>
                        <a:buClr>
                          <a:schemeClr val="dk1"/>
                        </a:buClr>
                        <a:buSzPts val="2200"/>
                        <a:buFont typeface="Calibri"/>
                        <a:buNone/>
                      </a:pPr>
                      <a:r>
                        <a:rPr b="0" lang="ar-MA" sz="2200" u="none" cap="none" strike="noStrike"/>
                        <a:t>شَقي</a:t>
                      </a:r>
                      <a:endParaRPr b="0" sz="2200" u="none" cap="none" strike="noStrike"/>
                    </a:p>
                    <a:p>
                      <a:pPr indent="0" lvl="0" marL="0" marR="0" rtl="1" algn="ctr">
                        <a:spcBef>
                          <a:spcPts val="0"/>
                        </a:spcBef>
                        <a:spcAft>
                          <a:spcPts val="0"/>
                        </a:spcAft>
                        <a:buNone/>
                      </a:pPr>
                      <a:r>
                        <a:t/>
                      </a:r>
                      <a:endParaRPr b="0" sz="2000" u="none" cap="none" strike="noStrike"/>
                    </a:p>
                  </a:txBody>
                  <a:tcPr marT="45725" marB="45725" marR="91450" marL="91450"/>
                </a:tc>
                <a:tc>
                  <a:txBody>
                    <a:bodyPr/>
                    <a:lstStyle/>
                    <a:p>
                      <a:pPr indent="0" lvl="0" marL="0" marR="0" rtl="0" algn="r">
                        <a:spcBef>
                          <a:spcPts val="0"/>
                        </a:spcBef>
                        <a:spcAft>
                          <a:spcPts val="0"/>
                        </a:spcAft>
                        <a:buNone/>
                      </a:pPr>
                      <a:r>
                        <a:rPr b="0" lang="ar-MA" sz="2200" u="none" cap="none" strike="noStrike"/>
                        <a:t>فرِح</a:t>
                      </a:r>
                      <a:endParaRPr/>
                    </a:p>
                    <a:p>
                      <a:pPr indent="0" lvl="0" marL="0" marR="0" rtl="0" algn="r">
                        <a:spcBef>
                          <a:spcPts val="0"/>
                        </a:spcBef>
                        <a:spcAft>
                          <a:spcPts val="0"/>
                        </a:spcAft>
                        <a:buNone/>
                      </a:pPr>
                      <a:r>
                        <a:rPr b="0" lang="ar-MA" sz="2200" u="none" cap="none" strike="noStrike"/>
                        <a:t>مُبتهج</a:t>
                      </a:r>
                      <a:endParaRPr/>
                    </a:p>
                    <a:p>
                      <a:pPr indent="0" lvl="0" marL="0" marR="0" rtl="0" algn="r">
                        <a:spcBef>
                          <a:spcPts val="0"/>
                        </a:spcBef>
                        <a:spcAft>
                          <a:spcPts val="0"/>
                        </a:spcAft>
                        <a:buNone/>
                      </a:pPr>
                      <a:r>
                        <a:rPr b="0" lang="ar-MA" sz="2200" u="none" cap="none" strike="noStrike"/>
                        <a:t>مسرور</a:t>
                      </a:r>
                      <a:endParaRPr/>
                    </a:p>
                    <a:p>
                      <a:pPr indent="0" lvl="0" marL="0" marR="0" rtl="0" algn="r">
                        <a:spcBef>
                          <a:spcPts val="0"/>
                        </a:spcBef>
                        <a:spcAft>
                          <a:spcPts val="0"/>
                        </a:spcAft>
                        <a:buNone/>
                      </a:pPr>
                      <a:r>
                        <a:rPr b="0" lang="ar-MA" sz="2200" u="none" cap="none" strike="noStrike"/>
                        <a:t>مُغتبط</a:t>
                      </a:r>
                      <a:endParaRPr/>
                    </a:p>
                    <a:p>
                      <a:pPr indent="0" lvl="0" marL="0" marR="0" rtl="0" algn="r">
                        <a:spcBef>
                          <a:spcPts val="0"/>
                        </a:spcBef>
                        <a:spcAft>
                          <a:spcPts val="0"/>
                        </a:spcAft>
                        <a:buNone/>
                      </a:pPr>
                      <a:r>
                        <a:rPr b="0" lang="ar-MA" sz="2200" u="none" cap="none" strike="noStrike"/>
                        <a:t>مُنتشٍ</a:t>
                      </a:r>
                      <a:endParaRPr/>
                    </a:p>
                    <a:p>
                      <a:pPr indent="0" lvl="0" marL="0" marR="0" rtl="0" algn="ctr">
                        <a:spcBef>
                          <a:spcPts val="0"/>
                        </a:spcBef>
                        <a:spcAft>
                          <a:spcPts val="0"/>
                        </a:spcAft>
                        <a:buNone/>
                      </a:pPr>
                      <a:r>
                        <a:t/>
                      </a:r>
                      <a:endParaRPr b="0" sz="2000" u="none" cap="none" strike="noStrike"/>
                    </a:p>
                    <a:p>
                      <a:pPr indent="0" lvl="0" marL="0" marR="0" rtl="1" algn="ctr">
                        <a:spcBef>
                          <a:spcPts val="0"/>
                        </a:spcBef>
                        <a:spcAft>
                          <a:spcPts val="0"/>
                        </a:spcAft>
                        <a:buNone/>
                      </a:pPr>
                      <a:r>
                        <a:t/>
                      </a:r>
                      <a:endParaRPr b="0" sz="2000" u="none" cap="none" strike="noStrike"/>
                    </a:p>
                  </a:txBody>
                  <a:tcPr marT="45725" marB="45725" marR="91450" marL="91450"/>
                </a:tc>
                <a:tc>
                  <a:txBody>
                    <a:bodyPr/>
                    <a:lstStyle/>
                    <a:p>
                      <a:pPr indent="0" lvl="0" marL="0" marR="0" rtl="1" algn="ctr">
                        <a:spcBef>
                          <a:spcPts val="0"/>
                        </a:spcBef>
                        <a:spcAft>
                          <a:spcPts val="0"/>
                        </a:spcAft>
                        <a:buNone/>
                      </a:pPr>
                      <a:r>
                        <a:t/>
                      </a:r>
                      <a:endParaRPr b="0" sz="2000" u="none" cap="none" strike="noStrike"/>
                    </a:p>
                    <a:p>
                      <a:pPr indent="0" lvl="0" marL="0" marR="0" rtl="1" algn="ctr">
                        <a:spcBef>
                          <a:spcPts val="0"/>
                        </a:spcBef>
                        <a:spcAft>
                          <a:spcPts val="0"/>
                        </a:spcAft>
                        <a:buNone/>
                      </a:pPr>
                      <a:r>
                        <a:t/>
                      </a:r>
                      <a:endParaRPr b="0" sz="2000" u="none" cap="none" strike="noStrike"/>
                    </a:p>
                    <a:p>
                      <a:pPr indent="0" lvl="0" marL="0" marR="0" rtl="1" algn="ctr">
                        <a:spcBef>
                          <a:spcPts val="0"/>
                        </a:spcBef>
                        <a:spcAft>
                          <a:spcPts val="0"/>
                        </a:spcAft>
                        <a:buNone/>
                      </a:pPr>
                      <a:r>
                        <a:rPr b="1" lang="ar-MA" sz="3200" u="none" cap="none" strike="noStrike">
                          <a:solidFill>
                            <a:srgbClr val="FF0000"/>
                          </a:solidFill>
                        </a:rPr>
                        <a:t>سعيد </a:t>
                      </a:r>
                      <a:endParaRPr b="1" sz="2000" u="none" cap="none" strike="noStrike">
                        <a:solidFill>
                          <a:srgbClr val="FF0000"/>
                        </a:solidFill>
                      </a:endParaRPr>
                    </a:p>
                    <a:p>
                      <a:pPr indent="0" lvl="0" marL="0" marR="0" rtl="1" algn="ctr">
                        <a:spcBef>
                          <a:spcPts val="0"/>
                        </a:spcBef>
                        <a:spcAft>
                          <a:spcPts val="0"/>
                        </a:spcAft>
                        <a:buNone/>
                      </a:pPr>
                      <a:r>
                        <a:t/>
                      </a:r>
                      <a:endParaRPr b="0" sz="2000" u="none" cap="none" strike="noStrike"/>
                    </a:p>
                  </a:txBody>
                  <a:tcPr marT="45725" marB="45725" marR="91450" marL="91450"/>
                </a:tc>
              </a:tr>
            </a:tbl>
          </a:graphicData>
        </a:graphic>
      </p:graphicFrame>
      <p:pic>
        <p:nvPicPr>
          <p:cNvPr id="2059" name="Google Shape;2059;p11"/>
          <p:cNvPicPr preferRelativeResize="0"/>
          <p:nvPr/>
        </p:nvPicPr>
        <p:blipFill rotWithShape="1">
          <a:blip r:embed="rId5">
            <a:alphaModFix/>
          </a:blip>
          <a:srcRect b="0" l="0" r="0" t="0"/>
          <a:stretch/>
        </p:blipFill>
        <p:spPr>
          <a:xfrm>
            <a:off x="5309272" y="4522376"/>
            <a:ext cx="1285165" cy="2190396"/>
          </a:xfrm>
          <a:prstGeom prst="rect">
            <a:avLst/>
          </a:prstGeom>
          <a:noFill/>
          <a:ln>
            <a:noFill/>
          </a:ln>
        </p:spPr>
      </p:pic>
      <p:pic>
        <p:nvPicPr>
          <p:cNvPr id="2060" name="Google Shape;2060;p11"/>
          <p:cNvPicPr preferRelativeResize="0"/>
          <p:nvPr/>
        </p:nvPicPr>
        <p:blipFill rotWithShape="1">
          <a:blip r:embed="rId6">
            <a:alphaModFix/>
          </a:blip>
          <a:srcRect b="0" l="0" r="0" t="0"/>
          <a:stretch/>
        </p:blipFill>
        <p:spPr>
          <a:xfrm>
            <a:off x="2170134" y="4522377"/>
            <a:ext cx="1240040" cy="2190395"/>
          </a:xfrm>
          <a:prstGeom prst="rect">
            <a:avLst/>
          </a:prstGeom>
          <a:noFill/>
          <a:ln>
            <a:noFill/>
          </a:ln>
        </p:spPr>
      </p:pic>
      <p:sp>
        <p:nvSpPr>
          <p:cNvPr id="2061" name="Google Shape;2061;p11"/>
          <p:cNvSpPr/>
          <p:nvPr/>
        </p:nvSpPr>
        <p:spPr>
          <a:xfrm>
            <a:off x="9961581" y="3110478"/>
            <a:ext cx="1311411" cy="58477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200" u="none" cap="none" strike="noStrike">
                <a:solidFill>
                  <a:srgbClr val="000000"/>
                </a:solidFill>
                <a:latin typeface="Calibri"/>
                <a:ea typeface="Calibri"/>
                <a:cs typeface="Calibri"/>
                <a:sym typeface="Calibri"/>
              </a:rPr>
              <a:t> مثال: </a:t>
            </a:r>
            <a:endParaRPr/>
          </a:p>
        </p:txBody>
      </p:sp>
      <p:sp>
        <p:nvSpPr>
          <p:cNvPr id="2062" name="Google Shape;2062;p11"/>
          <p:cNvSpPr/>
          <p:nvPr/>
        </p:nvSpPr>
        <p:spPr>
          <a:xfrm>
            <a:off x="9821106" y="940429"/>
            <a:ext cx="1451886" cy="58477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3200" u="none" cap="none" strike="noStrike">
                <a:solidFill>
                  <a:srgbClr val="000000"/>
                </a:solidFill>
                <a:latin typeface="Calibri"/>
                <a:ea typeface="Calibri"/>
                <a:cs typeface="Calibri"/>
                <a:sym typeface="Calibri"/>
              </a:rPr>
              <a:t> اللعبة: </a:t>
            </a:r>
            <a:endParaRPr b="1" i="0" sz="32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6" name="Shape 2066"/>
        <p:cNvGrpSpPr/>
        <p:nvPr/>
      </p:nvGrpSpPr>
      <p:grpSpPr>
        <a:xfrm>
          <a:off x="0" y="0"/>
          <a:ext cx="0" cy="0"/>
          <a:chOff x="0" y="0"/>
          <a:chExt cx="0" cy="0"/>
        </a:xfrm>
      </p:grpSpPr>
      <p:pic>
        <p:nvPicPr>
          <p:cNvPr id="2067" name="Google Shape;2067;p12"/>
          <p:cNvPicPr preferRelativeResize="0"/>
          <p:nvPr/>
        </p:nvPicPr>
        <p:blipFill rotWithShape="1">
          <a:blip r:embed="rId3">
            <a:alphaModFix/>
          </a:blip>
          <a:srcRect b="0" l="0" r="0" t="0"/>
          <a:stretch/>
        </p:blipFill>
        <p:spPr>
          <a:xfrm>
            <a:off x="1530490" y="2255309"/>
            <a:ext cx="1173691" cy="1173691"/>
          </a:xfrm>
          <a:prstGeom prst="rect">
            <a:avLst/>
          </a:prstGeom>
          <a:noFill/>
          <a:ln>
            <a:noFill/>
          </a:ln>
        </p:spPr>
      </p:pic>
      <p:grpSp>
        <p:nvGrpSpPr>
          <p:cNvPr id="2068" name="Google Shape;2068;p12"/>
          <p:cNvGrpSpPr/>
          <p:nvPr/>
        </p:nvGrpSpPr>
        <p:grpSpPr>
          <a:xfrm>
            <a:off x="5130955" y="1706886"/>
            <a:ext cx="6054377" cy="3711725"/>
            <a:chOff x="1715066" y="1103461"/>
            <a:chExt cx="5717724" cy="3124203"/>
          </a:xfrm>
        </p:grpSpPr>
        <p:sp>
          <p:nvSpPr>
            <p:cNvPr id="2069" name="Google Shape;2069;p1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070" name="Google Shape;2070;p1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071" name="Google Shape;2071;p12"/>
          <p:cNvSpPr txBox="1"/>
          <p:nvPr/>
        </p:nvSpPr>
        <p:spPr>
          <a:xfrm>
            <a:off x="5877453" y="2008346"/>
            <a:ext cx="4754879" cy="303743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67" u="none" cap="none" strike="noStrike">
                <a:solidFill>
                  <a:srgbClr val="44546A"/>
                </a:solidFill>
                <a:latin typeface="Calibri"/>
                <a:ea typeface="Calibri"/>
                <a:cs typeface="Calibri"/>
                <a:sym typeface="Calibri"/>
              </a:rPr>
              <a:t>افتتاح الحصة: </a:t>
            </a:r>
            <a:endParaRPr b="1" i="0" sz="5467" u="none" cap="none" strike="noStrike">
              <a:solidFill>
                <a:srgbClr val="44546A"/>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chemeClr val="accent2"/>
                </a:solidFill>
                <a:latin typeface="Calibri"/>
                <a:ea typeface="Calibri"/>
                <a:cs typeface="Calibri"/>
                <a:sym typeface="Calibri"/>
              </a:rPr>
              <a:t>ب- التصريح بالأهداف </a:t>
            </a:r>
            <a:r>
              <a:rPr b="1" i="0" lang="ar-MA" sz="4800" u="none" cap="none" strike="noStrike">
                <a:solidFill>
                  <a:srgbClr val="44546A"/>
                </a:solidFill>
                <a:latin typeface="Calibri"/>
                <a:ea typeface="Calibri"/>
                <a:cs typeface="Calibri"/>
                <a:sym typeface="Calibri"/>
              </a:rPr>
              <a:t>دقيقتان ( 02)</a:t>
            </a:r>
            <a:endParaRPr b="1" i="0" sz="4800" u="none" cap="none" strike="noStrike">
              <a:solidFill>
                <a:srgbClr val="44546A"/>
              </a:solidFill>
              <a:latin typeface="Calibri"/>
              <a:ea typeface="Calibri"/>
              <a:cs typeface="Calibri"/>
              <a:sym typeface="Calibri"/>
            </a:endParaRPr>
          </a:p>
        </p:txBody>
      </p:sp>
      <p:pic>
        <p:nvPicPr>
          <p:cNvPr id="2072" name="Google Shape;2072;p12"/>
          <p:cNvPicPr preferRelativeResize="0"/>
          <p:nvPr/>
        </p:nvPicPr>
        <p:blipFill rotWithShape="1">
          <a:blip r:embed="rId4">
            <a:alphaModFix/>
          </a:blip>
          <a:srcRect b="0" l="0" r="0" t="0"/>
          <a:stretch/>
        </p:blipFill>
        <p:spPr>
          <a:xfrm>
            <a:off x="352483" y="2211483"/>
            <a:ext cx="2006407" cy="2675209"/>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7"/>
                                        </p:tgtEl>
                                        <p:attrNameLst>
                                          <p:attrName>style.visibility</p:attrName>
                                        </p:attrNameLst>
                                      </p:cBhvr>
                                      <p:to>
                                        <p:strVal val="visible"/>
                                      </p:to>
                                    </p:set>
                                    <p:animEffect filter="fade" transition="in">
                                      <p:cBhvr>
                                        <p:cTn dur="2000"/>
                                        <p:tgtEl>
                                          <p:spTgt spid="206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6" name="Shape 2076"/>
        <p:cNvGrpSpPr/>
        <p:nvPr/>
      </p:nvGrpSpPr>
      <p:grpSpPr>
        <a:xfrm>
          <a:off x="0" y="0"/>
          <a:ext cx="0" cy="0"/>
          <a:chOff x="0" y="0"/>
          <a:chExt cx="0" cy="0"/>
        </a:xfrm>
      </p:grpSpPr>
      <p:sp>
        <p:nvSpPr>
          <p:cNvPr id="2077" name="Google Shape;2077;p13"/>
          <p:cNvSpPr/>
          <p:nvPr/>
        </p:nvSpPr>
        <p:spPr>
          <a:xfrm>
            <a:off x="54427" y="55062"/>
            <a:ext cx="12137573" cy="815799"/>
          </a:xfrm>
          <a:prstGeom prst="roundRect">
            <a:avLst>
              <a:gd fmla="val 16667" name="adj"/>
            </a:avLst>
          </a:prstGeom>
          <a:solidFill>
            <a:srgbClr val="F2F2F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078" name="Google Shape;2078;p13"/>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sp>
        <p:nvSpPr>
          <p:cNvPr id="2079" name="Google Shape;2079;p13"/>
          <p:cNvSpPr/>
          <p:nvPr/>
        </p:nvSpPr>
        <p:spPr>
          <a:xfrm>
            <a:off x="5994405" y="3048257"/>
            <a:ext cx="203204" cy="203204"/>
          </a:xfrm>
          <a:prstGeom prst="rect">
            <a:avLst/>
          </a:prstGeom>
          <a:noFill/>
          <a:ln>
            <a:noFill/>
          </a:ln>
        </p:spPr>
        <p:txBody>
          <a:bodyPr anchorCtr="0" anchor="t" bIns="30450" lIns="60950" spcFirstLastPara="1" rIns="60950" wrap="square" tIns="30450">
            <a:noAutofit/>
          </a:bodyPr>
          <a:lstStyle/>
          <a:p>
            <a:pPr indent="0" lvl="0" marL="0" marR="0" rtl="0" algn="l">
              <a:spcBef>
                <a:spcPts val="0"/>
              </a:spcBef>
              <a:spcAft>
                <a:spcPts val="0"/>
              </a:spcAft>
              <a:buNone/>
            </a:pPr>
            <a:r>
              <a:t/>
            </a:r>
            <a:endParaRPr b="0" i="0" sz="1200" u="none" cap="none" strike="noStrike">
              <a:solidFill>
                <a:srgbClr val="000000"/>
              </a:solidFill>
              <a:latin typeface="Calibri"/>
              <a:ea typeface="Calibri"/>
              <a:cs typeface="Calibri"/>
              <a:sym typeface="Calibri"/>
            </a:endParaRPr>
          </a:p>
        </p:txBody>
      </p:sp>
      <p:pic>
        <p:nvPicPr>
          <p:cNvPr id="2080" name="Google Shape;2080;p13"/>
          <p:cNvPicPr preferRelativeResize="0"/>
          <p:nvPr/>
        </p:nvPicPr>
        <p:blipFill rotWithShape="1">
          <a:blip r:embed="rId3">
            <a:alphaModFix/>
          </a:blip>
          <a:srcRect b="0" l="0" r="0" t="0"/>
          <a:stretch/>
        </p:blipFill>
        <p:spPr>
          <a:xfrm>
            <a:off x="196149" y="90520"/>
            <a:ext cx="744881" cy="744881"/>
          </a:xfrm>
          <a:prstGeom prst="rect">
            <a:avLst/>
          </a:prstGeom>
          <a:noFill/>
          <a:ln>
            <a:noFill/>
          </a:ln>
        </p:spPr>
      </p:pic>
      <p:pic>
        <p:nvPicPr>
          <p:cNvPr descr="Image générée" id="2081" name="Google Shape;2081;p13"/>
          <p:cNvPicPr preferRelativeResize="0"/>
          <p:nvPr/>
        </p:nvPicPr>
        <p:blipFill rotWithShape="1">
          <a:blip r:embed="rId4">
            <a:alphaModFix/>
          </a:blip>
          <a:srcRect b="61971" l="3539" r="75793" t="24327"/>
          <a:stretch/>
        </p:blipFill>
        <p:spPr>
          <a:xfrm>
            <a:off x="11340162" y="0"/>
            <a:ext cx="792431" cy="791083"/>
          </a:xfrm>
          <a:prstGeom prst="rect">
            <a:avLst/>
          </a:prstGeom>
          <a:noFill/>
          <a:ln>
            <a:noFill/>
          </a:ln>
        </p:spPr>
      </p:pic>
      <p:pic>
        <p:nvPicPr>
          <p:cNvPr id="2082" name="Google Shape;2082;p13"/>
          <p:cNvPicPr preferRelativeResize="0"/>
          <p:nvPr/>
        </p:nvPicPr>
        <p:blipFill rotWithShape="1">
          <a:blip r:embed="rId5">
            <a:alphaModFix/>
          </a:blip>
          <a:srcRect b="0" l="0" r="0" t="0"/>
          <a:stretch/>
        </p:blipFill>
        <p:spPr>
          <a:xfrm>
            <a:off x="10548227" y="2378781"/>
            <a:ext cx="707602" cy="707602"/>
          </a:xfrm>
          <a:prstGeom prst="rect">
            <a:avLst/>
          </a:prstGeom>
          <a:noFill/>
          <a:ln>
            <a:noFill/>
          </a:ln>
        </p:spPr>
      </p:pic>
      <p:sp>
        <p:nvSpPr>
          <p:cNvPr id="2083" name="Google Shape;2083;p13"/>
          <p:cNvSpPr txBox="1"/>
          <p:nvPr/>
        </p:nvSpPr>
        <p:spPr>
          <a:xfrm>
            <a:off x="1744713" y="-166900"/>
            <a:ext cx="9643604" cy="935600"/>
          </a:xfrm>
          <a:prstGeom prst="rect">
            <a:avLst/>
          </a:prstGeom>
          <a:noFill/>
          <a:ln>
            <a:noFill/>
          </a:ln>
        </p:spPr>
        <p:txBody>
          <a:bodyPr anchorCtr="0" anchor="t" bIns="45700" lIns="91425" spcFirstLastPara="1" rIns="91425" wrap="square" tIns="45700">
            <a:spAutoFit/>
          </a:bodyPr>
          <a:lstStyle/>
          <a:p>
            <a:pPr indent="0" lvl="0" marL="0" marR="0" rtl="0" algn="r">
              <a:lnSpc>
                <a:spcPct val="274400"/>
              </a:lnSpc>
              <a:spcBef>
                <a:spcPts val="0"/>
              </a:spcBef>
              <a:spcAft>
                <a:spcPts val="0"/>
              </a:spcAft>
              <a:buClr>
                <a:srgbClr val="000000"/>
              </a:buClr>
              <a:buSzPts val="2000"/>
              <a:buFont typeface="Arial"/>
              <a:buNone/>
            </a:pPr>
            <a:r>
              <a:rPr b="1" i="0" lang="ar-MA" sz="2000" u="none" cap="none" strike="noStrike">
                <a:solidFill>
                  <a:srgbClr val="757070"/>
                </a:solidFill>
                <a:latin typeface="Calibri"/>
                <a:ea typeface="Calibri"/>
                <a:cs typeface="Calibri"/>
                <a:sym typeface="Calibri"/>
              </a:rPr>
              <a:t>عِندَ نِهَايَةِ هذِهِ الحِصَّةِ، سَتَكُونُونَ قَادِرِينَ عَلَى:</a:t>
            </a:r>
            <a:endParaRPr b="1" i="0" sz="1800" u="none" cap="none" strike="noStrike">
              <a:solidFill>
                <a:srgbClr val="002060"/>
              </a:solidFill>
              <a:latin typeface="Calibri"/>
              <a:ea typeface="Calibri"/>
              <a:cs typeface="Calibri"/>
              <a:sym typeface="Calibri"/>
            </a:endParaRPr>
          </a:p>
        </p:txBody>
      </p:sp>
      <p:sp>
        <p:nvSpPr>
          <p:cNvPr id="2084" name="Google Shape;2084;p13"/>
          <p:cNvSpPr/>
          <p:nvPr/>
        </p:nvSpPr>
        <p:spPr>
          <a:xfrm>
            <a:off x="2522669" y="2378781"/>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قِرَاءَةِ نص قصير بِطَلَاقَةٍ.</a:t>
            </a:r>
            <a:endParaRPr b="1" i="0" sz="3200" u="none" cap="none" strike="noStrike">
              <a:solidFill>
                <a:srgbClr val="106585"/>
              </a:solidFill>
              <a:latin typeface="Calibri"/>
              <a:ea typeface="Calibri"/>
              <a:cs typeface="Calibri"/>
              <a:sym typeface="Calibri"/>
            </a:endParaRPr>
          </a:p>
        </p:txBody>
      </p:sp>
      <p:pic>
        <p:nvPicPr>
          <p:cNvPr id="2085" name="Google Shape;2085;p13"/>
          <p:cNvPicPr preferRelativeResize="0"/>
          <p:nvPr/>
        </p:nvPicPr>
        <p:blipFill rotWithShape="1">
          <a:blip r:embed="rId5">
            <a:alphaModFix/>
          </a:blip>
          <a:srcRect b="0" l="0" r="0" t="0"/>
          <a:stretch/>
        </p:blipFill>
        <p:spPr>
          <a:xfrm>
            <a:off x="10548227" y="3914380"/>
            <a:ext cx="707602" cy="707602"/>
          </a:xfrm>
          <a:prstGeom prst="rect">
            <a:avLst/>
          </a:prstGeom>
          <a:noFill/>
          <a:ln>
            <a:noFill/>
          </a:ln>
        </p:spPr>
      </p:pic>
      <p:sp>
        <p:nvSpPr>
          <p:cNvPr id="2086" name="Google Shape;2086;p13"/>
          <p:cNvSpPr/>
          <p:nvPr/>
        </p:nvSpPr>
        <p:spPr>
          <a:xfrm>
            <a:off x="2522669" y="3914380"/>
            <a:ext cx="7588833" cy="821619"/>
          </a:xfrm>
          <a:prstGeom prst="roundRect">
            <a:avLst>
              <a:gd fmla="val 16667" name="adj"/>
            </a:avLst>
          </a:prstGeom>
          <a:solidFill>
            <a:srgbClr val="F2F2F2"/>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r">
              <a:lnSpc>
                <a:spcPct val="100000"/>
              </a:lnSpc>
              <a:spcBef>
                <a:spcPts val="0"/>
              </a:spcBef>
              <a:spcAft>
                <a:spcPts val="0"/>
              </a:spcAft>
              <a:buClr>
                <a:srgbClr val="000000"/>
              </a:buClr>
              <a:buSzPts val="3200"/>
              <a:buFont typeface="Arial"/>
              <a:buNone/>
            </a:pPr>
            <a:r>
              <a:rPr b="1" i="0" lang="ar-MA" sz="3200" u="none" cap="none" strike="noStrike">
                <a:solidFill>
                  <a:srgbClr val="106585"/>
                </a:solidFill>
                <a:latin typeface="Calibri"/>
                <a:ea typeface="Calibri"/>
                <a:cs typeface="Calibri"/>
                <a:sym typeface="Calibri"/>
              </a:rPr>
              <a:t>فَهْمِ المَعَانِي المباشرة والضمنية لنص قصير.</a:t>
            </a:r>
            <a:endParaRPr b="1" i="0" sz="3200" u="none" cap="none" strike="noStrike">
              <a:solidFill>
                <a:srgbClr val="106585"/>
              </a:solidFill>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2"/>
                                        </p:tgtEl>
                                        <p:attrNameLst>
                                          <p:attrName>style.visibility</p:attrName>
                                        </p:attrNameLst>
                                      </p:cBhvr>
                                      <p:to>
                                        <p:strVal val="visible"/>
                                      </p:to>
                                    </p:set>
                                    <p:animEffect filter="fade" transition="in">
                                      <p:cBhvr>
                                        <p:cTn dur="2000"/>
                                        <p:tgtEl>
                                          <p:spTgt spid="20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4"/>
                                        </p:tgtEl>
                                        <p:attrNameLst>
                                          <p:attrName>style.visibility</p:attrName>
                                        </p:attrNameLst>
                                      </p:cBhvr>
                                      <p:to>
                                        <p:strVal val="visible"/>
                                      </p:to>
                                    </p:set>
                                    <p:animEffect filter="fade" transition="in">
                                      <p:cBhvr>
                                        <p:cTn dur="500"/>
                                        <p:tgtEl>
                                          <p:spTgt spid="20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5"/>
                                        </p:tgtEl>
                                        <p:attrNameLst>
                                          <p:attrName>style.visibility</p:attrName>
                                        </p:attrNameLst>
                                      </p:cBhvr>
                                      <p:to>
                                        <p:strVal val="visible"/>
                                      </p:to>
                                    </p:set>
                                    <p:animEffect filter="fade" transition="in">
                                      <p:cBhvr>
                                        <p:cTn dur="2000"/>
                                        <p:tgtEl>
                                          <p:spTgt spid="208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86"/>
                                        </p:tgtEl>
                                        <p:attrNameLst>
                                          <p:attrName>style.visibility</p:attrName>
                                        </p:attrNameLst>
                                      </p:cBhvr>
                                      <p:to>
                                        <p:strVal val="visible"/>
                                      </p:to>
                                    </p:set>
                                    <p:animEffect filter="fade" transition="in">
                                      <p:cBhvr>
                                        <p:cTn dur="500"/>
                                        <p:tgtEl>
                                          <p:spTgt spid="208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0" name="Shape 2090"/>
        <p:cNvGrpSpPr/>
        <p:nvPr/>
      </p:nvGrpSpPr>
      <p:grpSpPr>
        <a:xfrm>
          <a:off x="0" y="0"/>
          <a:ext cx="0" cy="0"/>
          <a:chOff x="0" y="0"/>
          <a:chExt cx="0" cy="0"/>
        </a:xfrm>
      </p:grpSpPr>
      <p:grpSp>
        <p:nvGrpSpPr>
          <p:cNvPr id="2091" name="Google Shape;2091;p14"/>
          <p:cNvGrpSpPr/>
          <p:nvPr/>
        </p:nvGrpSpPr>
        <p:grpSpPr>
          <a:xfrm>
            <a:off x="5130955" y="1017344"/>
            <a:ext cx="6054377" cy="3711725"/>
            <a:chOff x="1715066" y="1103461"/>
            <a:chExt cx="5717724" cy="3124203"/>
          </a:xfrm>
        </p:grpSpPr>
        <p:sp>
          <p:nvSpPr>
            <p:cNvPr id="2092" name="Google Shape;2092;p14"/>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093" name="Google Shape;2093;p14"/>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094" name="Google Shape;2094;p14"/>
          <p:cNvSpPr txBox="1"/>
          <p:nvPr/>
        </p:nvSpPr>
        <p:spPr>
          <a:xfrm>
            <a:off x="5743654" y="1551203"/>
            <a:ext cx="4754879" cy="3023905"/>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الأول</a:t>
            </a:r>
            <a:endParaRPr b="1" i="0" sz="5400" u="none" cap="none" strike="noStrike">
              <a:solidFill>
                <a:srgbClr val="000000"/>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000000"/>
                </a:solidFill>
                <a:latin typeface="Calibri"/>
                <a:ea typeface="Calibri"/>
                <a:cs typeface="Calibri"/>
                <a:sym typeface="Calibri"/>
              </a:rPr>
              <a:t> </a:t>
            </a:r>
            <a:r>
              <a:rPr b="1" i="0" lang="ar-MA" sz="4800" u="none" cap="none" strike="noStrike">
                <a:solidFill>
                  <a:srgbClr val="FFC000"/>
                </a:solidFill>
                <a:latin typeface="Calibri"/>
                <a:ea typeface="Calibri"/>
                <a:cs typeface="Calibri"/>
                <a:sym typeface="Calibri"/>
              </a:rPr>
              <a:t>القراءة بطلاقة</a:t>
            </a:r>
            <a:endParaRPr b="1" i="0" sz="4800" u="none" cap="none" strike="noStrike">
              <a:solidFill>
                <a:srgbClr val="FFC000"/>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Arial"/>
                <a:ea typeface="Arial"/>
                <a:cs typeface="Arial"/>
                <a:sym typeface="Arial"/>
              </a:rPr>
              <a:t>15 دقيقة</a:t>
            </a:r>
            <a:endParaRPr b="1" i="0" sz="4800" u="none" cap="none" strike="noStrike">
              <a:solidFill>
                <a:srgbClr val="44546A"/>
              </a:solidFill>
              <a:latin typeface="Calibri"/>
              <a:ea typeface="Calibri"/>
              <a:cs typeface="Calibri"/>
              <a:sym typeface="Calibri"/>
            </a:endParaRPr>
          </a:p>
        </p:txBody>
      </p:sp>
      <p:pic>
        <p:nvPicPr>
          <p:cNvPr id="2095" name="Google Shape;2095;p14"/>
          <p:cNvPicPr preferRelativeResize="0"/>
          <p:nvPr/>
        </p:nvPicPr>
        <p:blipFill rotWithShape="1">
          <a:blip r:embed="rId3">
            <a:alphaModFix/>
          </a:blip>
          <a:srcRect b="0" l="0" r="0" t="0"/>
          <a:stretch/>
        </p:blipFill>
        <p:spPr>
          <a:xfrm>
            <a:off x="941903" y="993046"/>
            <a:ext cx="3736023" cy="37360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9" name="Shape 2099"/>
        <p:cNvGrpSpPr/>
        <p:nvPr/>
      </p:nvGrpSpPr>
      <p:grpSpPr>
        <a:xfrm>
          <a:off x="0" y="0"/>
          <a:ext cx="0" cy="0"/>
          <a:chOff x="0" y="0"/>
          <a:chExt cx="0" cy="0"/>
        </a:xfrm>
      </p:grpSpPr>
      <p:grpSp>
        <p:nvGrpSpPr>
          <p:cNvPr id="2100" name="Google Shape;2100;p15"/>
          <p:cNvGrpSpPr/>
          <p:nvPr/>
        </p:nvGrpSpPr>
        <p:grpSpPr>
          <a:xfrm>
            <a:off x="5130955" y="1706886"/>
            <a:ext cx="6054377" cy="3711725"/>
            <a:chOff x="1715066" y="1103461"/>
            <a:chExt cx="5717724" cy="3124203"/>
          </a:xfrm>
        </p:grpSpPr>
        <p:sp>
          <p:nvSpPr>
            <p:cNvPr id="2101" name="Google Shape;2101;p15"/>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102" name="Google Shape;2102;p15"/>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103" name="Google Shape;2103;p15"/>
          <p:cNvSpPr txBox="1"/>
          <p:nvPr/>
        </p:nvSpPr>
        <p:spPr>
          <a:xfrm>
            <a:off x="5877453" y="2008346"/>
            <a:ext cx="4754879" cy="2823530"/>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t/>
            </a:r>
            <a:endParaRPr b="1" i="0" sz="4800" u="none" cap="none" strike="noStrike">
              <a:solidFill>
                <a:schemeClr val="accent2"/>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chemeClr val="accent2"/>
                </a:solidFill>
                <a:latin typeface="Calibri"/>
                <a:ea typeface="Calibri"/>
                <a:cs typeface="Calibri"/>
                <a:sym typeface="Calibri"/>
              </a:rPr>
              <a:t>أ- أَقْرَأُ العبارات بِطَلَاقَةٍ </a:t>
            </a: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pic>
        <p:nvPicPr>
          <p:cNvPr id="2104" name="Google Shape;2104;p15"/>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8" name="Shape 2108"/>
        <p:cNvGrpSpPr/>
        <p:nvPr/>
      </p:nvGrpSpPr>
      <p:grpSpPr>
        <a:xfrm>
          <a:off x="0" y="0"/>
          <a:ext cx="0" cy="0"/>
          <a:chOff x="0" y="0"/>
          <a:chExt cx="0" cy="0"/>
        </a:xfrm>
      </p:grpSpPr>
      <p:pic>
        <p:nvPicPr>
          <p:cNvPr descr="Image générée" id="2109" name="Google Shape;2109;p1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110" name="Google Shape;2110;p16"/>
          <p:cNvSpPr txBox="1"/>
          <p:nvPr/>
        </p:nvSpPr>
        <p:spPr>
          <a:xfrm>
            <a:off x="288587" y="61552"/>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1- النمذجة: انتبهوا، سأقرأ العبارات بطلاقة، ثم ستتناوبون على قراءتها من بعدي مع احترام معايير الطلاقة: الدقة والسرعة.</a:t>
            </a:r>
            <a:endParaRPr/>
          </a:p>
        </p:txBody>
      </p:sp>
      <p:sp>
        <p:nvSpPr>
          <p:cNvPr id="2111" name="Google Shape;2111;p16"/>
          <p:cNvSpPr txBox="1"/>
          <p:nvPr/>
        </p:nvSpPr>
        <p:spPr>
          <a:xfrm>
            <a:off x="1459425" y="495264"/>
            <a:ext cx="9717757" cy="338554"/>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600" u="none" cap="none" strike="noStrike">
                <a:solidFill>
                  <a:srgbClr val="A5A5A5"/>
                </a:solidFill>
                <a:latin typeface="Calibri"/>
                <a:ea typeface="Calibri"/>
                <a:cs typeface="Calibri"/>
                <a:sym typeface="Calibri"/>
              </a:rPr>
              <a:t>يطلب الأستاذ)ة( انتباه التلاميذ، ثم يقرأ العبارات بطلاقة.</a:t>
            </a:r>
            <a:endParaRPr b="0" i="0" sz="1600" u="none" cap="none" strike="noStrike">
              <a:solidFill>
                <a:srgbClr val="A5A5A5"/>
              </a:solidFill>
              <a:latin typeface="Calibri"/>
              <a:ea typeface="Calibri"/>
              <a:cs typeface="Calibri"/>
              <a:sym typeface="Calibri"/>
            </a:endParaRPr>
          </a:p>
        </p:txBody>
      </p:sp>
      <p:pic>
        <p:nvPicPr>
          <p:cNvPr id="2112" name="Google Shape;2112;p16"/>
          <p:cNvPicPr preferRelativeResize="0"/>
          <p:nvPr/>
        </p:nvPicPr>
        <p:blipFill rotWithShape="1">
          <a:blip r:embed="rId4">
            <a:alphaModFix/>
          </a:blip>
          <a:srcRect b="0" l="0" r="0" t="0"/>
          <a:stretch/>
        </p:blipFill>
        <p:spPr>
          <a:xfrm>
            <a:off x="153248" y="44086"/>
            <a:ext cx="730250" cy="730250"/>
          </a:xfrm>
          <a:prstGeom prst="rect">
            <a:avLst/>
          </a:prstGeom>
          <a:noFill/>
          <a:ln>
            <a:noFill/>
          </a:ln>
        </p:spPr>
      </p:pic>
      <p:sp>
        <p:nvSpPr>
          <p:cNvPr id="2113" name="Google Shape;2113;p16"/>
          <p:cNvSpPr/>
          <p:nvPr/>
        </p:nvSpPr>
        <p:spPr>
          <a:xfrm>
            <a:off x="0" y="0"/>
            <a:ext cx="12192000" cy="6858000"/>
          </a:xfrm>
          <a:prstGeom prst="rect">
            <a:avLst/>
          </a:prstGeom>
          <a:noFill/>
          <a:ln cap="flat" cmpd="sng" w="76200">
            <a:solidFill>
              <a:srgbClr val="F7CAAC"/>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2400" u="none" cap="none" strike="noStrike">
              <a:solidFill>
                <a:srgbClr val="FFFFFF"/>
              </a:solidFill>
              <a:latin typeface="Arial"/>
              <a:ea typeface="Arial"/>
              <a:cs typeface="Arial"/>
              <a:sym typeface="Arial"/>
            </a:endParaRPr>
          </a:p>
        </p:txBody>
      </p:sp>
      <p:graphicFrame>
        <p:nvGraphicFramePr>
          <p:cNvPr id="2114" name="Google Shape;2114;p16"/>
          <p:cNvGraphicFramePr/>
          <p:nvPr/>
        </p:nvGraphicFramePr>
        <p:xfrm>
          <a:off x="7825839" y="1103387"/>
          <a:ext cx="3000000" cy="3000000"/>
        </p:xfrm>
        <a:graphic>
          <a:graphicData uri="http://schemas.openxmlformats.org/drawingml/2006/table">
            <a:tbl>
              <a:tblPr>
                <a:noFill/>
                <a:tableStyleId>{278E04B9-8822-4626-A5FC-322CB2316D13}</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وَسَائِلُ الإِعْلَامِ</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مُشَاهَدَةُ التِّلْفَازِ</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15" name="Google Shape;2115;p16"/>
          <p:cNvGraphicFramePr/>
          <p:nvPr/>
        </p:nvGraphicFramePr>
        <p:xfrm>
          <a:off x="7837715" y="4699659"/>
          <a:ext cx="3000000" cy="3000000"/>
        </p:xfrm>
        <a:graphic>
          <a:graphicData uri="http://schemas.openxmlformats.org/drawingml/2006/table">
            <a:tbl>
              <a:tblPr>
                <a:noFill/>
                <a:tableStyleId>{278E04B9-8822-4626-A5FC-322CB2316D13}</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آثَارٌ اجْتِمَاعِيَّةٌ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الإِفْرَاطُ فِي الْمُشَاهَدَةِ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16" name="Google Shape;2116;p16"/>
          <p:cNvGraphicFramePr/>
          <p:nvPr/>
        </p:nvGraphicFramePr>
        <p:xfrm>
          <a:off x="384620" y="4735285"/>
          <a:ext cx="3000000" cy="3000000"/>
        </p:xfrm>
        <a:graphic>
          <a:graphicData uri="http://schemas.openxmlformats.org/drawingml/2006/table">
            <a:tbl>
              <a:tblPr>
                <a:noFill/>
                <a:tableStyleId>{278E04B9-8822-4626-A5FC-322CB2316D13}</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تَوْجِيهُ الْعُقُولِ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تَنْمِيطُ الْأَذْوَاقِ</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17" name="Google Shape;2117;p16"/>
          <p:cNvGraphicFramePr/>
          <p:nvPr/>
        </p:nvGraphicFramePr>
        <p:xfrm>
          <a:off x="4334493" y="2968830"/>
          <a:ext cx="3000000" cy="3000000"/>
        </p:xfrm>
        <a:graphic>
          <a:graphicData uri="http://schemas.openxmlformats.org/drawingml/2006/table">
            <a:tbl>
              <a:tblPr>
                <a:noFill/>
                <a:tableStyleId>{278E04B9-8822-4626-A5FC-322CB2316D13}</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مُمَارَسَةُ التَّضْلِيلِ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آثَارٌ نَفْسِيَّةٌ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18" name="Google Shape;2118;p16"/>
          <p:cNvGraphicFramePr/>
          <p:nvPr/>
        </p:nvGraphicFramePr>
        <p:xfrm>
          <a:off x="384621" y="1103387"/>
          <a:ext cx="3000000" cy="3000000"/>
        </p:xfrm>
        <a:graphic>
          <a:graphicData uri="http://schemas.openxmlformats.org/drawingml/2006/table">
            <a:tbl>
              <a:tblPr>
                <a:noFill/>
                <a:tableStyleId>{278E04B9-8822-4626-A5FC-322CB2316D13}</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وَسِيلَةُ تَرْفِيهٍ</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الْعُزْلَةُ الِاجْتِمَاعِيَّةُ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2" name="Shape 2122"/>
        <p:cNvGrpSpPr/>
        <p:nvPr/>
      </p:nvGrpSpPr>
      <p:grpSpPr>
        <a:xfrm>
          <a:off x="0" y="0"/>
          <a:ext cx="0" cy="0"/>
          <a:chOff x="0" y="0"/>
          <a:chExt cx="0" cy="0"/>
        </a:xfrm>
      </p:grpSpPr>
      <p:pic>
        <p:nvPicPr>
          <p:cNvPr descr="Image générée" id="2123" name="Google Shape;2123;p17"/>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124" name="Google Shape;2124;p1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25" name="Google Shape;2125;p17"/>
          <p:cNvSpPr txBox="1"/>
          <p:nvPr/>
        </p:nvSpPr>
        <p:spPr>
          <a:xfrm>
            <a:off x="288587" y="8166"/>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2- الممارسة الموجهة: معايير الطلاقة: الدقة والسرعة.</a:t>
            </a:r>
            <a:endParaRPr/>
          </a:p>
        </p:txBody>
      </p:sp>
      <p:sp>
        <p:nvSpPr>
          <p:cNvPr id="2126" name="Google Shape;2126;p17"/>
          <p:cNvSpPr txBox="1"/>
          <p:nvPr/>
        </p:nvSpPr>
        <p:spPr>
          <a:xfrm>
            <a:off x="777255" y="341806"/>
            <a:ext cx="10559840" cy="523220"/>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400" u="none" cap="none" strike="noStrike">
                <a:solidFill>
                  <a:srgbClr val="A5A5A5"/>
                </a:solidFill>
                <a:latin typeface="Calibri"/>
                <a:ea typeface="Calibri"/>
                <a:cs typeface="Calibri"/>
                <a:sym typeface="Calibri"/>
              </a:rPr>
              <a:t>يطلب الأستاذ)ة( من بعض التلاميذ المرور إلى السبورة وقراءة بعض العبارات بطلاقة، ويحرص على التصحيح الفوري لقراءة كل تلميذ بإشراك وملائه، ويطلب منهم إبداء رأيهم، ويختم بتقديم تغذية راجعة.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2127" name="Google Shape;2127;p17"/>
          <p:cNvPicPr preferRelativeResize="0"/>
          <p:nvPr/>
        </p:nvPicPr>
        <p:blipFill rotWithShape="1">
          <a:blip r:embed="rId4">
            <a:alphaModFix/>
          </a:blip>
          <a:srcRect b="0" l="0" r="0" t="0"/>
          <a:stretch/>
        </p:blipFill>
        <p:spPr>
          <a:xfrm>
            <a:off x="74613" y="85751"/>
            <a:ext cx="702642" cy="702642"/>
          </a:xfrm>
          <a:prstGeom prst="rect">
            <a:avLst/>
          </a:prstGeom>
          <a:noFill/>
          <a:ln>
            <a:noFill/>
          </a:ln>
        </p:spPr>
      </p:pic>
      <p:graphicFrame>
        <p:nvGraphicFramePr>
          <p:cNvPr id="2128" name="Google Shape;2128;p17"/>
          <p:cNvGraphicFramePr/>
          <p:nvPr/>
        </p:nvGraphicFramePr>
        <p:xfrm>
          <a:off x="7825839" y="1103387"/>
          <a:ext cx="3000000" cy="3000000"/>
        </p:xfrm>
        <a:graphic>
          <a:graphicData uri="http://schemas.openxmlformats.org/drawingml/2006/table">
            <a:tbl>
              <a:tblPr>
                <a:noFill/>
                <a:tableStyleId>{278E04B9-8822-4626-A5FC-322CB2316D13}</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وَسَائِلُ الإِعْلَامِ</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مُشَاهَدَةُ التِّلْفَازِ</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29" name="Google Shape;2129;p17"/>
          <p:cNvGraphicFramePr/>
          <p:nvPr/>
        </p:nvGraphicFramePr>
        <p:xfrm>
          <a:off x="7837715" y="4699659"/>
          <a:ext cx="3000000" cy="3000000"/>
        </p:xfrm>
        <a:graphic>
          <a:graphicData uri="http://schemas.openxmlformats.org/drawingml/2006/table">
            <a:tbl>
              <a:tblPr>
                <a:noFill/>
                <a:tableStyleId>{278E04B9-8822-4626-A5FC-322CB2316D13}</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آثَارٌ اجْتِمَاعِيَّةٌ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الإِفْرَاطُ فِي الْمُشَاهَدَةِ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30" name="Google Shape;2130;p17"/>
          <p:cNvGraphicFramePr/>
          <p:nvPr/>
        </p:nvGraphicFramePr>
        <p:xfrm>
          <a:off x="384620" y="4735285"/>
          <a:ext cx="3000000" cy="3000000"/>
        </p:xfrm>
        <a:graphic>
          <a:graphicData uri="http://schemas.openxmlformats.org/drawingml/2006/table">
            <a:tbl>
              <a:tblPr>
                <a:noFill/>
                <a:tableStyleId>{278E04B9-8822-4626-A5FC-322CB2316D13}</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تَوْجِيهُ الْعُقُولِ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تَنْمِيطُ الْأَذْوَاقِ</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31" name="Google Shape;2131;p17"/>
          <p:cNvGraphicFramePr/>
          <p:nvPr/>
        </p:nvGraphicFramePr>
        <p:xfrm>
          <a:off x="4334493" y="2968830"/>
          <a:ext cx="3000000" cy="3000000"/>
        </p:xfrm>
        <a:graphic>
          <a:graphicData uri="http://schemas.openxmlformats.org/drawingml/2006/table">
            <a:tbl>
              <a:tblPr>
                <a:noFill/>
                <a:tableStyleId>{278E04B9-8822-4626-A5FC-322CB2316D13}</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مُمَارَسَةُ التَّضْلِيلِ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آثَارٌ نَفْسِيَّةٌ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32" name="Google Shape;2132;p17"/>
          <p:cNvGraphicFramePr/>
          <p:nvPr/>
        </p:nvGraphicFramePr>
        <p:xfrm>
          <a:off x="384621" y="1103387"/>
          <a:ext cx="3000000" cy="3000000"/>
        </p:xfrm>
        <a:graphic>
          <a:graphicData uri="http://schemas.openxmlformats.org/drawingml/2006/table">
            <a:tbl>
              <a:tblPr>
                <a:noFill/>
                <a:tableStyleId>{278E04B9-8822-4626-A5FC-322CB2316D13}</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وَسِيلَةُ تَرْفِيهٍ</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الْعُزْلَةُ الِاجْتِمَاعِيَّةُ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6" name="Shape 2136"/>
        <p:cNvGrpSpPr/>
        <p:nvPr/>
      </p:nvGrpSpPr>
      <p:grpSpPr>
        <a:xfrm>
          <a:off x="0" y="0"/>
          <a:ext cx="0" cy="0"/>
          <a:chOff x="0" y="0"/>
          <a:chExt cx="0" cy="0"/>
        </a:xfrm>
      </p:grpSpPr>
      <p:pic>
        <p:nvPicPr>
          <p:cNvPr descr="Image générée" id="2137" name="Google Shape;2137;p18"/>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138" name="Google Shape;2138;p1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39" name="Google Shape;2139;p18"/>
          <p:cNvSpPr txBox="1"/>
          <p:nvPr/>
        </p:nvSpPr>
        <p:spPr>
          <a:xfrm>
            <a:off x="153248" y="6680"/>
            <a:ext cx="1101722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00000"/>
              <a:buFont typeface="Calibri"/>
              <a:buNone/>
            </a:pPr>
            <a:r>
              <a:rPr b="1" i="0" lang="ar-MA" sz="1600" u="none" cap="none" strike="noStrike">
                <a:solidFill>
                  <a:srgbClr val="7F7F7F"/>
                </a:solidFill>
                <a:latin typeface="Calibri"/>
                <a:ea typeface="Calibri"/>
                <a:cs typeface="Calibri"/>
                <a:sym typeface="Calibri"/>
              </a:rPr>
              <a:t>3- الممارسة المستقلة: معايير الطلاقة: الدقة والسرعة.</a:t>
            </a:r>
            <a:endParaRPr/>
          </a:p>
        </p:txBody>
      </p:sp>
      <p:sp>
        <p:nvSpPr>
          <p:cNvPr id="2140" name="Google Shape;2140;p18"/>
          <p:cNvSpPr txBox="1"/>
          <p:nvPr/>
        </p:nvSpPr>
        <p:spPr>
          <a:xfrm>
            <a:off x="732999" y="356871"/>
            <a:ext cx="10473912" cy="307777"/>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400" u="none" cap="none" strike="noStrike">
                <a:solidFill>
                  <a:srgbClr val="A5A5A5"/>
                </a:solidFill>
                <a:latin typeface="Calibri"/>
                <a:ea typeface="Calibri"/>
                <a:cs typeface="Calibri"/>
                <a:sym typeface="Calibri"/>
              </a:rPr>
              <a:t>يختار الأستاذ)ة( من بين التلاميذ عينة عشوائية، ويقرأ كل واحد منهم خمس عبارات بطلاقة دون تدخل فوري، ثم يقدم تغذية راجعة بعد انتهاء التلميذ من قراءة العبارات المطلوبة.</a:t>
            </a:r>
            <a:endParaRPr b="0" i="0" sz="1400" u="none" cap="none" strike="noStrike">
              <a:solidFill>
                <a:srgbClr val="A5A5A5"/>
              </a:solidFill>
              <a:latin typeface="Calibri"/>
              <a:ea typeface="Calibri"/>
              <a:cs typeface="Calibri"/>
              <a:sym typeface="Calibri"/>
            </a:endParaRPr>
          </a:p>
        </p:txBody>
      </p:sp>
      <p:pic>
        <p:nvPicPr>
          <p:cNvPr descr="Lever la main - Icônes mains et gestes gratuites" id="2141" name="Google Shape;2141;p18"/>
          <p:cNvPicPr preferRelativeResize="0"/>
          <p:nvPr/>
        </p:nvPicPr>
        <p:blipFill rotWithShape="1">
          <a:blip r:embed="rId4">
            <a:alphaModFix/>
          </a:blip>
          <a:srcRect b="0" l="0" r="0" t="0"/>
          <a:stretch/>
        </p:blipFill>
        <p:spPr>
          <a:xfrm>
            <a:off x="116809" y="71470"/>
            <a:ext cx="702642" cy="702642"/>
          </a:xfrm>
          <a:prstGeom prst="rect">
            <a:avLst/>
          </a:prstGeom>
          <a:noFill/>
          <a:ln>
            <a:noFill/>
          </a:ln>
        </p:spPr>
      </p:pic>
      <p:graphicFrame>
        <p:nvGraphicFramePr>
          <p:cNvPr id="2142" name="Google Shape;2142;p18"/>
          <p:cNvGraphicFramePr/>
          <p:nvPr/>
        </p:nvGraphicFramePr>
        <p:xfrm>
          <a:off x="7825839" y="1103387"/>
          <a:ext cx="3000000" cy="3000000"/>
        </p:xfrm>
        <a:graphic>
          <a:graphicData uri="http://schemas.openxmlformats.org/drawingml/2006/table">
            <a:tbl>
              <a:tblPr>
                <a:noFill/>
                <a:tableStyleId>{278E04B9-8822-4626-A5FC-322CB2316D13}</a:tableStyleId>
              </a:tblPr>
              <a:tblGrid>
                <a:gridCol w="3760050"/>
              </a:tblGrid>
              <a:tr h="20145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1- وَسَائِلُ الإِعْلَامِ</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2- مُشَاهَدَةُ التِّلْفَازِ</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43" name="Google Shape;2143;p18"/>
          <p:cNvGraphicFramePr/>
          <p:nvPr/>
        </p:nvGraphicFramePr>
        <p:xfrm>
          <a:off x="7837715" y="4699659"/>
          <a:ext cx="3000000" cy="3000000"/>
        </p:xfrm>
        <a:graphic>
          <a:graphicData uri="http://schemas.openxmlformats.org/drawingml/2006/table">
            <a:tbl>
              <a:tblPr>
                <a:noFill/>
                <a:tableStyleId>{278E04B9-8822-4626-A5FC-322CB2316D13}</a:tableStyleId>
              </a:tblPr>
              <a:tblGrid>
                <a:gridCol w="3878800"/>
              </a:tblGrid>
              <a:tr h="2579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7- آثَارٌ اجْتِمَاعِيَّةٌ</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229525">
                <a:tc>
                  <a:txBody>
                    <a:bodyPr/>
                    <a:lstStyle/>
                    <a:p>
                      <a:pPr indent="0" lvl="0" marL="0" marR="0" rtl="1" algn="r">
                        <a:lnSpc>
                          <a:spcPct val="25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8- الإِفْرَاطُ فِي الْمُشَاهَدَةِ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44" name="Google Shape;2144;p18"/>
          <p:cNvGraphicFramePr/>
          <p:nvPr/>
        </p:nvGraphicFramePr>
        <p:xfrm>
          <a:off x="384620" y="4735285"/>
          <a:ext cx="3000000" cy="3000000"/>
        </p:xfrm>
        <a:graphic>
          <a:graphicData uri="http://schemas.openxmlformats.org/drawingml/2006/table">
            <a:tbl>
              <a:tblPr>
                <a:noFill/>
                <a:tableStyleId>{278E04B9-8822-4626-A5FC-322CB2316D13}</a:tableStyleId>
              </a:tblPr>
              <a:tblGrid>
                <a:gridCol w="3664875"/>
              </a:tblGrid>
              <a:tr h="800100">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9- تَوْجِيهُ الْعُقُولِ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00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10- تَنْمِيطُ الْأَذْوَاقِ</a:t>
                      </a:r>
                      <a:endParaRPr b="0" i="0" sz="2400" u="none" cap="none" strike="noStrike">
                        <a:solidFill>
                          <a:srgbClr val="00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45" name="Google Shape;2145;p18"/>
          <p:cNvGraphicFramePr/>
          <p:nvPr/>
        </p:nvGraphicFramePr>
        <p:xfrm>
          <a:off x="4334493" y="2968830"/>
          <a:ext cx="3000000" cy="3000000"/>
        </p:xfrm>
        <a:graphic>
          <a:graphicData uri="http://schemas.openxmlformats.org/drawingml/2006/table">
            <a:tbl>
              <a:tblPr>
                <a:noFill/>
                <a:tableStyleId>{278E04B9-8822-4626-A5FC-322CB2316D13}</a:tableStyleId>
              </a:tblPr>
              <a:tblGrid>
                <a:gridCol w="3248700"/>
              </a:tblGrid>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5- مُمَارَسَةُ التَّضْلِيلِ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841475">
                <a:tc>
                  <a:txBody>
                    <a:bodyPr/>
                    <a:lstStyle/>
                    <a:p>
                      <a:pPr indent="0" lvl="0" marL="0" marR="0" rtl="1" algn="r">
                        <a:lnSpc>
                          <a:spcPct val="200000"/>
                        </a:lnSpc>
                        <a:spcBef>
                          <a:spcPts val="0"/>
                        </a:spcBef>
                        <a:spcAft>
                          <a:spcPts val="0"/>
                        </a:spcAft>
                        <a:buClr>
                          <a:schemeClr val="dk1"/>
                        </a:buClr>
                        <a:buSzPts val="2800"/>
                        <a:buFont typeface="Simplified Arabic"/>
                        <a:buNone/>
                      </a:pPr>
                      <a:r>
                        <a:rPr b="0" i="0" lang="ar-MA" sz="2400" u="none" cap="none" strike="noStrike">
                          <a:solidFill>
                            <a:srgbClr val="000000"/>
                          </a:solidFill>
                          <a:latin typeface="Calibri"/>
                          <a:ea typeface="Calibri"/>
                          <a:cs typeface="Calibri"/>
                          <a:sym typeface="Calibri"/>
                        </a:rPr>
                        <a:t>6- آثَارٌ نَفْسِيَّةٌ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graphicFrame>
        <p:nvGraphicFramePr>
          <p:cNvPr id="2146" name="Google Shape;2146;p18"/>
          <p:cNvGraphicFramePr/>
          <p:nvPr/>
        </p:nvGraphicFramePr>
        <p:xfrm>
          <a:off x="384621" y="1103387"/>
          <a:ext cx="3000000" cy="3000000"/>
        </p:xfrm>
        <a:graphic>
          <a:graphicData uri="http://schemas.openxmlformats.org/drawingml/2006/table">
            <a:tbl>
              <a:tblPr>
                <a:noFill/>
                <a:tableStyleId>{278E04B9-8822-4626-A5FC-322CB2316D13}</a:tableStyleId>
              </a:tblPr>
              <a:tblGrid>
                <a:gridCol w="3748000"/>
              </a:tblGrid>
              <a:tr h="20145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3- وَسِيلَةُ تَرْفِيهٍ</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183100">
                <a:tc>
                  <a:txBody>
                    <a:bodyPr/>
                    <a:lstStyle/>
                    <a:p>
                      <a:pPr indent="0" lvl="0" marL="0" marR="0" rtl="1" algn="r">
                        <a:lnSpc>
                          <a:spcPct val="200000"/>
                        </a:lnSpc>
                        <a:spcBef>
                          <a:spcPts val="0"/>
                        </a:spcBef>
                        <a:spcAft>
                          <a:spcPts val="0"/>
                        </a:spcAft>
                        <a:buClr>
                          <a:srgbClr val="000000"/>
                        </a:buClr>
                        <a:buSzPts val="2800"/>
                        <a:buFont typeface="Arial"/>
                        <a:buNone/>
                      </a:pPr>
                      <a:r>
                        <a:rPr b="0" i="0" lang="ar-MA" sz="2400" u="none" cap="none" strike="noStrike">
                          <a:solidFill>
                            <a:srgbClr val="000000"/>
                          </a:solidFill>
                          <a:latin typeface="Calibri"/>
                          <a:ea typeface="Calibri"/>
                          <a:cs typeface="Calibri"/>
                          <a:sym typeface="Calibri"/>
                        </a:rPr>
                        <a:t>4- الْعُزْلَةُ الِاجْتِمَاعِيَّةُ</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0" name="Shape 2150"/>
        <p:cNvGrpSpPr/>
        <p:nvPr/>
      </p:nvGrpSpPr>
      <p:grpSpPr>
        <a:xfrm>
          <a:off x="0" y="0"/>
          <a:ext cx="0" cy="0"/>
          <a:chOff x="0" y="0"/>
          <a:chExt cx="0" cy="0"/>
        </a:xfrm>
      </p:grpSpPr>
      <p:grpSp>
        <p:nvGrpSpPr>
          <p:cNvPr id="2151" name="Google Shape;2151;p19"/>
          <p:cNvGrpSpPr/>
          <p:nvPr/>
        </p:nvGrpSpPr>
        <p:grpSpPr>
          <a:xfrm>
            <a:off x="5130955" y="1706886"/>
            <a:ext cx="6054377" cy="3711725"/>
            <a:chOff x="1715066" y="1103461"/>
            <a:chExt cx="5717724" cy="3124203"/>
          </a:xfrm>
        </p:grpSpPr>
        <p:sp>
          <p:nvSpPr>
            <p:cNvPr id="2152" name="Google Shape;2152;p1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153" name="Google Shape;2153;p1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154" name="Google Shape;2154;p19"/>
          <p:cNvSpPr txBox="1"/>
          <p:nvPr/>
        </p:nvSpPr>
        <p:spPr>
          <a:xfrm>
            <a:off x="5877453" y="2008346"/>
            <a:ext cx="4754879" cy="2902911"/>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t/>
            </a:r>
            <a:endParaRPr b="1" i="0" sz="4800" u="none" cap="none" strike="noStrike">
              <a:solidFill>
                <a:srgbClr val="ED7D31"/>
              </a:solidFill>
              <a:latin typeface="Calibri"/>
              <a:ea typeface="Calibri"/>
              <a:cs typeface="Calibri"/>
              <a:sym typeface="Calibri"/>
            </a:endParaRPr>
          </a:p>
          <a:p>
            <a:pPr indent="0" lvl="0" marL="0" marR="0" rtl="0" algn="ctr">
              <a:lnSpc>
                <a:spcPct val="131218"/>
              </a:lnSpc>
              <a:spcBef>
                <a:spcPts val="0"/>
              </a:spcBef>
              <a:spcAft>
                <a:spcPts val="0"/>
              </a:spcAft>
              <a:buNone/>
            </a:pPr>
            <a:r>
              <a:rPr b="1" i="0" lang="ar-MA" sz="4800" u="none" cap="none" strike="noStrike">
                <a:solidFill>
                  <a:srgbClr val="ED7D31"/>
                </a:solidFill>
                <a:latin typeface="Calibri"/>
                <a:ea typeface="Calibri"/>
                <a:cs typeface="Calibri"/>
                <a:sym typeface="Calibri"/>
              </a:rPr>
              <a:t>ب- أَقْرَأُ النص بِطَلَاقَةٍ </a:t>
            </a:r>
            <a:r>
              <a:rPr b="1" i="0" lang="ar-MA" sz="4800" u="none" cap="none" strike="noStrike">
                <a:solidFill>
                  <a:srgbClr val="44546A"/>
                </a:solidFill>
                <a:latin typeface="Calibri"/>
                <a:ea typeface="Calibri"/>
                <a:cs typeface="Calibri"/>
                <a:sym typeface="Calibri"/>
              </a:rPr>
              <a:t>10 دقائق</a:t>
            </a:r>
            <a:endParaRPr b="1" i="0" sz="4800" u="none" cap="none" strike="noStrike">
              <a:solidFill>
                <a:srgbClr val="44546A"/>
              </a:solidFill>
              <a:latin typeface="Calibri"/>
              <a:ea typeface="Calibri"/>
              <a:cs typeface="Calibri"/>
              <a:sym typeface="Calibri"/>
            </a:endParaRPr>
          </a:p>
        </p:txBody>
      </p:sp>
      <p:pic>
        <p:nvPicPr>
          <p:cNvPr id="2155" name="Google Shape;2155;p19"/>
          <p:cNvPicPr preferRelativeResize="0"/>
          <p:nvPr/>
        </p:nvPicPr>
        <p:blipFill rotWithShape="1">
          <a:blip r:embed="rId3">
            <a:alphaModFix/>
          </a:blip>
          <a:srcRect b="0" l="0" r="0" t="0"/>
          <a:stretch/>
        </p:blipFill>
        <p:spPr>
          <a:xfrm>
            <a:off x="1099260" y="2238423"/>
            <a:ext cx="2924072" cy="292407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9" name="Shape 2159"/>
        <p:cNvGrpSpPr/>
        <p:nvPr/>
      </p:nvGrpSpPr>
      <p:grpSpPr>
        <a:xfrm>
          <a:off x="0" y="0"/>
          <a:ext cx="0" cy="0"/>
          <a:chOff x="0" y="0"/>
          <a:chExt cx="0" cy="0"/>
        </a:xfrm>
      </p:grpSpPr>
      <p:sp>
        <p:nvSpPr>
          <p:cNvPr id="2160" name="Google Shape;2160;p20"/>
          <p:cNvSpPr txBox="1"/>
          <p:nvPr>
            <p:ph idx="2" type="body"/>
          </p:nvPr>
        </p:nvSpPr>
        <p:spPr>
          <a:xfrm>
            <a:off x="213756" y="1075731"/>
            <a:ext cx="11737304" cy="4524275"/>
          </a:xfrm>
          <a:prstGeom prst="rect">
            <a:avLst/>
          </a:prstGeom>
          <a:noFill/>
          <a:ln>
            <a:noFill/>
          </a:ln>
        </p:spPr>
        <p:txBody>
          <a:bodyPr anchorCtr="0" anchor="t" bIns="45700" lIns="91425" spcFirstLastPara="1" rIns="91425" wrap="square" tIns="45700">
            <a:spAutoFit/>
          </a:bodyPr>
          <a:lstStyle/>
          <a:p>
            <a:pPr indent="0" lvl="0" marL="0" rtl="1" algn="r">
              <a:lnSpc>
                <a:spcPct val="200000"/>
              </a:lnSpc>
              <a:spcBef>
                <a:spcPts val="0"/>
              </a:spcBef>
              <a:spcAft>
                <a:spcPts val="0"/>
              </a:spcAft>
              <a:buClr>
                <a:srgbClr val="000000"/>
              </a:buClr>
              <a:buSzPts val="3000"/>
              <a:buNone/>
            </a:pPr>
            <a:r>
              <a:rPr b="1" lang="ar-MA" sz="2400">
                <a:solidFill>
                  <a:srgbClr val="FF0000"/>
                </a:solidFill>
                <a:latin typeface="Calibri"/>
                <a:ea typeface="Calibri"/>
                <a:cs typeface="Calibri"/>
                <a:sym typeface="Calibri"/>
              </a:rPr>
              <a:t>لا يَخْتَلِفُ اثْنانِ </a:t>
            </a:r>
            <a:r>
              <a:rPr b="1" lang="ar-MA" sz="2400">
                <a:solidFill>
                  <a:srgbClr val="000000"/>
                </a:solidFill>
                <a:latin typeface="Calibri"/>
                <a:ea typeface="Calibri"/>
                <a:cs typeface="Calibri"/>
                <a:sym typeface="Calibri"/>
              </a:rPr>
              <a:t>على أنَّ التِّلْفازَ يُعَدُّ مِن أَبْرَزِ وَسائِلِ الإِعْلامِ في العَصْرِ الْحَديثِ، </a:t>
            </a:r>
            <a:r>
              <a:rPr b="1" lang="ar-MA" sz="2400">
                <a:solidFill>
                  <a:srgbClr val="FF0000"/>
                </a:solidFill>
                <a:latin typeface="Calibri"/>
                <a:ea typeface="Calibri"/>
                <a:cs typeface="Calibri"/>
                <a:sym typeface="Calibri"/>
              </a:rPr>
              <a:t>وَقَد قِيلَ </a:t>
            </a:r>
            <a:r>
              <a:rPr b="1" lang="ar-MA" sz="2400">
                <a:solidFill>
                  <a:srgbClr val="000000"/>
                </a:solidFill>
                <a:latin typeface="Calibri"/>
                <a:ea typeface="Calibri"/>
                <a:cs typeface="Calibri"/>
                <a:sym typeface="Calibri"/>
              </a:rPr>
              <a:t>إِنَّ مُشاهَدَةَ التِّلْفازِ مُفِيدَةٌ لِلأَطْفالِ، لِأَنَّهُ وَسيلَةٌ لِلتَّرْفِيهِ وَالتَّثْقِيفِ وَنَقْلِ الأَخْبارِ، </a:t>
            </a:r>
            <a:r>
              <a:rPr b="1" lang="ar-MA" sz="2400">
                <a:solidFill>
                  <a:srgbClr val="FF0000"/>
                </a:solidFill>
                <a:latin typeface="Calibri"/>
                <a:ea typeface="Calibri"/>
                <a:cs typeface="Calibri"/>
                <a:sym typeface="Calibri"/>
              </a:rPr>
              <a:t>وَهُوَ رَأْيٌ </a:t>
            </a:r>
            <a:r>
              <a:rPr b="1" lang="ar-MA" sz="2400">
                <a:solidFill>
                  <a:srgbClr val="000000"/>
                </a:solidFill>
                <a:latin typeface="Calibri"/>
                <a:ea typeface="Calibri"/>
                <a:cs typeface="Calibri"/>
                <a:sym typeface="Calibri"/>
              </a:rPr>
              <a:t>فيهِ بَعْضُ الوَجاهَةِ وَالصَّوابِ، لأنَّه لا يُمْكِنُنَا أَنْ نُنْكِرَ ما لِلتِّلْفازِ مِن أَدْوار مُهِمَّةٍ، </a:t>
            </a:r>
            <a:r>
              <a:rPr b="1" lang="ar-MA" sz="2400">
                <a:solidFill>
                  <a:srgbClr val="FF0000"/>
                </a:solidFill>
                <a:latin typeface="Calibri"/>
                <a:ea typeface="Calibri"/>
                <a:cs typeface="Calibri"/>
                <a:sym typeface="Calibri"/>
              </a:rPr>
              <a:t>لَكِنَّ هَذا الرَّأْيَ، في نَظَرِي</a:t>
            </a:r>
            <a:r>
              <a:rPr b="1" lang="ar-MA" sz="2400">
                <a:solidFill>
                  <a:srgbClr val="000000"/>
                </a:solidFill>
                <a:latin typeface="Calibri"/>
                <a:ea typeface="Calibri"/>
                <a:cs typeface="Calibri"/>
                <a:sym typeface="Calibri"/>
              </a:rPr>
              <a:t>، أَغْفَلَ الآثارَ الاجْتِماعِيَّةَ وَالنَّفْسِيَّةَ الكَثِيرَةَ الَّتي يُسَبِّبُها التِّلْفازُ، خُصُوصًا عِنْدَ الإِفْراطِ في مُشاهَدَتِهِ، وَمِنْها: العُزْلَةُ الاجْتِماعِيَّةُ، وَضعْفُ التَّواصُلِ بَيْنَ أَفْرادِ الأُسْرَةِ، وَضعْفُ التَّرْكِيزِ، وَتَوْجِيهُ العُقُولِ، وَتَنْمِيطُ الأَذْواقِ، وَاكْتِسابُ قِيَمٍ غَيْر سَلِيمَةٍ، </a:t>
            </a:r>
            <a:r>
              <a:rPr b="1" lang="ar-MA" sz="2400">
                <a:solidFill>
                  <a:srgbClr val="FF0000"/>
                </a:solidFill>
                <a:latin typeface="Calibri"/>
                <a:ea typeface="Calibri"/>
                <a:cs typeface="Calibri"/>
                <a:sym typeface="Calibri"/>
              </a:rPr>
              <a:t>بِالإِضافَةِ</a:t>
            </a:r>
            <a:r>
              <a:rPr b="1" lang="ar-MA" sz="2400">
                <a:solidFill>
                  <a:srgbClr val="000000"/>
                </a:solidFill>
                <a:latin typeface="Calibri"/>
                <a:ea typeface="Calibri"/>
                <a:cs typeface="Calibri"/>
                <a:sym typeface="Calibri"/>
              </a:rPr>
              <a:t> إِلى الكَسَلِ وَانْتِشارِ السُّمْنَةِ وَمُمارَسَةِ التَّضْلِيلِ. </a:t>
            </a:r>
            <a:r>
              <a:rPr b="1" lang="ar-MA" sz="2400">
                <a:solidFill>
                  <a:srgbClr val="FF0000"/>
                </a:solidFill>
                <a:latin typeface="Calibri"/>
                <a:ea typeface="Calibri"/>
                <a:cs typeface="Calibri"/>
                <a:sym typeface="Calibri"/>
              </a:rPr>
              <a:t>لِذَلكَ</a:t>
            </a:r>
            <a:r>
              <a:rPr b="1" lang="ar-MA" sz="2400">
                <a:solidFill>
                  <a:srgbClr val="000000"/>
                </a:solidFill>
                <a:latin typeface="Calibri"/>
                <a:ea typeface="Calibri"/>
                <a:cs typeface="Calibri"/>
                <a:sym typeface="Calibri"/>
              </a:rPr>
              <a:t>، َقَدْ صَدَقَ مَنْ نَعَتَ وَسائِلَ الإِعْلامِ، وَمِنْها التِّلْفازُ، بِالمُتَلاعِبِينَ بِالعُقُولِ. </a:t>
            </a:r>
            <a:endParaRPr b="1" sz="2600">
              <a:solidFill>
                <a:srgbClr val="000000"/>
              </a:solidFill>
              <a:latin typeface="Calibri"/>
              <a:ea typeface="Calibri"/>
              <a:cs typeface="Calibri"/>
              <a:sym typeface="Calibri"/>
            </a:endParaRPr>
          </a:p>
        </p:txBody>
      </p:sp>
      <p:sp>
        <p:nvSpPr>
          <p:cNvPr id="2161" name="Google Shape;2161;p20"/>
          <p:cNvSpPr/>
          <p:nvPr/>
        </p:nvSpPr>
        <p:spPr>
          <a:xfrm>
            <a:off x="8945208" y="0"/>
            <a:ext cx="3216767" cy="888174"/>
          </a:xfrm>
          <a:prstGeom prst="roundRect">
            <a:avLst>
              <a:gd fmla="val 16667" name="adj"/>
            </a:avLst>
          </a:prstGeom>
          <a:solidFill>
            <a:srgbClr val="ED7D31"/>
          </a:solidFill>
          <a:ln cap="flat" cmpd="sng" w="12700">
            <a:solidFill>
              <a:srgbClr val="1E4E79"/>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45700" lIns="91425" spcFirstLastPara="1" rIns="91425" wrap="square" tIns="45700">
            <a:noAutofit/>
          </a:bodyPr>
          <a:lstStyle/>
          <a:p>
            <a:pPr indent="0" lvl="0" marL="0" marR="0" rtl="1" algn="r">
              <a:spcBef>
                <a:spcPts val="0"/>
              </a:spcBef>
              <a:spcAft>
                <a:spcPts val="0"/>
              </a:spcAft>
              <a:buClr>
                <a:srgbClr val="000000"/>
              </a:buClr>
              <a:buSzPts val="2800"/>
              <a:buFont typeface="Arial"/>
              <a:buNone/>
            </a:pPr>
            <a:r>
              <a:rPr b="1" i="0" lang="ar-MA" sz="2800" u="none" cap="none" strike="noStrike">
                <a:solidFill>
                  <a:srgbClr val="FFFFFF"/>
                </a:solidFill>
                <a:latin typeface="Calibri"/>
                <a:ea typeface="Calibri"/>
                <a:cs typeface="Calibri"/>
                <a:sym typeface="Calibri"/>
              </a:rPr>
              <a:t>أَقْرَأُ النص بِطَلاقَةٍ</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5" name="Shape 2165"/>
        <p:cNvGrpSpPr/>
        <p:nvPr/>
      </p:nvGrpSpPr>
      <p:grpSpPr>
        <a:xfrm>
          <a:off x="0" y="0"/>
          <a:ext cx="0" cy="0"/>
          <a:chOff x="0" y="0"/>
          <a:chExt cx="0" cy="0"/>
        </a:xfrm>
      </p:grpSpPr>
      <p:sp>
        <p:nvSpPr>
          <p:cNvPr id="2166" name="Google Shape;2166;p2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67" name="Google Shape;2167;p21"/>
          <p:cNvSpPr txBox="1"/>
          <p:nvPr/>
        </p:nvSpPr>
        <p:spPr>
          <a:xfrm>
            <a:off x="151819" y="4227"/>
            <a:ext cx="11040563" cy="413654"/>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Calibri"/>
              <a:buNone/>
            </a:pPr>
            <a:r>
              <a:rPr b="1" i="0" lang="ar-MA" sz="2000" u="none" cap="none" strike="noStrike">
                <a:solidFill>
                  <a:srgbClr val="A5A5A5"/>
                </a:solidFill>
                <a:latin typeface="Calibri"/>
                <a:ea typeface="Calibri"/>
                <a:cs typeface="Calibri"/>
                <a:sym typeface="Calibri"/>
              </a:rPr>
              <a:t>1- النمذجة</a:t>
            </a:r>
            <a:r>
              <a:rPr b="1" i="0" lang="ar-MA" sz="2000" u="none" cap="none" strike="noStrike">
                <a:solidFill>
                  <a:srgbClr val="757070"/>
                </a:solidFill>
                <a:latin typeface="Calibri"/>
                <a:ea typeface="Calibri"/>
                <a:cs typeface="Calibri"/>
                <a:sym typeface="Calibri"/>
              </a:rPr>
              <a:t>: </a:t>
            </a:r>
            <a:r>
              <a:rPr b="1" i="0" lang="ar-MA" sz="2000" u="none" cap="none" strike="noStrike">
                <a:solidFill>
                  <a:srgbClr val="44546A"/>
                </a:solidFill>
                <a:latin typeface="Calibri"/>
                <a:ea typeface="Calibri"/>
                <a:cs typeface="Calibri"/>
                <a:sym typeface="Calibri"/>
              </a:rPr>
              <a:t>أقرأ النص بطلاقة. </a:t>
            </a:r>
            <a:endParaRPr b="1" i="0" sz="2000" u="none" cap="none" strike="noStrike">
              <a:solidFill>
                <a:srgbClr val="44546A"/>
              </a:solidFill>
              <a:latin typeface="Calibri"/>
              <a:ea typeface="Calibri"/>
              <a:cs typeface="Calibri"/>
              <a:sym typeface="Calibri"/>
            </a:endParaRPr>
          </a:p>
        </p:txBody>
      </p:sp>
      <p:sp>
        <p:nvSpPr>
          <p:cNvPr id="2168" name="Google Shape;2168;p21"/>
          <p:cNvSpPr txBox="1"/>
          <p:nvPr/>
        </p:nvSpPr>
        <p:spPr>
          <a:xfrm>
            <a:off x="870507" y="407261"/>
            <a:ext cx="10787683" cy="285435"/>
          </a:xfrm>
          <a:prstGeom prst="rect">
            <a:avLst/>
          </a:prstGeom>
          <a:noFill/>
          <a:ln>
            <a:noFill/>
          </a:ln>
        </p:spPr>
        <p:txBody>
          <a:bodyPr anchorCtr="0" anchor="t" bIns="45700" lIns="91425" spcFirstLastPara="1" rIns="91425" wrap="square" tIns="45700">
            <a:normAutofit fontScale="92500"/>
          </a:bodyPr>
          <a:lstStyle/>
          <a:p>
            <a:pPr indent="0" lvl="0" marL="0" marR="0" rtl="1" algn="r">
              <a:lnSpc>
                <a:spcPct val="90000"/>
              </a:lnSpc>
              <a:spcBef>
                <a:spcPts val="0"/>
              </a:spcBef>
              <a:spcAft>
                <a:spcPts val="0"/>
              </a:spcAft>
              <a:buNone/>
            </a:pPr>
            <a:r>
              <a:rPr b="0" i="0" lang="ar-MA" sz="1300" u="none" cap="none" strike="noStrike">
                <a:solidFill>
                  <a:srgbClr val="A5A5A5"/>
                </a:solidFill>
                <a:latin typeface="Calibri"/>
                <a:ea typeface="Calibri"/>
                <a:cs typeface="Calibri"/>
                <a:sym typeface="Calibri"/>
              </a:rPr>
              <a:t>يحرص  الأستاذ)ة( قراءة النص المثبت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200" u="none" cap="none" strike="noStrike">
                <a:solidFill>
                  <a:srgbClr val="AEABAB"/>
                </a:solidFill>
                <a:latin typeface="Calibri"/>
                <a:ea typeface="Calibri"/>
                <a:cs typeface="Calibri"/>
                <a:sym typeface="Calibri"/>
              </a:rPr>
              <a:t>.</a:t>
            </a:r>
            <a:endParaRPr/>
          </a:p>
        </p:txBody>
      </p:sp>
      <p:pic>
        <p:nvPicPr>
          <p:cNvPr id="2169" name="Google Shape;2169;p21"/>
          <p:cNvPicPr preferRelativeResize="0"/>
          <p:nvPr/>
        </p:nvPicPr>
        <p:blipFill rotWithShape="1">
          <a:blip r:embed="rId3">
            <a:alphaModFix/>
          </a:blip>
          <a:srcRect b="0" l="0" r="0" t="0"/>
          <a:stretch/>
        </p:blipFill>
        <p:spPr>
          <a:xfrm>
            <a:off x="3809972" y="2408958"/>
            <a:ext cx="4068000" cy="2772000"/>
          </a:xfrm>
          <a:prstGeom prst="rect">
            <a:avLst/>
          </a:prstGeom>
          <a:noFill/>
          <a:ln>
            <a:noFill/>
          </a:ln>
        </p:spPr>
      </p:pic>
      <p:sp>
        <p:nvSpPr>
          <p:cNvPr id="2170" name="Google Shape;2170;p21"/>
          <p:cNvSpPr txBox="1"/>
          <p:nvPr/>
        </p:nvSpPr>
        <p:spPr>
          <a:xfrm>
            <a:off x="996948" y="1754993"/>
            <a:ext cx="10787683" cy="285435"/>
          </a:xfrm>
          <a:prstGeom prst="rect">
            <a:avLst/>
          </a:prstGeom>
          <a:noFill/>
          <a:ln>
            <a:noFill/>
          </a:ln>
        </p:spPr>
        <p:txBody>
          <a:bodyPr anchorCtr="0" anchor="t" bIns="45700" lIns="91425" spcFirstLastPara="1" rIns="91425" wrap="square" tIns="45700">
            <a:norm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يحرص </a:t>
            </a:r>
            <a:r>
              <a:rPr b="0" i="0" lang="ar-MA" sz="1400" u="none" cap="none" strike="noStrike">
                <a:solidFill>
                  <a:srgbClr val="A5A5A5"/>
                </a:solidFill>
                <a:latin typeface="Calibri"/>
                <a:ea typeface="Calibri"/>
                <a:cs typeface="Calibri"/>
                <a:sym typeface="Calibri"/>
              </a:rPr>
              <a:t> الأستاذ)ة( قراءة النص قراءة اقتدائية </a:t>
            </a:r>
            <a:r>
              <a:rPr b="0" i="1" lang="ar-MA" sz="1400" u="none" cap="none" strike="noStrike">
                <a:solidFill>
                  <a:srgbClr val="AEABAB"/>
                </a:solidFill>
                <a:latin typeface="Calibri"/>
                <a:ea typeface="Calibri"/>
                <a:cs typeface="Calibri"/>
                <a:sym typeface="Calibri"/>
              </a:rPr>
              <a:t> على تتبع أخطاء المتعلمين.</a:t>
            </a:r>
            <a:endParaRPr b="0" i="1" sz="1400" u="none" cap="none" strike="noStrike">
              <a:solidFill>
                <a:srgbClr val="AEABAB"/>
              </a:solidFill>
              <a:latin typeface="Calibri"/>
              <a:ea typeface="Calibri"/>
              <a:cs typeface="Calibri"/>
              <a:sym typeface="Calibri"/>
            </a:endParaRPr>
          </a:p>
        </p:txBody>
      </p:sp>
      <p:pic>
        <p:nvPicPr>
          <p:cNvPr descr="Image générée" id="2171" name="Google Shape;2171;p21"/>
          <p:cNvPicPr preferRelativeResize="0"/>
          <p:nvPr/>
        </p:nvPicPr>
        <p:blipFill rotWithShape="1">
          <a:blip r:embed="rId4">
            <a:alphaModFix/>
          </a:blip>
          <a:srcRect b="61971" l="3539" r="75793" t="24327"/>
          <a:stretch/>
        </p:blipFill>
        <p:spPr>
          <a:xfrm>
            <a:off x="-72526" y="-128078"/>
            <a:ext cx="792431" cy="791083"/>
          </a:xfrm>
          <a:prstGeom prst="rect">
            <a:avLst/>
          </a:prstGeom>
          <a:noFill/>
          <a:ln>
            <a:noFill/>
          </a:ln>
        </p:spPr>
      </p:pic>
      <p:pic>
        <p:nvPicPr>
          <p:cNvPr descr="Image générée" id="2172" name="Google Shape;2172;p21"/>
          <p:cNvPicPr preferRelativeResize="0"/>
          <p:nvPr/>
        </p:nvPicPr>
        <p:blipFill rotWithShape="1">
          <a:blip r:embed="rId5">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6" name="Shape 2176"/>
        <p:cNvGrpSpPr/>
        <p:nvPr/>
      </p:nvGrpSpPr>
      <p:grpSpPr>
        <a:xfrm>
          <a:off x="0" y="0"/>
          <a:ext cx="0" cy="0"/>
          <a:chOff x="0" y="0"/>
          <a:chExt cx="0" cy="0"/>
        </a:xfrm>
      </p:grpSpPr>
      <p:sp>
        <p:nvSpPr>
          <p:cNvPr id="2177" name="Google Shape;2177;p2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78" name="Google Shape;2178;p22"/>
          <p:cNvSpPr txBox="1"/>
          <p:nvPr/>
        </p:nvSpPr>
        <p:spPr>
          <a:xfrm>
            <a:off x="339427" y="158767"/>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النص قِرَاءَة صامتة، ونضع سطرا أسفل الكلمات التي نجد صعوبة في قراءتها بدقة.</a:t>
            </a:r>
            <a:endParaRPr b="1" i="0" sz="2000" u="none" cap="none" strike="noStrike">
              <a:solidFill>
                <a:srgbClr val="757070"/>
              </a:solidFill>
              <a:latin typeface="Calibri"/>
              <a:ea typeface="Calibri"/>
              <a:cs typeface="Calibri"/>
              <a:sym typeface="Calibri"/>
            </a:endParaRPr>
          </a:p>
        </p:txBody>
      </p:sp>
      <p:pic>
        <p:nvPicPr>
          <p:cNvPr id="2179" name="Google Shape;2179;p22"/>
          <p:cNvPicPr preferRelativeResize="0"/>
          <p:nvPr/>
        </p:nvPicPr>
        <p:blipFill rotWithShape="1">
          <a:blip r:embed="rId3">
            <a:alphaModFix/>
          </a:blip>
          <a:srcRect b="0" l="0" r="0" t="0"/>
          <a:stretch/>
        </p:blipFill>
        <p:spPr>
          <a:xfrm>
            <a:off x="-29004" y="33640"/>
            <a:ext cx="730250" cy="730250"/>
          </a:xfrm>
          <a:prstGeom prst="rect">
            <a:avLst/>
          </a:prstGeom>
          <a:noFill/>
          <a:ln>
            <a:noFill/>
          </a:ln>
        </p:spPr>
      </p:pic>
      <p:sp>
        <p:nvSpPr>
          <p:cNvPr id="2180" name="Google Shape;2180;p22"/>
          <p:cNvSpPr txBox="1"/>
          <p:nvPr/>
        </p:nvSpPr>
        <p:spPr>
          <a:xfrm>
            <a:off x="1019696" y="539629"/>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200" u="none" cap="none" strike="noStrike">
                <a:solidFill>
                  <a:srgbClr val="A5A5A5"/>
                </a:solidFill>
                <a:latin typeface="Calibri"/>
                <a:ea typeface="Calibri"/>
                <a:cs typeface="Calibri"/>
                <a:sym typeface="Calibri"/>
              </a:rPr>
              <a:t>يحرص  الأستاذ)ة( قراءة النص المثبت في الكراسة قراءة اقتدائية  وفق معايير الطلاقة: الدقة- السرعة والاسترسال- تمثل المعنى. ويطلب من التلاميذ استعمال الإشارة بالأصبع أو قلم الرصاص في تتبع الكلمات المقروءة </a:t>
            </a:r>
            <a:r>
              <a:rPr b="0" i="1" lang="ar-MA" sz="1100" u="none" cap="none" strike="noStrike">
                <a:solidFill>
                  <a:srgbClr val="AEABAB"/>
                </a:solidFill>
                <a:latin typeface="Calibri"/>
                <a:ea typeface="Calibri"/>
                <a:cs typeface="Calibri"/>
                <a:sym typeface="Calibri"/>
              </a:rPr>
              <a:t>.</a:t>
            </a:r>
            <a:endParaRPr/>
          </a:p>
        </p:txBody>
      </p:sp>
      <p:pic>
        <p:nvPicPr>
          <p:cNvPr id="2181" name="Google Shape;2181;p22"/>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2182" name="Google Shape;2182;p22"/>
          <p:cNvPicPr preferRelativeResize="0"/>
          <p:nvPr/>
        </p:nvPicPr>
        <p:blipFill rotWithShape="1">
          <a:blip r:embed="rId5">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6" name="Shape 2186"/>
        <p:cNvGrpSpPr/>
        <p:nvPr/>
      </p:nvGrpSpPr>
      <p:grpSpPr>
        <a:xfrm>
          <a:off x="0" y="0"/>
          <a:ext cx="0" cy="0"/>
          <a:chOff x="0" y="0"/>
          <a:chExt cx="0" cy="0"/>
        </a:xfrm>
      </p:grpSpPr>
      <p:sp>
        <p:nvSpPr>
          <p:cNvPr id="2187" name="Google Shape;2187;p2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88" name="Google Shape;2188;p23"/>
          <p:cNvSpPr txBox="1"/>
          <p:nvPr/>
        </p:nvSpPr>
        <p:spPr>
          <a:xfrm>
            <a:off x="104121" y="11275"/>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2- الممارسة الموجهة</a:t>
            </a:r>
            <a:r>
              <a:rPr b="1" i="0" lang="ar-MA" sz="2000" u="none" cap="none" strike="noStrike">
                <a:solidFill>
                  <a:srgbClr val="757070"/>
                </a:solidFill>
                <a:latin typeface="Calibri"/>
                <a:ea typeface="Calibri"/>
                <a:cs typeface="Calibri"/>
                <a:sym typeface="Calibri"/>
              </a:rPr>
              <a:t>: نقرأ الآن النص بطلاقة.</a:t>
            </a:r>
            <a:endParaRPr b="1" i="0" sz="2000" u="none" cap="none" strike="noStrike">
              <a:solidFill>
                <a:srgbClr val="757070"/>
              </a:solidFill>
              <a:latin typeface="Calibri"/>
              <a:ea typeface="Calibri"/>
              <a:cs typeface="Calibri"/>
              <a:sym typeface="Calibri"/>
            </a:endParaRPr>
          </a:p>
        </p:txBody>
      </p:sp>
      <p:pic>
        <p:nvPicPr>
          <p:cNvPr id="2189" name="Google Shape;2189;p23"/>
          <p:cNvPicPr preferRelativeResize="0"/>
          <p:nvPr/>
        </p:nvPicPr>
        <p:blipFill rotWithShape="1">
          <a:blip r:embed="rId3">
            <a:alphaModFix/>
          </a:blip>
          <a:srcRect b="0" l="0" r="0" t="0"/>
          <a:stretch/>
        </p:blipFill>
        <p:spPr>
          <a:xfrm>
            <a:off x="19495" y="0"/>
            <a:ext cx="730250" cy="730250"/>
          </a:xfrm>
          <a:prstGeom prst="rect">
            <a:avLst/>
          </a:prstGeom>
          <a:noFill/>
          <a:ln>
            <a:noFill/>
          </a:ln>
        </p:spPr>
      </p:pic>
      <p:sp>
        <p:nvSpPr>
          <p:cNvPr id="2190" name="Google Shape;2190;p23"/>
          <p:cNvSpPr txBox="1"/>
          <p:nvPr/>
        </p:nvSpPr>
        <p:spPr>
          <a:xfrm>
            <a:off x="1114870" y="498463"/>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200" u="none" cap="none" strike="noStrike">
                <a:solidFill>
                  <a:srgbClr val="AEABAB"/>
                </a:solidFill>
                <a:latin typeface="Calibri"/>
                <a:ea typeface="Calibri"/>
                <a:cs typeface="Calibri"/>
                <a:sym typeface="Calibri"/>
              </a:rPr>
              <a:t> </a:t>
            </a:r>
            <a:r>
              <a:rPr b="0" i="0" lang="ar-MA" sz="1200" u="none" cap="none" strike="noStrike">
                <a:solidFill>
                  <a:srgbClr val="A5A5A5"/>
                </a:solidFill>
                <a:latin typeface="Calibri"/>
                <a:ea typeface="Calibri"/>
                <a:cs typeface="Calibri"/>
                <a:sym typeface="Calibri"/>
              </a:rPr>
              <a:t>يطلب الأستاذ)ة( من بعض التلاميذ المرور إلى السبورة وقراءة جمل  بالنص بطلاقة، ويحرص على التصحيح الفوري لقراءة كل تلميذ بإشراك زملائه، ويطلب منهم إبداء رأيهم، ويختم بتقديم تغذية راجعة.</a:t>
            </a:r>
            <a:endParaRPr b="0" i="0" sz="1200" u="none" cap="none" strike="noStrike">
              <a:solidFill>
                <a:srgbClr val="A5A5A5"/>
              </a:solidFill>
              <a:latin typeface="Calibri"/>
              <a:ea typeface="Calibri"/>
              <a:cs typeface="Calibri"/>
              <a:sym typeface="Calibri"/>
            </a:endParaRPr>
          </a:p>
        </p:txBody>
      </p:sp>
      <p:pic>
        <p:nvPicPr>
          <p:cNvPr id="2191" name="Google Shape;2191;p23"/>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2192" name="Google Shape;2192;p23"/>
          <p:cNvPicPr preferRelativeResize="0"/>
          <p:nvPr/>
        </p:nvPicPr>
        <p:blipFill rotWithShape="1">
          <a:blip r:embed="rId5">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6" name="Shape 2196"/>
        <p:cNvGrpSpPr/>
        <p:nvPr/>
      </p:nvGrpSpPr>
      <p:grpSpPr>
        <a:xfrm>
          <a:off x="0" y="0"/>
          <a:ext cx="0" cy="0"/>
          <a:chOff x="0" y="0"/>
          <a:chExt cx="0" cy="0"/>
        </a:xfrm>
      </p:grpSpPr>
      <p:sp>
        <p:nvSpPr>
          <p:cNvPr id="2197" name="Google Shape;2197;p2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198" name="Google Shape;2198;p24"/>
          <p:cNvSpPr txBox="1"/>
          <p:nvPr/>
        </p:nvSpPr>
        <p:spPr>
          <a:xfrm>
            <a:off x="0" y="34324"/>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3- الممارسة المستقلة</a:t>
            </a:r>
            <a:r>
              <a:rPr b="1" i="0" lang="ar-MA" sz="2000" u="none" cap="none" strike="noStrike">
                <a:solidFill>
                  <a:srgbClr val="757070"/>
                </a:solidFill>
                <a:latin typeface="Calibri"/>
                <a:ea typeface="Calibri"/>
                <a:cs typeface="Calibri"/>
                <a:sym typeface="Calibri"/>
              </a:rPr>
              <a:t>: أقرأ الآن النصربطلاقة.</a:t>
            </a:r>
            <a:endParaRPr b="1" i="0" sz="2000" u="none" cap="none" strike="noStrike">
              <a:solidFill>
                <a:srgbClr val="757070"/>
              </a:solidFill>
              <a:latin typeface="Calibri"/>
              <a:ea typeface="Calibri"/>
              <a:cs typeface="Calibri"/>
              <a:sym typeface="Calibri"/>
            </a:endParaRPr>
          </a:p>
        </p:txBody>
      </p:sp>
      <p:pic>
        <p:nvPicPr>
          <p:cNvPr id="2199" name="Google Shape;2199;p24"/>
          <p:cNvPicPr preferRelativeResize="0"/>
          <p:nvPr/>
        </p:nvPicPr>
        <p:blipFill rotWithShape="1">
          <a:blip r:embed="rId3">
            <a:alphaModFix/>
          </a:blip>
          <a:srcRect b="0" l="0" r="0" t="0"/>
          <a:stretch/>
        </p:blipFill>
        <p:spPr>
          <a:xfrm>
            <a:off x="384620" y="158768"/>
            <a:ext cx="730250" cy="730250"/>
          </a:xfrm>
          <a:prstGeom prst="rect">
            <a:avLst/>
          </a:prstGeom>
          <a:noFill/>
          <a:ln>
            <a:noFill/>
          </a:ln>
        </p:spPr>
      </p:pic>
      <p:sp>
        <p:nvSpPr>
          <p:cNvPr id="2200" name="Google Shape;2200;p24"/>
          <p:cNvSpPr txBox="1"/>
          <p:nvPr/>
        </p:nvSpPr>
        <p:spPr>
          <a:xfrm>
            <a:off x="384620" y="409211"/>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200" u="none" cap="none" strike="noStrike">
                <a:solidFill>
                  <a:srgbClr val="AEABAB"/>
                </a:solidFill>
                <a:latin typeface="Calibri"/>
                <a:ea typeface="Calibri"/>
                <a:cs typeface="Calibri"/>
                <a:sym typeface="Calibri"/>
              </a:rPr>
              <a:t> </a:t>
            </a:r>
            <a:r>
              <a:rPr b="0" i="0" lang="ar-MA" sz="1200" u="none" cap="none" strike="noStrike">
                <a:solidFill>
                  <a:srgbClr val="A5A5A5"/>
                </a:solidFill>
                <a:latin typeface="Calibri"/>
                <a:ea typeface="Calibri"/>
                <a:cs typeface="Calibri"/>
                <a:sym typeface="Calibri"/>
              </a:rPr>
              <a:t>يتناوب التلاميذ على قراءة جمل  النص بطلاقة دون تدخل فوري من الأستاذ)ة(، ثم يقدم الأستاذ)ة( تغذية راجعة بعد انتهاء كل تلميذ من قراءة الجملة المطلوبة، بناء على معايير القراءة السليمة: السلامة من الأخطاء- الاسترسال- تمثل المعنى.</a:t>
            </a:r>
            <a:endParaRPr b="0" i="0" sz="1200" u="none" cap="none" strike="noStrike">
              <a:solidFill>
                <a:srgbClr val="A5A5A5"/>
              </a:solidFill>
              <a:latin typeface="Calibri"/>
              <a:ea typeface="Calibri"/>
              <a:cs typeface="Calibri"/>
              <a:sym typeface="Calibri"/>
            </a:endParaRPr>
          </a:p>
        </p:txBody>
      </p:sp>
      <p:pic>
        <p:nvPicPr>
          <p:cNvPr id="2201" name="Google Shape;2201;p24"/>
          <p:cNvPicPr preferRelativeResize="0"/>
          <p:nvPr/>
        </p:nvPicPr>
        <p:blipFill rotWithShape="1">
          <a:blip r:embed="rId4">
            <a:alphaModFix/>
          </a:blip>
          <a:srcRect b="0" l="0" r="0" t="0"/>
          <a:stretch/>
        </p:blipFill>
        <p:spPr>
          <a:xfrm>
            <a:off x="3809972" y="2408958"/>
            <a:ext cx="4068000" cy="2772000"/>
          </a:xfrm>
          <a:prstGeom prst="rect">
            <a:avLst/>
          </a:prstGeom>
          <a:noFill/>
          <a:ln>
            <a:noFill/>
          </a:ln>
        </p:spPr>
      </p:pic>
      <p:pic>
        <p:nvPicPr>
          <p:cNvPr descr="Image générée" id="2202" name="Google Shape;2202;p24"/>
          <p:cNvPicPr preferRelativeResize="0"/>
          <p:nvPr/>
        </p:nvPicPr>
        <p:blipFill rotWithShape="1">
          <a:blip r:embed="rId5">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6" name="Shape 2206"/>
        <p:cNvGrpSpPr/>
        <p:nvPr/>
      </p:nvGrpSpPr>
      <p:grpSpPr>
        <a:xfrm>
          <a:off x="0" y="0"/>
          <a:ext cx="0" cy="0"/>
          <a:chOff x="0" y="0"/>
          <a:chExt cx="0" cy="0"/>
        </a:xfrm>
      </p:grpSpPr>
      <p:sp>
        <p:nvSpPr>
          <p:cNvPr id="2207" name="Google Shape;2207;p2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08" name="Google Shape;2208;p25"/>
          <p:cNvSpPr txBox="1"/>
          <p:nvPr/>
        </p:nvSpPr>
        <p:spPr>
          <a:xfrm>
            <a:off x="-2894" y="54450"/>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A5A5A5"/>
                </a:solidFill>
                <a:latin typeface="Calibri"/>
                <a:ea typeface="Calibri"/>
                <a:cs typeface="Calibri"/>
                <a:sym typeface="Calibri"/>
              </a:rPr>
              <a:t>4- التغذية الراجعة</a:t>
            </a:r>
            <a:r>
              <a:rPr b="1" i="0" lang="ar-MA" sz="2000" u="none" cap="none" strike="noStrike">
                <a:solidFill>
                  <a:srgbClr val="757070"/>
                </a:solidFill>
                <a:latin typeface="Calibri"/>
                <a:ea typeface="Calibri"/>
                <a:cs typeface="Calibri"/>
                <a:sym typeface="Calibri"/>
              </a:rPr>
              <a:t>: أقرأُ الكلمات التي كنتُ أجد صعوبة في قراءتها بطلاقة </a:t>
            </a:r>
            <a:r>
              <a:rPr b="1" i="0" lang="ar-MA" sz="1600" u="none" cap="none" strike="noStrike">
                <a:solidFill>
                  <a:srgbClr val="757070"/>
                </a:solidFill>
                <a:latin typeface="Calibri"/>
                <a:ea typeface="Calibri"/>
                <a:cs typeface="Calibri"/>
                <a:sym typeface="Calibri"/>
              </a:rPr>
              <a:t>( المسطر تحتها أثناء القراءة الصامتة)</a:t>
            </a:r>
            <a:r>
              <a:rPr b="1" i="0" lang="ar-MA" sz="2000" u="none" cap="none" strike="noStrike">
                <a:solidFill>
                  <a:srgbClr val="757070"/>
                </a:solidFill>
                <a:latin typeface="Calibri"/>
                <a:ea typeface="Calibri"/>
                <a:cs typeface="Calibri"/>
                <a:sym typeface="Calibri"/>
              </a:rPr>
              <a:t>.</a:t>
            </a:r>
            <a:endParaRPr b="1" i="0" sz="2000" u="none" cap="none" strike="noStrike">
              <a:solidFill>
                <a:srgbClr val="757070"/>
              </a:solidFill>
              <a:latin typeface="Calibri"/>
              <a:ea typeface="Calibri"/>
              <a:cs typeface="Calibri"/>
              <a:sym typeface="Calibri"/>
            </a:endParaRPr>
          </a:p>
        </p:txBody>
      </p:sp>
      <p:sp>
        <p:nvSpPr>
          <p:cNvPr id="2209" name="Google Shape;2209;p25"/>
          <p:cNvSpPr txBox="1"/>
          <p:nvPr/>
        </p:nvSpPr>
        <p:spPr>
          <a:xfrm>
            <a:off x="2085774" y="567783"/>
            <a:ext cx="9467589"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1" lang="ar-MA" sz="1200" u="none" cap="none" strike="noStrike">
                <a:solidFill>
                  <a:srgbClr val="AEABAB"/>
                </a:solidFill>
                <a:latin typeface="Calibri"/>
                <a:ea typeface="Calibri"/>
                <a:cs typeface="Calibri"/>
                <a:sym typeface="Calibri"/>
              </a:rPr>
              <a:t> </a:t>
            </a:r>
            <a:r>
              <a:rPr b="0" i="0" lang="ar-MA" sz="1200" u="none" cap="none" strike="noStrike">
                <a:solidFill>
                  <a:srgbClr val="A5A5A5"/>
                </a:solidFill>
                <a:latin typeface="Calibri"/>
                <a:ea typeface="Calibri"/>
                <a:cs typeface="Calibri"/>
                <a:sym typeface="Calibri"/>
              </a:rPr>
              <a:t>يختار الأستاذ عينة من التلاميذ الذين وجدوا صعوبة في قراءة بعض الكلمات أثناء مرحلة القراءة الصامتة، ويطلب منهم إعادة قراءتها بطلاقة وبصوت مرتفع، قصد تتبع تطور أدائهم القرائي.</a:t>
            </a:r>
            <a:endParaRPr b="0" i="0" sz="1200" u="none" cap="none" strike="noStrike">
              <a:solidFill>
                <a:srgbClr val="A5A5A5"/>
              </a:solidFill>
              <a:latin typeface="Calibri"/>
              <a:ea typeface="Calibri"/>
              <a:cs typeface="Calibri"/>
              <a:sym typeface="Calibri"/>
            </a:endParaRPr>
          </a:p>
        </p:txBody>
      </p:sp>
      <p:pic>
        <p:nvPicPr>
          <p:cNvPr id="2210" name="Google Shape;2210;p25"/>
          <p:cNvPicPr preferRelativeResize="0"/>
          <p:nvPr/>
        </p:nvPicPr>
        <p:blipFill rotWithShape="1">
          <a:blip r:embed="rId3">
            <a:alphaModFix/>
          </a:blip>
          <a:srcRect b="0" l="0" r="0" t="0"/>
          <a:stretch/>
        </p:blipFill>
        <p:spPr>
          <a:xfrm>
            <a:off x="3616008" y="2341668"/>
            <a:ext cx="4068000" cy="2772000"/>
          </a:xfrm>
          <a:prstGeom prst="rect">
            <a:avLst/>
          </a:prstGeom>
          <a:noFill/>
          <a:ln>
            <a:noFill/>
          </a:ln>
        </p:spPr>
      </p:pic>
      <p:pic>
        <p:nvPicPr>
          <p:cNvPr descr="Lever la main - Icônes mains et gestes gratuites" id="2211" name="Google Shape;2211;p25"/>
          <p:cNvPicPr preferRelativeResize="0"/>
          <p:nvPr/>
        </p:nvPicPr>
        <p:blipFill rotWithShape="1">
          <a:blip r:embed="rId4">
            <a:alphaModFix/>
          </a:blip>
          <a:srcRect b="0" l="0" r="0" t="0"/>
          <a:stretch/>
        </p:blipFill>
        <p:spPr>
          <a:xfrm>
            <a:off x="30559" y="45528"/>
            <a:ext cx="702642" cy="702642"/>
          </a:xfrm>
          <a:prstGeom prst="rect">
            <a:avLst/>
          </a:prstGeom>
          <a:noFill/>
          <a:ln>
            <a:noFill/>
          </a:ln>
        </p:spPr>
      </p:pic>
      <p:pic>
        <p:nvPicPr>
          <p:cNvPr descr="Image générée" id="2212" name="Google Shape;2212;p25"/>
          <p:cNvPicPr preferRelativeResize="0"/>
          <p:nvPr/>
        </p:nvPicPr>
        <p:blipFill rotWithShape="1">
          <a:blip r:embed="rId5">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6" name="Shape 2216"/>
        <p:cNvGrpSpPr/>
        <p:nvPr/>
      </p:nvGrpSpPr>
      <p:grpSpPr>
        <a:xfrm>
          <a:off x="0" y="0"/>
          <a:ext cx="0" cy="0"/>
          <a:chOff x="0" y="0"/>
          <a:chExt cx="0" cy="0"/>
        </a:xfrm>
      </p:grpSpPr>
      <p:pic>
        <p:nvPicPr>
          <p:cNvPr descr="Image générée" id="2217" name="Google Shape;2217;p2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218" name="Google Shape;2218;p26"/>
          <p:cNvSpPr txBox="1"/>
          <p:nvPr>
            <p:ph idx="4294967295" type="title"/>
          </p:nvPr>
        </p:nvSpPr>
        <p:spPr>
          <a:xfrm>
            <a:off x="335360" y="6754"/>
            <a:ext cx="11017224" cy="470617"/>
          </a:xfrm>
          <a:prstGeom prst="rect">
            <a:avLst/>
          </a:prstGeom>
          <a:noFill/>
          <a:ln>
            <a:noFill/>
          </a:ln>
        </p:spPr>
        <p:txBody>
          <a:bodyPr anchorCtr="0" anchor="ctr" bIns="45700" lIns="91425" spcFirstLastPara="1" rIns="91425" wrap="square" tIns="45700">
            <a:normAutofit/>
          </a:bodyPr>
          <a:lstStyle/>
          <a:p>
            <a:pPr indent="0" lvl="0" marL="0" rtl="1" algn="r">
              <a:lnSpc>
                <a:spcPct val="90000"/>
              </a:lnSpc>
              <a:spcBef>
                <a:spcPts val="0"/>
              </a:spcBef>
              <a:spcAft>
                <a:spcPts val="0"/>
              </a:spcAft>
              <a:buClr>
                <a:srgbClr val="7F7F7F"/>
              </a:buClr>
              <a:buSzPts val="1800"/>
              <a:buFont typeface="Calibri"/>
              <a:buNone/>
            </a:pPr>
            <a:r>
              <a:rPr b="1" lang="ar-MA" sz="1800">
                <a:solidFill>
                  <a:srgbClr val="7F7F7F"/>
                </a:solidFill>
              </a:rPr>
              <a:t>5- التقويم الذاتي: أقوم أدائي القرائي ذاتيا.</a:t>
            </a:r>
            <a:endParaRPr b="1" sz="1800">
              <a:solidFill>
                <a:srgbClr val="7F7F7F"/>
              </a:solidFill>
            </a:endParaRPr>
          </a:p>
        </p:txBody>
      </p:sp>
      <p:sp>
        <p:nvSpPr>
          <p:cNvPr id="2219" name="Google Shape;2219;p26"/>
          <p:cNvSpPr txBox="1"/>
          <p:nvPr/>
        </p:nvSpPr>
        <p:spPr>
          <a:xfrm>
            <a:off x="765613" y="338777"/>
            <a:ext cx="10373965" cy="203387"/>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القرائي ذاتيا بوضع دائرة أمام الرمز الموافق لإنجازه القرائي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2220" name="Google Shape;2220;p2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21" name="Google Shape;2221;p26"/>
          <p:cNvSpPr/>
          <p:nvPr/>
        </p:nvSpPr>
        <p:spPr>
          <a:xfrm>
            <a:off x="214489" y="981372"/>
            <a:ext cx="11824263" cy="615142"/>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285750" lvl="0" marL="285750" marR="0" rtl="1" algn="ctr">
              <a:spcBef>
                <a:spcPts val="0"/>
              </a:spcBef>
              <a:spcAft>
                <a:spcPts val="0"/>
              </a:spcAft>
              <a:buClr>
                <a:srgbClr val="FFFFFF"/>
              </a:buClr>
              <a:buSzPts val="2800"/>
              <a:buFont typeface="Arial"/>
              <a:buChar char="•"/>
            </a:pPr>
            <a:r>
              <a:rPr b="1" i="0" lang="ar-MA" sz="2800" u="none" cap="none" strike="noStrike">
                <a:solidFill>
                  <a:srgbClr val="FFFFFF"/>
                </a:solidFill>
                <a:latin typeface="Calibri"/>
                <a:ea typeface="Calibri"/>
                <a:cs typeface="Calibri"/>
                <a:sym typeface="Calibri"/>
              </a:rPr>
              <a:t>أحرص على التقويم الذاتي المنتظم لأدائي القرائي  وفق المعايير المثبتة بالكراسة ص: 51 </a:t>
            </a:r>
            <a:endParaRPr b="1" i="0" sz="2800" u="none" cap="none" strike="noStrike">
              <a:solidFill>
                <a:srgbClr val="FFFFFF"/>
              </a:solidFill>
              <a:latin typeface="Calibri"/>
              <a:ea typeface="Calibri"/>
              <a:cs typeface="Calibri"/>
              <a:sym typeface="Calibri"/>
            </a:endParaRPr>
          </a:p>
        </p:txBody>
      </p:sp>
      <p:pic>
        <p:nvPicPr>
          <p:cNvPr descr="C:\Users\HP\Desktop\طارل 2025-2026\الوثائق المنجزة\الكراسات\القراءو اللبنة 3.png" id="2222" name="Google Shape;2222;p26"/>
          <p:cNvPicPr preferRelativeResize="0"/>
          <p:nvPr/>
        </p:nvPicPr>
        <p:blipFill rotWithShape="1">
          <a:blip r:embed="rId4">
            <a:alphaModFix/>
          </a:blip>
          <a:srcRect b="0" l="0" r="0" t="0"/>
          <a:stretch/>
        </p:blipFill>
        <p:spPr>
          <a:xfrm>
            <a:off x="808831" y="2314221"/>
            <a:ext cx="10574337" cy="3790597"/>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6" name="Shape 2226"/>
        <p:cNvGrpSpPr/>
        <p:nvPr/>
      </p:nvGrpSpPr>
      <p:grpSpPr>
        <a:xfrm>
          <a:off x="0" y="0"/>
          <a:ext cx="0" cy="0"/>
          <a:chOff x="0" y="0"/>
          <a:chExt cx="0" cy="0"/>
        </a:xfrm>
      </p:grpSpPr>
      <p:sp>
        <p:nvSpPr>
          <p:cNvPr id="2227" name="Google Shape;2227;p27"/>
          <p:cNvSpPr txBox="1"/>
          <p:nvPr>
            <p:ph type="title"/>
          </p:nvPr>
        </p:nvSpPr>
        <p:spPr>
          <a:xfrm>
            <a:off x="2063552" y="2780928"/>
            <a:ext cx="7772400" cy="2234643"/>
          </a:xfrm>
          <a:prstGeom prst="rect">
            <a:avLst/>
          </a:prstGeom>
          <a:noFill/>
          <a:ln>
            <a:noFill/>
          </a:ln>
        </p:spPr>
        <p:txBody>
          <a:bodyPr anchorCtr="0" anchor="ctr" bIns="45700" lIns="91425" spcFirstLastPara="1" rIns="91425" wrap="square" tIns="45700">
            <a:normAutofit fontScale="90000"/>
          </a:bodyPr>
          <a:lstStyle/>
          <a:p>
            <a:pPr indent="0" lvl="0" marL="0" rtl="1" algn="ctr">
              <a:lnSpc>
                <a:spcPct val="90000"/>
              </a:lnSpc>
              <a:spcBef>
                <a:spcPts val="0"/>
              </a:spcBef>
              <a:spcAft>
                <a:spcPts val="0"/>
              </a:spcAft>
              <a:buSzPct val="100000"/>
              <a:buNone/>
            </a:pPr>
            <a:r>
              <a:rPr lang="ar-MA" sz="6000">
                <a:solidFill>
                  <a:schemeClr val="dk1"/>
                </a:solidFill>
                <a:latin typeface="Calibri"/>
                <a:ea typeface="Calibri"/>
                <a:cs typeface="Calibri"/>
                <a:sym typeface="Calibri"/>
              </a:rPr>
              <a:t>النشاط الثاني</a:t>
            </a:r>
            <a:br>
              <a:rPr lang="ar-MA">
                <a:latin typeface="Calibri"/>
                <a:ea typeface="Calibri"/>
                <a:cs typeface="Calibri"/>
                <a:sym typeface="Calibri"/>
              </a:rPr>
            </a:br>
            <a:r>
              <a:rPr lang="ar-MA">
                <a:solidFill>
                  <a:srgbClr val="FFC000"/>
                </a:solidFill>
              </a:rPr>
              <a:t>أُغْنِي رَصِيدِي فِي الحجاج</a:t>
            </a:r>
            <a:br>
              <a:rPr lang="ar-MA">
                <a:solidFill>
                  <a:srgbClr val="FFC000"/>
                </a:solidFill>
              </a:rPr>
            </a:br>
            <a:r>
              <a:rPr lang="ar-MA" sz="2700">
                <a:solidFill>
                  <a:srgbClr val="44546A"/>
                </a:solidFill>
              </a:rPr>
              <a:t>( التعقيب على رأي)</a:t>
            </a:r>
            <a:br>
              <a:rPr lang="ar-MA">
                <a:solidFill>
                  <a:srgbClr val="FFC000"/>
                </a:solidFill>
              </a:rPr>
            </a:br>
            <a:r>
              <a:rPr b="1" i="0" lang="ar-MA" sz="4000" u="none" cap="none" strike="noStrike">
                <a:solidFill>
                  <a:srgbClr val="44546A"/>
                </a:solidFill>
                <a:latin typeface="Calibri"/>
                <a:ea typeface="Calibri"/>
                <a:cs typeface="Calibri"/>
                <a:sym typeface="Calibri"/>
              </a:rPr>
              <a:t> 05  دقائق)</a:t>
            </a:r>
            <a:r>
              <a:rPr lang="ar-MA">
                <a:latin typeface="Calibri"/>
                <a:ea typeface="Calibri"/>
                <a:cs typeface="Calibri"/>
                <a:sym typeface="Calibri"/>
              </a:rPr>
              <a:t>             </a:t>
            </a:r>
            <a:endParaRPr>
              <a:latin typeface="Calibri"/>
              <a:ea typeface="Calibri"/>
              <a:cs typeface="Calibri"/>
              <a:sym typeface="Calibri"/>
            </a:endParaRPr>
          </a:p>
        </p:txBody>
      </p:sp>
    </p:spTree>
  </p:cSld>
  <p:clrMapOvr>
    <a:masterClrMapping/>
  </p:clrMapOvr>
  <mc:AlternateContent>
    <mc:Choice Requires="p14">
      <p:transition spd="slow" p14:dur="1200">
        <p:fade thruBlk="1"/>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1" name="Shape 2231"/>
        <p:cNvGrpSpPr/>
        <p:nvPr/>
      </p:nvGrpSpPr>
      <p:grpSpPr>
        <a:xfrm>
          <a:off x="0" y="0"/>
          <a:ext cx="0" cy="0"/>
          <a:chOff x="0" y="0"/>
          <a:chExt cx="0" cy="0"/>
        </a:xfrm>
      </p:grpSpPr>
      <p:sp>
        <p:nvSpPr>
          <p:cNvPr id="2232" name="Google Shape;2232;p28"/>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33" name="Google Shape;2233;p28"/>
          <p:cNvSpPr txBox="1"/>
          <p:nvPr/>
        </p:nvSpPr>
        <p:spPr>
          <a:xfrm>
            <a:off x="485626" y="20640"/>
            <a:ext cx="11017224" cy="470617"/>
          </a:xfrm>
          <a:prstGeom prst="rect">
            <a:avLst/>
          </a:prstGeom>
          <a:no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57070"/>
              </a:buClr>
              <a:buSzPts val="2000"/>
              <a:buFont typeface="Calibri"/>
              <a:buNone/>
            </a:pPr>
            <a:r>
              <a:rPr b="1" i="0" lang="ar-MA" sz="2000" u="none" cap="none" strike="noStrike">
                <a:solidFill>
                  <a:srgbClr val="757070"/>
                </a:solidFill>
                <a:latin typeface="Calibri"/>
                <a:ea typeface="Calibri"/>
                <a:cs typeface="Calibri"/>
                <a:sym typeface="Calibri"/>
              </a:rPr>
              <a:t>الآن سنتعرف بعض العبارات التي تساعدنا في إغناء رصيدنا في الحجاج.</a:t>
            </a:r>
            <a:endParaRPr b="1" i="0" sz="2000" u="none" cap="none" strike="noStrike">
              <a:solidFill>
                <a:srgbClr val="757070"/>
              </a:solidFill>
              <a:latin typeface="Calibri"/>
              <a:ea typeface="Calibri"/>
              <a:cs typeface="Calibri"/>
              <a:sym typeface="Calibri"/>
            </a:endParaRPr>
          </a:p>
        </p:txBody>
      </p:sp>
      <p:sp>
        <p:nvSpPr>
          <p:cNvPr id="2234" name="Google Shape;2234;p28"/>
          <p:cNvSpPr txBox="1"/>
          <p:nvPr/>
        </p:nvSpPr>
        <p:spPr>
          <a:xfrm>
            <a:off x="1019697" y="498118"/>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200" u="none" cap="none" strike="noStrike">
                <a:solidFill>
                  <a:srgbClr val="A5A5A5"/>
                </a:solidFill>
                <a:latin typeface="Calibri"/>
                <a:ea typeface="Calibri"/>
                <a:cs typeface="Calibri"/>
                <a:sym typeface="Calibri"/>
              </a:rPr>
              <a:t>يدعو الأستاذ)ة( التلاميذ إلى </a:t>
            </a:r>
            <a:r>
              <a:rPr b="0" i="0" lang="ar-MA" sz="1400" u="sng" cap="none" strike="noStrike">
                <a:solidFill>
                  <a:srgbClr val="A5A5A5"/>
                </a:solidFill>
                <a:latin typeface="Calibri"/>
                <a:ea typeface="Calibri"/>
                <a:cs typeface="Calibri"/>
                <a:sym typeface="Calibri"/>
              </a:rPr>
              <a:t>قراءة العبارات  قراءة سليمة </a:t>
            </a:r>
            <a:r>
              <a:rPr b="0" i="0" lang="ar-MA" sz="1200" u="none" cap="none" strike="noStrike">
                <a:solidFill>
                  <a:srgbClr val="A5A5A5"/>
                </a:solidFill>
                <a:latin typeface="Calibri"/>
                <a:ea typeface="Calibri"/>
                <a:cs typeface="Calibri"/>
                <a:sym typeface="Calibri"/>
              </a:rPr>
              <a:t> المثبتة في الكراسة، وينبه إلى أنها ستفيد في فهم النص المقروء، وفي إنتاج الجمل والفقرات الحجاجية.</a:t>
            </a:r>
            <a:endParaRPr b="0" i="0" sz="1200" u="none" cap="none" strike="noStrike">
              <a:solidFill>
                <a:srgbClr val="A5A5A5"/>
              </a:solidFill>
              <a:latin typeface="Calibri"/>
              <a:ea typeface="Calibri"/>
              <a:cs typeface="Calibri"/>
              <a:sym typeface="Calibri"/>
            </a:endParaRPr>
          </a:p>
        </p:txBody>
      </p:sp>
      <p:pic>
        <p:nvPicPr>
          <p:cNvPr id="2235" name="Google Shape;2235;p28"/>
          <p:cNvPicPr preferRelativeResize="0"/>
          <p:nvPr/>
        </p:nvPicPr>
        <p:blipFill rotWithShape="1">
          <a:blip r:embed="rId3">
            <a:alphaModFix/>
          </a:blip>
          <a:srcRect b="0" l="0" r="0" t="0"/>
          <a:stretch/>
        </p:blipFill>
        <p:spPr>
          <a:xfrm>
            <a:off x="40269" y="-63687"/>
            <a:ext cx="730250" cy="730250"/>
          </a:xfrm>
          <a:prstGeom prst="rect">
            <a:avLst/>
          </a:prstGeom>
          <a:noFill/>
          <a:ln>
            <a:noFill/>
          </a:ln>
        </p:spPr>
      </p:pic>
      <p:graphicFrame>
        <p:nvGraphicFramePr>
          <p:cNvPr id="2236" name="Google Shape;2236;p28"/>
          <p:cNvGraphicFramePr/>
          <p:nvPr/>
        </p:nvGraphicFramePr>
        <p:xfrm>
          <a:off x="180109" y="963609"/>
          <a:ext cx="3000000" cy="3000000"/>
        </p:xfrm>
        <a:graphic>
          <a:graphicData uri="http://schemas.openxmlformats.org/drawingml/2006/table">
            <a:tbl>
              <a:tblPr>
                <a:noFill/>
                <a:tableStyleId>{278E04B9-8822-4626-A5FC-322CB2316D13}</a:tableStyleId>
              </a:tblPr>
              <a:tblGrid>
                <a:gridCol w="6096525"/>
                <a:gridCol w="2664175"/>
                <a:gridCol w="3071100"/>
              </a:tblGrid>
              <a:tr h="1020600">
                <a:tc>
                  <a:txBody>
                    <a:bodyPr/>
                    <a:lstStyle/>
                    <a:p>
                      <a:pPr indent="0" lvl="0" marL="0" marR="0" rtl="1" algn="ctr">
                        <a:lnSpc>
                          <a:spcPct val="150000"/>
                        </a:lnSpc>
                        <a:spcBef>
                          <a:spcPts val="0"/>
                        </a:spcBef>
                        <a:spcAft>
                          <a:spcPts val="0"/>
                        </a:spcAft>
                        <a:buNone/>
                      </a:pPr>
                      <a:r>
                        <a:rPr b="1" i="0" lang="ar-MA" sz="2400" u="none" cap="none" strike="noStrike">
                          <a:solidFill>
                            <a:schemeClr val="dk1"/>
                          </a:solidFill>
                          <a:latin typeface="Calibri"/>
                          <a:ea typeface="Calibri"/>
                          <a:cs typeface="Calibri"/>
                          <a:sym typeface="Calibri"/>
                        </a:rPr>
                        <a:t>الأسَاليبُ والحُجَجُ  للتَّعليلِ</a:t>
                      </a:r>
                      <a:endParaRPr b="1"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i="0" lang="ar-MA" sz="2400" u="none" cap="none" strike="noStrike">
                          <a:solidFill>
                            <a:schemeClr val="dk1"/>
                          </a:solidFill>
                          <a:latin typeface="Calibri"/>
                          <a:ea typeface="Calibri"/>
                          <a:cs typeface="Calibri"/>
                          <a:sym typeface="Calibri"/>
                        </a:rPr>
                        <a:t>الضَميرُ المُسْتَعْمَلُ</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150000"/>
                        </a:lnSpc>
                        <a:spcBef>
                          <a:spcPts val="0"/>
                        </a:spcBef>
                        <a:spcAft>
                          <a:spcPts val="0"/>
                        </a:spcAft>
                        <a:buNone/>
                      </a:pPr>
                      <a:r>
                        <a:rPr b="1" i="0" lang="ar-MA" sz="2400" u="none" cap="none" strike="noStrike">
                          <a:solidFill>
                            <a:schemeClr val="dk1"/>
                          </a:solidFill>
                          <a:latin typeface="Calibri"/>
                          <a:ea typeface="Calibri"/>
                          <a:cs typeface="Calibri"/>
                          <a:sym typeface="Calibri"/>
                        </a:rPr>
                        <a:t>الرَّأيُ مَوضُوعُ التَّعقِيبِ</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288150">
                <a:tc>
                  <a:txBody>
                    <a:bodyPr/>
                    <a:lstStyle/>
                    <a:p>
                      <a:pPr indent="0" lvl="0" marL="0" marR="0" rtl="1" algn="r">
                        <a:lnSpc>
                          <a:spcPct val="150000"/>
                        </a:lnSpc>
                        <a:spcBef>
                          <a:spcPts val="0"/>
                        </a:spcBef>
                        <a:spcAft>
                          <a:spcPts val="0"/>
                        </a:spcAft>
                        <a:buNone/>
                      </a:pPr>
                      <a:r>
                        <a:rPr b="0" i="0" lang="ar-MA" sz="2400" u="none" cap="none" strike="noStrike">
                          <a:solidFill>
                            <a:schemeClr val="dk1"/>
                          </a:solidFill>
                          <a:latin typeface="Calibri"/>
                          <a:ea typeface="Calibri"/>
                          <a:cs typeface="Calibri"/>
                          <a:sym typeface="Calibri"/>
                        </a:rPr>
                        <a:t>لا يَخْتَلِفُ اثْنانِ، وَقَد قِيل، وأرى أنَّه لا يُمْكِنُنَا،</a:t>
                      </a:r>
                      <a:endParaRPr/>
                    </a:p>
                    <a:p>
                      <a:pPr indent="0" lvl="0" marL="0" marR="0" rtl="1" algn="r">
                        <a:lnSpc>
                          <a:spcPct val="150000"/>
                        </a:lnSpc>
                        <a:spcBef>
                          <a:spcPts val="0"/>
                        </a:spcBef>
                        <a:spcAft>
                          <a:spcPts val="0"/>
                        </a:spcAft>
                        <a:buNone/>
                      </a:pPr>
                      <a:r>
                        <a:rPr b="0" i="0" lang="ar-MA" sz="2400" u="none" cap="none" strike="noStrike">
                          <a:solidFill>
                            <a:schemeClr val="dk1"/>
                          </a:solidFill>
                          <a:latin typeface="Calibri"/>
                          <a:ea typeface="Calibri"/>
                          <a:cs typeface="Calibri"/>
                          <a:sym typeface="Calibri"/>
                        </a:rPr>
                        <a:t> وفي اعتقَادي،</a:t>
                      </a:r>
                      <a:endParaRPr/>
                    </a:p>
                    <a:p>
                      <a:pPr indent="0" lvl="0" marL="0" marR="0" rtl="1" algn="r">
                        <a:lnSpc>
                          <a:spcPct val="150000"/>
                        </a:lnSpc>
                        <a:spcBef>
                          <a:spcPts val="0"/>
                        </a:spcBef>
                        <a:spcAft>
                          <a:spcPts val="0"/>
                        </a:spcAft>
                        <a:buNone/>
                      </a:pPr>
                      <a:r>
                        <a:rPr b="0" i="0" lang="ar-MA" sz="2400" u="none" cap="none" strike="noStrike">
                          <a:solidFill>
                            <a:schemeClr val="dk1"/>
                          </a:solidFill>
                          <a:latin typeface="Calibri"/>
                          <a:ea typeface="Calibri"/>
                          <a:cs typeface="Calibri"/>
                          <a:sym typeface="Calibri"/>
                        </a:rPr>
                        <a:t> وَأَوَدُّ أَنْ أُضِيفَ إِلَى مَا سَبَقَ،</a:t>
                      </a:r>
                      <a:endParaRPr/>
                    </a:p>
                    <a:p>
                      <a:pPr indent="0" lvl="0" marL="0" marR="0" rtl="1" algn="r">
                        <a:lnSpc>
                          <a:spcPct val="150000"/>
                        </a:lnSpc>
                        <a:spcBef>
                          <a:spcPts val="0"/>
                        </a:spcBef>
                        <a:spcAft>
                          <a:spcPts val="0"/>
                        </a:spcAft>
                        <a:buNone/>
                      </a:pPr>
                      <a:r>
                        <a:rPr b="0" i="0" lang="ar-MA" sz="2400" u="none" cap="none" strike="noStrike">
                          <a:solidFill>
                            <a:schemeClr val="dk1"/>
                          </a:solidFill>
                          <a:latin typeface="Calibri"/>
                          <a:ea typeface="Calibri"/>
                          <a:cs typeface="Calibri"/>
                          <a:sym typeface="Calibri"/>
                        </a:rPr>
                        <a:t> لَكِنَّ هَذا الرَّأْيَ، في نَظَرِي، هناك الكثيرُ من السِّلبيات منها، </a:t>
                      </a:r>
                      <a:endParaRPr b="0" i="0" sz="2400" u="none" cap="none" strike="noStrike">
                        <a:solidFill>
                          <a:schemeClr val="dk1"/>
                        </a:solidFill>
                        <a:latin typeface="Calibri"/>
                        <a:ea typeface="Calibri"/>
                        <a:cs typeface="Calibri"/>
                        <a:sym typeface="Calibri"/>
                      </a:endParaRPr>
                    </a:p>
                    <a:p>
                      <a:pPr indent="0" lvl="0" marL="0" marR="0" rtl="1" algn="r">
                        <a:lnSpc>
                          <a:spcPct val="150000"/>
                        </a:lnSpc>
                        <a:spcBef>
                          <a:spcPts val="0"/>
                        </a:spcBef>
                        <a:spcAft>
                          <a:spcPts val="0"/>
                        </a:spcAft>
                        <a:buNone/>
                      </a:pPr>
                      <a:r>
                        <a:rPr b="0" i="0" lang="ar-MA" sz="2400" u="none" cap="none" strike="noStrike">
                          <a:solidFill>
                            <a:schemeClr val="dk1"/>
                          </a:solidFill>
                          <a:latin typeface="Calibri"/>
                          <a:ea typeface="Calibri"/>
                          <a:cs typeface="Calibri"/>
                          <a:sym typeface="Calibri"/>
                        </a:rPr>
                        <a:t>بالإضَافة إلى ما سبَقَ يمكنُ لي القولُ،</a:t>
                      </a:r>
                      <a:endParaRPr/>
                    </a:p>
                    <a:p>
                      <a:pPr indent="0" lvl="0" marL="0" marR="0" rtl="1" algn="r">
                        <a:lnSpc>
                          <a:spcPct val="150000"/>
                        </a:lnSpc>
                        <a:spcBef>
                          <a:spcPts val="0"/>
                        </a:spcBef>
                        <a:spcAft>
                          <a:spcPts val="0"/>
                        </a:spcAft>
                        <a:buNone/>
                      </a:pPr>
                      <a:r>
                        <a:rPr b="0" i="0" lang="ar-MA" sz="2400" u="none" cap="none" strike="noStrike">
                          <a:solidFill>
                            <a:schemeClr val="dk1"/>
                          </a:solidFill>
                          <a:latin typeface="Calibri"/>
                          <a:ea typeface="Calibri"/>
                          <a:cs typeface="Calibri"/>
                          <a:sym typeface="Calibri"/>
                        </a:rPr>
                        <a:t>وَمِنَ الشَّوَاهِدِ عَلَى صِدْقِ هَذَا الرَّأْيِ...</a:t>
                      </a:r>
                      <a:endParaRPr/>
                    </a:p>
                    <a:p>
                      <a:pPr indent="0" lvl="0" marL="0" marR="0" rtl="1" algn="r">
                        <a:lnSpc>
                          <a:spcPct val="150000"/>
                        </a:lnSpc>
                        <a:spcBef>
                          <a:spcPts val="0"/>
                        </a:spcBef>
                        <a:spcAft>
                          <a:spcPts val="0"/>
                        </a:spcAft>
                        <a:buNone/>
                      </a:pPr>
                      <a:r>
                        <a:rPr b="0" i="0" lang="ar-MA" sz="2400" u="none" cap="none" strike="noStrike">
                          <a:solidFill>
                            <a:schemeClr val="dk1"/>
                          </a:solidFill>
                          <a:latin typeface="Calibri"/>
                          <a:ea typeface="Calibri"/>
                          <a:cs typeface="Calibri"/>
                          <a:sym typeface="Calibri"/>
                        </a:rPr>
                        <a:t>لذلك فأنا أَرَى ..</a:t>
                      </a:r>
                      <a:endParaRPr b="0" i="0" sz="24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1" algn="ct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ضَميرُ المُتَكَلِّمِ</a:t>
                      </a:r>
                      <a:endParaRPr/>
                    </a:p>
                    <a:p>
                      <a:pPr indent="0" lvl="0" marL="0" marR="0" rtl="1" algn="ct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(أنا)</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t/>
                      </a:r>
                      <a:endParaRPr b="0" i="0" sz="2400" u="none" cap="none" strike="noStrike">
                        <a:solidFill>
                          <a:schemeClr val="dk1"/>
                        </a:solidFill>
                        <a:latin typeface="Calibri"/>
                        <a:ea typeface="Calibri"/>
                        <a:cs typeface="Calibri"/>
                        <a:sym typeface="Calibri"/>
                      </a:endParaRPr>
                    </a:p>
                    <a:p>
                      <a:pPr indent="0" lvl="0" marL="0" marR="0" rtl="1" algn="ct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مُشاهَدَةُ التِّلْفازِ </a:t>
                      </a:r>
                      <a:endParaRPr/>
                    </a:p>
                    <a:p>
                      <a:pPr indent="0" lvl="0" marL="0" marR="0" rtl="1" algn="ctr">
                        <a:lnSpc>
                          <a:spcPct val="200000"/>
                        </a:lnSpc>
                        <a:spcBef>
                          <a:spcPts val="0"/>
                        </a:spcBef>
                        <a:spcAft>
                          <a:spcPts val="0"/>
                        </a:spcAft>
                        <a:buNone/>
                      </a:pPr>
                      <a:r>
                        <a:rPr b="0" i="0" lang="ar-MA" sz="2400" u="none" cap="none" strike="noStrike">
                          <a:solidFill>
                            <a:schemeClr val="dk1"/>
                          </a:solidFill>
                          <a:latin typeface="Calibri"/>
                          <a:ea typeface="Calibri"/>
                          <a:cs typeface="Calibri"/>
                          <a:sym typeface="Calibri"/>
                        </a:rPr>
                        <a:t>مُفِيدَةٌ لِلأَطْفالِ </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2237" name="Google Shape;2237;p28"/>
          <p:cNvPicPr preferRelativeResize="0"/>
          <p:nvPr/>
        </p:nvPicPr>
        <p:blipFill rotWithShape="1">
          <a:blip r:embed="rId4">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1" name="Shape 2241"/>
        <p:cNvGrpSpPr/>
        <p:nvPr/>
      </p:nvGrpSpPr>
      <p:grpSpPr>
        <a:xfrm>
          <a:off x="0" y="0"/>
          <a:ext cx="0" cy="0"/>
          <a:chOff x="0" y="0"/>
          <a:chExt cx="0" cy="0"/>
        </a:xfrm>
      </p:grpSpPr>
      <p:grpSp>
        <p:nvGrpSpPr>
          <p:cNvPr id="2242" name="Google Shape;2242;p29"/>
          <p:cNvGrpSpPr/>
          <p:nvPr/>
        </p:nvGrpSpPr>
        <p:grpSpPr>
          <a:xfrm>
            <a:off x="4655833" y="1706886"/>
            <a:ext cx="6523251" cy="3711725"/>
            <a:chOff x="1715066" y="1103461"/>
            <a:chExt cx="5717724" cy="3124203"/>
          </a:xfrm>
        </p:grpSpPr>
        <p:sp>
          <p:nvSpPr>
            <p:cNvPr id="2243" name="Google Shape;2243;p2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244" name="Google Shape;2244;p2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245" name="Google Shape;2245;p29"/>
          <p:cNvSpPr txBox="1"/>
          <p:nvPr/>
        </p:nvSpPr>
        <p:spPr>
          <a:xfrm>
            <a:off x="5231567" y="2008346"/>
            <a:ext cx="5400765" cy="3158429"/>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000000"/>
                </a:solidFill>
                <a:latin typeface="Calibri"/>
                <a:ea typeface="Calibri"/>
                <a:cs typeface="Calibri"/>
                <a:sym typeface="Calibri"/>
              </a:rPr>
              <a:t>النشاط الثالث</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E97132"/>
                </a:solidFill>
                <a:latin typeface="Calibri"/>
                <a:ea typeface="Calibri"/>
                <a:cs typeface="Calibri"/>
                <a:sym typeface="Calibri"/>
              </a:rPr>
              <a:t>أُجِيبُ عَنْ أَسْئِلَةِ الفَهْمِ</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Calibri"/>
                <a:ea typeface="Calibri"/>
                <a:cs typeface="Calibri"/>
                <a:sym typeface="Calibri"/>
              </a:rPr>
              <a:t>دقيقة</a:t>
            </a:r>
            <a:r>
              <a:rPr b="1" i="0" lang="ar-MA" sz="5467" u="none" cap="none" strike="noStrike">
                <a:solidFill>
                  <a:srgbClr val="44546A"/>
                </a:solidFill>
                <a:latin typeface="Calibri"/>
                <a:ea typeface="Calibri"/>
                <a:cs typeface="Calibri"/>
                <a:sym typeface="Calibri"/>
              </a:rPr>
              <a:t>  </a:t>
            </a:r>
            <a:r>
              <a:rPr b="1" i="0" lang="ar-MA" sz="4800" u="none" cap="none" strike="noStrike">
                <a:solidFill>
                  <a:srgbClr val="44546A"/>
                </a:solidFill>
                <a:latin typeface="Arial"/>
                <a:ea typeface="Arial"/>
                <a:cs typeface="Arial"/>
                <a:sym typeface="Arial"/>
              </a:rPr>
              <a:t>15</a:t>
            </a:r>
            <a:endParaRPr b="1" i="0" sz="4800" u="none" cap="none" strike="noStrike">
              <a:solidFill>
                <a:srgbClr val="44546A"/>
              </a:solidFill>
              <a:latin typeface="Calibri"/>
              <a:ea typeface="Calibri"/>
              <a:cs typeface="Calibri"/>
              <a:sym typeface="Calibri"/>
            </a:endParaRPr>
          </a:p>
        </p:txBody>
      </p:sp>
      <p:pic>
        <p:nvPicPr>
          <p:cNvPr id="2246" name="Google Shape;2246;p29"/>
          <p:cNvPicPr preferRelativeResize="0"/>
          <p:nvPr/>
        </p:nvPicPr>
        <p:blipFill rotWithShape="1">
          <a:blip r:embed="rId3">
            <a:alphaModFix/>
          </a:blip>
          <a:srcRect b="0" l="0" r="0" t="0"/>
          <a:stretch/>
        </p:blipFill>
        <p:spPr>
          <a:xfrm>
            <a:off x="834510" y="2078404"/>
            <a:ext cx="2025895" cy="2701193"/>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0" name="Shape 2250"/>
        <p:cNvGrpSpPr/>
        <p:nvPr/>
      </p:nvGrpSpPr>
      <p:grpSpPr>
        <a:xfrm>
          <a:off x="0" y="0"/>
          <a:ext cx="0" cy="0"/>
          <a:chOff x="0" y="0"/>
          <a:chExt cx="0" cy="0"/>
        </a:xfrm>
      </p:grpSpPr>
      <p:sp>
        <p:nvSpPr>
          <p:cNvPr id="2251" name="Google Shape;2251;p3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52" name="Google Shape;2252;p30"/>
          <p:cNvSpPr txBox="1"/>
          <p:nvPr/>
        </p:nvSpPr>
        <p:spPr>
          <a:xfrm>
            <a:off x="1400166" y="39100"/>
            <a:ext cx="10161104" cy="370111"/>
          </a:xfrm>
          <a:prstGeom prst="rect">
            <a:avLst/>
          </a:prstGeom>
          <a:noFill/>
          <a:ln>
            <a:noFill/>
          </a:ln>
        </p:spPr>
        <p:txBody>
          <a:bodyPr anchorCtr="0" anchor="ctr" bIns="45700" lIns="91425" spcFirstLastPara="1" rIns="91425" wrap="square" tIns="45700">
            <a:normAutofit/>
          </a:bodyPr>
          <a:lstStyle/>
          <a:p>
            <a:pPr indent="0" lvl="0" marL="0" marR="0" rtl="1" algn="r">
              <a:lnSpc>
                <a:spcPct val="100000"/>
              </a:lnSpc>
              <a:spcBef>
                <a:spcPts val="0"/>
              </a:spcBef>
              <a:spcAft>
                <a:spcPts val="0"/>
              </a:spcAft>
              <a:buClr>
                <a:srgbClr val="757070"/>
              </a:buClr>
              <a:buSzPts val="2000"/>
              <a:buFont typeface="Calibri"/>
              <a:buNone/>
            </a:pPr>
            <a:r>
              <a:rPr b="1" i="0" lang="ar-MA" sz="1600" u="none" cap="none" strike="noStrike">
                <a:solidFill>
                  <a:srgbClr val="7F7F7F"/>
                </a:solidFill>
                <a:latin typeface="Calibri"/>
                <a:ea typeface="Calibri"/>
                <a:cs typeface="Calibri"/>
                <a:sym typeface="Calibri"/>
              </a:rPr>
              <a:t>الآن، سننتقل إلى فهم المعاني المباشرة والضمنية  للنص المقروء، من خلال الأسئلة المثبتة في الكراسة.</a:t>
            </a:r>
            <a:endParaRPr b="1" i="0" sz="1600" u="none" cap="none" strike="noStrike">
              <a:solidFill>
                <a:srgbClr val="7F7F7F"/>
              </a:solidFill>
              <a:latin typeface="Calibri"/>
              <a:ea typeface="Calibri"/>
              <a:cs typeface="Calibri"/>
              <a:sym typeface="Calibri"/>
            </a:endParaRPr>
          </a:p>
        </p:txBody>
      </p:sp>
      <p:pic>
        <p:nvPicPr>
          <p:cNvPr id="2253" name="Google Shape;2253;p30"/>
          <p:cNvPicPr preferRelativeResize="0"/>
          <p:nvPr/>
        </p:nvPicPr>
        <p:blipFill rotWithShape="1">
          <a:blip r:embed="rId3">
            <a:alphaModFix/>
          </a:blip>
          <a:srcRect b="0" l="0" r="0" t="0"/>
          <a:stretch/>
        </p:blipFill>
        <p:spPr>
          <a:xfrm>
            <a:off x="35133" y="-6642"/>
            <a:ext cx="730250" cy="730250"/>
          </a:xfrm>
          <a:prstGeom prst="rect">
            <a:avLst/>
          </a:prstGeom>
          <a:noFill/>
          <a:ln>
            <a:noFill/>
          </a:ln>
        </p:spPr>
      </p:pic>
      <p:sp>
        <p:nvSpPr>
          <p:cNvPr id="2254" name="Google Shape;2254;p30"/>
          <p:cNvSpPr txBox="1"/>
          <p:nvPr/>
        </p:nvSpPr>
        <p:spPr>
          <a:xfrm>
            <a:off x="1404415" y="509717"/>
            <a:ext cx="10787683" cy="285435"/>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يدعو الأستاذ)ة( التلاميذ إلى قراءة الأسئلة المثبتة في الكراسة والاستعداد للإجابة عنها. </a:t>
            </a:r>
            <a:endParaRPr b="0" i="0" sz="1400" u="none" cap="none" strike="noStrike">
              <a:solidFill>
                <a:srgbClr val="7F7F7F"/>
              </a:solidFill>
              <a:latin typeface="Calibri"/>
              <a:ea typeface="Calibri"/>
              <a:cs typeface="Calibri"/>
              <a:sym typeface="Calibri"/>
            </a:endParaRPr>
          </a:p>
        </p:txBody>
      </p:sp>
      <p:sp>
        <p:nvSpPr>
          <p:cNvPr id="2255" name="Google Shape;2255;p30"/>
          <p:cNvSpPr txBox="1"/>
          <p:nvPr/>
        </p:nvSpPr>
        <p:spPr>
          <a:xfrm>
            <a:off x="540328" y="955210"/>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1- مَا هُوَ الرَّأْيُ الَّذِي يُعَقِّبُ عَلَيْهِ الْكَاتِبُ</a:t>
            </a:r>
            <a:r>
              <a:rPr b="1" i="0" lang="ar-MA" sz="3200" u="none" cap="none" strike="noStrike">
                <a:solidFill>
                  <a:srgbClr val="000000"/>
                </a:solidFill>
                <a:latin typeface="Calibri"/>
                <a:ea typeface="Calibri"/>
                <a:cs typeface="Calibri"/>
                <a:sym typeface="Calibri"/>
              </a:rPr>
              <a:t>؟</a:t>
            </a:r>
            <a:endParaRPr/>
          </a:p>
        </p:txBody>
      </p:sp>
      <p:sp>
        <p:nvSpPr>
          <p:cNvPr id="2256" name="Google Shape;2256;p30"/>
          <p:cNvSpPr txBox="1"/>
          <p:nvPr/>
        </p:nvSpPr>
        <p:spPr>
          <a:xfrm>
            <a:off x="540329" y="2787287"/>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3- مَا الآثَارُ الاجْتِمَاعِيَّةُ وَالنَّفْسِيَّةُ لِلتِّلْفَازِ الَّتِي بَرَّرَ بِهَا الْكَاتِبُ تَعْقِيبَهُ</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2257" name="Google Shape;2257;p30"/>
          <p:cNvSpPr txBox="1"/>
          <p:nvPr/>
        </p:nvSpPr>
        <p:spPr>
          <a:xfrm>
            <a:off x="540329" y="3723999"/>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800" u="none" cap="none" strike="noStrike">
                <a:solidFill>
                  <a:schemeClr val="dk1"/>
                </a:solidFill>
                <a:latin typeface="Calibri"/>
                <a:ea typeface="Calibri"/>
                <a:cs typeface="Calibri"/>
                <a:sym typeface="Calibri"/>
              </a:rPr>
              <a:t>4-مَا العَلَاقَةُ بَيْنَ مُشَاهَدَةِ التِّلْفَازِ وَانْتِشَارِ السُّمْنَةِ؟</a:t>
            </a:r>
            <a:r>
              <a:rPr b="1" i="0" lang="ar-MA" sz="3200" u="none" cap="none" strike="noStrike">
                <a:solidFill>
                  <a:srgbClr val="000000"/>
                </a:solidFill>
                <a:latin typeface="Calibri"/>
                <a:ea typeface="Calibri"/>
                <a:cs typeface="Calibri"/>
                <a:sym typeface="Calibri"/>
              </a:rPr>
              <a:t> </a:t>
            </a:r>
            <a:endParaRPr/>
          </a:p>
        </p:txBody>
      </p:sp>
      <p:sp>
        <p:nvSpPr>
          <p:cNvPr id="2258" name="Google Shape;2258;p30"/>
          <p:cNvSpPr txBox="1"/>
          <p:nvPr/>
        </p:nvSpPr>
        <p:spPr>
          <a:xfrm>
            <a:off x="540328" y="4656311"/>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5- كَيْفَ يُؤَدِّي التِّلْفَازُ إِلَى تَنْمِيطِ الْأَذْوَاقِ؟</a:t>
            </a:r>
            <a:endParaRPr b="0" i="0" sz="2800" u="none" cap="none" strike="noStrike">
              <a:solidFill>
                <a:schemeClr val="dk1"/>
              </a:solidFill>
              <a:latin typeface="Calibri"/>
              <a:ea typeface="Calibri"/>
              <a:cs typeface="Calibri"/>
              <a:sym typeface="Calibri"/>
            </a:endParaRPr>
          </a:p>
        </p:txBody>
      </p:sp>
      <p:sp>
        <p:nvSpPr>
          <p:cNvPr id="2259" name="Google Shape;2259;p30"/>
          <p:cNvSpPr txBox="1"/>
          <p:nvPr/>
        </p:nvSpPr>
        <p:spPr>
          <a:xfrm>
            <a:off x="540329" y="1755767"/>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800" u="none" cap="none" strike="noStrike">
                <a:solidFill>
                  <a:schemeClr val="dk1"/>
                </a:solidFill>
                <a:latin typeface="Calibri"/>
                <a:ea typeface="Calibri"/>
                <a:cs typeface="Calibri"/>
                <a:sym typeface="Calibri"/>
              </a:rPr>
              <a:t>2- مَوْقِفُ الْكَاتِبِ مِنَ الرَّأْيِ الْقَائِلِ: "مُشَاهَدَةُ التِّلْفَازِ مُفِيدَةٌ لِلْأَطْفَالِ"؟</a:t>
            </a:r>
            <a:endParaRPr b="0" i="0" sz="2800" u="none" cap="none" strike="noStrike">
              <a:solidFill>
                <a:schemeClr val="dk1"/>
              </a:solidFill>
              <a:latin typeface="Calibri"/>
              <a:ea typeface="Calibri"/>
              <a:cs typeface="Calibri"/>
              <a:sym typeface="Calibri"/>
            </a:endParaRPr>
          </a:p>
        </p:txBody>
      </p:sp>
      <p:sp>
        <p:nvSpPr>
          <p:cNvPr id="2260" name="Google Shape;2260;p30"/>
          <p:cNvSpPr txBox="1"/>
          <p:nvPr/>
        </p:nvSpPr>
        <p:spPr>
          <a:xfrm>
            <a:off x="540329" y="5566653"/>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1" i="0" lang="ar-MA" sz="3200" u="none" cap="none" strike="noStrike">
                <a:solidFill>
                  <a:srgbClr val="000000"/>
                </a:solidFill>
                <a:latin typeface="Calibri"/>
                <a:ea typeface="Calibri"/>
                <a:cs typeface="Calibri"/>
                <a:sym typeface="Calibri"/>
              </a:rPr>
              <a:t>6</a:t>
            </a:r>
            <a:r>
              <a:rPr b="0" i="0" lang="ar-MA" sz="2800" u="none" cap="none" strike="noStrike">
                <a:solidFill>
                  <a:schemeClr val="dk1"/>
                </a:solidFill>
                <a:latin typeface="Calibri"/>
                <a:ea typeface="Calibri"/>
                <a:cs typeface="Calibri"/>
                <a:sym typeface="Calibri"/>
              </a:rPr>
              <a:t>- ما العِبَارَةُ الَّتِي اسْتَخْدَمَهَا الْكَاتِبُ فِي نِهَايَةِ النَّصِّ لِتَلْخِيصِ مَوْقِفِهِ مِنْ وَسَائِلِ الإ</a:t>
            </a:r>
            <a:r>
              <a:rPr b="0" i="0" lang="ar-MA" sz="3000" u="none" cap="none" strike="noStrike">
                <a:solidFill>
                  <a:schemeClr val="dk1"/>
                </a:solidFill>
                <a:latin typeface="Calibri"/>
                <a:ea typeface="Calibri"/>
                <a:cs typeface="Calibri"/>
                <a:sym typeface="Calibri"/>
              </a:rPr>
              <a:t>عْلَام</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pic>
        <p:nvPicPr>
          <p:cNvPr descr="Image générée" id="2261" name="Google Shape;2261;p30"/>
          <p:cNvPicPr preferRelativeResize="0"/>
          <p:nvPr/>
        </p:nvPicPr>
        <p:blipFill rotWithShape="1">
          <a:blip r:embed="rId4">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5" name="Shape 2265"/>
        <p:cNvGrpSpPr/>
        <p:nvPr/>
      </p:nvGrpSpPr>
      <p:grpSpPr>
        <a:xfrm>
          <a:off x="0" y="0"/>
          <a:ext cx="0" cy="0"/>
          <a:chOff x="0" y="0"/>
          <a:chExt cx="0" cy="0"/>
        </a:xfrm>
      </p:grpSpPr>
      <p:sp>
        <p:nvSpPr>
          <p:cNvPr id="2266" name="Google Shape;2266;p3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67" name="Google Shape;2267;p31"/>
          <p:cNvSpPr txBox="1"/>
          <p:nvPr/>
        </p:nvSpPr>
        <p:spPr>
          <a:xfrm>
            <a:off x="534452" y="120614"/>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1- النمذجة:  لاحظوا معي السؤال الأول:مَا هُوَ الرَّأْيُ الَّذِي يُعَقِّبُ عَلَيْهِ الْكَاتِبُ؟</a:t>
            </a:r>
            <a:endParaRPr/>
          </a:p>
          <a:p>
            <a:pPr indent="0" lvl="0" marL="0" marR="0" rtl="1" algn="r">
              <a:lnSpc>
                <a:spcPct val="90000"/>
              </a:lnSpc>
              <a:spcBef>
                <a:spcPts val="0"/>
              </a:spcBef>
              <a:spcAft>
                <a:spcPts val="0"/>
              </a:spcAft>
              <a:buClr>
                <a:srgbClr val="757070"/>
              </a:buClr>
              <a:buSzPct val="111111"/>
              <a:buFont typeface="Calibri"/>
              <a:buNone/>
            </a:pPr>
            <a:r>
              <a:t/>
            </a:r>
            <a:endParaRPr b="1" i="0" sz="1800" u="none" cap="none" strike="noStrike">
              <a:solidFill>
                <a:srgbClr val="757070"/>
              </a:solidFill>
              <a:latin typeface="Calibri"/>
              <a:ea typeface="Calibri"/>
              <a:cs typeface="Calibri"/>
              <a:sym typeface="Calibri"/>
            </a:endParaRPr>
          </a:p>
        </p:txBody>
      </p:sp>
      <p:pic>
        <p:nvPicPr>
          <p:cNvPr id="2268" name="Google Shape;2268;p31"/>
          <p:cNvPicPr preferRelativeResize="0"/>
          <p:nvPr/>
        </p:nvPicPr>
        <p:blipFill rotWithShape="1">
          <a:blip r:embed="rId3">
            <a:alphaModFix/>
          </a:blip>
          <a:srcRect b="0" l="0" r="0" t="0"/>
          <a:stretch/>
        </p:blipFill>
        <p:spPr>
          <a:xfrm>
            <a:off x="-31017" y="47932"/>
            <a:ext cx="730250" cy="730250"/>
          </a:xfrm>
          <a:prstGeom prst="rect">
            <a:avLst/>
          </a:prstGeom>
          <a:noFill/>
          <a:ln>
            <a:noFill/>
          </a:ln>
        </p:spPr>
      </p:pic>
      <p:sp>
        <p:nvSpPr>
          <p:cNvPr id="2269" name="Google Shape;2269;p31"/>
          <p:cNvSpPr/>
          <p:nvPr/>
        </p:nvSpPr>
        <p:spPr>
          <a:xfrm>
            <a:off x="6425856" y="2698646"/>
            <a:ext cx="5593950" cy="677108"/>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1800" u="none" cap="none" strike="noStrike">
                <a:solidFill>
                  <a:schemeClr val="dk1"/>
                </a:solidFill>
                <a:latin typeface="Calibri"/>
                <a:ea typeface="Calibri"/>
                <a:cs typeface="Calibri"/>
                <a:sym typeface="Calibri"/>
              </a:rPr>
              <a:t>التعقيب على رأي هو تقديم وجهة نظرك الخاصة حول قضية أو موضوع ما، مع تقديم حجج وأسباب منطقية لدعم رأيك</a:t>
            </a:r>
            <a:r>
              <a:rPr b="1" i="0" lang="ar-MA" sz="2000" u="none" cap="none" strike="noStrike">
                <a:solidFill>
                  <a:srgbClr val="000000"/>
                </a:solidFill>
                <a:latin typeface="Calibri"/>
                <a:ea typeface="Calibri"/>
                <a:cs typeface="Calibri"/>
                <a:sym typeface="Calibri"/>
              </a:rPr>
              <a:t>.</a:t>
            </a:r>
            <a:endParaRPr b="1" i="0" sz="2000" u="none" cap="none" strike="noStrike">
              <a:solidFill>
                <a:srgbClr val="000000"/>
              </a:solidFill>
              <a:latin typeface="Calibri"/>
              <a:ea typeface="Calibri"/>
              <a:cs typeface="Calibri"/>
              <a:sym typeface="Calibri"/>
            </a:endParaRPr>
          </a:p>
        </p:txBody>
      </p:sp>
      <p:sp>
        <p:nvSpPr>
          <p:cNvPr id="2270" name="Google Shape;2270;p31"/>
          <p:cNvSpPr/>
          <p:nvPr/>
        </p:nvSpPr>
        <p:spPr>
          <a:xfrm>
            <a:off x="154377" y="2523048"/>
            <a:ext cx="5909609" cy="967957"/>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50000"/>
              </a:lnSpc>
              <a:spcBef>
                <a:spcPts val="0"/>
              </a:spcBef>
              <a:spcAft>
                <a:spcPts val="0"/>
              </a:spcAft>
              <a:buNone/>
            </a:pPr>
            <a:r>
              <a:rPr b="1" i="0" lang="ar-MA" sz="2000" u="none" cap="none" strike="noStrike">
                <a:solidFill>
                  <a:srgbClr val="000000"/>
                </a:solidFill>
                <a:latin typeface="Calibri"/>
                <a:ea typeface="Calibri"/>
                <a:cs typeface="Calibri"/>
                <a:sym typeface="Calibri"/>
              </a:rPr>
              <a:t>وَقَد قِيلَ </a:t>
            </a:r>
            <a:r>
              <a:rPr b="1" i="0" lang="ar-MA" sz="2000" u="none" cap="none" strike="noStrike">
                <a:solidFill>
                  <a:srgbClr val="FF0000"/>
                </a:solidFill>
                <a:latin typeface="Calibri"/>
                <a:ea typeface="Calibri"/>
                <a:cs typeface="Calibri"/>
                <a:sym typeface="Calibri"/>
              </a:rPr>
              <a:t>إِنَّ مُشاهَدَةَ التِّلْفازِ مُفِيدَةٌ لِلأَطْفالِ</a:t>
            </a:r>
            <a:r>
              <a:rPr b="1" i="0" lang="ar-MA" sz="2000" u="none" cap="none" strike="noStrike">
                <a:solidFill>
                  <a:srgbClr val="000000"/>
                </a:solidFill>
                <a:latin typeface="Calibri"/>
                <a:ea typeface="Calibri"/>
                <a:cs typeface="Calibri"/>
                <a:sym typeface="Calibri"/>
              </a:rPr>
              <a:t>، لِأَنَّهُ وَسيلَةٌ لِلتَّرْفِيهِ وَالتَّثْقِيفِ وَنَقْلِ الأَخْبارِ</a:t>
            </a:r>
            <a:r>
              <a:rPr b="0" i="0" lang="ar-MA" sz="1600" u="none" cap="none" strike="noStrike">
                <a:solidFill>
                  <a:srgbClr val="000000"/>
                </a:solidFill>
                <a:latin typeface="Calibri"/>
                <a:ea typeface="Calibri"/>
                <a:cs typeface="Calibri"/>
                <a:sym typeface="Calibri"/>
              </a:rPr>
              <a:t>، </a:t>
            </a:r>
            <a:endParaRPr b="0" i="0" sz="1600" u="none" cap="none" strike="noStrike">
              <a:solidFill>
                <a:srgbClr val="000000"/>
              </a:solidFill>
              <a:latin typeface="Calibri"/>
              <a:ea typeface="Calibri"/>
              <a:cs typeface="Calibri"/>
              <a:sym typeface="Calibri"/>
            </a:endParaRPr>
          </a:p>
        </p:txBody>
      </p:sp>
      <p:sp>
        <p:nvSpPr>
          <p:cNvPr id="2271" name="Google Shape;2271;p31"/>
          <p:cNvSpPr/>
          <p:nvPr/>
        </p:nvSpPr>
        <p:spPr>
          <a:xfrm>
            <a:off x="1675925" y="1749451"/>
            <a:ext cx="3078865" cy="580681"/>
          </a:xfrm>
          <a:prstGeom prst="wedgeEllipseCallout">
            <a:avLst>
              <a:gd fmla="val -20833" name="adj1"/>
              <a:gd fmla="val 625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الجملة</a:t>
            </a:r>
            <a:endParaRPr b="1" i="0" sz="2400" u="none" cap="none" strike="noStrike">
              <a:solidFill>
                <a:schemeClr val="dk1"/>
              </a:solidFill>
              <a:latin typeface="Calibri"/>
              <a:ea typeface="Calibri"/>
              <a:cs typeface="Calibri"/>
              <a:sym typeface="Calibri"/>
            </a:endParaRPr>
          </a:p>
        </p:txBody>
      </p:sp>
      <p:sp>
        <p:nvSpPr>
          <p:cNvPr id="2272" name="Google Shape;2272;p31"/>
          <p:cNvSpPr/>
          <p:nvPr/>
        </p:nvSpPr>
        <p:spPr>
          <a:xfrm>
            <a:off x="2117236" y="3725334"/>
            <a:ext cx="3078865" cy="962624"/>
          </a:xfrm>
          <a:prstGeom prst="wedgeEllipseCallout">
            <a:avLst>
              <a:gd fmla="val -20833" name="adj1"/>
              <a:gd fmla="val 625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400" u="none" cap="none" strike="noStrike">
                <a:solidFill>
                  <a:schemeClr val="dk1"/>
                </a:solidFill>
                <a:latin typeface="Calibri"/>
                <a:ea typeface="Calibri"/>
                <a:cs typeface="Calibri"/>
                <a:sym typeface="Calibri"/>
              </a:rPr>
              <a:t>الرأي الذي يعقب عليه الكاتب</a:t>
            </a:r>
            <a:endParaRPr b="1" i="0" sz="2400" u="none" cap="none" strike="noStrike">
              <a:solidFill>
                <a:schemeClr val="dk1"/>
              </a:solidFill>
              <a:latin typeface="Calibri"/>
              <a:ea typeface="Calibri"/>
              <a:cs typeface="Calibri"/>
              <a:sym typeface="Calibri"/>
            </a:endParaRPr>
          </a:p>
        </p:txBody>
      </p:sp>
      <p:sp>
        <p:nvSpPr>
          <p:cNvPr id="2273" name="Google Shape;2273;p31"/>
          <p:cNvSpPr/>
          <p:nvPr/>
        </p:nvSpPr>
        <p:spPr>
          <a:xfrm>
            <a:off x="7837240" y="1922395"/>
            <a:ext cx="3078865" cy="580681"/>
          </a:xfrm>
          <a:prstGeom prst="wedgeEllipseCallout">
            <a:avLst>
              <a:gd fmla="val -20833" name="adj1"/>
              <a:gd fmla="val 62500" name="adj2"/>
            </a:avLst>
          </a:prstGeom>
          <a:gradFill>
            <a:gsLst>
              <a:gs pos="0">
                <a:srgbClr val="B4D4A5"/>
              </a:gs>
              <a:gs pos="50000">
                <a:srgbClr val="A8CD97"/>
              </a:gs>
              <a:gs pos="100000">
                <a:srgbClr val="9BC985"/>
              </a:gs>
            </a:gsLst>
            <a:lin ang="5400000" scaled="0"/>
          </a:gradFill>
          <a:ln cap="flat" cmpd="sng" w="9525">
            <a:solidFill>
              <a:schemeClr val="accent6"/>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ar-MA" sz="2000" u="none" cap="none" strike="noStrike">
                <a:solidFill>
                  <a:schemeClr val="dk1"/>
                </a:solidFill>
                <a:latin typeface="Calibri"/>
                <a:ea typeface="Calibri"/>
                <a:cs typeface="Calibri"/>
                <a:sym typeface="Calibri"/>
              </a:rPr>
              <a:t>تعريف التعقيب </a:t>
            </a:r>
            <a:endParaRPr b="1" i="0" sz="2000" u="none" cap="none" strike="noStrike">
              <a:solidFill>
                <a:schemeClr val="dk1"/>
              </a:solidFill>
              <a:latin typeface="Calibri"/>
              <a:ea typeface="Calibri"/>
              <a:cs typeface="Calibri"/>
              <a:sym typeface="Calibri"/>
            </a:endParaRPr>
          </a:p>
        </p:txBody>
      </p:sp>
      <p:sp>
        <p:nvSpPr>
          <p:cNvPr id="2274" name="Google Shape;2274;p31"/>
          <p:cNvSpPr txBox="1"/>
          <p:nvPr/>
        </p:nvSpPr>
        <p:spPr>
          <a:xfrm>
            <a:off x="540328" y="955210"/>
            <a:ext cx="11377932" cy="593222"/>
          </a:xfrm>
          <a:prstGeom prst="rect">
            <a:avLst/>
          </a:prstGeom>
          <a:solidFill>
            <a:srgbClr val="F9D7A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1- مَا هُوَ الرَّأْيُ الَّذِي يُعَقِّبُ عَلَيْهِ الْكَاتِبُ</a:t>
            </a:r>
            <a:r>
              <a:rPr b="1" i="0" lang="ar-MA" sz="3200" u="none" cap="none" strike="noStrike">
                <a:solidFill>
                  <a:srgbClr val="000000"/>
                </a:solidFill>
                <a:latin typeface="Calibri"/>
                <a:ea typeface="Calibri"/>
                <a:cs typeface="Calibri"/>
                <a:sym typeface="Calibri"/>
              </a:rPr>
              <a:t>؟</a:t>
            </a:r>
            <a:endParaRPr/>
          </a:p>
        </p:txBody>
      </p:sp>
      <p:sp>
        <p:nvSpPr>
          <p:cNvPr id="2275" name="Google Shape;2275;p31"/>
          <p:cNvSpPr/>
          <p:nvPr/>
        </p:nvSpPr>
        <p:spPr>
          <a:xfrm>
            <a:off x="334108" y="4933567"/>
            <a:ext cx="5434514"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ctr">
              <a:spcBef>
                <a:spcPts val="0"/>
              </a:spcBef>
              <a:spcAft>
                <a:spcPts val="0"/>
              </a:spcAft>
              <a:buNone/>
            </a:pPr>
            <a:r>
              <a:rPr b="1" i="0" lang="ar-MA" sz="2400" u="none" cap="none" strike="noStrike">
                <a:solidFill>
                  <a:srgbClr val="FF0000"/>
                </a:solidFill>
                <a:latin typeface="Calibri"/>
                <a:ea typeface="Calibri"/>
                <a:cs typeface="Calibri"/>
                <a:sym typeface="Calibri"/>
              </a:rPr>
              <a:t>مُشاهَدَةَ التِّلْفازِ مُفِيدَةٌ لِلأَطْفالِ</a:t>
            </a:r>
            <a:endParaRPr b="0" i="0" sz="2000" u="none" cap="none" strike="noStrike">
              <a:solidFill>
                <a:schemeClr val="dk1"/>
              </a:solidFill>
              <a:latin typeface="Calibri"/>
              <a:ea typeface="Calibri"/>
              <a:cs typeface="Calibri"/>
              <a:sym typeface="Calibri"/>
            </a:endParaRPr>
          </a:p>
        </p:txBody>
      </p:sp>
      <p:sp>
        <p:nvSpPr>
          <p:cNvPr id="2276" name="Google Shape;2276;p31"/>
          <p:cNvSpPr/>
          <p:nvPr/>
        </p:nvSpPr>
        <p:spPr>
          <a:xfrm>
            <a:off x="6820930" y="3400198"/>
            <a:ext cx="5075306" cy="2585323"/>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1" i="0" lang="ar-MA" sz="1800" u="none" cap="none" strike="noStrike">
                <a:solidFill>
                  <a:schemeClr val="dk1"/>
                </a:solidFill>
                <a:latin typeface="Calibri"/>
                <a:ea typeface="Calibri"/>
                <a:cs typeface="Calibri"/>
                <a:sym typeface="Calibri"/>
              </a:rPr>
              <a:t>العمليات الميتامعرفية التي أمر بها للوصول الى الجواب</a:t>
            </a:r>
            <a:r>
              <a:rPr b="0" i="0" lang="ar-MA" sz="1800" u="none" cap="none" strike="noStrike">
                <a:solidFill>
                  <a:schemeClr val="dk1"/>
                </a:solidFill>
                <a:latin typeface="Calibri"/>
                <a:ea typeface="Calibri"/>
                <a:cs typeface="Calibri"/>
                <a:sym typeface="Calibri"/>
              </a:rPr>
              <a:t>:</a:t>
            </a:r>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الوعي بالمهمة: أعلم أن المطلوب هو تحدي الرأي الذي يعقب عليه الكاتب.</a:t>
            </a:r>
            <a:endParaRPr b="0" i="0" sz="18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المراقبة الذاتية: مراقبة سير تفكيري وأنا أقدم الحل. </a:t>
            </a:r>
            <a:endParaRPr b="0" i="0" sz="18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الوعي بالمعرفة الذاتية: أسترجع معرفتي  بموضوع الادمان على مشاهدة التلفاز.</a:t>
            </a:r>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تقييم جوابي:.</a:t>
            </a:r>
            <a:endParaRPr b="0" i="0" sz="1800" u="none" cap="none" strike="noStrike">
              <a:solidFill>
                <a:schemeClr val="dk1"/>
              </a:solidFill>
              <a:latin typeface="Calibri"/>
              <a:ea typeface="Calibri"/>
              <a:cs typeface="Calibri"/>
              <a:sym typeface="Calibri"/>
            </a:endParaRPr>
          </a:p>
          <a:p>
            <a:pPr indent="-285750" lvl="0" marL="285750" marR="0" rtl="1" algn="r">
              <a:spcBef>
                <a:spcPts val="0"/>
              </a:spcBef>
              <a:spcAft>
                <a:spcPts val="0"/>
              </a:spcAft>
              <a:buClr>
                <a:schemeClr val="dk1"/>
              </a:buClr>
              <a:buSzPts val="1800"/>
              <a:buFont typeface="Calibri"/>
              <a:buChar char="-"/>
            </a:pPr>
            <a:r>
              <a:rPr b="0" i="0" lang="ar-MA" sz="1800" u="none" cap="none" strike="noStrike">
                <a:solidFill>
                  <a:schemeClr val="dk1"/>
                </a:solidFill>
                <a:latin typeface="Calibri"/>
                <a:ea typeface="Calibri"/>
                <a:cs typeface="Calibri"/>
                <a:sym typeface="Calibri"/>
              </a:rPr>
              <a:t>اتخاذ القرار:  الجواب هوم : ُمشاهَدَةَ التِّلْفازِ مُفِيدَةٌ لِلأَطْفالِ</a:t>
            </a:r>
            <a:endParaRPr/>
          </a:p>
          <a:p>
            <a:pPr indent="-171450" lvl="0" marL="285750" marR="0" rtl="1" algn="r">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p:txBody>
      </p:sp>
      <p:sp>
        <p:nvSpPr>
          <p:cNvPr id="2277" name="Google Shape;2277;p31"/>
          <p:cNvSpPr txBox="1"/>
          <p:nvPr/>
        </p:nvSpPr>
        <p:spPr>
          <a:xfrm>
            <a:off x="334108" y="312387"/>
            <a:ext cx="11444332" cy="334801"/>
          </a:xfrm>
          <a:prstGeom prst="rect">
            <a:avLst/>
          </a:prstGeom>
          <a:noFill/>
          <a:ln>
            <a:noFill/>
          </a:ln>
        </p:spPr>
        <p:txBody>
          <a:bodyPr anchorCtr="0" anchor="t" bIns="45700" lIns="91425" spcFirstLastPara="1" rIns="91425" wrap="square" tIns="45700">
            <a:noAutofit/>
          </a:bodyPr>
          <a:lstStyle/>
          <a:p>
            <a:pPr indent="0" lvl="0" marL="0" marR="0" rtl="1" algn="r">
              <a:lnSpc>
                <a:spcPct val="100000"/>
              </a:lnSpc>
              <a:spcBef>
                <a:spcPts val="0"/>
              </a:spcBef>
              <a:spcAft>
                <a:spcPts val="0"/>
              </a:spcAft>
              <a:buClr>
                <a:srgbClr val="7F7F7F"/>
              </a:buClr>
              <a:buSzPts val="1400"/>
              <a:buFont typeface="Arial"/>
              <a:buNone/>
            </a:pPr>
            <a:r>
              <a:rPr b="0" i="1" lang="ar-MA" sz="1400" u="none" cap="none" strike="noStrike">
                <a:solidFill>
                  <a:srgbClr val="7F7F7F"/>
                </a:solidFill>
                <a:latin typeface="Calibri"/>
                <a:ea typeface="Calibri"/>
                <a:cs typeface="Calibri"/>
                <a:sym typeface="Calibri"/>
              </a:rPr>
              <a:t>    - </a:t>
            </a:r>
            <a:r>
              <a:rPr b="0" i="0" lang="ar-MA" sz="1400" u="none" cap="none" strike="noStrike">
                <a:solidFill>
                  <a:srgbClr val="7F7F7F"/>
                </a:solidFill>
                <a:latin typeface="Calibri"/>
                <a:ea typeface="Calibri"/>
                <a:cs typeface="Calibri"/>
                <a:sym typeface="Calibri"/>
              </a:rPr>
              <a:t>يوجه الأستاذ التلاميذ إلى ملاحظة السؤال الأول، ويشرح لهم معنى « التعقيب على رأي» </a:t>
            </a:r>
            <a:r>
              <a:rPr b="0" i="0" lang="ar-MA" sz="1400" u="sng" cap="none" strike="noStrike">
                <a:solidFill>
                  <a:srgbClr val="7F7F7F"/>
                </a:solidFill>
                <a:latin typeface="Calibri"/>
                <a:ea typeface="Calibri"/>
                <a:cs typeface="Calibri"/>
                <a:sym typeface="Calibri"/>
              </a:rPr>
              <a:t>ويوضح  لهم ذلك من خلال أمثلة إضافية،</a:t>
            </a:r>
            <a:r>
              <a:rPr b="0" i="0" lang="ar-MA" sz="1400" u="none" cap="none" strike="noStrike">
                <a:solidFill>
                  <a:srgbClr val="7F7F7F"/>
                </a:solidFill>
                <a:latin typeface="Calibri"/>
                <a:ea typeface="Calibri"/>
                <a:cs typeface="Calibri"/>
                <a:sym typeface="Calibri"/>
              </a:rPr>
              <a:t>   كما يوضح لهم سيرورة توصله للجواب.</a:t>
            </a:r>
            <a:endParaRPr/>
          </a:p>
          <a:p>
            <a:pPr indent="0" lvl="0" marL="0" marR="0" rtl="1" algn="r">
              <a:lnSpc>
                <a:spcPct val="100000"/>
              </a:lnSpc>
              <a:spcBef>
                <a:spcPts val="0"/>
              </a:spcBef>
              <a:spcAft>
                <a:spcPts val="0"/>
              </a:spcAft>
              <a:buClr>
                <a:srgbClr val="7F7F7F"/>
              </a:buClr>
              <a:buSzPts val="1400"/>
              <a:buFont typeface="Arial"/>
              <a:buNone/>
            </a:pPr>
            <a:r>
              <a:rPr b="0" i="0" lang="ar-MA" sz="1400" u="none" cap="none" strike="noStrike">
                <a:solidFill>
                  <a:srgbClr val="7F7F7F"/>
                </a:solidFill>
                <a:latin typeface="Calibri"/>
                <a:ea typeface="Calibri"/>
                <a:cs typeface="Calibri"/>
                <a:sym typeface="Calibri"/>
              </a:rPr>
              <a:t>   - يقوم الأستاذ بنمذجة فورية لكل سؤال من باقي الأسئلة إذا  تبين له عدم توصل جل التلاميذ للإجابة.</a:t>
            </a:r>
            <a:endParaRPr b="0" i="1" sz="1400" u="none" cap="none" strike="noStrike">
              <a:solidFill>
                <a:srgbClr val="7F7F7F"/>
              </a:solidFill>
              <a:latin typeface="Calibri"/>
              <a:ea typeface="Calibri"/>
              <a:cs typeface="Calibri"/>
              <a:sym typeface="Calibri"/>
            </a:endParaRPr>
          </a:p>
          <a:p>
            <a:pPr indent="0" lvl="0" marL="0" marR="0" rtl="0" algn="r">
              <a:lnSpc>
                <a:spcPct val="90000"/>
              </a:lnSpc>
              <a:spcBef>
                <a:spcPts val="0"/>
              </a:spcBef>
              <a:spcAft>
                <a:spcPts val="0"/>
              </a:spcAft>
              <a:buClr>
                <a:srgbClr val="AEABAB"/>
              </a:buClr>
              <a:buSzPts val="1400"/>
              <a:buFont typeface="Arial"/>
              <a:buNone/>
            </a:pPr>
            <a:r>
              <a:t/>
            </a:r>
            <a:endParaRPr b="0" i="1" sz="1400" u="none" cap="none" strike="noStrike">
              <a:solidFill>
                <a:srgbClr val="7F7F7F"/>
              </a:solidFill>
              <a:latin typeface="Calibri"/>
              <a:ea typeface="Calibri"/>
              <a:cs typeface="Calibri"/>
              <a:sym typeface="Calibri"/>
            </a:endParaRPr>
          </a:p>
        </p:txBody>
      </p:sp>
      <p:pic>
        <p:nvPicPr>
          <p:cNvPr descr="Image générée" id="2278" name="Google Shape;2278;p31"/>
          <p:cNvPicPr preferRelativeResize="0"/>
          <p:nvPr/>
        </p:nvPicPr>
        <p:blipFill rotWithShape="1">
          <a:blip r:embed="rId4">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2" name="Shape 2282"/>
        <p:cNvGrpSpPr/>
        <p:nvPr/>
      </p:nvGrpSpPr>
      <p:grpSpPr>
        <a:xfrm>
          <a:off x="0" y="0"/>
          <a:ext cx="0" cy="0"/>
          <a:chOff x="0" y="0"/>
          <a:chExt cx="0" cy="0"/>
        </a:xfrm>
      </p:grpSpPr>
      <p:sp>
        <p:nvSpPr>
          <p:cNvPr id="2283" name="Google Shape;2283;p32"/>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84" name="Google Shape;2284;p32"/>
          <p:cNvSpPr txBox="1"/>
          <p:nvPr/>
        </p:nvSpPr>
        <p:spPr>
          <a:xfrm>
            <a:off x="715977" y="409211"/>
            <a:ext cx="10468339"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يوجه الأستاذ التلاميذ إلى الاشتغال في ثنائيات للجواب عن  السؤالين 2 و3، حيث يتناقش كل ثنائي حول إجابة كل منها عن كل سؤال، مع توضيح سيرورة الجواب المتوصل إليه.</a:t>
            </a:r>
            <a:endParaRPr/>
          </a:p>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يراقب الأستاذ تفاعل الثنائيات، عبر التجول بين الصفوف، وتقديم التوجيهات والتغذية الراجعة عند الحاجة.</a:t>
            </a:r>
            <a:endParaRPr b="0" i="1" sz="1400" u="none" cap="none" strike="noStrike">
              <a:solidFill>
                <a:srgbClr val="AEABAB"/>
              </a:solidFill>
              <a:latin typeface="Calibri"/>
              <a:ea typeface="Calibri"/>
              <a:cs typeface="Calibri"/>
              <a:sym typeface="Calibri"/>
            </a:endParaRPr>
          </a:p>
        </p:txBody>
      </p:sp>
      <p:sp>
        <p:nvSpPr>
          <p:cNvPr id="2285" name="Google Shape;2285;p32"/>
          <p:cNvSpPr txBox="1"/>
          <p:nvPr/>
        </p:nvSpPr>
        <p:spPr>
          <a:xfrm>
            <a:off x="715977" y="116768"/>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ننتقل الآن، إلى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2286" name="Google Shape;2286;p32"/>
          <p:cNvPicPr preferRelativeResize="0"/>
          <p:nvPr/>
        </p:nvPicPr>
        <p:blipFill rotWithShape="1">
          <a:blip r:embed="rId3">
            <a:alphaModFix/>
          </a:blip>
          <a:srcRect b="0" l="0" r="0" t="0"/>
          <a:stretch/>
        </p:blipFill>
        <p:spPr>
          <a:xfrm>
            <a:off x="13336" y="6100"/>
            <a:ext cx="702642" cy="702642"/>
          </a:xfrm>
          <a:prstGeom prst="rect">
            <a:avLst/>
          </a:prstGeom>
          <a:noFill/>
          <a:ln>
            <a:noFill/>
          </a:ln>
        </p:spPr>
      </p:pic>
      <p:sp>
        <p:nvSpPr>
          <p:cNvPr id="2287" name="Google Shape;2287;p32"/>
          <p:cNvSpPr txBox="1"/>
          <p:nvPr/>
        </p:nvSpPr>
        <p:spPr>
          <a:xfrm>
            <a:off x="302823" y="3686125"/>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3- مَا الآثَارُ الاجْتِمَاعِيَّةُ وَالنَّفْسِيَّةُ لِلتِّلْفَازِ الَّتِي بَرَّرَ بِهَا الْكَاتِبُ تَعْقِيبَهُ</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2288" name="Google Shape;2288;p32"/>
          <p:cNvSpPr txBox="1"/>
          <p:nvPr/>
        </p:nvSpPr>
        <p:spPr>
          <a:xfrm>
            <a:off x="314699" y="1838622"/>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800" u="none" cap="none" strike="noStrike">
                <a:solidFill>
                  <a:schemeClr val="dk1"/>
                </a:solidFill>
                <a:latin typeface="Calibri"/>
                <a:ea typeface="Calibri"/>
                <a:cs typeface="Calibri"/>
                <a:sym typeface="Calibri"/>
              </a:rPr>
              <a:t>2- مَوْقِفُ الْكَاتِبِ مِنَ الرَّأْيِ الْقَائِلِ: "مُشَاهَدَةُ التِّلْفَازِ مُفِيدَةٌ لِلْأَطْفَالِ"؟</a:t>
            </a:r>
            <a:endParaRPr b="0" i="0" sz="2800" u="none" cap="none" strike="noStrike">
              <a:solidFill>
                <a:schemeClr val="dk1"/>
              </a:solidFill>
              <a:latin typeface="Calibri"/>
              <a:ea typeface="Calibri"/>
              <a:cs typeface="Calibri"/>
              <a:sym typeface="Calibri"/>
            </a:endParaRPr>
          </a:p>
        </p:txBody>
      </p:sp>
      <p:pic>
        <p:nvPicPr>
          <p:cNvPr descr="Image générée" id="2289" name="Google Shape;2289;p32"/>
          <p:cNvPicPr preferRelativeResize="0"/>
          <p:nvPr/>
        </p:nvPicPr>
        <p:blipFill rotWithShape="1">
          <a:blip r:embed="rId4">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3" name="Shape 2293"/>
        <p:cNvGrpSpPr/>
        <p:nvPr/>
      </p:nvGrpSpPr>
      <p:grpSpPr>
        <a:xfrm>
          <a:off x="0" y="0"/>
          <a:ext cx="0" cy="0"/>
          <a:chOff x="0" y="0"/>
          <a:chExt cx="0" cy="0"/>
        </a:xfrm>
      </p:grpSpPr>
      <p:sp>
        <p:nvSpPr>
          <p:cNvPr id="2294" name="Google Shape;2294;p3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295" name="Google Shape;2295;p33"/>
          <p:cNvSpPr txBox="1"/>
          <p:nvPr/>
        </p:nvSpPr>
        <p:spPr>
          <a:xfrm>
            <a:off x="529174" y="393636"/>
            <a:ext cx="10634128"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مع تقديم تغذية راجعة حول منطق التوصل إلى الجواب الصحيح. </a:t>
            </a:r>
            <a:endParaRPr b="0" i="1" sz="1400" u="none" cap="none" strike="noStrike">
              <a:solidFill>
                <a:srgbClr val="AEABAB"/>
              </a:solidFill>
              <a:latin typeface="Calibri"/>
              <a:ea typeface="Calibri"/>
              <a:cs typeface="Calibri"/>
              <a:sym typeface="Calibri"/>
            </a:endParaRPr>
          </a:p>
        </p:txBody>
      </p:sp>
      <p:sp>
        <p:nvSpPr>
          <p:cNvPr id="2296" name="Google Shape;2296;p33"/>
          <p:cNvSpPr txBox="1"/>
          <p:nvPr/>
        </p:nvSpPr>
        <p:spPr>
          <a:xfrm>
            <a:off x="694963" y="142149"/>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2297" name="Google Shape;2297;p33"/>
          <p:cNvPicPr preferRelativeResize="0"/>
          <p:nvPr/>
        </p:nvPicPr>
        <p:blipFill rotWithShape="1">
          <a:blip r:embed="rId3">
            <a:alphaModFix/>
          </a:blip>
          <a:srcRect b="0" l="0" r="0" t="0"/>
          <a:stretch/>
        </p:blipFill>
        <p:spPr>
          <a:xfrm>
            <a:off x="229559" y="148574"/>
            <a:ext cx="702642" cy="702642"/>
          </a:xfrm>
          <a:prstGeom prst="rect">
            <a:avLst/>
          </a:prstGeom>
          <a:noFill/>
          <a:ln>
            <a:noFill/>
          </a:ln>
        </p:spPr>
      </p:pic>
      <p:sp>
        <p:nvSpPr>
          <p:cNvPr id="2298" name="Google Shape;2298;p33"/>
          <p:cNvSpPr txBox="1"/>
          <p:nvPr/>
        </p:nvSpPr>
        <p:spPr>
          <a:xfrm>
            <a:off x="706301" y="2369545"/>
            <a:ext cx="11208666"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2299" name="Google Shape;2299;p33"/>
          <p:cNvSpPr txBox="1"/>
          <p:nvPr/>
        </p:nvSpPr>
        <p:spPr>
          <a:xfrm>
            <a:off x="811140" y="5180287"/>
            <a:ext cx="11208666"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الجواب: </a:t>
            </a:r>
            <a:endParaRPr b="1" i="0" sz="3200" u="none" cap="none" strike="noStrike">
              <a:solidFill>
                <a:srgbClr val="000000"/>
              </a:solidFill>
              <a:latin typeface="Calibri"/>
              <a:ea typeface="Calibri"/>
              <a:cs typeface="Calibri"/>
              <a:sym typeface="Calibri"/>
            </a:endParaRPr>
          </a:p>
        </p:txBody>
      </p:sp>
      <p:sp>
        <p:nvSpPr>
          <p:cNvPr id="2300" name="Google Shape;2300;p33"/>
          <p:cNvSpPr txBox="1"/>
          <p:nvPr/>
        </p:nvSpPr>
        <p:spPr>
          <a:xfrm>
            <a:off x="537035" y="3401662"/>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3- مَا الآثَارُ الاجْتِمَاعِيَّةُ وَالنَّفْسِيَّةُ لِلتِّلْفَازِ الَّتِي بَرَّرَ بِهَا الْكَاتِبُ تَعْقِيبَهُ؟</a:t>
            </a:r>
            <a:endParaRPr/>
          </a:p>
        </p:txBody>
      </p:sp>
      <p:sp>
        <p:nvSpPr>
          <p:cNvPr id="2301" name="Google Shape;2301;p33"/>
          <p:cNvSpPr txBox="1"/>
          <p:nvPr/>
        </p:nvSpPr>
        <p:spPr>
          <a:xfrm>
            <a:off x="529174" y="1420116"/>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800" u="none" cap="none" strike="noStrike">
                <a:solidFill>
                  <a:schemeClr val="dk1"/>
                </a:solidFill>
                <a:latin typeface="Calibri"/>
                <a:ea typeface="Calibri"/>
                <a:cs typeface="Calibri"/>
                <a:sym typeface="Calibri"/>
              </a:rPr>
              <a:t>2- مَوْقِفُ الْكَاتِبِ مِنَ الرَّأْيِ الْقَائِلِ: "مُشَاهَدَةُ التِّلْفَازِ مُفِيدَةٌ لِلْأَطْفَالِ</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pic>
        <p:nvPicPr>
          <p:cNvPr descr="Image générée" id="2302" name="Google Shape;2302;p33"/>
          <p:cNvPicPr preferRelativeResize="0"/>
          <p:nvPr/>
        </p:nvPicPr>
        <p:blipFill rotWithShape="1">
          <a:blip r:embed="rId4">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6" name="Shape 2306"/>
        <p:cNvGrpSpPr/>
        <p:nvPr/>
      </p:nvGrpSpPr>
      <p:grpSpPr>
        <a:xfrm>
          <a:off x="0" y="0"/>
          <a:ext cx="0" cy="0"/>
          <a:chOff x="0" y="0"/>
          <a:chExt cx="0" cy="0"/>
        </a:xfrm>
      </p:grpSpPr>
      <p:sp>
        <p:nvSpPr>
          <p:cNvPr id="2307" name="Google Shape;2307;p3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08" name="Google Shape;2308;p34"/>
          <p:cNvSpPr txBox="1"/>
          <p:nvPr/>
        </p:nvSpPr>
        <p:spPr>
          <a:xfrm>
            <a:off x="198363" y="409211"/>
            <a:ext cx="11403187" cy="482961"/>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400" u="none" cap="none" strike="noStrike">
                <a:solidFill>
                  <a:srgbClr val="AEABAB"/>
                </a:solidFill>
                <a:latin typeface="Calibri"/>
                <a:ea typeface="Calibri"/>
                <a:cs typeface="Calibri"/>
                <a:sym typeface="Calibri"/>
              </a:rPr>
              <a:t>- يستمع  الأستاذ إلى أجوبة بعض الثنائيات ويطلب التعليل أو إعادة الصياغة عند الحاجة، قبل أن يبرز الجواب الصحيح، ثم  يطالب المتعلمين الذين لم يقدموا أجوبة صحيحة بإعادة قراءتها،  مع تقديم تغذية راجعة حول منطق التوصل إلى الجواب الصحيح. </a:t>
            </a:r>
            <a:endParaRPr b="0" i="0" sz="1400" u="none" cap="none" strike="noStrike">
              <a:solidFill>
                <a:srgbClr val="AEABAB"/>
              </a:solidFill>
              <a:latin typeface="Calibri"/>
              <a:ea typeface="Calibri"/>
              <a:cs typeface="Calibri"/>
              <a:sym typeface="Calibri"/>
            </a:endParaRPr>
          </a:p>
        </p:txBody>
      </p:sp>
      <p:sp>
        <p:nvSpPr>
          <p:cNvPr id="2309" name="Google Shape;2309;p34"/>
          <p:cNvSpPr txBox="1"/>
          <p:nvPr/>
        </p:nvSpPr>
        <p:spPr>
          <a:xfrm>
            <a:off x="1133211" y="8437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2- الممارسة الموجهة:  الجواب عن السؤالين 2 و3 بشكل ثنائي</a:t>
            </a:r>
            <a:endParaRPr b="1" i="0" sz="2000" u="none" cap="none" strike="noStrike">
              <a:solidFill>
                <a:srgbClr val="757070"/>
              </a:solidFill>
              <a:latin typeface="Calibri"/>
              <a:ea typeface="Calibri"/>
              <a:cs typeface="Calibri"/>
              <a:sym typeface="Calibri"/>
            </a:endParaRPr>
          </a:p>
        </p:txBody>
      </p:sp>
      <p:pic>
        <p:nvPicPr>
          <p:cNvPr id="2310" name="Google Shape;2310;p34"/>
          <p:cNvPicPr preferRelativeResize="0"/>
          <p:nvPr/>
        </p:nvPicPr>
        <p:blipFill rotWithShape="1">
          <a:blip r:embed="rId3">
            <a:alphaModFix/>
          </a:blip>
          <a:srcRect b="0" l="0" r="0" t="0"/>
          <a:stretch/>
        </p:blipFill>
        <p:spPr>
          <a:xfrm>
            <a:off x="364657" y="-134532"/>
            <a:ext cx="730250" cy="730250"/>
          </a:xfrm>
          <a:prstGeom prst="rect">
            <a:avLst/>
          </a:prstGeom>
          <a:noFill/>
          <a:ln>
            <a:noFill/>
          </a:ln>
        </p:spPr>
      </p:pic>
      <p:pic>
        <p:nvPicPr>
          <p:cNvPr descr="Image générée" id="2311" name="Google Shape;2311;p34"/>
          <p:cNvPicPr preferRelativeResize="0"/>
          <p:nvPr/>
        </p:nvPicPr>
        <p:blipFill rotWithShape="1">
          <a:blip r:embed="rId4">
            <a:alphaModFix/>
          </a:blip>
          <a:srcRect b="41629" l="3381" r="70997" t="42118"/>
          <a:stretch/>
        </p:blipFill>
        <p:spPr>
          <a:xfrm>
            <a:off x="-166762" y="-94801"/>
            <a:ext cx="730250" cy="694801"/>
          </a:xfrm>
          <a:prstGeom prst="rect">
            <a:avLst/>
          </a:prstGeom>
          <a:noFill/>
          <a:ln>
            <a:noFill/>
          </a:ln>
        </p:spPr>
      </p:pic>
      <p:sp>
        <p:nvSpPr>
          <p:cNvPr id="2312" name="Google Shape;2312;p34"/>
          <p:cNvSpPr txBox="1"/>
          <p:nvPr/>
        </p:nvSpPr>
        <p:spPr>
          <a:xfrm>
            <a:off x="198363" y="2003096"/>
            <a:ext cx="11740085"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FF0000"/>
                </a:solidFill>
                <a:latin typeface="Calibri"/>
                <a:ea typeface="Calibri"/>
                <a:cs typeface="Calibri"/>
                <a:sym typeface="Calibri"/>
              </a:rPr>
              <a:t> </a:t>
            </a:r>
            <a:r>
              <a:rPr b="0" i="0" lang="ar-MA" sz="2800" u="none" cap="none" strike="noStrike">
                <a:solidFill>
                  <a:srgbClr val="FF0000"/>
                </a:solidFill>
                <a:latin typeface="Calibri"/>
                <a:ea typeface="Calibri"/>
                <a:cs typeface="Calibri"/>
                <a:sym typeface="Calibri"/>
              </a:rPr>
              <a:t>الجواب:  يتبنى الكاتب موقفا وسطا من الرأي القائل : "مُشَاهَدَةُ التِّلْفَازِ مُفِيدَةٌ لِلْأَطْفَالِ</a:t>
            </a:r>
            <a:r>
              <a:rPr b="1" i="0" lang="ar-MA" sz="2400" u="none" cap="none" strike="noStrike">
                <a:solidFill>
                  <a:srgbClr val="FF0000"/>
                </a:solidFill>
                <a:latin typeface="Calibri"/>
                <a:ea typeface="Calibri"/>
                <a:cs typeface="Calibri"/>
                <a:sym typeface="Calibri"/>
              </a:rPr>
              <a:t>"  </a:t>
            </a:r>
            <a:endParaRPr b="1" i="0" sz="2400" u="none" cap="none" strike="noStrike">
              <a:solidFill>
                <a:srgbClr val="FF0000"/>
              </a:solidFill>
              <a:latin typeface="Calibri"/>
              <a:ea typeface="Calibri"/>
              <a:cs typeface="Calibri"/>
              <a:sym typeface="Calibri"/>
            </a:endParaRPr>
          </a:p>
        </p:txBody>
      </p:sp>
      <p:sp>
        <p:nvSpPr>
          <p:cNvPr id="2313" name="Google Shape;2313;p34"/>
          <p:cNvSpPr txBox="1"/>
          <p:nvPr/>
        </p:nvSpPr>
        <p:spPr>
          <a:xfrm>
            <a:off x="198363" y="4330535"/>
            <a:ext cx="11696195" cy="1047130"/>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rgbClr val="FF0000"/>
                </a:solidFill>
                <a:latin typeface="Calibri"/>
                <a:ea typeface="Calibri"/>
                <a:cs typeface="Calibri"/>
                <a:sym typeface="Calibri"/>
              </a:rPr>
              <a:t>الآثَارُ الاجْتِمَاعِيَّةُ:   العُزْلَةُ الاجْتِماعِيَّةُ، وَضعْفُ التَّواصُلِ بَيْنَ أَفْرادِ الأُسْرَةِ                                             </a:t>
            </a:r>
            <a:endParaRPr/>
          </a:p>
          <a:p>
            <a:pPr indent="0" lvl="0" marL="0" marR="0" rtl="1" algn="r">
              <a:lnSpc>
                <a:spcPct val="90000"/>
              </a:lnSpc>
              <a:spcBef>
                <a:spcPts val="0"/>
              </a:spcBef>
              <a:spcAft>
                <a:spcPts val="0"/>
              </a:spcAft>
              <a:buNone/>
            </a:pPr>
            <a:r>
              <a:rPr b="0" i="0" lang="ar-MA" sz="2800" u="none" cap="none" strike="noStrike">
                <a:solidFill>
                  <a:srgbClr val="FF0000"/>
                </a:solidFill>
                <a:latin typeface="Calibri"/>
                <a:ea typeface="Calibri"/>
                <a:cs typeface="Calibri"/>
                <a:sym typeface="Calibri"/>
              </a:rPr>
              <a:t> الآثَارُ النَّفْسِيَّةُ  :     ضعْفُ التَّرْكِيزِ، وَتَوْجِيهُ العُقُول</a:t>
            </a:r>
            <a:endParaRPr b="0" i="0" sz="2800" u="none" cap="none" strike="noStrike">
              <a:solidFill>
                <a:srgbClr val="FF0000"/>
              </a:solidFill>
              <a:latin typeface="Calibri"/>
              <a:ea typeface="Calibri"/>
              <a:cs typeface="Calibri"/>
              <a:sym typeface="Calibri"/>
            </a:endParaRPr>
          </a:p>
        </p:txBody>
      </p:sp>
      <p:sp>
        <p:nvSpPr>
          <p:cNvPr id="2314" name="Google Shape;2314;p34"/>
          <p:cNvSpPr txBox="1"/>
          <p:nvPr/>
        </p:nvSpPr>
        <p:spPr>
          <a:xfrm>
            <a:off x="198363" y="3737313"/>
            <a:ext cx="11727759"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3- مَا الآثَارُ الاجْتِمَاعِيَّةُ وَالنَّفْسِيَّةُ لِلتِّلْفَازِ الَّتِي بَرَّرَ بِهَا الْكَاتِبُ تَعْقِيبَهُ</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sp>
        <p:nvSpPr>
          <p:cNvPr id="2315" name="Google Shape;2315;p34"/>
          <p:cNvSpPr txBox="1"/>
          <p:nvPr/>
        </p:nvSpPr>
        <p:spPr>
          <a:xfrm>
            <a:off x="198363" y="1409874"/>
            <a:ext cx="11716604"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800" u="none" cap="none" strike="noStrike">
                <a:solidFill>
                  <a:schemeClr val="dk1"/>
                </a:solidFill>
                <a:latin typeface="Calibri"/>
                <a:ea typeface="Calibri"/>
                <a:cs typeface="Calibri"/>
                <a:sym typeface="Calibri"/>
              </a:rPr>
              <a:t>2- ما هو َموْقِفُ الْكَاتِبِ مِنَ الرَّأْيِ الْقَائِلِ: "مُشَاهَدَةُ التِّلْفَازِ مُفِيدَةٌ لِلْأَطْفَالِ</a:t>
            </a:r>
            <a:r>
              <a:rPr b="1" i="0" lang="ar-MA" sz="3200" u="none" cap="none" strike="noStrike">
                <a:solidFill>
                  <a:srgbClr val="000000"/>
                </a:solidFill>
                <a:latin typeface="Calibri"/>
                <a:ea typeface="Calibri"/>
                <a:cs typeface="Calibri"/>
                <a:sym typeface="Calibri"/>
              </a:rPr>
              <a:t>"؟</a:t>
            </a:r>
            <a:endParaRPr b="1" i="0" sz="3200" u="none" cap="none" strike="noStrike">
              <a:solidFill>
                <a:srgbClr val="000000"/>
              </a:solidFill>
              <a:latin typeface="Calibri"/>
              <a:ea typeface="Calibri"/>
              <a:cs typeface="Calibri"/>
              <a:sym typeface="Calibri"/>
            </a:endParaRPr>
          </a:p>
        </p:txBody>
      </p:sp>
      <p:pic>
        <p:nvPicPr>
          <p:cNvPr descr="Image générée" id="2316" name="Google Shape;2316;p34"/>
          <p:cNvPicPr preferRelativeResize="0"/>
          <p:nvPr/>
        </p:nvPicPr>
        <p:blipFill rotWithShape="1">
          <a:blip r:embed="rId5">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0" name="Shape 2320"/>
        <p:cNvGrpSpPr/>
        <p:nvPr/>
      </p:nvGrpSpPr>
      <p:grpSpPr>
        <a:xfrm>
          <a:off x="0" y="0"/>
          <a:ext cx="0" cy="0"/>
          <a:chOff x="0" y="0"/>
          <a:chExt cx="0" cy="0"/>
        </a:xfrm>
      </p:grpSpPr>
      <p:sp>
        <p:nvSpPr>
          <p:cNvPr id="2321" name="Google Shape;2321;p3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22" name="Google Shape;2322;p35"/>
          <p:cNvSpPr txBox="1"/>
          <p:nvPr/>
        </p:nvSpPr>
        <p:spPr>
          <a:xfrm>
            <a:off x="858935" y="453145"/>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2323" name="Google Shape;2323;p35"/>
          <p:cNvSpPr txBox="1"/>
          <p:nvPr/>
        </p:nvSpPr>
        <p:spPr>
          <a:xfrm>
            <a:off x="858935" y="138052"/>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2324" name="Google Shape;2324;p35"/>
          <p:cNvPicPr preferRelativeResize="0"/>
          <p:nvPr/>
        </p:nvPicPr>
        <p:blipFill rotWithShape="1">
          <a:blip r:embed="rId3">
            <a:alphaModFix/>
          </a:blip>
          <a:srcRect b="0" l="0" r="0" t="0"/>
          <a:stretch/>
        </p:blipFill>
        <p:spPr>
          <a:xfrm>
            <a:off x="13336" y="6100"/>
            <a:ext cx="702642" cy="702642"/>
          </a:xfrm>
          <a:prstGeom prst="rect">
            <a:avLst/>
          </a:prstGeom>
          <a:noFill/>
          <a:ln>
            <a:noFill/>
          </a:ln>
        </p:spPr>
      </p:pic>
      <p:sp>
        <p:nvSpPr>
          <p:cNvPr id="2325" name="Google Shape;2325;p35"/>
          <p:cNvSpPr txBox="1"/>
          <p:nvPr/>
        </p:nvSpPr>
        <p:spPr>
          <a:xfrm>
            <a:off x="697292" y="1555858"/>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800" u="none" cap="none" strike="noStrike">
                <a:solidFill>
                  <a:schemeClr val="dk1"/>
                </a:solidFill>
                <a:latin typeface="Calibri"/>
                <a:ea typeface="Calibri"/>
                <a:cs typeface="Calibri"/>
                <a:sym typeface="Calibri"/>
              </a:rPr>
              <a:t>4- مَا العَلَاقَةُ بَيْنَ مُشَاهَدَةِ التِّلْفَازِ وَانْتِشَارِ السُّمْنَةِ</a:t>
            </a:r>
            <a:r>
              <a:rPr b="1" i="0" lang="ar-MA" sz="3200" u="none" cap="none" strike="noStrike">
                <a:solidFill>
                  <a:srgbClr val="000000"/>
                </a:solidFill>
                <a:latin typeface="Calibri"/>
                <a:ea typeface="Calibri"/>
                <a:cs typeface="Calibri"/>
                <a:sym typeface="Calibri"/>
              </a:rPr>
              <a:t>؟ </a:t>
            </a:r>
            <a:endParaRPr/>
          </a:p>
        </p:txBody>
      </p:sp>
      <p:sp>
        <p:nvSpPr>
          <p:cNvPr id="2326" name="Google Shape;2326;p35"/>
          <p:cNvSpPr txBox="1"/>
          <p:nvPr/>
        </p:nvSpPr>
        <p:spPr>
          <a:xfrm>
            <a:off x="697291" y="2488170"/>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5- كَيْفَ يُؤَدِّي التِّلْفَازُ إِلَى تَنْمِيطِ الْأَذْوَاقِ</a:t>
            </a:r>
            <a:r>
              <a:rPr b="1" i="0" lang="ar-MA" sz="3200" u="none" cap="none" strike="noStrike">
                <a:solidFill>
                  <a:srgbClr val="000000"/>
                </a:solidFill>
                <a:latin typeface="Calibri"/>
                <a:ea typeface="Calibri"/>
                <a:cs typeface="Calibri"/>
                <a:sym typeface="Calibri"/>
              </a:rPr>
              <a:t>؟</a:t>
            </a:r>
            <a:endParaRPr/>
          </a:p>
        </p:txBody>
      </p:sp>
      <p:sp>
        <p:nvSpPr>
          <p:cNvPr id="2327" name="Google Shape;2327;p35"/>
          <p:cNvSpPr txBox="1"/>
          <p:nvPr/>
        </p:nvSpPr>
        <p:spPr>
          <a:xfrm>
            <a:off x="697292" y="3398512"/>
            <a:ext cx="11377932"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800" u="none" cap="none" strike="noStrike">
                <a:solidFill>
                  <a:schemeClr val="dk1"/>
                </a:solidFill>
                <a:latin typeface="Calibri"/>
                <a:ea typeface="Calibri"/>
                <a:cs typeface="Calibri"/>
                <a:sym typeface="Calibri"/>
              </a:rPr>
              <a:t>6- العِبَارَةُ الَّتِي اسْتَخْدَمَهَا الْكَاتِبُ فِي نِهَايَةِ النَّصِّ لِتَلْخِيصِ مَوْقِفِهِ مِنْ وَسَائِلِ الإِعْلَامِ</a:t>
            </a:r>
            <a:r>
              <a:rPr b="1" i="0" lang="ar-MA" sz="3200" u="none" cap="none" strike="noStrike">
                <a:solidFill>
                  <a:srgbClr val="000000"/>
                </a:solidFill>
                <a:latin typeface="Calibri"/>
                <a:ea typeface="Calibri"/>
                <a:cs typeface="Calibri"/>
                <a:sym typeface="Calibri"/>
              </a:rPr>
              <a:t>؟</a:t>
            </a:r>
            <a:endParaRPr/>
          </a:p>
        </p:txBody>
      </p:sp>
      <p:pic>
        <p:nvPicPr>
          <p:cNvPr descr="Image générée" id="2328" name="Google Shape;2328;p35"/>
          <p:cNvPicPr preferRelativeResize="0"/>
          <p:nvPr/>
        </p:nvPicPr>
        <p:blipFill rotWithShape="1">
          <a:blip r:embed="rId4">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2" name="Shape 2332"/>
        <p:cNvGrpSpPr/>
        <p:nvPr/>
      </p:nvGrpSpPr>
      <p:grpSpPr>
        <a:xfrm>
          <a:off x="0" y="0"/>
          <a:ext cx="0" cy="0"/>
          <a:chOff x="0" y="0"/>
          <a:chExt cx="0" cy="0"/>
        </a:xfrm>
      </p:grpSpPr>
      <p:sp>
        <p:nvSpPr>
          <p:cNvPr id="2333" name="Google Shape;2333;p3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34" name="Google Shape;2334;p36"/>
          <p:cNvSpPr txBox="1"/>
          <p:nvPr/>
        </p:nvSpPr>
        <p:spPr>
          <a:xfrm>
            <a:off x="889297" y="48643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إلى الاشتغال بطريقة  فردية في الإجابة باقي الأسئلة، ويحرص على مراقبة تقدم الإنجاز، ويقدم التغذية الراجعة عند الحاجة. </a:t>
            </a:r>
            <a:endParaRPr b="0" i="1" sz="1400" u="none" cap="none" strike="noStrike">
              <a:solidFill>
                <a:srgbClr val="AEABAB"/>
              </a:solidFill>
              <a:latin typeface="Calibri"/>
              <a:ea typeface="Calibri"/>
              <a:cs typeface="Calibri"/>
              <a:sym typeface="Calibri"/>
            </a:endParaRPr>
          </a:p>
        </p:txBody>
      </p:sp>
      <p:sp>
        <p:nvSpPr>
          <p:cNvPr id="2335" name="Google Shape;2335;p36"/>
          <p:cNvSpPr txBox="1"/>
          <p:nvPr/>
        </p:nvSpPr>
        <p:spPr>
          <a:xfrm>
            <a:off x="889298" y="167429"/>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descr="Lever la main - Icônes mains et gestes gratuites" id="2336" name="Google Shape;2336;p36"/>
          <p:cNvPicPr preferRelativeResize="0"/>
          <p:nvPr/>
        </p:nvPicPr>
        <p:blipFill rotWithShape="1">
          <a:blip r:embed="rId3">
            <a:alphaModFix/>
          </a:blip>
          <a:srcRect b="0" l="0" r="0" t="0"/>
          <a:stretch/>
        </p:blipFill>
        <p:spPr>
          <a:xfrm>
            <a:off x="109999" y="57890"/>
            <a:ext cx="702642" cy="702642"/>
          </a:xfrm>
          <a:prstGeom prst="rect">
            <a:avLst/>
          </a:prstGeom>
          <a:noFill/>
          <a:ln>
            <a:noFill/>
          </a:ln>
        </p:spPr>
      </p:pic>
      <p:sp>
        <p:nvSpPr>
          <p:cNvPr id="2337" name="Google Shape;2337;p36"/>
          <p:cNvSpPr txBox="1"/>
          <p:nvPr/>
        </p:nvSpPr>
        <p:spPr>
          <a:xfrm>
            <a:off x="225630" y="2035380"/>
            <a:ext cx="11771925"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  </a:t>
            </a:r>
            <a:endParaRPr b="1" i="0" sz="2400" u="none" cap="none" strike="noStrike">
              <a:solidFill>
                <a:srgbClr val="000000"/>
              </a:solidFill>
              <a:latin typeface="Calibri"/>
              <a:ea typeface="Calibri"/>
              <a:cs typeface="Calibri"/>
              <a:sym typeface="Calibri"/>
            </a:endParaRPr>
          </a:p>
        </p:txBody>
      </p:sp>
      <p:sp>
        <p:nvSpPr>
          <p:cNvPr id="2338" name="Google Shape;2338;p36"/>
          <p:cNvSpPr txBox="1"/>
          <p:nvPr/>
        </p:nvSpPr>
        <p:spPr>
          <a:xfrm>
            <a:off x="225629" y="3833033"/>
            <a:ext cx="11795677"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2339" name="Google Shape;2339;p36"/>
          <p:cNvSpPr txBox="1"/>
          <p:nvPr/>
        </p:nvSpPr>
        <p:spPr>
          <a:xfrm>
            <a:off x="225629" y="5432209"/>
            <a:ext cx="11795677" cy="593222"/>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000000"/>
                </a:solidFill>
                <a:latin typeface="Calibri"/>
                <a:ea typeface="Calibri"/>
                <a:cs typeface="Calibri"/>
                <a:sym typeface="Calibri"/>
              </a:rPr>
              <a:t> الجواب:</a:t>
            </a:r>
            <a:endParaRPr b="1" i="0" sz="2400" u="none" cap="none" strike="noStrike">
              <a:solidFill>
                <a:srgbClr val="000000"/>
              </a:solidFill>
              <a:latin typeface="Calibri"/>
              <a:ea typeface="Calibri"/>
              <a:cs typeface="Calibri"/>
              <a:sym typeface="Calibri"/>
            </a:endParaRPr>
          </a:p>
        </p:txBody>
      </p:sp>
      <p:sp>
        <p:nvSpPr>
          <p:cNvPr id="2340" name="Google Shape;2340;p36"/>
          <p:cNvSpPr txBox="1"/>
          <p:nvPr/>
        </p:nvSpPr>
        <p:spPr>
          <a:xfrm>
            <a:off x="225628" y="1248262"/>
            <a:ext cx="11795677"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800" u="none" cap="none" strike="noStrike">
                <a:solidFill>
                  <a:schemeClr val="dk1"/>
                </a:solidFill>
                <a:latin typeface="Calibri"/>
                <a:ea typeface="Calibri"/>
                <a:cs typeface="Calibri"/>
                <a:sym typeface="Calibri"/>
              </a:rPr>
              <a:t>4- مَا العَلَاقَةُ بَيْنَ مُشَاهَدَةِ التِّلْفَازِ وَانْتِشَارِ السُّمْنَةِ</a:t>
            </a:r>
            <a:r>
              <a:rPr b="1" i="0" lang="ar-MA" sz="3200" u="none" cap="none" strike="noStrike">
                <a:solidFill>
                  <a:srgbClr val="000000"/>
                </a:solidFill>
                <a:latin typeface="Calibri"/>
                <a:ea typeface="Calibri"/>
                <a:cs typeface="Calibri"/>
                <a:sym typeface="Calibri"/>
              </a:rPr>
              <a:t>؟ </a:t>
            </a:r>
            <a:endParaRPr/>
          </a:p>
        </p:txBody>
      </p:sp>
      <p:sp>
        <p:nvSpPr>
          <p:cNvPr id="2341" name="Google Shape;2341;p36"/>
          <p:cNvSpPr txBox="1"/>
          <p:nvPr/>
        </p:nvSpPr>
        <p:spPr>
          <a:xfrm>
            <a:off x="225629" y="2969471"/>
            <a:ext cx="11795677"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5- كَيْفَ يُؤَدِّي التِّلْفَازُ إِلَى تَنْمِيطِ الْأَذْوَاقِ</a:t>
            </a:r>
            <a:r>
              <a:rPr b="1" i="0" lang="ar-MA" sz="3200" u="none" cap="none" strike="noStrike">
                <a:solidFill>
                  <a:srgbClr val="000000"/>
                </a:solidFill>
                <a:latin typeface="Calibri"/>
                <a:ea typeface="Calibri"/>
                <a:cs typeface="Calibri"/>
                <a:sym typeface="Calibri"/>
              </a:rPr>
              <a:t>؟</a:t>
            </a:r>
            <a:endParaRPr/>
          </a:p>
        </p:txBody>
      </p:sp>
      <p:sp>
        <p:nvSpPr>
          <p:cNvPr id="2342" name="Google Shape;2342;p36"/>
          <p:cNvSpPr txBox="1"/>
          <p:nvPr/>
        </p:nvSpPr>
        <p:spPr>
          <a:xfrm>
            <a:off x="225629" y="4689795"/>
            <a:ext cx="11795678"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800" u="none" cap="none" strike="noStrike">
                <a:solidFill>
                  <a:schemeClr val="dk1"/>
                </a:solidFill>
                <a:latin typeface="Calibri"/>
                <a:ea typeface="Calibri"/>
                <a:cs typeface="Calibri"/>
                <a:sym typeface="Calibri"/>
              </a:rPr>
              <a:t>6- العِبَارَةُ الَّتِي اسْتَخْدَمَهَا الْكَاتِبُ فِي نِهَايَةِ النَّصِّ لِتَلْخِيصِ مَوْقِفِهِ مِنْ وَسَائِلِ الإِعْلَامِ</a:t>
            </a:r>
            <a:r>
              <a:rPr b="1" i="0" lang="ar-MA" sz="3200" u="none" cap="none" strike="noStrike">
                <a:solidFill>
                  <a:srgbClr val="000000"/>
                </a:solidFill>
                <a:latin typeface="Calibri"/>
                <a:ea typeface="Calibri"/>
                <a:cs typeface="Calibri"/>
                <a:sym typeface="Calibri"/>
              </a:rPr>
              <a:t>؟</a:t>
            </a:r>
            <a:endParaRPr/>
          </a:p>
        </p:txBody>
      </p:sp>
      <p:pic>
        <p:nvPicPr>
          <p:cNvPr descr="Image générée" id="2343" name="Google Shape;2343;p36"/>
          <p:cNvPicPr preferRelativeResize="0"/>
          <p:nvPr/>
        </p:nvPicPr>
        <p:blipFill rotWithShape="1">
          <a:blip r:embed="rId4">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7" name="Shape 2347"/>
        <p:cNvGrpSpPr/>
        <p:nvPr/>
      </p:nvGrpSpPr>
      <p:grpSpPr>
        <a:xfrm>
          <a:off x="0" y="0"/>
          <a:ext cx="0" cy="0"/>
          <a:chOff x="0" y="0"/>
          <a:chExt cx="0" cy="0"/>
        </a:xfrm>
      </p:grpSpPr>
      <p:sp>
        <p:nvSpPr>
          <p:cNvPr id="2348" name="Google Shape;2348;p37"/>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sp>
        <p:nvSpPr>
          <p:cNvPr id="2349" name="Google Shape;2349;p37"/>
          <p:cNvSpPr txBox="1"/>
          <p:nvPr/>
        </p:nvSpPr>
        <p:spPr>
          <a:xfrm>
            <a:off x="1207911" y="423064"/>
            <a:ext cx="10784188" cy="292443"/>
          </a:xfrm>
          <a:prstGeom prst="rect">
            <a:avLst/>
          </a:prstGeom>
          <a:noFill/>
          <a:ln>
            <a:noFill/>
          </a:ln>
        </p:spPr>
        <p:txBody>
          <a:bodyPr anchorCtr="0" anchor="t" bIns="45700" lIns="91425" spcFirstLastPara="1" rIns="91425" wrap="square" tIns="45700">
            <a:noAutofit/>
          </a:bodyPr>
          <a:lstStyle/>
          <a:p>
            <a:pPr indent="-285750" lvl="0" marL="285750" marR="0" rtl="1" algn="r">
              <a:lnSpc>
                <a:spcPct val="90000"/>
              </a:lnSpc>
              <a:spcBef>
                <a:spcPts val="0"/>
              </a:spcBef>
              <a:spcAft>
                <a:spcPts val="0"/>
              </a:spcAft>
              <a:buClr>
                <a:srgbClr val="AEABAB"/>
              </a:buClr>
              <a:buSzPts val="1400"/>
              <a:buFont typeface="Arial"/>
              <a:buChar char="-"/>
            </a:pPr>
            <a:r>
              <a:rPr b="0" i="0" lang="ar-MA" sz="1400" u="none" cap="none" strike="noStrike">
                <a:solidFill>
                  <a:srgbClr val="AEABAB"/>
                </a:solidFill>
                <a:latin typeface="Calibri"/>
                <a:ea typeface="Calibri"/>
                <a:cs typeface="Calibri"/>
                <a:sym typeface="Calibri"/>
              </a:rPr>
              <a:t>يستمع  الأستاذ إلى أجوبة بعض الثنائيات ويطلب التعليل أو إعادة الصياغة عند الحاجة، قبل أن يبرز الجواب الصحيح، ثم  يطالب المتعلمين الذين لم يقدموا أجوبة صحيحة بإعادة قراءتها، </a:t>
            </a:r>
            <a:endParaRPr b="0" i="0" sz="1400" u="none" cap="none" strike="noStrike">
              <a:solidFill>
                <a:srgbClr val="AEABAB"/>
              </a:solidFill>
              <a:latin typeface="Calibri"/>
              <a:ea typeface="Calibri"/>
              <a:cs typeface="Calibri"/>
              <a:sym typeface="Calibri"/>
            </a:endParaRPr>
          </a:p>
          <a:p>
            <a:pPr indent="-285750" lvl="0" marL="285750" marR="0" rtl="1" algn="r">
              <a:lnSpc>
                <a:spcPct val="90000"/>
              </a:lnSpc>
              <a:spcBef>
                <a:spcPts val="0"/>
              </a:spcBef>
              <a:spcAft>
                <a:spcPts val="0"/>
              </a:spcAft>
              <a:buClr>
                <a:srgbClr val="AEABAB"/>
              </a:buClr>
              <a:buSzPts val="1400"/>
              <a:buFont typeface="Arial"/>
              <a:buChar char="-"/>
            </a:pPr>
            <a:r>
              <a:rPr b="0" i="0" lang="ar-MA" sz="1400" u="none" cap="none" strike="noStrike">
                <a:solidFill>
                  <a:srgbClr val="AEABAB"/>
                </a:solidFill>
                <a:latin typeface="Calibri"/>
                <a:ea typeface="Calibri"/>
                <a:cs typeface="Calibri"/>
                <a:sym typeface="Calibri"/>
              </a:rPr>
              <a:t> مع تقديم تغذية راجعة حول منطق التوصل إلى الجواب الصحيح. </a:t>
            </a:r>
            <a:endParaRPr/>
          </a:p>
        </p:txBody>
      </p:sp>
      <p:sp>
        <p:nvSpPr>
          <p:cNvPr id="2350" name="Google Shape;2350;p37"/>
          <p:cNvSpPr txBox="1"/>
          <p:nvPr/>
        </p:nvSpPr>
        <p:spPr>
          <a:xfrm>
            <a:off x="1024996" y="204160"/>
            <a:ext cx="10468339" cy="292443"/>
          </a:xfrm>
          <a:prstGeom prst="rect">
            <a:avLst/>
          </a:prstGeom>
          <a:noFill/>
          <a:ln>
            <a:noFill/>
          </a:ln>
        </p:spPr>
        <p:txBody>
          <a:bodyPr anchorCtr="0" anchor="ctr" bIns="45700" lIns="91425" spcFirstLastPara="1" rIns="91425" wrap="square" tIns="45700">
            <a:normAutofit fontScale="90000" lnSpcReduction="10000"/>
          </a:bodyPr>
          <a:lstStyle/>
          <a:p>
            <a:pPr indent="0" lvl="0" marL="0" marR="0" rtl="1" algn="r">
              <a:lnSpc>
                <a:spcPct val="90000"/>
              </a:lnSpc>
              <a:spcBef>
                <a:spcPts val="0"/>
              </a:spcBef>
              <a:spcAft>
                <a:spcPts val="0"/>
              </a:spcAft>
              <a:buClr>
                <a:srgbClr val="757070"/>
              </a:buClr>
              <a:buSzPct val="111111"/>
              <a:buFont typeface="Calibri"/>
              <a:buNone/>
            </a:pPr>
            <a:r>
              <a:rPr b="1" i="0" lang="ar-MA" sz="1800" u="none" cap="none" strike="noStrike">
                <a:solidFill>
                  <a:srgbClr val="7F7F7F"/>
                </a:solidFill>
                <a:latin typeface="Calibri"/>
                <a:ea typeface="Calibri"/>
                <a:cs typeface="Calibri"/>
                <a:sym typeface="Calibri"/>
              </a:rPr>
              <a:t>3- الممارسة المستقلة:  ننتقل الآن، إلى الجواب عن بقية الأسئلة بشكل فردي</a:t>
            </a:r>
            <a:endParaRPr b="1" i="0" sz="2000" u="none" cap="none" strike="noStrike">
              <a:solidFill>
                <a:srgbClr val="757070"/>
              </a:solidFill>
              <a:latin typeface="Calibri"/>
              <a:ea typeface="Calibri"/>
              <a:cs typeface="Calibri"/>
              <a:sym typeface="Calibri"/>
            </a:endParaRPr>
          </a:p>
        </p:txBody>
      </p:sp>
      <p:pic>
        <p:nvPicPr>
          <p:cNvPr id="2351" name="Google Shape;2351;p37"/>
          <p:cNvPicPr preferRelativeResize="0"/>
          <p:nvPr/>
        </p:nvPicPr>
        <p:blipFill rotWithShape="1">
          <a:blip r:embed="rId3">
            <a:alphaModFix/>
          </a:blip>
          <a:srcRect b="0" l="0" r="0" t="0"/>
          <a:stretch/>
        </p:blipFill>
        <p:spPr>
          <a:xfrm>
            <a:off x="491996" y="-14743"/>
            <a:ext cx="730250" cy="730250"/>
          </a:xfrm>
          <a:prstGeom prst="rect">
            <a:avLst/>
          </a:prstGeom>
          <a:noFill/>
          <a:ln>
            <a:noFill/>
          </a:ln>
        </p:spPr>
      </p:pic>
      <p:pic>
        <p:nvPicPr>
          <p:cNvPr descr="Image générée" id="2352" name="Google Shape;2352;p37"/>
          <p:cNvPicPr preferRelativeResize="0"/>
          <p:nvPr/>
        </p:nvPicPr>
        <p:blipFill rotWithShape="1">
          <a:blip r:embed="rId4">
            <a:alphaModFix/>
          </a:blip>
          <a:srcRect b="41629" l="3381" r="70997" t="42118"/>
          <a:stretch/>
        </p:blipFill>
        <p:spPr>
          <a:xfrm>
            <a:off x="-53873" y="61073"/>
            <a:ext cx="730250" cy="694801"/>
          </a:xfrm>
          <a:prstGeom prst="rect">
            <a:avLst/>
          </a:prstGeom>
          <a:noFill/>
          <a:ln>
            <a:noFill/>
          </a:ln>
        </p:spPr>
      </p:pic>
      <p:sp>
        <p:nvSpPr>
          <p:cNvPr id="2353" name="Google Shape;2353;p37"/>
          <p:cNvSpPr txBox="1"/>
          <p:nvPr/>
        </p:nvSpPr>
        <p:spPr>
          <a:xfrm>
            <a:off x="237503" y="1841484"/>
            <a:ext cx="11771925" cy="798131"/>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FF0000"/>
                </a:solidFill>
                <a:latin typeface="Calibri"/>
                <a:ea typeface="Calibri"/>
                <a:cs typeface="Calibri"/>
                <a:sym typeface="Calibri"/>
              </a:rPr>
              <a:t> </a:t>
            </a:r>
            <a:r>
              <a:rPr b="0" i="0" lang="ar-MA" sz="2800" u="none" cap="none" strike="noStrike">
                <a:solidFill>
                  <a:srgbClr val="FF0000"/>
                </a:solidFill>
                <a:latin typeface="Calibri"/>
                <a:ea typeface="Calibri"/>
                <a:cs typeface="Calibri"/>
                <a:sym typeface="Calibri"/>
              </a:rPr>
              <a:t>الجواب</a:t>
            </a:r>
            <a:r>
              <a:rPr b="0" i="0" lang="ar-MA" sz="2400" u="none" cap="none" strike="noStrike">
                <a:solidFill>
                  <a:srgbClr val="FF0000"/>
                </a:solidFill>
                <a:latin typeface="Calibri"/>
                <a:ea typeface="Calibri"/>
                <a:cs typeface="Calibri"/>
                <a:sym typeface="Calibri"/>
              </a:rPr>
              <a:t>:  انخفاض النشاط البدني أثناء المشاهدة، مما يزيد من استهلاك السعرات الحرارية وتراكم الدهون</a:t>
            </a:r>
            <a:endParaRPr b="0" i="0" sz="2800" u="none" cap="none" strike="noStrike">
              <a:solidFill>
                <a:srgbClr val="FF0000"/>
              </a:solidFill>
              <a:latin typeface="Calibri"/>
              <a:ea typeface="Calibri"/>
              <a:cs typeface="Calibri"/>
              <a:sym typeface="Calibri"/>
            </a:endParaRPr>
          </a:p>
        </p:txBody>
      </p:sp>
      <p:sp>
        <p:nvSpPr>
          <p:cNvPr id="2354" name="Google Shape;2354;p37"/>
          <p:cNvSpPr txBox="1"/>
          <p:nvPr/>
        </p:nvSpPr>
        <p:spPr>
          <a:xfrm>
            <a:off x="225629" y="3562692"/>
            <a:ext cx="11795677" cy="1133485"/>
          </a:xfrm>
          <a:prstGeom prst="rect">
            <a:avLst/>
          </a:prstGeom>
          <a:solidFill>
            <a:srgbClr val="D8E2F3"/>
          </a:solidFill>
          <a:ln>
            <a:noFill/>
          </a:ln>
        </p:spPr>
        <p:txBody>
          <a:bodyPr anchorCtr="0" anchor="ctr" bIns="45700" lIns="91425" spcFirstLastPara="1" rIns="91425" wrap="square" tIns="45700">
            <a:normAutofit lnSpcReduction="10000"/>
          </a:bodyPr>
          <a:lstStyle/>
          <a:p>
            <a:pPr indent="0" lvl="0" marL="0" marR="0" rtl="1" algn="r">
              <a:lnSpc>
                <a:spcPct val="90000"/>
              </a:lnSpc>
              <a:spcBef>
                <a:spcPts val="0"/>
              </a:spcBef>
              <a:spcAft>
                <a:spcPts val="0"/>
              </a:spcAft>
              <a:buClr>
                <a:srgbClr val="000000"/>
              </a:buClr>
              <a:buSzPts val="2000"/>
              <a:buFont typeface="Arial"/>
              <a:buNone/>
            </a:pPr>
            <a:r>
              <a:rPr b="1" i="0" lang="ar-MA" sz="2400" u="none" cap="none" strike="noStrike">
                <a:solidFill>
                  <a:srgbClr val="FF0000"/>
                </a:solidFill>
                <a:latin typeface="Calibri"/>
                <a:ea typeface="Calibri"/>
                <a:cs typeface="Calibri"/>
                <a:sym typeface="Calibri"/>
              </a:rPr>
              <a:t> </a:t>
            </a:r>
            <a:r>
              <a:rPr b="0" i="0" lang="ar-MA" sz="2600" u="none" cap="none" strike="noStrike">
                <a:solidFill>
                  <a:srgbClr val="FF0000"/>
                </a:solidFill>
                <a:latin typeface="Calibri"/>
                <a:ea typeface="Calibri"/>
                <a:cs typeface="Calibri"/>
                <a:sym typeface="Calibri"/>
              </a:rPr>
              <a:t>الجواب:  يُؤَدِّي التِّلْفَازُ إِلَى تَنْمِيطِ الْأَذْوَاقِ مِن خِلال عرضِه المتكرِّر لنمطٍ معيَّن من البرامج، والملابس، والأطعمة، وأسلوب الحياة، ممَّا يُؤثِّر في المُشاهدين ويجعلهم يُقلِّدون ما يرَونه، فيَفْقِد الأفراد تميُّزهم وشخصيَّتهم الخاصَّة</a:t>
            </a:r>
            <a:r>
              <a:rPr b="1" i="0" lang="ar-MA" sz="2400" u="none" cap="none" strike="noStrike">
                <a:solidFill>
                  <a:srgbClr val="FF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sp>
        <p:nvSpPr>
          <p:cNvPr id="2355" name="Google Shape;2355;p37"/>
          <p:cNvSpPr txBox="1"/>
          <p:nvPr/>
        </p:nvSpPr>
        <p:spPr>
          <a:xfrm>
            <a:off x="195266" y="5700890"/>
            <a:ext cx="11795677" cy="917764"/>
          </a:xfrm>
          <a:prstGeom prst="rect">
            <a:avLst/>
          </a:prstGeom>
          <a:solidFill>
            <a:srgbClr val="D8E2F3"/>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000000"/>
              </a:buClr>
              <a:buSzPts val="2000"/>
              <a:buFont typeface="Arial"/>
              <a:buNone/>
            </a:pPr>
            <a:r>
              <a:rPr b="0" i="0" lang="ar-MA" sz="2400" u="none" cap="none" strike="noStrike">
                <a:solidFill>
                  <a:srgbClr val="FF0000"/>
                </a:solidFill>
                <a:latin typeface="Calibri"/>
                <a:ea typeface="Calibri"/>
                <a:cs typeface="Calibri"/>
                <a:sym typeface="Calibri"/>
              </a:rPr>
              <a:t> الجواب:  العِبَارَةُ الَّتِي اسْتَخْدَمَهَا الْكَاتِبُ فِي نِهَايَةِ النَّصِّ لِتَلْخِيصِ مَوْقِفِهِ مِنْ وَسَائِلِ الإِعْلَامِ هي: المُتَلاعِبونَ بِالعُقُولِ</a:t>
            </a:r>
            <a:endParaRPr b="0" i="0" sz="2400" u="none" cap="none" strike="noStrike">
              <a:solidFill>
                <a:srgbClr val="FF0000"/>
              </a:solidFill>
              <a:latin typeface="Calibri"/>
              <a:ea typeface="Calibri"/>
              <a:cs typeface="Calibri"/>
              <a:sym typeface="Calibri"/>
            </a:endParaRPr>
          </a:p>
          <a:p>
            <a:pPr indent="0" lvl="0" marL="0" marR="0" rtl="1" algn="r">
              <a:lnSpc>
                <a:spcPct val="90000"/>
              </a:lnSpc>
              <a:spcBef>
                <a:spcPts val="0"/>
              </a:spcBef>
              <a:spcAft>
                <a:spcPts val="0"/>
              </a:spcAft>
              <a:buClr>
                <a:srgbClr val="000000"/>
              </a:buClr>
              <a:buSzPts val="2000"/>
              <a:buFont typeface="Arial"/>
              <a:buNone/>
            </a:pPr>
            <a:r>
              <a:t/>
            </a:r>
            <a:endParaRPr b="1" i="0" sz="2400" u="none" cap="none" strike="noStrike">
              <a:solidFill>
                <a:srgbClr val="FF0000"/>
              </a:solidFill>
              <a:latin typeface="Calibri"/>
              <a:ea typeface="Calibri"/>
              <a:cs typeface="Calibri"/>
              <a:sym typeface="Calibri"/>
            </a:endParaRPr>
          </a:p>
        </p:txBody>
      </p:sp>
      <p:sp>
        <p:nvSpPr>
          <p:cNvPr id="2356" name="Google Shape;2356;p37"/>
          <p:cNvSpPr txBox="1"/>
          <p:nvPr/>
        </p:nvSpPr>
        <p:spPr>
          <a:xfrm>
            <a:off x="225628" y="1248262"/>
            <a:ext cx="11795677"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800" u="none" cap="none" strike="noStrike">
                <a:solidFill>
                  <a:schemeClr val="dk1"/>
                </a:solidFill>
                <a:latin typeface="Calibri"/>
                <a:ea typeface="Calibri"/>
                <a:cs typeface="Calibri"/>
                <a:sym typeface="Calibri"/>
              </a:rPr>
              <a:t>4- مَا العَلَاقَةُ بَيْنَ مُشَاهَدَةِ التِّلْفَازِ وَانْتِشَارِ السُّمْنَةِ</a:t>
            </a:r>
            <a:r>
              <a:rPr b="1" i="0" lang="ar-MA" sz="3200" u="none" cap="none" strike="noStrike">
                <a:solidFill>
                  <a:srgbClr val="000000"/>
                </a:solidFill>
                <a:latin typeface="Calibri"/>
                <a:ea typeface="Calibri"/>
                <a:cs typeface="Calibri"/>
                <a:sym typeface="Calibri"/>
              </a:rPr>
              <a:t>؟ </a:t>
            </a:r>
            <a:endParaRPr/>
          </a:p>
        </p:txBody>
      </p:sp>
      <p:sp>
        <p:nvSpPr>
          <p:cNvPr id="2357" name="Google Shape;2357;p37"/>
          <p:cNvSpPr txBox="1"/>
          <p:nvPr/>
        </p:nvSpPr>
        <p:spPr>
          <a:xfrm>
            <a:off x="225629" y="2969471"/>
            <a:ext cx="11795677"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5- كَيْفَ يُؤَدِّي التِّلْفَازُ إِلَى تَنْمِيطِ الْأَذْوَاقِ</a:t>
            </a:r>
            <a:r>
              <a:rPr b="1" i="0" lang="ar-MA" sz="3200" u="none" cap="none" strike="noStrike">
                <a:solidFill>
                  <a:srgbClr val="000000"/>
                </a:solidFill>
                <a:latin typeface="Calibri"/>
                <a:ea typeface="Calibri"/>
                <a:cs typeface="Calibri"/>
                <a:sym typeface="Calibri"/>
              </a:rPr>
              <a:t>؟</a:t>
            </a:r>
            <a:endParaRPr/>
          </a:p>
        </p:txBody>
      </p:sp>
      <p:sp>
        <p:nvSpPr>
          <p:cNvPr id="2358" name="Google Shape;2358;p37"/>
          <p:cNvSpPr txBox="1"/>
          <p:nvPr/>
        </p:nvSpPr>
        <p:spPr>
          <a:xfrm>
            <a:off x="195265" y="5089996"/>
            <a:ext cx="11795678" cy="593222"/>
          </a:xfrm>
          <a:prstGeom prst="rect">
            <a:avLst/>
          </a:prstGeom>
          <a:solidFill>
            <a:srgbClr val="FFC000"/>
          </a:solidFill>
          <a:ln>
            <a:noFill/>
          </a:ln>
        </p:spPr>
        <p:txBody>
          <a:bodyPr anchorCtr="0" anchor="ctr" bIns="45700" lIns="91425" spcFirstLastPara="1" rIns="91425" wrap="square" tIns="45700">
            <a:normAutofit/>
          </a:bodyPr>
          <a:lstStyle/>
          <a:p>
            <a:pPr indent="0" lvl="0" marL="0" marR="0" rtl="0" algn="r">
              <a:lnSpc>
                <a:spcPct val="90000"/>
              </a:lnSpc>
              <a:spcBef>
                <a:spcPts val="0"/>
              </a:spcBef>
              <a:spcAft>
                <a:spcPts val="0"/>
              </a:spcAft>
              <a:buClr>
                <a:srgbClr val="000000"/>
              </a:buClr>
              <a:buSzPts val="2400"/>
              <a:buFont typeface="Arial"/>
              <a:buNone/>
            </a:pPr>
            <a:r>
              <a:rPr b="0" i="0" lang="ar-MA" sz="2800" u="none" cap="none" strike="noStrike">
                <a:solidFill>
                  <a:schemeClr val="dk1"/>
                </a:solidFill>
                <a:latin typeface="Calibri"/>
                <a:ea typeface="Calibri"/>
                <a:cs typeface="Calibri"/>
                <a:sym typeface="Calibri"/>
              </a:rPr>
              <a:t>6- العِبَارَةُ الَّتِي اسْتَخْدَمَهَا الْكَاتِبُ فِي نِهَايَةِ النَّصِّ لِتَلْخِيصِ مَوْقِفِهِ مِنْ وَسَائِلِ الإِعْلَامِ</a:t>
            </a:r>
            <a:r>
              <a:rPr b="1" i="0" lang="ar-MA" sz="3200" u="none" cap="none" strike="noStrike">
                <a:solidFill>
                  <a:srgbClr val="000000"/>
                </a:solidFill>
                <a:latin typeface="Calibri"/>
                <a:ea typeface="Calibri"/>
                <a:cs typeface="Calibri"/>
                <a:sym typeface="Calibri"/>
              </a:rPr>
              <a:t>؟</a:t>
            </a:r>
            <a:endParaRPr/>
          </a:p>
        </p:txBody>
      </p:sp>
      <p:pic>
        <p:nvPicPr>
          <p:cNvPr descr="Image générée" id="2359" name="Google Shape;2359;p37"/>
          <p:cNvPicPr preferRelativeResize="0"/>
          <p:nvPr/>
        </p:nvPicPr>
        <p:blipFill rotWithShape="1">
          <a:blip r:embed="rId5">
            <a:alphaModFix/>
          </a:blip>
          <a:srcRect b="61971" l="3539" r="75793" t="24327"/>
          <a:stretch/>
        </p:blipFill>
        <p:spPr>
          <a:xfrm>
            <a:off x="11493334" y="9878"/>
            <a:ext cx="545417" cy="48672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3" name="Shape 2363"/>
        <p:cNvGrpSpPr/>
        <p:nvPr/>
      </p:nvGrpSpPr>
      <p:grpSpPr>
        <a:xfrm>
          <a:off x="0" y="0"/>
          <a:ext cx="0" cy="0"/>
          <a:chOff x="0" y="0"/>
          <a:chExt cx="0" cy="0"/>
        </a:xfrm>
      </p:grpSpPr>
      <p:sp>
        <p:nvSpPr>
          <p:cNvPr id="2364" name="Google Shape;2364;p38"/>
          <p:cNvSpPr txBox="1"/>
          <p:nvPr/>
        </p:nvSpPr>
        <p:spPr>
          <a:xfrm>
            <a:off x="0" y="6754"/>
            <a:ext cx="12192000" cy="1018482"/>
          </a:xfrm>
          <a:prstGeom prst="rect">
            <a:avLst/>
          </a:prstGeom>
          <a:solidFill>
            <a:srgbClr val="F2F2F2"/>
          </a:solidFill>
          <a:ln>
            <a:noFill/>
          </a:ln>
        </p:spPr>
        <p:txBody>
          <a:bodyPr anchorCtr="0" anchor="ctr" bIns="45700" lIns="91425" spcFirstLastPara="1" rIns="91425" wrap="square" tIns="45700">
            <a:normAutofit/>
          </a:bodyPr>
          <a:lstStyle/>
          <a:p>
            <a:pPr indent="0" lvl="0" marL="0" marR="0" rtl="1" algn="r">
              <a:lnSpc>
                <a:spcPct val="90000"/>
              </a:lnSpc>
              <a:spcBef>
                <a:spcPts val="0"/>
              </a:spcBef>
              <a:spcAft>
                <a:spcPts val="0"/>
              </a:spcAft>
              <a:buClr>
                <a:srgbClr val="7F7F7F"/>
              </a:buClr>
              <a:buSzPts val="1800"/>
              <a:buFont typeface="Calibri"/>
              <a:buNone/>
            </a:pPr>
            <a:r>
              <a:rPr b="1" i="0" lang="ar-MA" sz="1800" u="none" cap="none" strike="noStrike">
                <a:solidFill>
                  <a:srgbClr val="7F7F7F"/>
                </a:solidFill>
                <a:latin typeface="Calibri"/>
                <a:ea typeface="Calibri"/>
                <a:cs typeface="Calibri"/>
                <a:sym typeface="Calibri"/>
              </a:rPr>
              <a:t>              التقويم الذاتي: أقوم أدائي في الفهم  القرائي ذاتيا.</a:t>
            </a:r>
            <a:endParaRPr b="1" i="0" sz="1800" u="none" cap="none" strike="noStrike">
              <a:solidFill>
                <a:srgbClr val="7F7F7F"/>
              </a:solidFill>
              <a:latin typeface="Calibri"/>
              <a:ea typeface="Calibri"/>
              <a:cs typeface="Calibri"/>
              <a:sym typeface="Calibri"/>
            </a:endParaRPr>
          </a:p>
        </p:txBody>
      </p:sp>
      <p:sp>
        <p:nvSpPr>
          <p:cNvPr id="2365" name="Google Shape;2365;p38"/>
          <p:cNvSpPr txBox="1"/>
          <p:nvPr/>
        </p:nvSpPr>
        <p:spPr>
          <a:xfrm>
            <a:off x="69273" y="667640"/>
            <a:ext cx="11776364" cy="163120"/>
          </a:xfrm>
          <a:prstGeom prst="rect">
            <a:avLst/>
          </a:prstGeom>
          <a:solidFill>
            <a:srgbClr val="F2F2F2"/>
          </a:solid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None/>
            </a:pPr>
            <a:r>
              <a:rPr b="0" i="0" lang="ar-MA" sz="1400" u="none" cap="none" strike="noStrike">
                <a:solidFill>
                  <a:srgbClr val="7F7F7F"/>
                </a:solidFill>
                <a:latin typeface="Calibri"/>
                <a:ea typeface="Calibri"/>
                <a:cs typeface="Calibri"/>
                <a:sym typeface="Calibri"/>
              </a:rPr>
              <a:t> يطلب الأستاذ من التلاميذ أن يقوموا أداءهم  في الفهم القرائي ذاتيا بوضع دائرة أمام الرمز الموافق في الجهة الخاصة بذلك على الكراسة.  </a:t>
            </a:r>
            <a:endParaRPr b="0" i="0" sz="1400" u="none" cap="none" strike="noStrike">
              <a:solidFill>
                <a:srgbClr val="7F7F7F"/>
              </a:solidFill>
              <a:latin typeface="Calibri"/>
              <a:ea typeface="Calibri"/>
              <a:cs typeface="Calibri"/>
              <a:sym typeface="Calibri"/>
            </a:endParaRPr>
          </a:p>
        </p:txBody>
      </p:sp>
      <p:sp>
        <p:nvSpPr>
          <p:cNvPr id="2366" name="Google Shape;2366;p38"/>
          <p:cNvSpPr/>
          <p:nvPr/>
        </p:nvSpPr>
        <p:spPr>
          <a:xfrm>
            <a:off x="251518" y="1287960"/>
            <a:ext cx="11793725" cy="1200274"/>
          </a:xfrm>
          <a:prstGeom prst="roundRect">
            <a:avLst>
              <a:gd fmla="val 16667" name="adj"/>
            </a:avLst>
          </a:prstGeom>
          <a:solidFill>
            <a:srgbClr val="548135"/>
          </a:solidFill>
          <a:ln cap="flat" cmpd="sng" w="12700">
            <a:solidFill>
              <a:srgbClr val="54813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rPr b="0" i="0" lang="ar-MA" sz="2800" u="none" cap="none" strike="noStrike">
                <a:solidFill>
                  <a:schemeClr val="lt1"/>
                </a:solidFill>
                <a:latin typeface="Calibri"/>
                <a:ea typeface="Calibri"/>
                <a:cs typeface="Calibri"/>
                <a:sym typeface="Calibri"/>
              </a:rPr>
              <a:t>أحرص على التقويم الذاتي المنتظم لأدائي في الفهم  القرائي وفق المعايير المثبتة بالكراسة ص: 51 </a:t>
            </a:r>
            <a:endParaRPr/>
          </a:p>
        </p:txBody>
      </p:sp>
      <p:pic>
        <p:nvPicPr>
          <p:cNvPr descr="C:\Users\HP\Desktop\طارل 2025-2026\الوثائق المنجزة\الكراسات\الفه اللبنة 2.png" id="2367" name="Google Shape;2367;p38"/>
          <p:cNvPicPr preferRelativeResize="0"/>
          <p:nvPr/>
        </p:nvPicPr>
        <p:blipFill rotWithShape="1">
          <a:blip r:embed="rId3">
            <a:alphaModFix/>
          </a:blip>
          <a:srcRect b="0" l="0" r="0" t="0"/>
          <a:stretch/>
        </p:blipFill>
        <p:spPr>
          <a:xfrm>
            <a:off x="725488" y="2652889"/>
            <a:ext cx="9926637" cy="3200224"/>
          </a:xfrm>
          <a:prstGeom prst="rect">
            <a:avLst/>
          </a:prstGeom>
          <a:noFill/>
          <a:ln>
            <a:noFill/>
          </a:ln>
        </p:spPr>
      </p:pic>
      <p:pic>
        <p:nvPicPr>
          <p:cNvPr descr="Image générée" id="2368" name="Google Shape;2368;p38"/>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2" name="Shape 2372"/>
        <p:cNvGrpSpPr/>
        <p:nvPr/>
      </p:nvGrpSpPr>
      <p:grpSpPr>
        <a:xfrm>
          <a:off x="0" y="0"/>
          <a:ext cx="0" cy="0"/>
          <a:chOff x="0" y="0"/>
          <a:chExt cx="0" cy="0"/>
        </a:xfrm>
      </p:grpSpPr>
      <p:grpSp>
        <p:nvGrpSpPr>
          <p:cNvPr id="2373" name="Google Shape;2373;p39"/>
          <p:cNvGrpSpPr/>
          <p:nvPr/>
        </p:nvGrpSpPr>
        <p:grpSpPr>
          <a:xfrm>
            <a:off x="5241872" y="1706886"/>
            <a:ext cx="5467497" cy="3711725"/>
            <a:chOff x="1715066" y="1103461"/>
            <a:chExt cx="5717724" cy="3124203"/>
          </a:xfrm>
        </p:grpSpPr>
        <p:sp>
          <p:nvSpPr>
            <p:cNvPr id="2374" name="Google Shape;2374;p39"/>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375" name="Google Shape;2375;p39"/>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376" name="Google Shape;2376;p39"/>
          <p:cNvSpPr txBox="1"/>
          <p:nvPr/>
        </p:nvSpPr>
        <p:spPr>
          <a:xfrm>
            <a:off x="5381468" y="1945420"/>
            <a:ext cx="5400765" cy="292310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4900" u="none" cap="none" strike="noStrike">
                <a:solidFill>
                  <a:srgbClr val="000000"/>
                </a:solidFill>
                <a:latin typeface="Calibri"/>
                <a:ea typeface="Calibri"/>
                <a:cs typeface="Calibri"/>
                <a:sym typeface="Calibri"/>
              </a:rPr>
              <a:t>النشاط الرابع</a:t>
            </a:r>
            <a:br>
              <a:rPr b="1" i="0" lang="ar-MA" sz="4800" u="none" cap="none" strike="noStrike">
                <a:solidFill>
                  <a:srgbClr val="44546A"/>
                </a:solidFill>
                <a:latin typeface="Calibri"/>
                <a:ea typeface="Calibri"/>
                <a:cs typeface="Calibri"/>
                <a:sym typeface="Calibri"/>
              </a:rPr>
            </a:br>
            <a:r>
              <a:rPr b="1" i="0" lang="ar-MA" sz="4800" u="none" cap="none" strike="noStrike">
                <a:solidFill>
                  <a:schemeClr val="accent2"/>
                </a:solidFill>
                <a:latin typeface="Calibri"/>
                <a:ea typeface="Calibri"/>
                <a:cs typeface="Calibri"/>
                <a:sym typeface="Calibri"/>
              </a:rPr>
              <a:t>أُوَظِّفُ وأَسْتَثمِرُ</a:t>
            </a:r>
            <a:br>
              <a:rPr b="1" i="0" lang="ar-MA" sz="4800" u="none" cap="none" strike="noStrike">
                <a:solidFill>
                  <a:srgbClr val="44546A"/>
                </a:solidFill>
                <a:latin typeface="Calibri"/>
                <a:ea typeface="Calibri"/>
                <a:cs typeface="Calibri"/>
                <a:sym typeface="Calibri"/>
              </a:rPr>
            </a:br>
            <a:r>
              <a:rPr b="1" i="0" lang="ar-MA" sz="4800" u="none" cap="none" strike="noStrike">
                <a:solidFill>
                  <a:srgbClr val="44546A"/>
                </a:solidFill>
                <a:latin typeface="Arial"/>
                <a:ea typeface="Arial"/>
                <a:cs typeface="Arial"/>
                <a:sym typeface="Arial"/>
              </a:rPr>
              <a:t>5 دقائق</a:t>
            </a:r>
            <a:endParaRPr b="1" i="0" sz="4800" u="none" cap="none" strike="noStrike">
              <a:solidFill>
                <a:srgbClr val="44546A"/>
              </a:solidFill>
              <a:latin typeface="Calibri"/>
              <a:ea typeface="Calibri"/>
              <a:cs typeface="Calibri"/>
              <a:sym typeface="Calibri"/>
            </a:endParaRPr>
          </a:p>
        </p:txBody>
      </p:sp>
      <p:pic>
        <p:nvPicPr>
          <p:cNvPr id="2377" name="Google Shape;2377;p39"/>
          <p:cNvPicPr preferRelativeResize="0"/>
          <p:nvPr/>
        </p:nvPicPr>
        <p:blipFill rotWithShape="1">
          <a:blip r:embed="rId3">
            <a:alphaModFix/>
          </a:blip>
          <a:srcRect b="0" l="0" r="0" t="0"/>
          <a:stretch/>
        </p:blipFill>
        <p:spPr>
          <a:xfrm>
            <a:off x="2114503" y="2230444"/>
            <a:ext cx="2697339" cy="2697339"/>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1" name="Shape 2381"/>
        <p:cNvGrpSpPr/>
        <p:nvPr/>
      </p:nvGrpSpPr>
      <p:grpSpPr>
        <a:xfrm>
          <a:off x="0" y="0"/>
          <a:ext cx="0" cy="0"/>
          <a:chOff x="0" y="0"/>
          <a:chExt cx="0" cy="0"/>
        </a:xfrm>
      </p:grpSpPr>
      <p:sp>
        <p:nvSpPr>
          <p:cNvPr id="2382" name="Google Shape;2382;p40"/>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rgbClr val="FFFFFF"/>
              </a:solidFill>
              <a:latin typeface="Arial"/>
              <a:ea typeface="Arial"/>
              <a:cs typeface="Arial"/>
              <a:sym typeface="Arial"/>
            </a:endParaRPr>
          </a:p>
        </p:txBody>
      </p:sp>
      <p:pic>
        <p:nvPicPr>
          <p:cNvPr descr="Image générée" id="2383" name="Google Shape;2383;p40"/>
          <p:cNvPicPr preferRelativeResize="0"/>
          <p:nvPr/>
        </p:nvPicPr>
        <p:blipFill rotWithShape="1">
          <a:blip r:embed="rId3">
            <a:alphaModFix/>
          </a:blip>
          <a:srcRect b="41629" l="3381" r="70997" t="42118"/>
          <a:stretch/>
        </p:blipFill>
        <p:spPr>
          <a:xfrm>
            <a:off x="18965" y="55481"/>
            <a:ext cx="732016" cy="696482"/>
          </a:xfrm>
          <a:prstGeom prst="rect">
            <a:avLst/>
          </a:prstGeom>
          <a:noFill/>
          <a:ln>
            <a:noFill/>
          </a:ln>
        </p:spPr>
      </p:pic>
      <p:sp>
        <p:nvSpPr>
          <p:cNvPr id="2384" name="Google Shape;2384;p40"/>
          <p:cNvSpPr txBox="1"/>
          <p:nvPr/>
        </p:nvSpPr>
        <p:spPr>
          <a:xfrm>
            <a:off x="1271464" y="514080"/>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90000"/>
              </a:lnSpc>
              <a:spcBef>
                <a:spcPts val="0"/>
              </a:spcBef>
              <a:spcAft>
                <a:spcPts val="0"/>
              </a:spcAft>
              <a:buClr>
                <a:srgbClr val="AEABAB"/>
              </a:buClr>
              <a:buSzPts val="1400"/>
              <a:buFont typeface="Arial"/>
              <a:buNone/>
            </a:pPr>
            <a:r>
              <a:rPr b="0" i="1" lang="ar-MA" sz="1400" u="none" cap="none" strike="noStrike">
                <a:solidFill>
                  <a:srgbClr val="AEABAB"/>
                </a:solidFill>
                <a:latin typeface="Calibri"/>
                <a:ea typeface="Calibri"/>
                <a:cs typeface="Calibri"/>
                <a:sym typeface="Calibri"/>
              </a:rPr>
              <a:t>يوجه الأستاذ التلاميذ توظيف تعلماتهم السابقة لإنتاج جمل حجاجية على غرار الجملة المقترحة. </a:t>
            </a:r>
            <a:endParaRPr b="0" i="1" sz="1400" u="none" cap="none" strike="noStrike">
              <a:solidFill>
                <a:srgbClr val="AEABAB"/>
              </a:solidFill>
              <a:latin typeface="Calibri"/>
              <a:ea typeface="Calibri"/>
              <a:cs typeface="Calibri"/>
              <a:sym typeface="Calibri"/>
            </a:endParaRPr>
          </a:p>
        </p:txBody>
      </p:sp>
      <p:sp>
        <p:nvSpPr>
          <p:cNvPr id="2385" name="Google Shape;2385;p40"/>
          <p:cNvSpPr txBox="1"/>
          <p:nvPr/>
        </p:nvSpPr>
        <p:spPr>
          <a:xfrm>
            <a:off x="1127447" y="107643"/>
            <a:ext cx="10468339" cy="292443"/>
          </a:xfrm>
          <a:prstGeom prst="rect">
            <a:avLst/>
          </a:prstGeom>
          <a:noFill/>
          <a:ln>
            <a:noFill/>
          </a:ln>
        </p:spPr>
        <p:txBody>
          <a:bodyPr anchorCtr="0" anchor="ctr" bIns="45700" lIns="91425" spcFirstLastPara="1" rIns="91425" wrap="square" tIns="45700">
            <a:normAutofit fontScale="90000" lnSpcReduction="20000"/>
          </a:bodyPr>
          <a:lstStyle/>
          <a:p>
            <a:pPr indent="0" lvl="0" marL="0" marR="0" rtl="1" algn="r">
              <a:lnSpc>
                <a:spcPct val="90000"/>
              </a:lnSpc>
              <a:spcBef>
                <a:spcPts val="0"/>
              </a:spcBef>
              <a:spcAft>
                <a:spcPts val="0"/>
              </a:spcAft>
              <a:buClr>
                <a:srgbClr val="757070"/>
              </a:buClr>
              <a:buSzPct val="111111"/>
              <a:buFont typeface="Calibri"/>
              <a:buNone/>
            </a:pPr>
            <a:r>
              <a:rPr b="1" i="0" lang="ar-MA" sz="2000" u="none" cap="none" strike="noStrike">
                <a:solidFill>
                  <a:srgbClr val="757070"/>
                </a:solidFill>
                <a:latin typeface="Calibri"/>
                <a:ea typeface="Calibri"/>
                <a:cs typeface="Calibri"/>
                <a:sym typeface="Calibri"/>
              </a:rPr>
              <a:t>الآن، سنوظف تعلماتنا في إنتاج جمل حجاجية</a:t>
            </a:r>
            <a:endParaRPr b="1" i="0" sz="2000" u="none" cap="none" strike="noStrike">
              <a:solidFill>
                <a:srgbClr val="757070"/>
              </a:solidFill>
              <a:latin typeface="Calibri"/>
              <a:ea typeface="Calibri"/>
              <a:cs typeface="Calibri"/>
              <a:sym typeface="Calibri"/>
            </a:endParaRPr>
          </a:p>
        </p:txBody>
      </p:sp>
      <p:sp>
        <p:nvSpPr>
          <p:cNvPr id="2386" name="Google Shape;2386;p40"/>
          <p:cNvSpPr txBox="1"/>
          <p:nvPr/>
        </p:nvSpPr>
        <p:spPr>
          <a:xfrm>
            <a:off x="332509" y="1143621"/>
            <a:ext cx="11263277" cy="175432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أُرَكِّبُ جُمْلَةً مُسْتَثْمِرًا رَصِيدِي فِي الحجاج عَلَى غِرَارِ: </a:t>
            </a:r>
            <a:endParaRPr/>
          </a:p>
          <a:p>
            <a:pPr indent="0" lvl="0" marL="0" marR="0" rtl="1" algn="r">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1" algn="r">
              <a:spcBef>
                <a:spcPts val="0"/>
              </a:spcBef>
              <a:spcAft>
                <a:spcPts val="0"/>
              </a:spcAft>
              <a:buClr>
                <a:srgbClr val="000000"/>
              </a:buClr>
              <a:buSzPts val="2800"/>
              <a:buFont typeface="Arial"/>
              <a:buNone/>
            </a:pPr>
            <a:r>
              <a:rPr b="0" i="0" lang="ar-MA" sz="2800" u="none" cap="none" strike="noStrike">
                <a:solidFill>
                  <a:srgbClr val="FF0000"/>
                </a:solidFill>
                <a:latin typeface="Calibri"/>
                <a:ea typeface="Calibri"/>
                <a:cs typeface="Calibri"/>
                <a:sym typeface="Calibri"/>
              </a:rPr>
              <a:t>لَكِنَّ هَذَا الرَّأْي، فِي نَظَرِي، أَغْفَلَ الْآثَارَ الاجْتِمَاعِيَّةَ وَالنَّفْسِيَّةَ الْكَثِيرَةَ الَّتِي يُسَبِّبُهَا التِّلْفَاز</a:t>
            </a:r>
            <a:endParaRPr b="1" i="0" sz="2600" u="none" cap="none" strike="noStrike">
              <a:solidFill>
                <a:srgbClr val="FF0000"/>
              </a:solidFill>
              <a:latin typeface="Calibri"/>
              <a:ea typeface="Calibri"/>
              <a:cs typeface="Calibri"/>
              <a:sym typeface="Calibri"/>
            </a:endParaRPr>
          </a:p>
          <a:p>
            <a:pPr indent="0" lvl="0" marL="0" marR="0" rtl="1" algn="l">
              <a:spcBef>
                <a:spcPts val="0"/>
              </a:spcBef>
              <a:spcAft>
                <a:spcPts val="0"/>
              </a:spcAft>
              <a:buClr>
                <a:srgbClr val="000000"/>
              </a:buClr>
              <a:buSzPts val="2400"/>
              <a:buFont typeface="Arial"/>
              <a:buNone/>
            </a:pPr>
            <a:r>
              <a:rPr b="1" i="0" lang="ar-MA" sz="2400" u="none" cap="none" strike="noStrike">
                <a:solidFill>
                  <a:srgbClr val="FF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graphicFrame>
        <p:nvGraphicFramePr>
          <p:cNvPr id="2387" name="Google Shape;2387;p40"/>
          <p:cNvGraphicFramePr/>
          <p:nvPr/>
        </p:nvGraphicFramePr>
        <p:xfrm>
          <a:off x="332509" y="3068996"/>
          <a:ext cx="3000000" cy="3000000"/>
        </p:xfrm>
        <a:graphic>
          <a:graphicData uri="http://schemas.openxmlformats.org/drawingml/2006/table">
            <a:tbl>
              <a:tblPr>
                <a:noFill/>
                <a:tableStyleId>{278E04B9-8822-4626-A5FC-322CB2316D13}</a:tableStyleId>
              </a:tblPr>
              <a:tblGrid>
                <a:gridCol w="6655600"/>
                <a:gridCol w="2618500"/>
                <a:gridCol w="2236000"/>
              </a:tblGrid>
              <a:tr h="231775">
                <a:tc>
                  <a:txBody>
                    <a:bodyPr/>
                    <a:lstStyle/>
                    <a:p>
                      <a:pPr indent="0" lvl="0" marL="0" marR="0" rtl="1" algn="ctr">
                        <a:lnSpc>
                          <a:spcPct val="200000"/>
                        </a:lnSpc>
                        <a:spcBef>
                          <a:spcPts val="0"/>
                        </a:spcBef>
                        <a:spcAft>
                          <a:spcPts val="0"/>
                        </a:spcAft>
                        <a:buNone/>
                      </a:pPr>
                      <a:r>
                        <a:rPr lang="ar-MA" sz="2800" u="none" cap="none" strike="noStrike">
                          <a:solidFill>
                            <a:schemeClr val="dk1"/>
                          </a:solidFill>
                          <a:latin typeface="Calibri"/>
                          <a:ea typeface="Calibri"/>
                          <a:cs typeface="Calibri"/>
                          <a:sym typeface="Calibri"/>
                        </a:rPr>
                        <a:t>أَغْفَلَ الْآثَارَ الاجْتِمَاعِيَّةَ وَالنَّفْسِيَّةَ الْكَثِيرَةَ الَّتِي يُسَبِّبُهَا التِّلْفَازُ</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lang="ar-MA" sz="2800" u="none" cap="none" strike="noStrike">
                          <a:solidFill>
                            <a:schemeClr val="dk1"/>
                          </a:solidFill>
                          <a:latin typeface="Calibri"/>
                          <a:ea typeface="Calibri"/>
                          <a:cs typeface="Calibri"/>
                          <a:sym typeface="Calibri"/>
                        </a:rPr>
                        <a:t>فِي نَظَرِي</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lang="ar-MA" sz="2800" u="none" cap="none" strike="noStrike">
                          <a:solidFill>
                            <a:schemeClr val="dk1"/>
                          </a:solidFill>
                          <a:latin typeface="Calibri"/>
                          <a:ea typeface="Calibri"/>
                          <a:cs typeface="Calibri"/>
                          <a:sym typeface="Calibri"/>
                        </a:rPr>
                        <a:t>لَكِنَّ هَذَا الرَّأْي</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lang="ar-MA" sz="2800" u="none" cap="none" strike="noStrike">
                          <a:solidFill>
                            <a:schemeClr val="dk1"/>
                          </a:solidFill>
                          <a:latin typeface="Calibri"/>
                          <a:ea typeface="Calibri"/>
                          <a:cs typeface="Calibri"/>
                          <a:sym typeface="Calibri"/>
                        </a:rPr>
                        <a:t>...........................و ......................................</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lang="ar-MA" sz="2800" u="none" cap="none" strike="noStrike">
                          <a:solidFill>
                            <a:schemeClr val="dk1"/>
                          </a:solidFill>
                          <a:latin typeface="Calibri"/>
                          <a:ea typeface="Calibri"/>
                          <a:cs typeface="Calibri"/>
                          <a:sym typeface="Calibri"/>
                        </a:rPr>
                        <a:t>في.......................</a:t>
                      </a:r>
                      <a:endParaRPr/>
                    </a:p>
                    <a:p>
                      <a:pPr indent="0" lvl="0" marL="0" marR="0" rtl="1" algn="r">
                        <a:lnSpc>
                          <a:spcPct val="300000"/>
                        </a:lnSpc>
                        <a:spcBef>
                          <a:spcPts val="0"/>
                        </a:spcBef>
                        <a:spcAft>
                          <a:spcPts val="0"/>
                        </a:spcAft>
                        <a:buNone/>
                      </a:pPr>
                      <a:r>
                        <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lang="ar-MA" sz="2800" u="none" cap="none" strike="noStrike">
                          <a:solidFill>
                            <a:schemeClr val="dk1"/>
                          </a:solidFill>
                          <a:latin typeface="Calibri"/>
                          <a:ea typeface="Calibri"/>
                          <a:cs typeface="Calibri"/>
                          <a:sym typeface="Calibri"/>
                        </a:rPr>
                        <a:t>لكن................</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pic>
        <p:nvPicPr>
          <p:cNvPr descr="Image générée" id="2388" name="Google Shape;2388;p40"/>
          <p:cNvPicPr preferRelativeResize="0"/>
          <p:nvPr/>
        </p:nvPicPr>
        <p:blipFill rotWithShape="1">
          <a:blip r:embed="rId4">
            <a:alphaModFix/>
          </a:blip>
          <a:srcRect b="61971" l="3539" r="75793" t="24327"/>
          <a:stretch/>
        </p:blipFill>
        <p:spPr>
          <a:xfrm>
            <a:off x="11307258" y="9878"/>
            <a:ext cx="731494" cy="7302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2" name="Shape 2392"/>
        <p:cNvGrpSpPr/>
        <p:nvPr/>
      </p:nvGrpSpPr>
      <p:grpSpPr>
        <a:xfrm>
          <a:off x="0" y="0"/>
          <a:ext cx="0" cy="0"/>
          <a:chOff x="0" y="0"/>
          <a:chExt cx="0" cy="0"/>
        </a:xfrm>
      </p:grpSpPr>
      <p:pic>
        <p:nvPicPr>
          <p:cNvPr descr="Image générée" id="2393" name="Google Shape;2393;p41"/>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pic>
        <p:nvPicPr>
          <p:cNvPr descr="Lever la main - Icônes mains et gestes gratuites" id="2394" name="Google Shape;2394;p41"/>
          <p:cNvPicPr preferRelativeResize="0"/>
          <p:nvPr/>
        </p:nvPicPr>
        <p:blipFill rotWithShape="1">
          <a:blip r:embed="rId4">
            <a:alphaModFix/>
          </a:blip>
          <a:srcRect b="0" l="0" r="0" t="0"/>
          <a:stretch/>
        </p:blipFill>
        <p:spPr>
          <a:xfrm>
            <a:off x="153248" y="83931"/>
            <a:ext cx="702642" cy="702642"/>
          </a:xfrm>
          <a:prstGeom prst="rect">
            <a:avLst/>
          </a:prstGeom>
          <a:noFill/>
          <a:ln>
            <a:noFill/>
          </a:ln>
        </p:spPr>
      </p:pic>
      <p:sp>
        <p:nvSpPr>
          <p:cNvPr id="2395" name="Google Shape;2395;p41"/>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396" name="Google Shape;2396;p41"/>
          <p:cNvSpPr txBox="1"/>
          <p:nvPr/>
        </p:nvSpPr>
        <p:spPr>
          <a:xfrm>
            <a:off x="861830" y="409211"/>
            <a:ext cx="10468339" cy="292443"/>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AEABAB"/>
              </a:buClr>
              <a:buSzPts val="1400"/>
              <a:buFont typeface="Arial"/>
              <a:buNone/>
            </a:pPr>
            <a:r>
              <a:rPr b="0" i="0" lang="ar-MA" sz="1600" u="none" cap="none" strike="noStrike">
                <a:solidFill>
                  <a:srgbClr val="7F7F7F"/>
                </a:solidFill>
                <a:latin typeface="Calibri"/>
                <a:ea typeface="Calibri"/>
                <a:cs typeface="Calibri"/>
                <a:sym typeface="Calibri"/>
              </a:rPr>
              <a:t>يطلب الأستاذ من التلاميذ تقديم أجوبتهم، ويحرص على تصحيح الأخطاء وتوثيق أجوبة نموذجية على السبورة </a:t>
            </a:r>
            <a:r>
              <a:rPr b="0" i="0" lang="ar-MA" sz="1600" u="sng" cap="none" strike="noStrike">
                <a:solidFill>
                  <a:srgbClr val="7F7F7F"/>
                </a:solidFill>
                <a:latin typeface="Calibri"/>
                <a:ea typeface="Calibri"/>
                <a:cs typeface="Calibri"/>
                <a:sym typeface="Calibri"/>
              </a:rPr>
              <a:t>وتناوب بعض التلاميذ على قراءتها</a:t>
            </a:r>
            <a:r>
              <a:rPr b="0" i="0" lang="ar-MA" sz="1600" u="none" cap="none" strike="noStrike">
                <a:solidFill>
                  <a:srgbClr val="7F7F7F"/>
                </a:solidFill>
                <a:latin typeface="Calibri"/>
                <a:ea typeface="Calibri"/>
                <a:cs typeface="Calibri"/>
                <a:sym typeface="Calibri"/>
              </a:rPr>
              <a:t>. </a:t>
            </a:r>
            <a:endParaRPr b="0" i="0" sz="1600" u="none" cap="none" strike="noStrike">
              <a:solidFill>
                <a:srgbClr val="7F7F7F"/>
              </a:solidFill>
              <a:latin typeface="Calibri"/>
              <a:ea typeface="Calibri"/>
              <a:cs typeface="Calibri"/>
              <a:sym typeface="Calibri"/>
            </a:endParaRPr>
          </a:p>
        </p:txBody>
      </p:sp>
      <p:sp>
        <p:nvSpPr>
          <p:cNvPr id="2397" name="Google Shape;2397;p41"/>
          <p:cNvSpPr txBox="1"/>
          <p:nvPr/>
        </p:nvSpPr>
        <p:spPr>
          <a:xfrm>
            <a:off x="4060880" y="38415"/>
            <a:ext cx="7344465" cy="494771"/>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F7F7F"/>
              </a:buClr>
              <a:buSzPct val="111111"/>
              <a:buFont typeface="Calibri"/>
              <a:buNone/>
            </a:pPr>
            <a:r>
              <a:rPr b="1" i="0" lang="ar-MA" sz="1600" u="none" cap="none" strike="noStrike">
                <a:solidFill>
                  <a:srgbClr val="7F7F7F"/>
                </a:solidFill>
                <a:latin typeface="Calibri"/>
                <a:ea typeface="Calibri"/>
                <a:cs typeface="Calibri"/>
                <a:sym typeface="Calibri"/>
              </a:rPr>
              <a:t>هيا لنراجع معا الأجوبة المقترحة من قبلكم. </a:t>
            </a:r>
            <a:endParaRPr/>
          </a:p>
        </p:txBody>
      </p:sp>
      <p:sp>
        <p:nvSpPr>
          <p:cNvPr id="2398" name="Google Shape;2398;p41"/>
          <p:cNvSpPr txBox="1"/>
          <p:nvPr/>
        </p:nvSpPr>
        <p:spPr>
          <a:xfrm>
            <a:off x="332509" y="1143621"/>
            <a:ext cx="11263277" cy="1754326"/>
          </a:xfrm>
          <a:prstGeom prst="rect">
            <a:avLst/>
          </a:prstGeom>
          <a:noFill/>
          <a:ln>
            <a:noFill/>
          </a:ln>
        </p:spPr>
        <p:txBody>
          <a:bodyPr anchorCtr="0" anchor="t" bIns="45700" lIns="91425" spcFirstLastPara="1" rIns="91425" wrap="square" tIns="45700">
            <a:spAutoFit/>
          </a:bodyPr>
          <a:lstStyle/>
          <a:p>
            <a:pPr indent="0" lvl="0" marL="0" marR="0" rtl="1" algn="r">
              <a:spcBef>
                <a:spcPts val="0"/>
              </a:spcBef>
              <a:spcAft>
                <a:spcPts val="0"/>
              </a:spcAft>
              <a:buClr>
                <a:srgbClr val="000000"/>
              </a:buClr>
              <a:buSzPts val="2800"/>
              <a:buFont typeface="Arial"/>
              <a:buNone/>
            </a:pPr>
            <a:r>
              <a:rPr b="0" i="0" lang="ar-MA" sz="2800" u="none" cap="none" strike="noStrike">
                <a:solidFill>
                  <a:schemeClr val="dk1"/>
                </a:solidFill>
                <a:latin typeface="Calibri"/>
                <a:ea typeface="Calibri"/>
                <a:cs typeface="Calibri"/>
                <a:sym typeface="Calibri"/>
              </a:rPr>
              <a:t>أُرَكِّبُ جُمْلَةً مُسْتَثْمِرًا رَصِيدِي فِي الحجاج عَلَى غِرَارِ: </a:t>
            </a:r>
            <a:endParaRPr/>
          </a:p>
          <a:p>
            <a:pPr indent="0" lvl="0" marL="0" marR="0" rtl="1" algn="r">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1" algn="r">
              <a:spcBef>
                <a:spcPts val="0"/>
              </a:spcBef>
              <a:spcAft>
                <a:spcPts val="0"/>
              </a:spcAft>
              <a:buClr>
                <a:srgbClr val="000000"/>
              </a:buClr>
              <a:buSzPts val="2800"/>
              <a:buFont typeface="Arial"/>
              <a:buNone/>
            </a:pPr>
            <a:r>
              <a:rPr b="0" i="0" lang="ar-MA" sz="2800" u="none" cap="none" strike="noStrike">
                <a:solidFill>
                  <a:srgbClr val="FF0000"/>
                </a:solidFill>
                <a:latin typeface="Calibri"/>
                <a:ea typeface="Calibri"/>
                <a:cs typeface="Calibri"/>
                <a:sym typeface="Calibri"/>
              </a:rPr>
              <a:t>لَكِنَّ هَذَا الرَّأْي، فِي نَظَرِي، أَغْفَلَ الْآثَارَ الاجْتِمَاعِيَّةَ وَالنَّفْسِيَّةَ الْكَثِيرَةَ الَّتِي يُسَبِّبُهَا التِّلْفَاز</a:t>
            </a:r>
            <a:endParaRPr b="1" i="0" sz="2600" u="none" cap="none" strike="noStrike">
              <a:solidFill>
                <a:srgbClr val="FF0000"/>
              </a:solidFill>
              <a:latin typeface="Calibri"/>
              <a:ea typeface="Calibri"/>
              <a:cs typeface="Calibri"/>
              <a:sym typeface="Calibri"/>
            </a:endParaRPr>
          </a:p>
          <a:p>
            <a:pPr indent="0" lvl="0" marL="0" marR="0" rtl="1" algn="l">
              <a:spcBef>
                <a:spcPts val="0"/>
              </a:spcBef>
              <a:spcAft>
                <a:spcPts val="0"/>
              </a:spcAft>
              <a:buClr>
                <a:srgbClr val="000000"/>
              </a:buClr>
              <a:buSzPts val="2400"/>
              <a:buFont typeface="Arial"/>
              <a:buNone/>
            </a:pPr>
            <a:r>
              <a:rPr b="1" i="0" lang="ar-MA" sz="2400" u="none" cap="none" strike="noStrike">
                <a:solidFill>
                  <a:srgbClr val="FF0000"/>
                </a:solidFill>
                <a:latin typeface="Calibri"/>
                <a:ea typeface="Calibri"/>
                <a:cs typeface="Calibri"/>
                <a:sym typeface="Calibri"/>
              </a:rPr>
              <a:t>.</a:t>
            </a:r>
            <a:endParaRPr b="1" i="0" sz="2400" u="none" cap="none" strike="noStrike">
              <a:solidFill>
                <a:srgbClr val="FF0000"/>
              </a:solidFill>
              <a:latin typeface="Calibri"/>
              <a:ea typeface="Calibri"/>
              <a:cs typeface="Calibri"/>
              <a:sym typeface="Calibri"/>
            </a:endParaRPr>
          </a:p>
        </p:txBody>
      </p:sp>
      <p:graphicFrame>
        <p:nvGraphicFramePr>
          <p:cNvPr id="2399" name="Google Shape;2399;p41"/>
          <p:cNvGraphicFramePr/>
          <p:nvPr/>
        </p:nvGraphicFramePr>
        <p:xfrm>
          <a:off x="332509" y="3068996"/>
          <a:ext cx="3000000" cy="3000000"/>
        </p:xfrm>
        <a:graphic>
          <a:graphicData uri="http://schemas.openxmlformats.org/drawingml/2006/table">
            <a:tbl>
              <a:tblPr>
                <a:noFill/>
                <a:tableStyleId>{278E04B9-8822-4626-A5FC-322CB2316D13}</a:tableStyleId>
              </a:tblPr>
              <a:tblGrid>
                <a:gridCol w="6655600"/>
                <a:gridCol w="2618500"/>
                <a:gridCol w="2236000"/>
              </a:tblGrid>
              <a:tr h="231775">
                <a:tc>
                  <a:txBody>
                    <a:bodyPr/>
                    <a:lstStyle/>
                    <a:p>
                      <a:pPr indent="0" lvl="0" marL="0" marR="0" rtl="1" algn="ctr">
                        <a:lnSpc>
                          <a:spcPct val="200000"/>
                        </a:lnSpc>
                        <a:spcBef>
                          <a:spcPts val="0"/>
                        </a:spcBef>
                        <a:spcAft>
                          <a:spcPts val="0"/>
                        </a:spcAft>
                        <a:buNone/>
                      </a:pPr>
                      <a:r>
                        <a:rPr lang="ar-MA" sz="2800" u="none" cap="none" strike="noStrike">
                          <a:solidFill>
                            <a:schemeClr val="dk1"/>
                          </a:solidFill>
                          <a:latin typeface="Calibri"/>
                          <a:ea typeface="Calibri"/>
                          <a:cs typeface="Calibri"/>
                          <a:sym typeface="Calibri"/>
                        </a:rPr>
                        <a:t>أَغْفَلَ الْآثَارَ الاجْتِمَاعِيَّةَ وَالنَّفْسِيَّةَ الْكَثِيرَةَ الَّتِي يُسَبِّبُهَا التِّلْفَازُ</a:t>
                      </a:r>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lang="ar-MA" sz="2800" u="none" cap="none" strike="noStrike">
                          <a:solidFill>
                            <a:schemeClr val="dk1"/>
                          </a:solidFill>
                          <a:latin typeface="Calibri"/>
                          <a:ea typeface="Calibri"/>
                          <a:cs typeface="Calibri"/>
                          <a:sym typeface="Calibri"/>
                        </a:rPr>
                        <a:t>فِي نَظَرِي</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ctr">
                        <a:lnSpc>
                          <a:spcPct val="200000"/>
                        </a:lnSpc>
                        <a:spcBef>
                          <a:spcPts val="0"/>
                        </a:spcBef>
                        <a:spcAft>
                          <a:spcPts val="0"/>
                        </a:spcAft>
                        <a:buNone/>
                      </a:pPr>
                      <a:r>
                        <a:rPr lang="ar-MA" sz="2800" u="none" cap="none" strike="noStrike">
                          <a:solidFill>
                            <a:schemeClr val="dk1"/>
                          </a:solidFill>
                          <a:latin typeface="Calibri"/>
                          <a:ea typeface="Calibri"/>
                          <a:cs typeface="Calibri"/>
                          <a:sym typeface="Calibri"/>
                        </a:rPr>
                        <a:t>لَكِنَّ هَذَا الرَّأْي</a:t>
                      </a:r>
                      <a:endParaRPr sz="2800" u="none" cap="none" strike="noStrike">
                        <a:solidFill>
                          <a:schemeClr val="dk1"/>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r h="333325">
                <a:tc>
                  <a:txBody>
                    <a:bodyPr/>
                    <a:lstStyle/>
                    <a:p>
                      <a:pPr indent="0" lvl="0" marL="0" marR="0" rtl="1" algn="r">
                        <a:lnSpc>
                          <a:spcPct val="300000"/>
                        </a:lnSpc>
                        <a:spcBef>
                          <a:spcPts val="0"/>
                        </a:spcBef>
                        <a:spcAft>
                          <a:spcPts val="0"/>
                        </a:spcAft>
                        <a:buNone/>
                      </a:pPr>
                      <a:r>
                        <a:rPr lang="ar-MA" sz="2800" u="none" cap="none" strike="noStrike">
                          <a:solidFill>
                            <a:srgbClr val="FF0000"/>
                          </a:solidFill>
                          <a:latin typeface="Calibri"/>
                          <a:ea typeface="Calibri"/>
                          <a:cs typeface="Calibri"/>
                          <a:sym typeface="Calibri"/>
                        </a:rPr>
                        <a:t>...........................و ......................................</a:t>
                      </a:r>
                      <a:endParaRPr sz="28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lang="ar-MA" sz="2800" u="none" cap="none" strike="noStrike">
                          <a:solidFill>
                            <a:srgbClr val="FF0000"/>
                          </a:solidFill>
                          <a:latin typeface="Calibri"/>
                          <a:ea typeface="Calibri"/>
                          <a:cs typeface="Calibri"/>
                          <a:sym typeface="Calibri"/>
                        </a:rPr>
                        <a:t>في.......................</a:t>
                      </a:r>
                      <a:endParaRPr/>
                    </a:p>
                    <a:p>
                      <a:pPr indent="0" lvl="0" marL="0" marR="0" rtl="1" algn="r">
                        <a:lnSpc>
                          <a:spcPct val="300000"/>
                        </a:lnSpc>
                        <a:spcBef>
                          <a:spcPts val="0"/>
                        </a:spcBef>
                        <a:spcAft>
                          <a:spcPts val="0"/>
                        </a:spcAft>
                        <a:buNone/>
                      </a:pPr>
                      <a:r>
                        <a:t/>
                      </a:r>
                      <a:endParaRPr sz="28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c>
                  <a:txBody>
                    <a:bodyPr/>
                    <a:lstStyle/>
                    <a:p>
                      <a:pPr indent="0" lvl="0" marL="0" marR="0" rtl="1" algn="r">
                        <a:lnSpc>
                          <a:spcPct val="300000"/>
                        </a:lnSpc>
                        <a:spcBef>
                          <a:spcPts val="0"/>
                        </a:spcBef>
                        <a:spcAft>
                          <a:spcPts val="0"/>
                        </a:spcAft>
                        <a:buNone/>
                      </a:pPr>
                      <a:r>
                        <a:rPr lang="ar-MA" sz="2800" u="none" cap="none" strike="noStrike">
                          <a:solidFill>
                            <a:srgbClr val="FF0000"/>
                          </a:solidFill>
                          <a:latin typeface="Calibri"/>
                          <a:ea typeface="Calibri"/>
                          <a:cs typeface="Calibri"/>
                          <a:sym typeface="Calibri"/>
                        </a:rPr>
                        <a:t>لكن................</a:t>
                      </a:r>
                      <a:endParaRPr sz="2800" u="none" cap="none" strike="noStrike">
                        <a:solidFill>
                          <a:srgbClr val="FF0000"/>
                        </a:solidFill>
                        <a:latin typeface="Calibri"/>
                        <a:ea typeface="Calibri"/>
                        <a:cs typeface="Calibri"/>
                        <a:sym typeface="Calibri"/>
                      </a:endParaRPr>
                    </a:p>
                  </a:txBody>
                  <a:tcPr marT="45725" marB="45725" marR="91450" marL="91450">
                    <a:lnL cap="flat" cmpd="sng" w="12700">
                      <a:solidFill>
                        <a:srgbClr val="000000"/>
                      </a:solidFill>
                      <a:prstDash val="solid"/>
                      <a:round/>
                      <a:headEnd len="sm" w="sm" type="none"/>
                      <a:tailEnd len="sm" w="sm" type="none"/>
                    </a:lnL>
                    <a:lnR cap="flat" cmpd="sng" w="12700">
                      <a:solidFill>
                        <a:srgbClr val="000000"/>
                      </a:solidFill>
                      <a:prstDash val="solid"/>
                      <a:round/>
                      <a:headEnd len="sm" w="sm" type="none"/>
                      <a:tailEnd len="sm" w="sm" type="none"/>
                    </a:lnR>
                    <a:lnT cap="flat" cmpd="sng" w="12700">
                      <a:solidFill>
                        <a:srgbClr val="000000"/>
                      </a:solidFill>
                      <a:prstDash val="solid"/>
                      <a:round/>
                      <a:headEnd len="sm" w="sm" type="none"/>
                      <a:tailEnd len="sm" w="sm" type="none"/>
                    </a:lnT>
                    <a:lnB cap="flat" cmpd="sng" w="12700">
                      <a:solidFill>
                        <a:srgbClr val="000000"/>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3" name="Shape 2403"/>
        <p:cNvGrpSpPr/>
        <p:nvPr/>
      </p:nvGrpSpPr>
      <p:grpSpPr>
        <a:xfrm>
          <a:off x="0" y="0"/>
          <a:ext cx="0" cy="0"/>
          <a:chOff x="0" y="0"/>
          <a:chExt cx="0" cy="0"/>
        </a:xfrm>
      </p:grpSpPr>
      <p:grpSp>
        <p:nvGrpSpPr>
          <p:cNvPr id="2404" name="Google Shape;2404;p42"/>
          <p:cNvGrpSpPr/>
          <p:nvPr/>
        </p:nvGrpSpPr>
        <p:grpSpPr>
          <a:xfrm>
            <a:off x="5184298" y="1700253"/>
            <a:ext cx="5653203" cy="3331407"/>
            <a:chOff x="1715066" y="1103461"/>
            <a:chExt cx="5717724" cy="3124203"/>
          </a:xfrm>
        </p:grpSpPr>
        <p:sp>
          <p:nvSpPr>
            <p:cNvPr id="2405" name="Google Shape;2405;p42"/>
            <p:cNvSpPr/>
            <p:nvPr/>
          </p:nvSpPr>
          <p:spPr>
            <a:xfrm>
              <a:off x="1715066" y="1103461"/>
              <a:ext cx="5717724" cy="3124203"/>
            </a:xfrm>
            <a:prstGeom prst="rect">
              <a:avLst/>
            </a:prstGeom>
            <a:noFill/>
            <a:ln cap="flat" cmpd="sng" w="9525">
              <a:solidFill>
                <a:srgbClr val="44546A"/>
              </a:solidFill>
              <a:prstDash val="solid"/>
              <a:round/>
              <a:headEnd len="sm" w="sm" type="none"/>
              <a:tailEnd len="sm" w="sm" type="none"/>
            </a:ln>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sp>
          <p:nvSpPr>
            <p:cNvPr id="2406" name="Google Shape;2406;p42"/>
            <p:cNvSpPr/>
            <p:nvPr/>
          </p:nvSpPr>
          <p:spPr>
            <a:xfrm>
              <a:off x="1802501" y="1179667"/>
              <a:ext cx="5542845" cy="2971800"/>
            </a:xfrm>
            <a:prstGeom prst="rect">
              <a:avLst/>
            </a:prstGeom>
            <a:solidFill>
              <a:srgbClr val="FFFFFF"/>
            </a:solidFill>
            <a:ln cap="flat" cmpd="sng" w="9525">
              <a:solidFill>
                <a:srgbClr val="44546A"/>
              </a:solidFill>
              <a:prstDash val="solid"/>
              <a:round/>
              <a:headEnd len="sm" w="sm" type="none"/>
              <a:tailEnd len="sm" w="sm" type="none"/>
            </a:ln>
            <a:effectLst>
              <a:outerShdw algn="tl">
                <a:srgbClr val="000000">
                  <a:alpha val="4705"/>
                </a:srgbClr>
              </a:outerShdw>
            </a:effectLst>
          </p:spPr>
          <p:txBody>
            <a:bodyPr anchorCtr="1" anchor="ctr" bIns="60950" lIns="121900" spcFirstLastPara="1" rIns="121900" wrap="square" tIns="60950">
              <a:noAutofit/>
            </a:bodyPr>
            <a:lstStyle/>
            <a:p>
              <a:pPr indent="0" lvl="0" marL="0" marR="0" rtl="0" algn="ctr">
                <a:spcBef>
                  <a:spcPts val="0"/>
                </a:spcBef>
                <a:spcAft>
                  <a:spcPts val="0"/>
                </a:spcAft>
                <a:buNone/>
              </a:pPr>
              <a:r>
                <a:t/>
              </a:r>
              <a:endParaRPr b="0" i="0" sz="1200" u="none" cap="none" strike="noStrike">
                <a:solidFill>
                  <a:srgbClr val="000000"/>
                </a:solidFill>
                <a:latin typeface="Arial"/>
                <a:ea typeface="Arial"/>
                <a:cs typeface="Arial"/>
                <a:sym typeface="Arial"/>
              </a:endParaRPr>
            </a:p>
          </p:txBody>
        </p:sp>
      </p:grpSp>
      <p:sp>
        <p:nvSpPr>
          <p:cNvPr id="2407" name="Google Shape;2407;p42"/>
          <p:cNvSpPr txBox="1"/>
          <p:nvPr/>
        </p:nvSpPr>
        <p:spPr>
          <a:xfrm>
            <a:off x="5381468" y="1945420"/>
            <a:ext cx="5400765" cy="1976888"/>
          </a:xfrm>
          <a:prstGeom prst="rect">
            <a:avLst/>
          </a:prstGeom>
          <a:noFill/>
          <a:ln>
            <a:noFill/>
          </a:ln>
        </p:spPr>
        <p:txBody>
          <a:bodyPr anchorCtr="1" anchor="t" bIns="0" lIns="0" spcFirstLastPara="1" rIns="0" wrap="square" tIns="0">
            <a:spAutoFit/>
          </a:bodyPr>
          <a:lstStyle/>
          <a:p>
            <a:pPr indent="0" lvl="0" marL="0" marR="0" rtl="0" algn="ctr">
              <a:lnSpc>
                <a:spcPct val="131218"/>
              </a:lnSpc>
              <a:spcBef>
                <a:spcPts val="0"/>
              </a:spcBef>
              <a:spcAft>
                <a:spcPts val="0"/>
              </a:spcAft>
              <a:buNone/>
            </a:pPr>
            <a:r>
              <a:rPr b="1" i="0" lang="ar-MA" sz="5400" u="none" cap="none" strike="noStrike">
                <a:solidFill>
                  <a:srgbClr val="44546A"/>
                </a:solidFill>
                <a:latin typeface="Calibri"/>
                <a:ea typeface="Calibri"/>
                <a:cs typeface="Calibri"/>
                <a:sym typeface="Calibri"/>
              </a:rPr>
              <a:t>اختتام الحصة</a:t>
            </a:r>
            <a:endParaRPr/>
          </a:p>
          <a:p>
            <a:pPr indent="0" lvl="0" marL="0" marR="0" rtl="0" algn="ctr">
              <a:lnSpc>
                <a:spcPct val="131218"/>
              </a:lnSpc>
              <a:spcBef>
                <a:spcPts val="0"/>
              </a:spcBef>
              <a:spcAft>
                <a:spcPts val="0"/>
              </a:spcAft>
              <a:buNone/>
            </a:pPr>
            <a:r>
              <a:rPr b="1" i="0" lang="ar-MA" sz="4800" u="none" cap="none" strike="noStrike">
                <a:solidFill>
                  <a:srgbClr val="44546A"/>
                </a:solidFill>
                <a:latin typeface="Calibri"/>
                <a:ea typeface="Calibri"/>
                <a:cs typeface="Calibri"/>
                <a:sym typeface="Calibri"/>
              </a:rPr>
              <a:t>05  دقائق</a:t>
            </a:r>
            <a:endParaRPr b="1" i="0" sz="4800" u="none" cap="none" strike="noStrike">
              <a:solidFill>
                <a:srgbClr val="44546A"/>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1" name="Shape 2411"/>
        <p:cNvGrpSpPr/>
        <p:nvPr/>
      </p:nvGrpSpPr>
      <p:grpSpPr>
        <a:xfrm>
          <a:off x="0" y="0"/>
          <a:ext cx="0" cy="0"/>
          <a:chOff x="0" y="0"/>
          <a:chExt cx="0" cy="0"/>
        </a:xfrm>
      </p:grpSpPr>
      <p:pic>
        <p:nvPicPr>
          <p:cNvPr descr="Image générée" id="2412" name="Google Shape;2412;p43"/>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413" name="Google Shape;2413;p43"/>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414" name="Google Shape;2414;p43"/>
          <p:cNvSpPr txBox="1"/>
          <p:nvPr/>
        </p:nvSpPr>
        <p:spPr>
          <a:xfrm>
            <a:off x="1223057" y="62004"/>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الوصفي بعبارات وأساليب  جديدة تتعلق بالوصف. فمن يذكرنا ببعض منها:</a:t>
            </a:r>
            <a:endParaRPr/>
          </a:p>
        </p:txBody>
      </p:sp>
      <p:sp>
        <p:nvSpPr>
          <p:cNvPr id="2415" name="Google Shape;2415;p43"/>
          <p:cNvSpPr txBox="1"/>
          <p:nvPr/>
        </p:nvSpPr>
        <p:spPr>
          <a:xfrm>
            <a:off x="965199" y="447685"/>
            <a:ext cx="10179603" cy="292443"/>
          </a:xfrm>
          <a:prstGeom prst="rect">
            <a:avLst/>
          </a:prstGeom>
          <a:noFill/>
          <a:ln>
            <a:noFill/>
          </a:ln>
        </p:spPr>
        <p:txBody>
          <a:bodyPr anchorCtr="0" anchor="t" bIns="45700" lIns="91425" spcFirstLastPara="1" rIns="91425" wrap="square" tIns="45700">
            <a:noAutofit/>
          </a:bodyPr>
          <a:lstStyle/>
          <a:p>
            <a:pPr indent="0" lvl="0" marL="0" marR="0" rtl="1" algn="r">
              <a:lnSpc>
                <a:spcPct val="90000"/>
              </a:lnSpc>
              <a:spcBef>
                <a:spcPts val="0"/>
              </a:spcBef>
              <a:spcAft>
                <a:spcPts val="0"/>
              </a:spcAft>
              <a:buClr>
                <a:srgbClr val="AEABAB"/>
              </a:buClr>
              <a:buSzPts val="1400"/>
              <a:buFont typeface="Arial"/>
              <a:buNone/>
            </a:pPr>
            <a:r>
              <a:rPr b="0" i="0" lang="ar-MA" sz="1600" u="none" cap="none" strike="noStrike">
                <a:solidFill>
                  <a:srgbClr val="7F7F7F"/>
                </a:solidFill>
                <a:latin typeface="Calibri"/>
                <a:ea typeface="Calibri"/>
                <a:cs typeface="Calibri"/>
                <a:sym typeface="Calibri"/>
              </a:rPr>
              <a:t>يطلب الأستاذ من التلاميذ تقديم عبارات وأساليب وصفية مما تم تعلمه في الحصة.</a:t>
            </a:r>
            <a:endParaRPr/>
          </a:p>
          <a:p>
            <a:pPr indent="0" lvl="0" marL="0" marR="0" rtl="0" algn="r">
              <a:lnSpc>
                <a:spcPct val="90000"/>
              </a:lnSpc>
              <a:spcBef>
                <a:spcPts val="1000"/>
              </a:spcBef>
              <a:spcAft>
                <a:spcPts val="0"/>
              </a:spcAft>
              <a:buClr>
                <a:srgbClr val="AEABAB"/>
              </a:buClr>
              <a:buSzPts val="1400"/>
              <a:buFont typeface="Arial"/>
              <a:buNone/>
            </a:pPr>
            <a:r>
              <a:t/>
            </a:r>
            <a:endParaRPr b="0" i="0" sz="1600" u="none" cap="none" strike="noStrike">
              <a:solidFill>
                <a:srgbClr val="7F7F7F"/>
              </a:solidFill>
              <a:latin typeface="Calibri"/>
              <a:ea typeface="Calibri"/>
              <a:cs typeface="Calibri"/>
              <a:sym typeface="Calibri"/>
            </a:endParaRPr>
          </a:p>
        </p:txBody>
      </p:sp>
      <p:sp>
        <p:nvSpPr>
          <p:cNvPr id="2416" name="Google Shape;2416;p43"/>
          <p:cNvSpPr txBox="1"/>
          <p:nvPr/>
        </p:nvSpPr>
        <p:spPr>
          <a:xfrm>
            <a:off x="7813515" y="1535508"/>
            <a:ext cx="3429000" cy="461665"/>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الأول: ............ </a:t>
            </a:r>
            <a:endParaRPr b="1" i="0" sz="2400" u="none" cap="none" strike="noStrike">
              <a:solidFill>
                <a:schemeClr val="dk1"/>
              </a:solidFill>
              <a:latin typeface="Calibri"/>
              <a:ea typeface="Calibri"/>
              <a:cs typeface="Calibri"/>
              <a:sym typeface="Calibri"/>
            </a:endParaRPr>
          </a:p>
        </p:txBody>
      </p:sp>
      <p:sp>
        <p:nvSpPr>
          <p:cNvPr id="2417" name="Google Shape;2417;p43"/>
          <p:cNvSpPr txBox="1"/>
          <p:nvPr/>
        </p:nvSpPr>
        <p:spPr>
          <a:xfrm>
            <a:off x="6996097" y="2671972"/>
            <a:ext cx="3429000" cy="461665"/>
          </a:xfrm>
          <a:prstGeom prst="rect">
            <a:avLst/>
          </a:prstGeom>
          <a:solidFill>
            <a:schemeClr val="lt1"/>
          </a:solidFill>
          <a:ln cap="flat" cmpd="sng" w="12700">
            <a:solidFill>
              <a:schemeClr val="accent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الثاني:................</a:t>
            </a:r>
            <a:endParaRPr b="1" i="0" sz="2400" u="none" cap="none" strike="noStrike">
              <a:solidFill>
                <a:schemeClr val="dk1"/>
              </a:solidFill>
              <a:latin typeface="Calibri"/>
              <a:ea typeface="Calibri"/>
              <a:cs typeface="Calibri"/>
              <a:sym typeface="Calibri"/>
            </a:endParaRPr>
          </a:p>
        </p:txBody>
      </p:sp>
      <p:sp>
        <p:nvSpPr>
          <p:cNvPr id="2418" name="Google Shape;2418;p43"/>
          <p:cNvSpPr txBox="1"/>
          <p:nvPr/>
        </p:nvSpPr>
        <p:spPr>
          <a:xfrm>
            <a:off x="5036802" y="3808776"/>
            <a:ext cx="3429000" cy="461665"/>
          </a:xfrm>
          <a:prstGeom prst="rect">
            <a:avLst/>
          </a:prstGeom>
          <a:solidFill>
            <a:schemeClr val="lt1"/>
          </a:solidFill>
          <a:ln cap="flat" cmpd="sng" w="12700">
            <a:solidFill>
              <a:schemeClr val="accent2"/>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الثالث:....................</a:t>
            </a:r>
            <a:endParaRPr b="1" i="0" sz="2400" u="none" cap="none" strike="noStrike">
              <a:solidFill>
                <a:schemeClr val="dk1"/>
              </a:solidFill>
              <a:latin typeface="Calibri"/>
              <a:ea typeface="Calibri"/>
              <a:cs typeface="Calibri"/>
              <a:sym typeface="Calibri"/>
            </a:endParaRPr>
          </a:p>
        </p:txBody>
      </p:sp>
      <p:sp>
        <p:nvSpPr>
          <p:cNvPr id="2419" name="Google Shape;2419;p43"/>
          <p:cNvSpPr txBox="1"/>
          <p:nvPr/>
        </p:nvSpPr>
        <p:spPr>
          <a:xfrm>
            <a:off x="2915934" y="4868143"/>
            <a:ext cx="3429000" cy="461665"/>
          </a:xfrm>
          <a:prstGeom prst="rect">
            <a:avLst/>
          </a:prstGeom>
          <a:solidFill>
            <a:schemeClr val="lt1"/>
          </a:solidFill>
          <a:ln cap="flat" cmpd="sng" w="12700">
            <a:solidFill>
              <a:schemeClr val="accent3"/>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lnSpc>
                <a:spcPct val="100000"/>
              </a:lnSpc>
              <a:spcBef>
                <a:spcPts val="0"/>
              </a:spcBef>
              <a:spcAft>
                <a:spcPts val="0"/>
              </a:spcAft>
              <a:buClr>
                <a:srgbClr val="000000"/>
              </a:buClr>
              <a:buSzPts val="2400"/>
              <a:buFont typeface="Arial"/>
              <a:buNone/>
            </a:pPr>
            <a:r>
              <a:rPr b="1" i="0" lang="ar-MA" sz="2400" u="none" cap="none" strike="noStrike">
                <a:solidFill>
                  <a:schemeClr val="dk1"/>
                </a:solidFill>
                <a:latin typeface="Calibri"/>
                <a:ea typeface="Calibri"/>
                <a:cs typeface="Calibri"/>
                <a:sym typeface="Calibri"/>
              </a:rPr>
              <a:t>التعبير الرابع: ..................</a:t>
            </a:r>
            <a:endParaRPr b="1" i="0" sz="2400" u="none" cap="none" strike="noStrike">
              <a:solidFill>
                <a:schemeClr val="dk1"/>
              </a:solidFill>
              <a:latin typeface="Calibri"/>
              <a:ea typeface="Calibri"/>
              <a:cs typeface="Calibri"/>
              <a:sym typeface="Calibri"/>
            </a:endParaRPr>
          </a:p>
        </p:txBody>
      </p:sp>
      <p:pic>
        <p:nvPicPr>
          <p:cNvPr id="2420" name="Google Shape;2420;p43"/>
          <p:cNvPicPr preferRelativeResize="0"/>
          <p:nvPr/>
        </p:nvPicPr>
        <p:blipFill rotWithShape="1">
          <a:blip r:embed="rId4">
            <a:alphaModFix/>
          </a:blip>
          <a:srcRect b="0" l="0" r="0" t="0"/>
          <a:stretch/>
        </p:blipFill>
        <p:spPr>
          <a:xfrm>
            <a:off x="96306" y="93848"/>
            <a:ext cx="706437" cy="70167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4" name="Shape 2424"/>
        <p:cNvGrpSpPr/>
        <p:nvPr/>
      </p:nvGrpSpPr>
      <p:grpSpPr>
        <a:xfrm>
          <a:off x="0" y="0"/>
          <a:ext cx="0" cy="0"/>
          <a:chOff x="0" y="0"/>
          <a:chExt cx="0" cy="0"/>
        </a:xfrm>
      </p:grpSpPr>
      <p:pic>
        <p:nvPicPr>
          <p:cNvPr descr="Image générée" id="2425" name="Google Shape;2425;p44"/>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426" name="Google Shape;2426;p44"/>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427" name="Google Shape;2427;p44"/>
          <p:cNvSpPr txBox="1"/>
          <p:nvPr/>
        </p:nvSpPr>
        <p:spPr>
          <a:xfrm>
            <a:off x="1216605" y="89179"/>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28205"/>
              <a:buFont typeface="Calibri"/>
              <a:buNone/>
            </a:pPr>
            <a:r>
              <a:rPr b="1" i="0" lang="ar-MA" sz="1600" u="none" cap="none" strike="noStrike">
                <a:solidFill>
                  <a:srgbClr val="7F7F7F"/>
                </a:solidFill>
                <a:latin typeface="Calibri"/>
                <a:ea typeface="Calibri"/>
                <a:cs typeface="Calibri"/>
                <a:sym typeface="Calibri"/>
              </a:rPr>
              <a:t>اليوم أغنينا رصيدنا الوصفي بعبارات وأساليب  جديدة تتعلق بالوصف. فمن يذكرنا ببعض منها:</a:t>
            </a:r>
            <a:endParaRPr/>
          </a:p>
        </p:txBody>
      </p:sp>
      <p:sp>
        <p:nvSpPr>
          <p:cNvPr id="2428" name="Google Shape;2428;p44"/>
          <p:cNvSpPr txBox="1"/>
          <p:nvPr/>
        </p:nvSpPr>
        <p:spPr>
          <a:xfrm>
            <a:off x="7294658" y="524067"/>
            <a:ext cx="4083051" cy="328016"/>
          </a:xfrm>
          <a:prstGeom prst="rect">
            <a:avLst/>
          </a:prstGeom>
          <a:noFill/>
          <a:ln>
            <a:noFill/>
          </a:ln>
        </p:spPr>
        <p:txBody>
          <a:bodyPr anchorCtr="0" anchor="t" bIns="45700" lIns="91425" spcFirstLastPara="1" rIns="91425" wrap="square" tIns="45700">
            <a:noAutofit/>
          </a:bodyPr>
          <a:lstStyle/>
          <a:p>
            <a:pPr indent="-101600" lvl="0" marL="0" marR="0" rtl="1" algn="l">
              <a:lnSpc>
                <a:spcPct val="90000"/>
              </a:lnSpc>
              <a:spcBef>
                <a:spcPts val="0"/>
              </a:spcBef>
              <a:spcAft>
                <a:spcPts val="0"/>
              </a:spcAft>
              <a:buClr>
                <a:srgbClr val="7F7F7F"/>
              </a:buClr>
              <a:buSzPts val="1600"/>
              <a:buFont typeface="Arial"/>
              <a:buChar char="•"/>
            </a:pPr>
            <a:r>
              <a:rPr b="0" i="0" lang="ar-MA" sz="1600" u="none" cap="none" strike="noStrike">
                <a:solidFill>
                  <a:srgbClr val="7F7F7F"/>
                </a:solidFill>
                <a:latin typeface="Calibri"/>
                <a:ea typeface="Calibri"/>
                <a:cs typeface="Calibri"/>
                <a:sym typeface="Calibri"/>
              </a:rPr>
              <a:t>بَعْدَ تَقْدِيمِ المُتَعَلِّمِينَ لِأَجْوِبَتِهِمْ يَخْتَارُ الأُسْتَاذُ الأجوبة الجيدة.</a:t>
            </a:r>
            <a:endParaRPr/>
          </a:p>
        </p:txBody>
      </p:sp>
      <p:pic>
        <p:nvPicPr>
          <p:cNvPr id="2429" name="Google Shape;2429;p44"/>
          <p:cNvPicPr preferRelativeResize="0"/>
          <p:nvPr/>
        </p:nvPicPr>
        <p:blipFill rotWithShape="1">
          <a:blip r:embed="rId4">
            <a:alphaModFix/>
          </a:blip>
          <a:srcRect b="0" l="0" r="0" t="0"/>
          <a:stretch/>
        </p:blipFill>
        <p:spPr>
          <a:xfrm>
            <a:off x="154618" y="113304"/>
            <a:ext cx="706437" cy="701675"/>
          </a:xfrm>
          <a:prstGeom prst="rect">
            <a:avLst/>
          </a:prstGeom>
          <a:noFill/>
          <a:ln>
            <a:noFill/>
          </a:ln>
        </p:spPr>
      </p:pic>
      <p:sp>
        <p:nvSpPr>
          <p:cNvPr id="2430" name="Google Shape;2430;p44"/>
          <p:cNvSpPr txBox="1"/>
          <p:nvPr/>
        </p:nvSpPr>
        <p:spPr>
          <a:xfrm>
            <a:off x="6466851" y="1273823"/>
            <a:ext cx="5571901" cy="461624"/>
          </a:xfrm>
          <a:prstGeom prst="rect">
            <a:avLst/>
          </a:prstGeom>
          <a:solidFill>
            <a:srgbClr val="FFFFFF"/>
          </a:solidFill>
          <a:ln cap="flat" cmpd="sng" w="12700">
            <a:solidFill>
              <a:srgbClr val="000000"/>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FF0000"/>
                </a:solidFill>
                <a:latin typeface="Calibri"/>
                <a:ea typeface="Calibri"/>
                <a:cs typeface="Calibri"/>
                <a:sym typeface="Calibri"/>
              </a:rPr>
              <a:t>وَهُوَ رَأْيٌ </a:t>
            </a:r>
            <a:r>
              <a:rPr b="0" i="0" lang="ar-MA" sz="2400" u="none" cap="none" strike="noStrike">
                <a:solidFill>
                  <a:srgbClr val="000000"/>
                </a:solidFill>
                <a:latin typeface="Calibri"/>
                <a:ea typeface="Calibri"/>
                <a:cs typeface="Calibri"/>
                <a:sym typeface="Calibri"/>
              </a:rPr>
              <a:t>فيهِ بَعْضُ الوَجاهَةِ وَالصَّوابِ</a:t>
            </a:r>
            <a:endParaRPr/>
          </a:p>
        </p:txBody>
      </p:sp>
      <p:sp>
        <p:nvSpPr>
          <p:cNvPr id="2431" name="Google Shape;2431;p44"/>
          <p:cNvSpPr txBox="1"/>
          <p:nvPr/>
        </p:nvSpPr>
        <p:spPr>
          <a:xfrm>
            <a:off x="4575049" y="2262435"/>
            <a:ext cx="6129867" cy="461624"/>
          </a:xfrm>
          <a:prstGeom prst="rect">
            <a:avLst/>
          </a:prstGeom>
          <a:solidFill>
            <a:srgbClr val="FFFFFF"/>
          </a:solidFill>
          <a:ln cap="flat" cmpd="sng" w="12700">
            <a:solidFill>
              <a:srgbClr val="1D9A78"/>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FF0000"/>
                </a:solidFill>
                <a:latin typeface="Calibri"/>
                <a:ea typeface="Calibri"/>
                <a:cs typeface="Calibri"/>
                <a:sym typeface="Calibri"/>
              </a:rPr>
              <a:t>لَكِنَّ هَذا الرَّأْيَ، </a:t>
            </a:r>
            <a:r>
              <a:rPr b="0" i="0" lang="ar-MA" sz="2400" u="none" cap="none" strike="noStrike">
                <a:solidFill>
                  <a:srgbClr val="000000"/>
                </a:solidFill>
                <a:latin typeface="Calibri"/>
                <a:ea typeface="Calibri"/>
                <a:cs typeface="Calibri"/>
                <a:sym typeface="Calibri"/>
              </a:rPr>
              <a:t>في نَظَرِي، أَغْفَلَ الآثارَ الاجْتِماعِيَّةَ وَالنَّفْسِيَّةَ </a:t>
            </a:r>
            <a:endParaRPr b="0" i="0" sz="2400" u="none" cap="none" strike="noStrike">
              <a:solidFill>
                <a:srgbClr val="000000"/>
              </a:solidFill>
              <a:latin typeface="Calibri"/>
              <a:ea typeface="Calibri"/>
              <a:cs typeface="Calibri"/>
              <a:sym typeface="Calibri"/>
            </a:endParaRPr>
          </a:p>
        </p:txBody>
      </p:sp>
      <p:sp>
        <p:nvSpPr>
          <p:cNvPr id="2432" name="Google Shape;2432;p44"/>
          <p:cNvSpPr txBox="1"/>
          <p:nvPr/>
        </p:nvSpPr>
        <p:spPr>
          <a:xfrm>
            <a:off x="2734661" y="3403174"/>
            <a:ext cx="6716888" cy="461624"/>
          </a:xfrm>
          <a:prstGeom prst="rect">
            <a:avLst/>
          </a:prstGeom>
          <a:solidFill>
            <a:srgbClr val="FFFFFF"/>
          </a:solidFill>
          <a:ln cap="flat" cmpd="sng" w="12700">
            <a:solidFill>
              <a:srgbClr val="8BC145"/>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FF0000"/>
                </a:solidFill>
                <a:latin typeface="Calibri"/>
                <a:ea typeface="Calibri"/>
                <a:cs typeface="Calibri"/>
                <a:sym typeface="Calibri"/>
              </a:rPr>
              <a:t>بِالإِضافَةِ إِلى </a:t>
            </a:r>
            <a:r>
              <a:rPr b="0" i="0" lang="ar-MA" sz="2400" u="none" cap="none" strike="noStrike">
                <a:solidFill>
                  <a:srgbClr val="000000"/>
                </a:solidFill>
                <a:latin typeface="Calibri"/>
                <a:ea typeface="Calibri"/>
                <a:cs typeface="Calibri"/>
                <a:sym typeface="Calibri"/>
              </a:rPr>
              <a:t>الكَسَلِ وَانْتِشارِ السُّمْنَةِ وَمُمارَسَةِ التَّضْلِيلِ</a:t>
            </a:r>
            <a:r>
              <a:rPr b="1" i="0" lang="ar-MA" sz="2400" u="none" cap="none" strike="noStrike">
                <a:solidFill>
                  <a:srgbClr val="FF0000"/>
                </a:solidFill>
                <a:latin typeface="Calibri"/>
                <a:ea typeface="Calibri"/>
                <a:cs typeface="Calibri"/>
                <a:sym typeface="Calibri"/>
              </a:rPr>
              <a:t>. </a:t>
            </a:r>
            <a:endParaRPr b="1" i="0" sz="2400" u="none" cap="none" strike="noStrike">
              <a:solidFill>
                <a:srgbClr val="FF0000"/>
              </a:solidFill>
              <a:latin typeface="Calibri"/>
              <a:ea typeface="Calibri"/>
              <a:cs typeface="Calibri"/>
              <a:sym typeface="Calibri"/>
            </a:endParaRPr>
          </a:p>
        </p:txBody>
      </p:sp>
      <p:sp>
        <p:nvSpPr>
          <p:cNvPr id="2433" name="Google Shape;2433;p44"/>
          <p:cNvSpPr txBox="1"/>
          <p:nvPr/>
        </p:nvSpPr>
        <p:spPr>
          <a:xfrm>
            <a:off x="282060" y="4473247"/>
            <a:ext cx="7834652" cy="461624"/>
          </a:xfrm>
          <a:prstGeom prst="rect">
            <a:avLst/>
          </a:prstGeom>
          <a:solidFill>
            <a:srgbClr val="FFFFFF"/>
          </a:solidFill>
          <a:ln cap="flat" cmpd="sng" w="12700">
            <a:solidFill>
              <a:srgbClr val="36AFCE"/>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FF0000"/>
                </a:solidFill>
                <a:latin typeface="Calibri"/>
                <a:ea typeface="Calibri"/>
                <a:cs typeface="Calibri"/>
                <a:sym typeface="Calibri"/>
              </a:rPr>
              <a:t>لِذَلكَ، َقَدْ صَدَقَ مَنْ نَعَتَ </a:t>
            </a:r>
            <a:r>
              <a:rPr b="0" i="0" lang="ar-MA" sz="2400" u="none" cap="none" strike="noStrike">
                <a:solidFill>
                  <a:srgbClr val="000000"/>
                </a:solidFill>
                <a:latin typeface="Calibri"/>
                <a:ea typeface="Calibri"/>
                <a:cs typeface="Calibri"/>
                <a:sym typeface="Calibri"/>
              </a:rPr>
              <a:t>وَسائِلَ الإِعْلامِ، وَمِنْها التِّلْفازُ، بِالمُتَلاعِبِينَ بِالعُقُولِ</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7" name="Shape 2437"/>
        <p:cNvGrpSpPr/>
        <p:nvPr/>
      </p:nvGrpSpPr>
      <p:grpSpPr>
        <a:xfrm>
          <a:off x="0" y="0"/>
          <a:ext cx="0" cy="0"/>
          <a:chOff x="0" y="0"/>
          <a:chExt cx="0" cy="0"/>
        </a:xfrm>
      </p:grpSpPr>
      <p:pic>
        <p:nvPicPr>
          <p:cNvPr descr="Image générée" id="2438" name="Google Shape;2438;p45"/>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439" name="Google Shape;2439;p45"/>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440" name="Google Shape;2440;p45"/>
          <p:cNvSpPr txBox="1"/>
          <p:nvPr/>
        </p:nvSpPr>
        <p:spPr>
          <a:xfrm>
            <a:off x="1143259" y="173902"/>
            <a:ext cx="10161104" cy="470617"/>
          </a:xfrm>
          <a:prstGeom prst="rect">
            <a:avLst/>
          </a:prstGeom>
          <a:noFill/>
          <a:ln>
            <a:noFill/>
          </a:ln>
        </p:spPr>
        <p:txBody>
          <a:bodyPr anchorCtr="0" anchor="ctr" bIns="45700" lIns="91425" spcFirstLastPara="1" rIns="91425" wrap="square" tIns="45700">
            <a:normAutofit fontScale="97500"/>
          </a:bodyPr>
          <a:lstStyle/>
          <a:p>
            <a:pPr indent="0" lvl="0" marL="0" marR="0" rtl="1" algn="r">
              <a:lnSpc>
                <a:spcPct val="90000"/>
              </a:lnSpc>
              <a:spcBef>
                <a:spcPts val="0"/>
              </a:spcBef>
              <a:spcAft>
                <a:spcPts val="0"/>
              </a:spcAft>
              <a:buClr>
                <a:srgbClr val="757070"/>
              </a:buClr>
              <a:buSzPct val="100000"/>
              <a:buFont typeface="Calibri"/>
              <a:buNone/>
            </a:pPr>
            <a:r>
              <a:rPr b="1" i="0" lang="ar-MA" sz="1600" u="none" cap="none" strike="noStrike">
                <a:solidFill>
                  <a:srgbClr val="7F7F7F"/>
                </a:solidFill>
                <a:latin typeface="Calibri"/>
                <a:ea typeface="Calibri"/>
                <a:cs typeface="Calibri"/>
                <a:sym typeface="Calibri"/>
              </a:rPr>
              <a:t>فِي ٱلْمَنزِلِ، أنجز التمارين الآتية: </a:t>
            </a:r>
            <a:endParaRPr b="1" i="0" sz="1600" u="none" cap="none" strike="noStrike">
              <a:solidFill>
                <a:srgbClr val="7F7F7F"/>
              </a:solidFill>
              <a:latin typeface="Calibri"/>
              <a:ea typeface="Calibri"/>
              <a:cs typeface="Calibri"/>
              <a:sym typeface="Calibri"/>
            </a:endParaRPr>
          </a:p>
          <a:p>
            <a:pPr indent="0" lvl="0" marL="0" marR="0" rtl="1" algn="r">
              <a:lnSpc>
                <a:spcPct val="90000"/>
              </a:lnSpc>
              <a:spcBef>
                <a:spcPts val="0"/>
              </a:spcBef>
              <a:spcAft>
                <a:spcPts val="0"/>
              </a:spcAft>
              <a:buClr>
                <a:srgbClr val="757070"/>
              </a:buClr>
              <a:buSzPct val="100000"/>
              <a:buFont typeface="Calibri"/>
              <a:buNone/>
            </a:pPr>
            <a:r>
              <a:t/>
            </a:r>
            <a:endParaRPr b="1" i="0" sz="1600" u="none" cap="none" strike="noStrike">
              <a:solidFill>
                <a:srgbClr val="7F7F7F"/>
              </a:solidFill>
              <a:latin typeface="Calibri"/>
              <a:ea typeface="Calibri"/>
              <a:cs typeface="Calibri"/>
              <a:sym typeface="Calibri"/>
            </a:endParaRPr>
          </a:p>
        </p:txBody>
      </p:sp>
      <p:pic>
        <p:nvPicPr>
          <p:cNvPr id="2441" name="Google Shape;2441;p45"/>
          <p:cNvPicPr preferRelativeResize="0"/>
          <p:nvPr/>
        </p:nvPicPr>
        <p:blipFill rotWithShape="1">
          <a:blip r:embed="rId4">
            <a:alphaModFix/>
          </a:blip>
          <a:srcRect b="0" l="0" r="0" t="0"/>
          <a:stretch/>
        </p:blipFill>
        <p:spPr>
          <a:xfrm>
            <a:off x="153248" y="64579"/>
            <a:ext cx="731837" cy="731837"/>
          </a:xfrm>
          <a:prstGeom prst="rect">
            <a:avLst/>
          </a:prstGeom>
          <a:noFill/>
          <a:ln>
            <a:noFill/>
          </a:ln>
        </p:spPr>
      </p:pic>
      <p:sp>
        <p:nvSpPr>
          <p:cNvPr id="2442" name="Google Shape;2442;p45"/>
          <p:cNvSpPr/>
          <p:nvPr/>
        </p:nvSpPr>
        <p:spPr>
          <a:xfrm>
            <a:off x="2707796" y="831093"/>
            <a:ext cx="9401932" cy="461665"/>
          </a:xfrm>
          <a:prstGeom prst="rect">
            <a:avLst/>
          </a:prstGeom>
          <a:solidFill>
            <a:srgbClr val="9CC2E5"/>
          </a:solidFill>
          <a:ln cap="flat" cmpd="sng" w="9525">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b="0" i="0" lang="ar-MA" sz="2400" u="none" cap="none" strike="noStrike">
                <a:solidFill>
                  <a:srgbClr val="000000"/>
                </a:solidFill>
                <a:latin typeface="Calibri"/>
                <a:ea typeface="Calibri"/>
                <a:cs typeface="Calibri"/>
                <a:sym typeface="Calibri"/>
              </a:rPr>
              <a:t>1-أَرسمُ خطاطة ذهنية حول موضوع وسائل الاعلام : </a:t>
            </a:r>
            <a:endParaRPr/>
          </a:p>
        </p:txBody>
      </p:sp>
      <p:grpSp>
        <p:nvGrpSpPr>
          <p:cNvPr id="2443" name="Google Shape;2443;p45"/>
          <p:cNvGrpSpPr/>
          <p:nvPr/>
        </p:nvGrpSpPr>
        <p:grpSpPr>
          <a:xfrm>
            <a:off x="6419313" y="1796816"/>
            <a:ext cx="3440538" cy="3440538"/>
            <a:chOff x="1813152" y="1286"/>
            <a:chExt cx="3440538" cy="3440538"/>
          </a:xfrm>
        </p:grpSpPr>
        <p:sp>
          <p:nvSpPr>
            <p:cNvPr id="2444" name="Google Shape;2444;p45"/>
            <p:cNvSpPr/>
            <p:nvPr/>
          </p:nvSpPr>
          <p:spPr>
            <a:xfrm>
              <a:off x="2209340" y="397474"/>
              <a:ext cx="2648163" cy="2648163"/>
            </a:xfrm>
            <a:prstGeom prst="blockArc">
              <a:avLst>
                <a:gd fmla="val 10800000" name="adj1"/>
                <a:gd fmla="val 16200000" name="adj2"/>
                <a:gd fmla="val 4643" name="adj3"/>
              </a:avLst>
            </a:pr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45"/>
            <p:cNvSpPr/>
            <p:nvPr/>
          </p:nvSpPr>
          <p:spPr>
            <a:xfrm>
              <a:off x="2209340" y="397474"/>
              <a:ext cx="2648163" cy="2648163"/>
            </a:xfrm>
            <a:prstGeom prst="blockArc">
              <a:avLst>
                <a:gd fmla="val 5400000" name="adj1"/>
                <a:gd fmla="val 10800000" name="adj2"/>
                <a:gd fmla="val 4643" name="adj3"/>
              </a:avLst>
            </a:pr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45"/>
            <p:cNvSpPr/>
            <p:nvPr/>
          </p:nvSpPr>
          <p:spPr>
            <a:xfrm>
              <a:off x="2209340" y="397474"/>
              <a:ext cx="2648163" cy="2648163"/>
            </a:xfrm>
            <a:prstGeom prst="blockArc">
              <a:avLst>
                <a:gd fmla="val 0" name="adj1"/>
                <a:gd fmla="val 5400000" name="adj2"/>
                <a:gd fmla="val 4643" name="adj3"/>
              </a:avLst>
            </a:pr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45"/>
            <p:cNvSpPr/>
            <p:nvPr/>
          </p:nvSpPr>
          <p:spPr>
            <a:xfrm>
              <a:off x="2209340" y="397474"/>
              <a:ext cx="2648163" cy="2648163"/>
            </a:xfrm>
            <a:prstGeom prst="blockArc">
              <a:avLst>
                <a:gd fmla="val 16200000" name="adj1"/>
                <a:gd fmla="val 0" name="adj2"/>
                <a:gd fmla="val 4643" name="adj3"/>
              </a:avLst>
            </a:prstGeom>
            <a:solidFill>
              <a:srgbClr val="ABBAD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45"/>
            <p:cNvSpPr/>
            <p:nvPr/>
          </p:nvSpPr>
          <p:spPr>
            <a:xfrm>
              <a:off x="2923527" y="1111661"/>
              <a:ext cx="1219789" cy="1219789"/>
            </a:xfrm>
            <a:prstGeom prst="ellipse">
              <a:avLst/>
            </a:prstGeom>
            <a:gradFill>
              <a:gsLst>
                <a:gs pos="0">
                  <a:srgbClr val="F7BCA2"/>
                </a:gs>
                <a:gs pos="50000">
                  <a:srgbClr val="F4B093"/>
                </a:gs>
                <a:gs pos="100000">
                  <a:srgbClr val="F7A47F"/>
                </a:gs>
              </a:gsLst>
              <a:lin ang="5400000" scaled="0"/>
            </a:gradFill>
            <a:ln cap="flat" cmpd="sng" w="9525">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45"/>
            <p:cNvSpPr txBox="1"/>
            <p:nvPr/>
          </p:nvSpPr>
          <p:spPr>
            <a:xfrm>
              <a:off x="3102161" y="1290295"/>
              <a:ext cx="862521" cy="862521"/>
            </a:xfrm>
            <a:prstGeom prst="rect">
              <a:avLst/>
            </a:prstGeom>
            <a:noFill/>
            <a:ln>
              <a:noFill/>
            </a:ln>
          </p:spPr>
          <p:txBody>
            <a:bodyPr anchorCtr="0" anchor="ctr" bIns="35550" lIns="35550" spcFirstLastPara="1" rIns="35550" wrap="square" tIns="35550">
              <a:noAutofit/>
            </a:bodyPr>
            <a:lstStyle/>
            <a:p>
              <a:pPr indent="0" lvl="0" marL="0" marR="0" rtl="0" algn="ctr">
                <a:lnSpc>
                  <a:spcPct val="90000"/>
                </a:lnSpc>
                <a:spcBef>
                  <a:spcPts val="0"/>
                </a:spcBef>
                <a:spcAft>
                  <a:spcPts val="0"/>
                </a:spcAft>
                <a:buNone/>
              </a:pPr>
              <a:r>
                <a:rPr b="0" i="0" lang="ar-MA" sz="2800" u="none" cap="none" strike="noStrike">
                  <a:solidFill>
                    <a:schemeClr val="dk1"/>
                  </a:solidFill>
                  <a:latin typeface="Calibri"/>
                  <a:ea typeface="Calibri"/>
                  <a:cs typeface="Calibri"/>
                  <a:sym typeface="Calibri"/>
                </a:rPr>
                <a:t>وسائل الاعلام</a:t>
              </a:r>
              <a:endParaRPr b="0" i="0" sz="2800" u="none" cap="none" strike="noStrike">
                <a:solidFill>
                  <a:schemeClr val="dk1"/>
                </a:solidFill>
                <a:latin typeface="Calibri"/>
                <a:ea typeface="Calibri"/>
                <a:cs typeface="Calibri"/>
                <a:sym typeface="Calibri"/>
              </a:endParaRPr>
            </a:p>
          </p:txBody>
        </p:sp>
        <p:sp>
          <p:nvSpPr>
            <p:cNvPr id="2450" name="Google Shape;2450;p45"/>
            <p:cNvSpPr/>
            <p:nvPr/>
          </p:nvSpPr>
          <p:spPr>
            <a:xfrm>
              <a:off x="3106495" y="1286"/>
              <a:ext cx="853852" cy="853852"/>
            </a:xfrm>
            <a:prstGeom prst="ellipse">
              <a:avLst/>
            </a:prstGeom>
            <a:solidFill>
              <a:schemeClr val="accent4"/>
            </a:solidFill>
            <a:ln cap="flat" cmpd="sng" w="1905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45"/>
            <p:cNvSpPr txBox="1"/>
            <p:nvPr/>
          </p:nvSpPr>
          <p:spPr>
            <a:xfrm>
              <a:off x="3231539" y="126330"/>
              <a:ext cx="603764" cy="60376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t/>
              </a:r>
              <a:endParaRPr b="0" i="0" sz="1600" u="none" cap="none" strike="noStrike">
                <a:solidFill>
                  <a:schemeClr val="lt1"/>
                </a:solidFill>
                <a:latin typeface="Calibri"/>
                <a:ea typeface="Calibri"/>
                <a:cs typeface="Calibri"/>
                <a:sym typeface="Calibri"/>
              </a:endParaRPr>
            </a:p>
          </p:txBody>
        </p:sp>
        <p:sp>
          <p:nvSpPr>
            <p:cNvPr id="2452" name="Google Shape;2452;p45"/>
            <p:cNvSpPr/>
            <p:nvPr/>
          </p:nvSpPr>
          <p:spPr>
            <a:xfrm>
              <a:off x="4399838" y="1294629"/>
              <a:ext cx="853852" cy="853852"/>
            </a:xfrm>
            <a:prstGeom prst="ellipse">
              <a:avLst/>
            </a:prstGeom>
            <a:solidFill>
              <a:srgbClr val="FF0000"/>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45"/>
            <p:cNvSpPr txBox="1"/>
            <p:nvPr/>
          </p:nvSpPr>
          <p:spPr>
            <a:xfrm>
              <a:off x="4524882" y="1419673"/>
              <a:ext cx="603764" cy="60376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t/>
              </a:r>
              <a:endParaRPr b="0" i="0" sz="1600" u="none" cap="none" strike="noStrike">
                <a:solidFill>
                  <a:schemeClr val="lt1"/>
                </a:solidFill>
                <a:latin typeface="Calibri"/>
                <a:ea typeface="Calibri"/>
                <a:cs typeface="Calibri"/>
                <a:sym typeface="Calibri"/>
              </a:endParaRPr>
            </a:p>
          </p:txBody>
        </p:sp>
        <p:sp>
          <p:nvSpPr>
            <p:cNvPr id="2454" name="Google Shape;2454;p45"/>
            <p:cNvSpPr/>
            <p:nvPr/>
          </p:nvSpPr>
          <p:spPr>
            <a:xfrm>
              <a:off x="3106495" y="2587972"/>
              <a:ext cx="853852" cy="853852"/>
            </a:xfrm>
            <a:prstGeom prst="ellipse">
              <a:avLst/>
            </a:prstGeom>
            <a:solidFill>
              <a:srgbClr val="037A9C"/>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45"/>
            <p:cNvSpPr txBox="1"/>
            <p:nvPr/>
          </p:nvSpPr>
          <p:spPr>
            <a:xfrm>
              <a:off x="3231539" y="2713016"/>
              <a:ext cx="603764" cy="60376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t/>
              </a:r>
              <a:endParaRPr b="0" i="0" sz="1600" u="none" cap="none" strike="noStrike">
                <a:solidFill>
                  <a:schemeClr val="lt1"/>
                </a:solidFill>
                <a:latin typeface="Calibri"/>
                <a:ea typeface="Calibri"/>
                <a:cs typeface="Calibri"/>
                <a:sym typeface="Calibri"/>
              </a:endParaRPr>
            </a:p>
          </p:txBody>
        </p:sp>
        <p:sp>
          <p:nvSpPr>
            <p:cNvPr id="2456" name="Google Shape;2456;p45"/>
            <p:cNvSpPr/>
            <p:nvPr/>
          </p:nvSpPr>
          <p:spPr>
            <a:xfrm>
              <a:off x="1813152" y="1294629"/>
              <a:ext cx="853852" cy="853852"/>
            </a:xfrm>
            <a:prstGeom prst="ellipse">
              <a:avLst/>
            </a:prstGeom>
            <a:gradFill>
              <a:gsLst>
                <a:gs pos="0">
                  <a:srgbClr val="7FB75F"/>
                </a:gs>
                <a:gs pos="50000">
                  <a:srgbClr val="6EB141"/>
                </a:gs>
                <a:gs pos="100000">
                  <a:srgbClr val="5FA134"/>
                </a:gs>
              </a:gsLst>
              <a:lin ang="5400000" scaled="0"/>
            </a:gradFill>
            <a:ln>
              <a:noFill/>
            </a:ln>
            <a:effectLst>
              <a:outerShdw blurRad="57150" rotWithShape="0" algn="ctr" dir="5400000" dist="19050">
                <a:srgbClr val="000000">
                  <a:alpha val="62745"/>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45"/>
            <p:cNvSpPr txBox="1"/>
            <p:nvPr/>
          </p:nvSpPr>
          <p:spPr>
            <a:xfrm>
              <a:off x="1938196" y="1419673"/>
              <a:ext cx="603764" cy="603764"/>
            </a:xfrm>
            <a:prstGeom prst="rect">
              <a:avLst/>
            </a:prstGeom>
            <a:noFill/>
            <a:ln>
              <a:noFill/>
            </a:ln>
          </p:spPr>
          <p:txBody>
            <a:bodyPr anchorCtr="0" anchor="ctr" bIns="20300" lIns="20300" spcFirstLastPara="1" rIns="20300" wrap="square" tIns="20300">
              <a:noAutofit/>
            </a:bodyPr>
            <a:lstStyle/>
            <a:p>
              <a:pPr indent="0" lvl="0" marL="0" marR="0" rtl="0" algn="ctr">
                <a:lnSpc>
                  <a:spcPct val="90000"/>
                </a:lnSpc>
                <a:spcBef>
                  <a:spcPts val="0"/>
                </a:spcBef>
                <a:spcAft>
                  <a:spcPts val="0"/>
                </a:spcAft>
                <a:buNone/>
              </a:pPr>
              <a:r>
                <a:t/>
              </a:r>
              <a:endParaRPr b="0" i="0" sz="1600" u="none" cap="none" strike="noStrike">
                <a:solidFill>
                  <a:schemeClr val="lt1"/>
                </a:solidFill>
                <a:latin typeface="Calibri"/>
                <a:ea typeface="Calibri"/>
                <a:cs typeface="Calibri"/>
                <a:sym typeface="Calibri"/>
              </a:endParaRPr>
            </a:p>
          </p:txBody>
        </p:sp>
      </p:grpSp>
      <p:sp>
        <p:nvSpPr>
          <p:cNvPr id="2458" name="Google Shape;2458;p45"/>
          <p:cNvSpPr/>
          <p:nvPr/>
        </p:nvSpPr>
        <p:spPr>
          <a:xfrm>
            <a:off x="10015805" y="3254365"/>
            <a:ext cx="901209"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ar-MA" sz="2400" u="none" cap="none" strike="noStrike">
                <a:solidFill>
                  <a:schemeClr val="dk1"/>
                </a:solidFill>
                <a:latin typeface="Calibri"/>
                <a:ea typeface="Calibri"/>
                <a:cs typeface="Calibri"/>
                <a:sym typeface="Calibri"/>
              </a:rPr>
              <a:t>سلبياتها</a:t>
            </a:r>
            <a:endParaRPr sz="2400">
              <a:solidFill>
                <a:schemeClr val="dk1"/>
              </a:solidFill>
              <a:latin typeface="Calibri"/>
              <a:ea typeface="Calibri"/>
              <a:cs typeface="Calibri"/>
              <a:sym typeface="Calibri"/>
            </a:endParaRPr>
          </a:p>
        </p:txBody>
      </p:sp>
      <p:sp>
        <p:nvSpPr>
          <p:cNvPr id="2459" name="Google Shape;2459;p45"/>
          <p:cNvSpPr/>
          <p:nvPr/>
        </p:nvSpPr>
        <p:spPr>
          <a:xfrm>
            <a:off x="7718516" y="1339894"/>
            <a:ext cx="875561"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MA" sz="2400">
                <a:solidFill>
                  <a:schemeClr val="dk1"/>
                </a:solidFill>
                <a:latin typeface="Calibri"/>
                <a:ea typeface="Calibri"/>
                <a:cs typeface="Calibri"/>
                <a:sym typeface="Calibri"/>
              </a:rPr>
              <a:t>أنواعها</a:t>
            </a:r>
            <a:endParaRPr sz="2400">
              <a:solidFill>
                <a:schemeClr val="dk1"/>
              </a:solidFill>
              <a:latin typeface="Calibri"/>
              <a:ea typeface="Calibri"/>
              <a:cs typeface="Calibri"/>
              <a:sym typeface="Calibri"/>
            </a:endParaRPr>
          </a:p>
        </p:txBody>
      </p:sp>
      <p:sp>
        <p:nvSpPr>
          <p:cNvPr id="2460" name="Google Shape;2460;p45"/>
          <p:cNvSpPr/>
          <p:nvPr/>
        </p:nvSpPr>
        <p:spPr>
          <a:xfrm>
            <a:off x="5291405" y="3254366"/>
            <a:ext cx="1047082"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MA" sz="2400">
                <a:solidFill>
                  <a:schemeClr val="dk1"/>
                </a:solidFill>
                <a:latin typeface="Calibri"/>
                <a:ea typeface="Calibri"/>
                <a:cs typeface="Calibri"/>
                <a:sym typeface="Calibri"/>
              </a:rPr>
              <a:t>ايجابياتها</a:t>
            </a:r>
            <a:endParaRPr sz="2400">
              <a:solidFill>
                <a:schemeClr val="dk1"/>
              </a:solidFill>
              <a:latin typeface="Calibri"/>
              <a:ea typeface="Calibri"/>
              <a:cs typeface="Calibri"/>
              <a:sym typeface="Calibri"/>
            </a:endParaRPr>
          </a:p>
        </p:txBody>
      </p:sp>
      <p:sp>
        <p:nvSpPr>
          <p:cNvPr id="2461" name="Google Shape;2461;p45"/>
          <p:cNvSpPr/>
          <p:nvPr/>
        </p:nvSpPr>
        <p:spPr>
          <a:xfrm>
            <a:off x="7698478" y="5319643"/>
            <a:ext cx="915635"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ar-MA" sz="2400">
                <a:solidFill>
                  <a:schemeClr val="dk1"/>
                </a:solidFill>
                <a:latin typeface="Calibri"/>
                <a:ea typeface="Calibri"/>
                <a:cs typeface="Calibri"/>
                <a:sym typeface="Calibri"/>
              </a:rPr>
              <a:t>وظائفها</a:t>
            </a:r>
            <a:endParaRPr sz="2400">
              <a:solidFill>
                <a:schemeClr val="dk1"/>
              </a:solidFill>
              <a:latin typeface="Calibri"/>
              <a:ea typeface="Calibri"/>
              <a:cs typeface="Calibri"/>
              <a:sym typeface="Calibri"/>
            </a:endParaRPr>
          </a:p>
        </p:txBody>
      </p:sp>
      <p:sp>
        <p:nvSpPr>
          <p:cNvPr id="2462" name="Google Shape;2462;p45"/>
          <p:cNvSpPr/>
          <p:nvPr/>
        </p:nvSpPr>
        <p:spPr>
          <a:xfrm>
            <a:off x="2707795" y="5843190"/>
            <a:ext cx="9401933" cy="461665"/>
          </a:xfrm>
          <a:prstGeom prst="rect">
            <a:avLst/>
          </a:prstGeom>
          <a:solidFill>
            <a:srgbClr val="9CC2E5"/>
          </a:solidFill>
          <a:ln cap="flat" cmpd="sng" w="12700">
            <a:solidFill>
              <a:schemeClr val="dk1"/>
            </a:solidFill>
            <a:prstDash val="solid"/>
            <a:miter lim="800000"/>
            <a:headEnd len="sm" w="sm" type="none"/>
            <a:tailEnd len="sm" w="sm" type="none"/>
          </a:ln>
        </p:spPr>
        <p:txBody>
          <a:bodyPr anchorCtr="0" anchor="t" bIns="45700" lIns="91425" spcFirstLastPara="1" rIns="91425" wrap="square" tIns="45700">
            <a:spAutoFit/>
          </a:bodyPr>
          <a:lstStyle/>
          <a:p>
            <a:pPr indent="0" lvl="0" marL="0" marR="0" rtl="1" algn="r">
              <a:spcBef>
                <a:spcPts val="0"/>
              </a:spcBef>
              <a:spcAft>
                <a:spcPts val="0"/>
              </a:spcAft>
              <a:buNone/>
            </a:pPr>
            <a:r>
              <a:rPr lang="ar-MA" sz="2400">
                <a:solidFill>
                  <a:srgbClr val="000000"/>
                </a:solidFill>
                <a:latin typeface="Calibri"/>
                <a:ea typeface="Calibri"/>
                <a:cs typeface="Calibri"/>
                <a:sym typeface="Calibri"/>
              </a:rPr>
              <a:t>2- أقدِّمُ مظاهر واقعية من المجتمع تبيَّن تأثير التلفاز في سلوك الناس وعاداتهم وطرق عيشهم...</a:t>
            </a:r>
            <a:endParaRPr sz="2400">
              <a:solidFill>
                <a:srgbClr val="00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6" name="Shape 2466"/>
        <p:cNvGrpSpPr/>
        <p:nvPr/>
      </p:nvGrpSpPr>
      <p:grpSpPr>
        <a:xfrm>
          <a:off x="0" y="0"/>
          <a:ext cx="0" cy="0"/>
          <a:chOff x="0" y="0"/>
          <a:chExt cx="0" cy="0"/>
        </a:xfrm>
      </p:grpSpPr>
      <p:pic>
        <p:nvPicPr>
          <p:cNvPr descr="Image générée" id="2467" name="Google Shape;2467;p46"/>
          <p:cNvPicPr preferRelativeResize="0"/>
          <p:nvPr/>
        </p:nvPicPr>
        <p:blipFill rotWithShape="1">
          <a:blip r:embed="rId3">
            <a:alphaModFix/>
          </a:blip>
          <a:srcRect b="61971" l="3539" r="75793" t="24327"/>
          <a:stretch/>
        </p:blipFill>
        <p:spPr>
          <a:xfrm>
            <a:off x="11307258" y="9878"/>
            <a:ext cx="731494" cy="730250"/>
          </a:xfrm>
          <a:prstGeom prst="rect">
            <a:avLst/>
          </a:prstGeom>
          <a:noFill/>
          <a:ln>
            <a:noFill/>
          </a:ln>
        </p:spPr>
      </p:pic>
      <p:sp>
        <p:nvSpPr>
          <p:cNvPr id="2468" name="Google Shape;2468;p46"/>
          <p:cNvSpPr/>
          <p:nvPr/>
        </p:nvSpPr>
        <p:spPr>
          <a:xfrm>
            <a:off x="-2894" y="0"/>
            <a:ext cx="12191999" cy="6858000"/>
          </a:xfrm>
          <a:prstGeom prst="rect">
            <a:avLst/>
          </a:prstGeom>
          <a:noFill/>
          <a:ln cap="flat" cmpd="sng" w="76200">
            <a:solidFill>
              <a:srgbClr val="0F9ED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Calibri"/>
              <a:buNone/>
            </a:pPr>
            <a:r>
              <a:t/>
            </a:r>
            <a:endParaRPr b="0" i="0" sz="1800" u="none" cap="none" strike="noStrike">
              <a:solidFill>
                <a:srgbClr val="FFFFFF"/>
              </a:solidFill>
              <a:latin typeface="Arial"/>
              <a:ea typeface="Arial"/>
              <a:cs typeface="Arial"/>
              <a:sym typeface="Arial"/>
            </a:endParaRPr>
          </a:p>
        </p:txBody>
      </p:sp>
      <p:sp>
        <p:nvSpPr>
          <p:cNvPr id="2469" name="Google Shape;2469;p46"/>
          <p:cNvSpPr txBox="1"/>
          <p:nvPr/>
        </p:nvSpPr>
        <p:spPr>
          <a:xfrm>
            <a:off x="4242216" y="195946"/>
            <a:ext cx="6934336" cy="470617"/>
          </a:xfrm>
          <a:prstGeom prst="rect">
            <a:avLst/>
          </a:prstGeom>
          <a:noFill/>
          <a:ln>
            <a:noFill/>
          </a:ln>
        </p:spPr>
        <p:txBody>
          <a:bodyPr anchorCtr="0" anchor="ctr" bIns="45700" lIns="91425" spcFirstLastPara="1" rIns="91425" wrap="square" tIns="45700">
            <a:normAutofit/>
          </a:bodyPr>
          <a:lstStyle/>
          <a:p>
            <a:pPr indent="0" lvl="0" marL="0" marR="0" rtl="1" algn="ctr">
              <a:lnSpc>
                <a:spcPct val="90000"/>
              </a:lnSpc>
              <a:spcBef>
                <a:spcPts val="0"/>
              </a:spcBef>
              <a:spcAft>
                <a:spcPts val="0"/>
              </a:spcAft>
              <a:buClr>
                <a:srgbClr val="757070"/>
              </a:buClr>
              <a:buSzPts val="2400"/>
              <a:buFont typeface="Calibri"/>
              <a:buNone/>
            </a:pPr>
            <a:r>
              <a:rPr lang="ar-MA" sz="2400">
                <a:solidFill>
                  <a:schemeClr val="dk1"/>
                </a:solidFill>
                <a:latin typeface="Calibri"/>
                <a:ea typeface="Calibri"/>
                <a:cs typeface="Calibri"/>
                <a:sym typeface="Calibri"/>
              </a:rPr>
              <a:t>وَصَلْنَا إِلَى نِهَايَةِ ٱلْحَصَّةِ. لَا تَنْسَوْا مُرَاجَعَةَ دُرُوسِكُمْ، وَإِنْجَازَ وَاجِبَاتِكُمْ.</a:t>
            </a:r>
            <a:endParaRPr/>
          </a:p>
        </p:txBody>
      </p:sp>
      <p:pic>
        <p:nvPicPr>
          <p:cNvPr id="2470" name="Google Shape;2470;p46"/>
          <p:cNvPicPr preferRelativeResize="0"/>
          <p:nvPr/>
        </p:nvPicPr>
        <p:blipFill rotWithShape="1">
          <a:blip r:embed="rId4">
            <a:alphaModFix/>
          </a:blip>
          <a:srcRect b="0" l="0" r="0" t="0"/>
          <a:stretch/>
        </p:blipFill>
        <p:spPr>
          <a:xfrm>
            <a:off x="3948856" y="1901081"/>
            <a:ext cx="3711575" cy="3711575"/>
          </a:xfrm>
          <a:prstGeom prst="rect">
            <a:avLst/>
          </a:prstGeom>
          <a:noFill/>
          <a:ln>
            <a:noFill/>
          </a:ln>
        </p:spPr>
      </p:pic>
      <p:pic>
        <p:nvPicPr>
          <p:cNvPr id="2471" name="Google Shape;2471;p46"/>
          <p:cNvPicPr preferRelativeResize="0"/>
          <p:nvPr/>
        </p:nvPicPr>
        <p:blipFill rotWithShape="1">
          <a:blip r:embed="rId5">
            <a:alphaModFix/>
          </a:blip>
          <a:srcRect b="0" l="0" r="0" t="0"/>
          <a:stretch/>
        </p:blipFill>
        <p:spPr>
          <a:xfrm>
            <a:off x="141806" y="65335"/>
            <a:ext cx="731837" cy="731837"/>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8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16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1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3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xmlns:r="http://schemas.openxmlformats.org/officeDocument/2006/relationships" name="1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xmlns:r="http://schemas.openxmlformats.org/officeDocument/2006/relationships" name="1_Thème Office">
  <a:themeElements>
    <a:clrScheme name="Office Theme">
      <a:dk1>
        <a:srgbClr val="000000"/>
      </a:dk1>
      <a:lt1>
        <a:srgbClr val="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xmlns:r="http://schemas.openxmlformats.org/officeDocument/2006/relationships" name="14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xmlns:r="http://schemas.openxmlformats.org/officeDocument/2006/relationships" name="7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xmlns:r="http://schemas.openxmlformats.org/officeDocument/2006/relationships" name="15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xmlns:r="http://schemas.openxmlformats.org/officeDocument/2006/relationships" name="6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3.xml><?xml version="1.0" encoding="utf-8"?>
<a:theme xmlns:a="http://schemas.openxmlformats.org/drawingml/2006/main" xmlns:r="http://schemas.openxmlformats.org/officeDocument/2006/relationships" name="22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4.xml><?xml version="1.0" encoding="utf-8"?>
<a:theme xmlns:a="http://schemas.openxmlformats.org/drawingml/2006/main" xmlns:r="http://schemas.openxmlformats.org/officeDocument/2006/relationships" name="10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5.xml><?xml version="1.0" encoding="utf-8"?>
<a:theme xmlns:a="http://schemas.openxmlformats.org/drawingml/2006/main" xmlns:r="http://schemas.openxmlformats.org/officeDocument/2006/relationships" name="5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6.xml><?xml version="1.0" encoding="utf-8"?>
<a:theme xmlns:a="http://schemas.openxmlformats.org/drawingml/2006/main" xmlns:r="http://schemas.openxmlformats.org/officeDocument/2006/relationships" name="20_Thème 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7.xml><?xml version="1.0" encoding="utf-8"?>
<a:theme xmlns:a="http://schemas.openxmlformats.org/drawingml/2006/main" xmlns:r="http://schemas.openxmlformats.org/officeDocument/2006/relationships" name="9_Thèm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2025-08-08T14:19:48Z</dcterms:created>
  <dc:creator>yassine lamsarsem</dc:creator>
</cp:coreProperties>
</file>