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4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8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9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0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1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2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3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4.xml" ContentType="application/vnd.openxmlformats-officedocument.theme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5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16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theme/theme17.xml" ContentType="application/vnd.openxmlformats-officedocument.theme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18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theme/theme19.xml" ContentType="application/vnd.openxmlformats-officedocument.theme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20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theme/theme21.xml" ContentType="application/vnd.openxmlformats-officedocument.theme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theme/theme22.xml" ContentType="application/vnd.openxmlformats-officedocument.theme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theme/theme23.xml" ContentType="application/vnd.openxmlformats-officedocument.theme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24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theme/theme25.xml" ContentType="application/vnd.openxmlformats-officedocument.theme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theme/theme26.xml" ContentType="application/vnd.openxmlformats-officedocument.theme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theme/theme27.xml" ContentType="application/vnd.openxmlformats-officedocument.theme+xml"/>
  <Override PartName="/ppt/theme/theme2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99" r:id="rId3"/>
    <p:sldMasterId id="2147483731" r:id="rId4"/>
    <p:sldMasterId id="2147483902" r:id="rId5"/>
    <p:sldMasterId id="2147483922" r:id="rId6"/>
    <p:sldMasterId id="2147483944" r:id="rId7"/>
    <p:sldMasterId id="2147483964" r:id="rId8"/>
    <p:sldMasterId id="2147483986" r:id="rId9"/>
    <p:sldMasterId id="2147484008" r:id="rId10"/>
    <p:sldMasterId id="2147484026" r:id="rId11"/>
    <p:sldMasterId id="2147484048" r:id="rId12"/>
    <p:sldMasterId id="2147484058" r:id="rId13"/>
    <p:sldMasterId id="2147484076" r:id="rId14"/>
    <p:sldMasterId id="2147484098" r:id="rId15"/>
    <p:sldMasterId id="2147484124" r:id="rId16"/>
    <p:sldMasterId id="2147484174" r:id="rId17"/>
    <p:sldMasterId id="2147484196" r:id="rId18"/>
    <p:sldMasterId id="2147484214" r:id="rId19"/>
    <p:sldMasterId id="2147484242" r:id="rId20"/>
    <p:sldMasterId id="2147484260" r:id="rId21"/>
    <p:sldMasterId id="2147484282" r:id="rId22"/>
    <p:sldMasterId id="2147484310" r:id="rId23"/>
    <p:sldMasterId id="2147484324" r:id="rId24"/>
    <p:sldMasterId id="2147484352" r:id="rId25"/>
    <p:sldMasterId id="2147484380" r:id="rId26"/>
    <p:sldMasterId id="2147484421" r:id="rId27"/>
  </p:sldMasterIdLst>
  <p:notesMasterIdLst>
    <p:notesMasterId r:id="rId78"/>
  </p:notesMasterIdLst>
  <p:sldIdLst>
    <p:sldId id="2147483645" r:id="rId28"/>
    <p:sldId id="2147483639" r:id="rId29"/>
    <p:sldId id="2147483638" r:id="rId30"/>
    <p:sldId id="2147483579" r:id="rId31"/>
    <p:sldId id="955" r:id="rId32"/>
    <p:sldId id="2147483644" r:id="rId33"/>
    <p:sldId id="2147483486" r:id="rId34"/>
    <p:sldId id="2147483536" r:id="rId35"/>
    <p:sldId id="2147483600" r:id="rId36"/>
    <p:sldId id="2147483535" r:id="rId37"/>
    <p:sldId id="2147483601" r:id="rId38"/>
    <p:sldId id="2147483602" r:id="rId39"/>
    <p:sldId id="2147483598" r:id="rId40"/>
    <p:sldId id="2147483646" r:id="rId41"/>
    <p:sldId id="2147483603" r:id="rId42"/>
    <p:sldId id="2147483604" r:id="rId43"/>
    <p:sldId id="2147483605" r:id="rId44"/>
    <p:sldId id="2147483640" r:id="rId45"/>
    <p:sldId id="2147483647" r:id="rId46"/>
    <p:sldId id="2147483606" r:id="rId47"/>
    <p:sldId id="2147483607" r:id="rId48"/>
    <p:sldId id="2147483608" r:id="rId49"/>
    <p:sldId id="2147483609" r:id="rId50"/>
    <p:sldId id="2147483610" r:id="rId51"/>
    <p:sldId id="2147483611" r:id="rId52"/>
    <p:sldId id="2147483612" r:id="rId53"/>
    <p:sldId id="2147483613" r:id="rId54"/>
    <p:sldId id="2147483614" r:id="rId55"/>
    <p:sldId id="2147483615" r:id="rId56"/>
    <p:sldId id="2147483616" r:id="rId57"/>
    <p:sldId id="2147483641" r:id="rId58"/>
    <p:sldId id="2147483618" r:id="rId59"/>
    <p:sldId id="2147483642" r:id="rId60"/>
    <p:sldId id="2147483620" r:id="rId61"/>
    <p:sldId id="2147483621" r:id="rId62"/>
    <p:sldId id="2147483622" r:id="rId63"/>
    <p:sldId id="2147483623" r:id="rId64"/>
    <p:sldId id="2147483624" r:id="rId65"/>
    <p:sldId id="2147483625" r:id="rId66"/>
    <p:sldId id="2147483626" r:id="rId67"/>
    <p:sldId id="2147483627" r:id="rId68"/>
    <p:sldId id="2147483628" r:id="rId69"/>
    <p:sldId id="2147483629" r:id="rId70"/>
    <p:sldId id="2147483630" r:id="rId71"/>
    <p:sldId id="2147483631" r:id="rId72"/>
    <p:sldId id="2147483632" r:id="rId73"/>
    <p:sldId id="2147483633" r:id="rId74"/>
    <p:sldId id="2147483634" r:id="rId75"/>
    <p:sldId id="2147483635" r:id="rId76"/>
    <p:sldId id="2147483636" r:id="rId7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2A088B-B5E8-93F3-ECE1-9E70768B94A7}" name="OUTIZGUI AHMED" initials="AO" userId="S::AHMED.OUTIZGUI@TAALIM.MA::6c1d9dfc-82bb-47ed-b00f-add50caa3f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037A9C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-732" y="48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8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2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7.xml"/><Relationship Id="rId42" Type="http://schemas.openxmlformats.org/officeDocument/2006/relationships/slide" Target="slides/slide15.xml"/><Relationship Id="rId47" Type="http://schemas.openxmlformats.org/officeDocument/2006/relationships/slide" Target="slides/slide20.xml"/><Relationship Id="rId50" Type="http://schemas.openxmlformats.org/officeDocument/2006/relationships/slide" Target="slides/slide23.xml"/><Relationship Id="rId55" Type="http://schemas.openxmlformats.org/officeDocument/2006/relationships/slide" Target="slides/slide28.xml"/><Relationship Id="rId63" Type="http://schemas.openxmlformats.org/officeDocument/2006/relationships/slide" Target="slides/slide36.xml"/><Relationship Id="rId68" Type="http://schemas.openxmlformats.org/officeDocument/2006/relationships/slide" Target="slides/slide41.xml"/><Relationship Id="rId76" Type="http://schemas.openxmlformats.org/officeDocument/2006/relationships/slide" Target="slides/slide4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5.xml"/><Relationship Id="rId37" Type="http://schemas.openxmlformats.org/officeDocument/2006/relationships/slide" Target="slides/slide10.xml"/><Relationship Id="rId40" Type="http://schemas.openxmlformats.org/officeDocument/2006/relationships/slide" Target="slides/slide13.xml"/><Relationship Id="rId45" Type="http://schemas.openxmlformats.org/officeDocument/2006/relationships/slide" Target="slides/slide18.xml"/><Relationship Id="rId53" Type="http://schemas.openxmlformats.org/officeDocument/2006/relationships/slide" Target="slides/slide26.xml"/><Relationship Id="rId58" Type="http://schemas.openxmlformats.org/officeDocument/2006/relationships/slide" Target="slides/slide31.xml"/><Relationship Id="rId66" Type="http://schemas.openxmlformats.org/officeDocument/2006/relationships/slide" Target="slides/slide39.xml"/><Relationship Id="rId74" Type="http://schemas.openxmlformats.org/officeDocument/2006/relationships/slide" Target="slides/slide47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4.xml"/><Relationship Id="rId82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4.xml"/><Relationship Id="rId44" Type="http://schemas.openxmlformats.org/officeDocument/2006/relationships/slide" Target="slides/slide17.xml"/><Relationship Id="rId52" Type="http://schemas.openxmlformats.org/officeDocument/2006/relationships/slide" Target="slides/slide25.xml"/><Relationship Id="rId60" Type="http://schemas.openxmlformats.org/officeDocument/2006/relationships/slide" Target="slides/slide33.xml"/><Relationship Id="rId65" Type="http://schemas.openxmlformats.org/officeDocument/2006/relationships/slide" Target="slides/slide38.xml"/><Relationship Id="rId73" Type="http://schemas.openxmlformats.org/officeDocument/2006/relationships/slide" Target="slides/slide46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86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3.xml"/><Relationship Id="rId35" Type="http://schemas.openxmlformats.org/officeDocument/2006/relationships/slide" Target="slides/slide8.xml"/><Relationship Id="rId43" Type="http://schemas.openxmlformats.org/officeDocument/2006/relationships/slide" Target="slides/slide16.xml"/><Relationship Id="rId48" Type="http://schemas.openxmlformats.org/officeDocument/2006/relationships/slide" Target="slides/slide21.xml"/><Relationship Id="rId56" Type="http://schemas.openxmlformats.org/officeDocument/2006/relationships/slide" Target="slides/slide29.xml"/><Relationship Id="rId64" Type="http://schemas.openxmlformats.org/officeDocument/2006/relationships/slide" Target="slides/slide37.xml"/><Relationship Id="rId69" Type="http://schemas.openxmlformats.org/officeDocument/2006/relationships/slide" Target="slides/slide42.xml"/><Relationship Id="rId77" Type="http://schemas.openxmlformats.org/officeDocument/2006/relationships/slide" Target="slides/slide5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4.xml"/><Relationship Id="rId72" Type="http://schemas.openxmlformats.org/officeDocument/2006/relationships/slide" Target="slides/slide45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6.xml"/><Relationship Id="rId38" Type="http://schemas.openxmlformats.org/officeDocument/2006/relationships/slide" Target="slides/slide11.xml"/><Relationship Id="rId46" Type="http://schemas.openxmlformats.org/officeDocument/2006/relationships/slide" Target="slides/slide19.xml"/><Relationship Id="rId59" Type="http://schemas.openxmlformats.org/officeDocument/2006/relationships/slide" Target="slides/slide32.xml"/><Relationship Id="rId67" Type="http://schemas.openxmlformats.org/officeDocument/2006/relationships/slide" Target="slides/slide40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4.xml"/><Relationship Id="rId54" Type="http://schemas.openxmlformats.org/officeDocument/2006/relationships/slide" Target="slides/slide27.xml"/><Relationship Id="rId62" Type="http://schemas.openxmlformats.org/officeDocument/2006/relationships/slide" Target="slides/slide35.xml"/><Relationship Id="rId70" Type="http://schemas.openxmlformats.org/officeDocument/2006/relationships/slide" Target="slides/slide43.xml"/><Relationship Id="rId75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1.xml"/><Relationship Id="rId36" Type="http://schemas.openxmlformats.org/officeDocument/2006/relationships/slide" Target="slides/slide9.xml"/><Relationship Id="rId49" Type="http://schemas.openxmlformats.org/officeDocument/2006/relationships/slide" Target="slides/slide22.xml"/><Relationship Id="rId57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 xmlns="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xmlns="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xmlns="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xmlns="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rPr kern="0">
                <a:solidFill>
                  <a:srgbClr val="000000"/>
                </a:solidFill>
              </a:rPr>
              <a:pPr algn="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fr-FR" sz="1200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:a16="http://schemas.microsoft.com/office/drawing/2014/main" xmlns="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:a16="http://schemas.microsoft.com/office/drawing/2014/main" xmlns="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:a16="http://schemas.microsoft.com/office/drawing/2014/main" xmlns="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:a16="http://schemas.microsoft.com/office/drawing/2014/main" xmlns="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:a16="http://schemas.microsoft.com/office/drawing/2014/main" xmlns="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:a16="http://schemas.microsoft.com/office/drawing/2014/main" xmlns="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400"/>
              <a:defRPr/>
            </a:pPr>
            <a:fld id="{00000000-1234-1234-1234-123412341234}" type="slidenum">
              <a:rPr lang="ar-MA">
                <a:solidFill>
                  <a:prstClr val="black"/>
                </a:solidFill>
              </a:rPr>
              <a:pPr>
                <a:buSzPts val="1400"/>
                <a:defRPr/>
              </a:pPr>
              <a:t>9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xmlns="" id="{DE53BE7E-D77C-A26C-3729-E70677C11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:a16="http://schemas.microsoft.com/office/drawing/2014/main" xmlns="" id="{DB9AE18D-3E36-2089-3618-B81A5F7E28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:a16="http://schemas.microsoft.com/office/drawing/2014/main" xmlns="" id="{7AF8B903-BFF0-0376-3F82-F57EE47E67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4562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8.xml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8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0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/Relationships>
</file>

<file path=ppt/slideLayouts/_rels/slideLayout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0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1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/Relationships>
</file>

<file path=ppt/slideLayouts/_rels/slideLayout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2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2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4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4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4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6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6.xml"/></Relationships>
</file>

<file path=ppt/slideLayouts/_rels/slideLayout5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7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7.xml"/></Relationships>
</file>

<file path=ppt/slideLayouts/_rels/slideLayout5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7.xml"/></Relationships>
</file>

<file path=ppt/slideLayouts/_rels/slideLayout5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7.xml"/></Relationships>
</file>

<file path=ppt/slideLayouts/_rels/slideLayout5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7.xml"/></Relationships>
</file>

<file path=ppt/slideLayouts/_rels/slideLayout5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7.xml"/></Relationships>
</file>

<file path=ppt/slideLayouts/_rels/slideLayout5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/Relationships>
</file>

<file path=ppt/slideLayouts/_rels/slideLayout5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7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3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17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3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63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97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08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94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3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5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79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2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0900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xmlns="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xmlns="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xmlns="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31306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763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76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77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55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00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837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246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114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204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597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449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xmlns="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9281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185278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3933152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0769326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xmlns="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xmlns="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xmlns="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xmlns="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xmlns="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xmlns="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xmlns="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7254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xmlns="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xmlns="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xmlns="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xmlns="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xmlns="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xmlns="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xmlns="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xmlns="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xmlns="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xmlns="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544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420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7;p15">
            <a:extLst>
              <a:ext uri="{FF2B5EF4-FFF2-40B4-BE49-F238E27FC236}">
                <a16:creationId xmlns:a16="http://schemas.microsoft.com/office/drawing/2014/main" xmlns="" id="{89D85017-50C3-2C03-B59A-503C1265027A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33730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939FEC24-B5ED-E2FA-3AFF-D410EE76C07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A5367B91-7771-8260-2314-C7D4AD6C72D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CCBB1603-A1BC-53F8-CBD6-5C2132B80A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DB32EF-2E24-4BB2-B50E-F7F68574E55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9062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CB696EC6-72CB-33A0-A7F8-2A652A255B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1"/>
            <a:ext cx="3074002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B21A6B56-AD51-D6F0-FFF7-7B6C5687D4A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0" y="2838928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1D54ABCA-81F6-8C70-DF75-19E84C81A63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7" y="2838928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DA651F43-C3A5-D80F-A591-6ACCED68071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29"/>
            <a:ext cx="3074002" cy="703603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4CEFAF46-8CB0-455F-06C1-B28748C70E2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0" y="4835429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4EA963B5-D778-2DDE-82AE-9947B849EFE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7" y="4835429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484B42C8-84C1-1E6E-F3A1-4989AA0A9B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A8F6653D-B7E2-CAEC-EAD4-26B7F05E9E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BB42A211-2E34-08B7-186A-0750614CD3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06269AE1-DF8F-2A4A-2232-44219892CE5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082CAE1F-40DA-7DC3-4812-CFD8FEA55B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6" y="2174781"/>
            <a:ext cx="3074002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C8447A13-989C-6385-BD44-411D2CF421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2" y="4184029"/>
            <a:ext cx="3074002" cy="703603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241C5994-11CF-525E-2921-C97E3DBE30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60001" y="593363"/>
            <a:ext cx="10272003" cy="763597"/>
          </a:xfr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97489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7;p18">
            <a:extLst>
              <a:ext uri="{FF2B5EF4-FFF2-40B4-BE49-F238E27FC236}">
                <a16:creationId xmlns:a16="http://schemas.microsoft.com/office/drawing/2014/main" xmlns="" id="{BE583B6A-E856-4ECA-9450-EFAB60C62C4A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58;p18">
              <a:extLst>
                <a:ext uri="{FF2B5EF4-FFF2-40B4-BE49-F238E27FC236}">
                  <a16:creationId xmlns:a16="http://schemas.microsoft.com/office/drawing/2014/main" xmlns="" id="{BCCEC1FE-2A31-4399-FFDF-B384DD440F8D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59;p18">
              <a:extLst>
                <a:ext uri="{FF2B5EF4-FFF2-40B4-BE49-F238E27FC236}">
                  <a16:creationId xmlns:a16="http://schemas.microsoft.com/office/drawing/2014/main" xmlns="" id="{444B66CF-546B-D8B2-E36F-625CBD2F21A6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60;p18">
              <a:extLst>
                <a:ext uri="{FF2B5EF4-FFF2-40B4-BE49-F238E27FC236}">
                  <a16:creationId xmlns:a16="http://schemas.microsoft.com/office/drawing/2014/main" xmlns="" id="{44BDF43E-C211-F572-1834-BED17E39B482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61;p18">
            <a:extLst>
              <a:ext uri="{FF2B5EF4-FFF2-40B4-BE49-F238E27FC236}">
                <a16:creationId xmlns:a16="http://schemas.microsoft.com/office/drawing/2014/main" xmlns="" id="{ED8120AC-46D6-5879-9B8E-280203D23B69}"/>
              </a:ext>
            </a:extLst>
          </p:cNvPr>
          <p:cNvSpPr/>
          <p:nvPr/>
        </p:nvSpPr>
        <p:spPr>
          <a:xfrm rot="10800009" flipH="1">
            <a:off x="586413" y="298753"/>
            <a:ext cx="367881" cy="22381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62;p18">
            <a:extLst>
              <a:ext uri="{FF2B5EF4-FFF2-40B4-BE49-F238E27FC236}">
                <a16:creationId xmlns:a16="http://schemas.microsoft.com/office/drawing/2014/main" xmlns="" id="{F051DB0D-8BC0-EAAD-D562-97004329EA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63;p18">
            <a:extLst>
              <a:ext uri="{FF2B5EF4-FFF2-40B4-BE49-F238E27FC236}">
                <a16:creationId xmlns:a16="http://schemas.microsoft.com/office/drawing/2014/main" xmlns="" id="{161550BD-C1BC-6F4C-8D87-3D18C19E4F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5389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0BB0CA67-3CC4-493C-3E3B-BE7074118058}"/>
              </a:ext>
            </a:extLst>
          </p:cNvPr>
          <p:cNvSpPr/>
          <p:nvPr/>
        </p:nvSpPr>
        <p:spPr>
          <a:xfrm>
            <a:off x="1236927" y="706090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E38F00F-07C4-400C-E81A-57375012FD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0E5B4D44-4C20-01E2-6324-08CE3C18C77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8F073CDD-4791-AEE6-B24C-269EE8D415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ABE6D6-18B2-48F5-8F0F-987A9E74AF44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D9EA4DC7-E7D5-1DD8-401A-882BE822ECD3}"/>
              </a:ext>
            </a:extLst>
          </p:cNvPr>
          <p:cNvSpPr/>
          <p:nvPr/>
        </p:nvSpPr>
        <p:spPr>
          <a:xfrm>
            <a:off x="1360426" y="832899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AAB0A8AF-C408-8623-164A-6C83A6115583}"/>
              </a:ext>
            </a:extLst>
          </p:cNvPr>
          <p:cNvSpPr/>
          <p:nvPr/>
        </p:nvSpPr>
        <p:spPr>
          <a:xfrm>
            <a:off x="1504654" y="958592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52A0049F-BF8C-987F-8F9D-A4843D7B34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5" y="2311676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C9A9A512-BC52-66E4-9FBB-3FC42C9BC29E}"/>
              </a:ext>
            </a:extLst>
          </p:cNvPr>
          <p:cNvSpPr/>
          <p:nvPr/>
        </p:nvSpPr>
        <p:spPr>
          <a:xfrm>
            <a:off x="1773167" y="5360167"/>
            <a:ext cx="8610804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40BBCE95-2374-70FE-0EC3-5F82980B5F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29" y="139133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581317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79CC9203-F742-CB24-0843-218958310324}"/>
              </a:ext>
            </a:extLst>
          </p:cNvPr>
          <p:cNvSpPr/>
          <p:nvPr/>
        </p:nvSpPr>
        <p:spPr>
          <a:xfrm>
            <a:off x="1236927" y="706090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CB7DF29B-AC82-0640-C058-825B894E339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89E7D34C-CDB6-426C-5810-666F27188E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79DE3420-B28C-A3E5-C911-735A94818F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B70306-D155-4C7F-9066-94A4109E1D56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284F9AB-5EF5-F49B-339E-41AC05F3D2D2}"/>
              </a:ext>
            </a:extLst>
          </p:cNvPr>
          <p:cNvSpPr/>
          <p:nvPr/>
        </p:nvSpPr>
        <p:spPr>
          <a:xfrm>
            <a:off x="1360426" y="832899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6D577388-9D6A-6458-CC34-BF25FEE27DEA}"/>
              </a:ext>
            </a:extLst>
          </p:cNvPr>
          <p:cNvSpPr/>
          <p:nvPr/>
        </p:nvSpPr>
        <p:spPr>
          <a:xfrm>
            <a:off x="1504654" y="958592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7C4C96AC-BEB9-11FE-80A2-7B65486B21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5" y="2311676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D862C6DB-9C3C-EC7A-CC9A-18BB03CF677E}"/>
              </a:ext>
            </a:extLst>
          </p:cNvPr>
          <p:cNvSpPr/>
          <p:nvPr/>
        </p:nvSpPr>
        <p:spPr>
          <a:xfrm>
            <a:off x="1773167" y="5360167"/>
            <a:ext cx="8610804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6D926995-6A6A-3086-66B3-C422FC55BC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29" y="139133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387181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21">
            <a:extLst>
              <a:ext uri="{FF2B5EF4-FFF2-40B4-BE49-F238E27FC236}">
                <a16:creationId xmlns:a16="http://schemas.microsoft.com/office/drawing/2014/main" xmlns="" id="{2CFBECE5-A5E2-49C7-A90D-7EEC900050DD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86;p21">
              <a:extLst>
                <a:ext uri="{FF2B5EF4-FFF2-40B4-BE49-F238E27FC236}">
                  <a16:creationId xmlns:a16="http://schemas.microsoft.com/office/drawing/2014/main" xmlns="" id="{372CB6E5-8391-0599-A65F-111FAA9F0645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87;p21">
              <a:extLst>
                <a:ext uri="{FF2B5EF4-FFF2-40B4-BE49-F238E27FC236}">
                  <a16:creationId xmlns:a16="http://schemas.microsoft.com/office/drawing/2014/main" xmlns="" id="{782B3A85-9C03-B0B0-1FE2-01A49790394F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88;p21">
              <a:extLst>
                <a:ext uri="{FF2B5EF4-FFF2-40B4-BE49-F238E27FC236}">
                  <a16:creationId xmlns:a16="http://schemas.microsoft.com/office/drawing/2014/main" xmlns="" id="{08E6D563-43FE-71F5-03EB-DFCD525C0368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89;p21">
            <a:extLst>
              <a:ext uri="{FF2B5EF4-FFF2-40B4-BE49-F238E27FC236}">
                <a16:creationId xmlns:a16="http://schemas.microsoft.com/office/drawing/2014/main" xmlns="" id="{DC2FB784-CE3F-E281-AA19-8E8E6E2017D2}"/>
              </a:ext>
            </a:extLst>
          </p:cNvPr>
          <p:cNvSpPr/>
          <p:nvPr/>
        </p:nvSpPr>
        <p:spPr>
          <a:xfrm rot="10800009" flipH="1">
            <a:off x="586413" y="298753"/>
            <a:ext cx="367881" cy="22381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90;p21">
            <a:extLst>
              <a:ext uri="{FF2B5EF4-FFF2-40B4-BE49-F238E27FC236}">
                <a16:creationId xmlns:a16="http://schemas.microsoft.com/office/drawing/2014/main" xmlns="" id="{202D3905-A6C7-E5FF-246E-5ECE4ED1F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91;p21">
            <a:extLst>
              <a:ext uri="{FF2B5EF4-FFF2-40B4-BE49-F238E27FC236}">
                <a16:creationId xmlns:a16="http://schemas.microsoft.com/office/drawing/2014/main" xmlns="" id="{9395CE9E-7842-46EB-76E4-62AFAF73FF2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145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93;p22">
            <a:extLst>
              <a:ext uri="{FF2B5EF4-FFF2-40B4-BE49-F238E27FC236}">
                <a16:creationId xmlns:a16="http://schemas.microsoft.com/office/drawing/2014/main" xmlns="" id="{C0FF07CC-5D48-F2A2-FC7A-38B5A042AC8C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94;p22">
              <a:extLst>
                <a:ext uri="{FF2B5EF4-FFF2-40B4-BE49-F238E27FC236}">
                  <a16:creationId xmlns:a16="http://schemas.microsoft.com/office/drawing/2014/main" xmlns="" id="{EF25A21F-6BED-588E-FFF2-38B3CA8045C7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95;p22">
              <a:extLst>
                <a:ext uri="{FF2B5EF4-FFF2-40B4-BE49-F238E27FC236}">
                  <a16:creationId xmlns:a16="http://schemas.microsoft.com/office/drawing/2014/main" xmlns="" id="{792D3E40-0D94-CF12-EB8D-69001723F492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96;p22">
              <a:extLst>
                <a:ext uri="{FF2B5EF4-FFF2-40B4-BE49-F238E27FC236}">
                  <a16:creationId xmlns:a16="http://schemas.microsoft.com/office/drawing/2014/main" xmlns="" id="{8CA89744-EE4A-590F-16C0-D676A7FEEC07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97;p22">
            <a:extLst>
              <a:ext uri="{FF2B5EF4-FFF2-40B4-BE49-F238E27FC236}">
                <a16:creationId xmlns:a16="http://schemas.microsoft.com/office/drawing/2014/main" xmlns="" id="{7468DEA9-BE43-75A8-E3CA-0DB7CAAFB462}"/>
              </a:ext>
            </a:extLst>
          </p:cNvPr>
          <p:cNvSpPr/>
          <p:nvPr/>
        </p:nvSpPr>
        <p:spPr>
          <a:xfrm rot="10799991">
            <a:off x="11449330" y="272389"/>
            <a:ext cx="288136" cy="21933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98;p22">
            <a:extLst>
              <a:ext uri="{FF2B5EF4-FFF2-40B4-BE49-F238E27FC236}">
                <a16:creationId xmlns:a16="http://schemas.microsoft.com/office/drawing/2014/main" xmlns="" id="{971BAECB-B31C-5EBA-7D7A-40518037C8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 algn="r"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99;p22">
            <a:extLst>
              <a:ext uri="{FF2B5EF4-FFF2-40B4-BE49-F238E27FC236}">
                <a16:creationId xmlns:a16="http://schemas.microsoft.com/office/drawing/2014/main" xmlns="" id="{B266C80B-6113-595A-2802-CE0D20A5B0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 algn="r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6674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CEAC6807-8AC4-F457-7B6A-A405C753824F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17EEB66D-E83A-5AF6-5F16-E845AC180246}"/>
              </a:ext>
            </a:extLst>
          </p:cNvPr>
          <p:cNvSpPr txBox="1"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8" tIns="359999" rIns="719998" bIns="359999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40142526-156F-60AE-4367-719A5B399F33}"/>
              </a:ext>
            </a:extLst>
          </p:cNvPr>
          <p:cNvSpPr txBox="1"/>
          <p:nvPr/>
        </p:nvSpPr>
        <p:spPr>
          <a:xfrm>
            <a:off x="0" y="0"/>
            <a:ext cx="12191996" cy="1015998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F8F50A27-4386-2DF6-4B2A-787352C7AE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4"/>
            <a:ext cx="4757595" cy="831198"/>
          </a:xfrm>
        </p:spPr>
        <p:txBody>
          <a:bodyPr>
            <a:spAutoFit/>
          </a:bodyPr>
          <a:lstStyle>
            <a:lvl1pPr marL="609584" indent="-609584" algn="r">
              <a:spcBef>
                <a:spcPts val="1065"/>
              </a:spcBef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77F1936A-A12F-666C-319E-0DBA9F46430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34" y="1678673"/>
            <a:ext cx="10845597" cy="784802"/>
          </a:xfrm>
        </p:spPr>
        <p:txBody>
          <a:bodyPr>
            <a:spAutoFit/>
          </a:bodyPr>
          <a:lstStyle>
            <a:lvl1pPr marL="609584" indent="-499518" algn="r">
              <a:spcBef>
                <a:spcPts val="1065"/>
              </a:spcBef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407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A3802710-01C2-D81B-9EDA-FE0A5401705C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AAF0B14E-68A4-61DE-B238-8138907FEE45}"/>
              </a:ext>
            </a:extLst>
          </p:cNvPr>
          <p:cNvSpPr txBox="1"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8" tIns="359999" rIns="719998" bIns="359999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2C2A7D35-9BED-E594-74EF-5ABD45619FB6}"/>
              </a:ext>
            </a:extLst>
          </p:cNvPr>
          <p:cNvSpPr txBox="1"/>
          <p:nvPr/>
        </p:nvSpPr>
        <p:spPr>
          <a:xfrm>
            <a:off x="0" y="0"/>
            <a:ext cx="12191996" cy="1015998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1D0085ED-9FE7-51CF-4866-C525F07770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4"/>
            <a:ext cx="4757595" cy="707599"/>
          </a:xfrm>
        </p:spPr>
        <p:txBody>
          <a:bodyPr anchorCtr="1">
            <a:spAutoFit/>
          </a:bodyPr>
          <a:lstStyle>
            <a:lvl1pPr marL="609584" indent="-304787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FB221D3A-2837-D28B-96B5-79314A6A07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34" y="1678673"/>
            <a:ext cx="10845597" cy="3108804"/>
          </a:xfrm>
        </p:spPr>
        <p:txBody>
          <a:bodyPr>
            <a:spAutoFit/>
          </a:bodyPr>
          <a:lstStyle>
            <a:lvl1pPr marL="609584" indent="-482583">
              <a:spcBef>
                <a:spcPts val="1065"/>
              </a:spcBef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7795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18375F71-F6E3-47BD-F926-22FDBE23EEF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C10901A7-6E2F-CF16-F163-6C8C920763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1F318E4A-3E2A-34D8-780E-DADAECB996C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C802EE3E-DD91-A8A0-85E9-929D0E8435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058C1F-CC30-4D18-8FEC-1E8B67A770B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3229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fld id="{0499E888-A2AC-43F3-8C24-5B53F72314E1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31919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460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20/09/2025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20/09/2025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776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382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413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24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7264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1611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679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6010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3639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420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7745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22131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49508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8463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78802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996772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045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171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1325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4896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7623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93029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1400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91451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78525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0041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7486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5463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220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554711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168946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347824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945582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532282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40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6450838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69130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38194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228761"/>
      </p:ext>
    </p:extLst>
  </p:cSld>
  <p:clrMapOvr>
    <a:masterClrMapping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71236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60413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1607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1870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0283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41659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2457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9296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4992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13240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74665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643571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10578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2107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841497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62614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890267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65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098454"/>
      </p:ext>
    </p:extLst>
  </p:cSld>
  <p:clrMapOvr>
    <a:masterClrMapping/>
  </p:clrMapOvr>
  <p:hf sldNum="0" hdr="0" ftr="0" dt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68194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870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13179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6737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64870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57545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50056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7945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55534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15047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1924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454805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6685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061975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1773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580861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076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5210917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783017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36155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145855"/>
      </p:ext>
    </p:extLst>
  </p:cSld>
  <p:clrMapOvr>
    <a:masterClrMapping/>
  </p:clrMapOvr>
  <p:hf sldNum="0" hdr="0" ftr="0" dt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57192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49223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3344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88602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8981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0477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1982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77433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9758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84776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030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530606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03806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71257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7795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382961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342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371479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38471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40634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788368"/>
      </p:ext>
    </p:extLst>
  </p:cSld>
  <p:clrMapOvr>
    <a:masterClrMapping/>
  </p:clrMapOvr>
  <p:hf sldNum="0" hdr="0" ftr="0" dt="0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0796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39502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99007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368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19391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3061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6758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58614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99841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31041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67066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42785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95017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2665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774741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824729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985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54871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8295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337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8356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6510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6302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7272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00210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65205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40430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0577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243562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634645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37295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731299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850127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0885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033983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259115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00514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780537"/>
      </p:ext>
    </p:extLst>
  </p:cSld>
  <p:clrMapOvr>
    <a:masterClrMapping/>
  </p:clrMapOvr>
  <p:hf sldNum="0" hdr="0" ftr="0" dt="0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91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5" name="Google Shape;81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6" name="Google Shape;81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  <p:sp>
        <p:nvSpPr>
          <p:cNvPr id="817" name="Google Shape;817;p91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91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91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91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1" name="Google Shape;821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5307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rgbClr val="D8E2F3"/>
        </a:solidFill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0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20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36" name="Google Shape;836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596293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2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2" name="Google Shape;842;p2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2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2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56696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0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20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8" name="Google Shape;848;p2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2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536404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2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20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4" name="Google Shape;854;p20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5" name="Google Shape;855;p2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2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7" name="Google Shape;857;p2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0544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2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0" name="Google Shape;860;p2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1" name="Google Shape;861;p2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2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75606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6" name="Google Shape;866;p2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82394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0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0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70" name="Google Shape;870;p20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1" name="Google Shape;871;p2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2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42228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9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20949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2880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66684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05173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022461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48471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7201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23277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98416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756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99173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5292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539189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30987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97308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099114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376863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483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63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96534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8363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73498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52467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400483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944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38101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40319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622894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7808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709003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6510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961119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068315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010997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688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6324607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97768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305376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515860"/>
      </p:ext>
    </p:extLst>
  </p:cSld>
  <p:clrMapOvr>
    <a:masterClrMapping/>
  </p:clrMapOvr>
  <p:hf sldNum="0" hdr="0" ftr="0" dt="0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875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9242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62658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312055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158321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47265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6969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77867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01934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6795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3889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890340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332338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19645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480087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156740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667051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206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912466"/>
      </p:ext>
    </p:extLst>
  </p:cSld>
  <p:clrMapOvr>
    <a:masterClrMapping/>
  </p:clrMapOvr>
  <p:hf sldNum="0" hdr="0" ftr="0" dt="0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73758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88867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43229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4746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8209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405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32398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0981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130978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09637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24235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089673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99224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7829735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845000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846531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1862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9546928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71119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299047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68615"/>
      </p:ext>
    </p:extLst>
  </p:cSld>
  <p:clrMapOvr>
    <a:masterClrMapping/>
  </p:clrMapOvr>
  <p:hf sldNum="0" hdr="0" ftr="0" dt="0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92484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9086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19533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04406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01048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529726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950209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60919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09271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47075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42931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9778398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51159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435345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4503874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79115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904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47540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9818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00093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474229"/>
      </p:ext>
    </p:extLst>
  </p:cSld>
  <p:clrMapOvr>
    <a:masterClrMapping/>
  </p:clrMapOvr>
  <p:hf sldNum="0" hdr="0" ftr="0" dt="0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727681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30987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199460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782296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384781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9410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66340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90986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010218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582027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47902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5291367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57174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120268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4576677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183836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8269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37220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20860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420946"/>
      </p:ext>
    </p:extLst>
  </p:cSld>
  <p:clrMapOvr>
    <a:masterClrMapping/>
  </p:clrMapOvr>
  <p:hf sldNum="0" hdr="0" ftr="0" dt="0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035412"/>
      </p:ext>
    </p:extLst>
  </p:cSld>
  <p:clrMapOvr>
    <a:masterClrMapping/>
  </p:clrMapOvr>
  <p:hf sldNum="0" hdr="0" ftr="0" dt="0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98564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38718929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54501830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20739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95527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287982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782144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145148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73430799"/>
      </p:ext>
    </p:extLst>
  </p:cSld>
  <p:clrMapOvr>
    <a:masterClrMapping/>
  </p:clrMapOvr>
  <p:hf sldNum="0" hdr="0" ftr="0" dt="0"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39668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957208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134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32263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699433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170192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44043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03197937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2807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15214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95576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46812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04564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799787"/>
      </p:ext>
    </p:extLst>
  </p:cSld>
  <p:clrMapOvr>
    <a:masterClrMapping/>
  </p:clrMapOvr>
  <p:hf sldNum="0" hdr="0" ftr="0" dt="0"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735757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8613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703613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585286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46305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6944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9024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28854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464671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433364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8609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010602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25692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4160060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511700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443074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45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640883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795765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901594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669864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03547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658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29910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925041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469741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763841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158772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1288273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43049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1978727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4134692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24352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6700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55421275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55119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9301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168416"/>
      </p:ext>
    </p:extLst>
  </p:cSld>
  <p:clrMapOvr>
    <a:masterClrMapping/>
  </p:clrMapOvr>
  <p:hf sldNum="0" hdr="0" ftr="0" dt="0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958857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218430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071314"/>
      </p:ext>
    </p:extLst>
  </p:cSld>
  <p:clrMapOvr>
    <a:masterClrMapping/>
  </p:clrMapOvr>
  <p:hf sldNum="0" hdr="0" ftr="0" dt="0"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191852"/>
      </p:ext>
    </p:extLst>
  </p:cSld>
  <p:clrMapOvr>
    <a:masterClrMapping/>
  </p:clrMapOvr>
  <p:hf sldNum="0" hdr="0" ftr="0" dt="0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9950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7892745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12948814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728524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466775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663679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214631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39933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71756073"/>
      </p:ext>
    </p:extLst>
  </p:cSld>
  <p:clrMapOvr>
    <a:masterClrMapping/>
  </p:clrMapOvr>
  <p:hf sldNum="0" hdr="0" ftr="0" dt="0"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25156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283232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751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451710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80233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594038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89064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17441154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7015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52787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2891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41540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04543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262884"/>
      </p:ext>
    </p:extLst>
  </p:cSld>
  <p:clrMapOvr>
    <a:masterClrMapping/>
  </p:clrMapOvr>
  <p:hf sldNum="0" hdr="0" ftr="0" dt="0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97347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13190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249598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121019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674894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29588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86890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601502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451653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86293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784456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xmlns="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3773496"/>
      </p:ext>
    </p:extLst>
  </p:cSld>
  <p:clrMapOvr>
    <a:masterClrMapping/>
  </p:clrMapOvr>
  <p:hf sldNum="0" hdr="0" ftr="0" dt="0"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0413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49394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5339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736223"/>
      </p:ext>
    </p:extLst>
  </p:cSld>
  <p:clrMapOvr>
    <a:masterClrMapping/>
  </p:clrMapOvr>
  <p:hf sldNum="0" hdr="0" ftr="0" dt="0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814608"/>
      </p:ext>
    </p:extLst>
  </p:cSld>
  <p:clrMapOvr>
    <a:masterClrMapping/>
  </p:clrMapOvr>
  <p:hf sldNum="0" hdr="0" ftr="0" dt="0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49067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73254718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86427971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6256719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587708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91138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186647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52571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39616110"/>
      </p:ext>
    </p:extLst>
  </p:cSld>
  <p:clrMapOvr>
    <a:masterClrMapping/>
  </p:clrMapOvr>
  <p:hf sldNum="0" hdr="0" ftr="0" dt="0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37276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29568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3754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890295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266595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867525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51315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24973270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5764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46487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0488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86968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28965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39280"/>
      </p:ext>
    </p:extLst>
  </p:cSld>
  <p:clrMapOvr>
    <a:masterClrMapping/>
  </p:clrMapOvr>
  <p:hf sldNum="0" hdr="0" ftr="0" dt="0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58467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97907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393031"/>
      </p:ext>
    </p:extLst>
  </p:cSld>
  <p:clrMapOvr>
    <a:masterClrMapping/>
  </p:clrMapOvr>
  <p:hf sldNum="0" hdr="0" ftr="0" dt="0"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376303"/>
      </p:ext>
    </p:extLst>
  </p:cSld>
  <p:clrMapOvr>
    <a:masterClrMapping/>
  </p:clrMapOvr>
  <p:hf sldNum="0" hdr="0" ftr="0" dt="0"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45004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24947636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96625070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590820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42588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64072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753221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115122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37345617"/>
      </p:ext>
    </p:extLst>
  </p:cSld>
  <p:clrMapOvr>
    <a:masterClrMapping/>
  </p:clrMapOvr>
  <p:hf sldNum="0" hdr="0" ftr="0" dt="0"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73999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528047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110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96879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6599103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90690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214972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20349393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6048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1971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80862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75606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24011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158241"/>
      </p:ext>
    </p:extLst>
  </p:cSld>
  <p:clrMapOvr>
    <a:masterClrMapping/>
  </p:clrMapOvr>
  <p:hf sldNum="0" hdr="0" ftr="0" dt="0"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498728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060487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97620"/>
      </p:ext>
    </p:extLst>
  </p:cSld>
  <p:clrMapOvr>
    <a:masterClrMapping/>
  </p:clrMapOvr>
  <p:hf sldNum="0" hdr="0" ftr="0" dt="0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037525"/>
      </p:ext>
    </p:extLst>
  </p:cSld>
  <p:clrMapOvr>
    <a:masterClrMapping/>
  </p:clrMapOvr>
  <p:hf sldNum="0" hdr="0" ftr="0" dt="0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15294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93082644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587255965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398043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184087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733388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838254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31995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04131827"/>
      </p:ext>
    </p:extLst>
  </p:cSld>
  <p:clrMapOvr>
    <a:masterClrMapping/>
  </p:clrMapOvr>
  <p:hf sldNum="0" hdr="0" ftr="0" dt="0"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29792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833733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78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394444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386045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886234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031440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487738888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5650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0133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6869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29613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09508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081046"/>
      </p:ext>
    </p:extLst>
  </p:cSld>
  <p:clrMapOvr>
    <a:masterClrMapping/>
  </p:clrMapOvr>
  <p:hf sldNum="0" hdr="0" ftr="0" dt="0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993688"/>
      </p:ext>
    </p:extLst>
  </p:cSld>
  <p:clrMapOvr>
    <a:masterClrMapping/>
  </p:clrMapOvr>
  <p:hf sldNum="0" hdr="0" ftr="0" dt="0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xmlns="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xmlns="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xmlns="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6157E9-D3C2-408A-8624-22B2CE8B1F99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719125"/>
      </p:ext>
    </p:extLst>
  </p:cSld>
  <p:clrMapOvr>
    <a:masterClrMapping/>
  </p:clrMapOvr>
  <p:hf sldNum="0" hdr="0" ftr="0" dt="0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FA9865-4FAE-4140-90AC-D386D6FC41BA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3377B7-3CAF-4A67-911C-D4B2E0FBA256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3345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ABDDBA-8375-4493-853A-C01FB35A2F46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731844-473A-4C86-8314-198431F5C6DA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30148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15A79E-26D0-40DE-9631-3AFBD54ADF9B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948F3B7-A9A2-42B0-95B6-9ACC30609773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308083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0022089-A5D7-4EF6-B709-E23F02F99E33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9C9F48-11D4-4921-8BD7-2A616E495D9D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26839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D7A5BC3-5753-4B61-943C-1ED6A0A093D1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B2BBBD4-193B-42A1-A6DE-43C107483E0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89790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DCEF032-47C8-43A4-BB2B-CF252202F2C0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0D16A6-909F-438F-82DE-9C675415274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41066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B1C7C0B-62D7-4401-80B9-CE6945F5B4AB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ABAE430-7260-4094-B089-F06E6B7B5A52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735087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C7A46FA-C00D-499A-9F3C-5031298100A3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F8E816-F8CA-414A-9DF9-48887FAFE377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28911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546EF5-36E1-4FC0-9B6C-CE745D939A2E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CF4397-6344-48E4-BD3C-CC9ADFFCA9B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34835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08C36E-DEE8-4925-8903-E0D3352E3C5C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9E9DCD-5922-45E1-8FF1-273D4ACF9B4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565279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9B690EA-43CC-4D64-832D-87C89E722281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514F1B-96EF-4601-8348-C6047C08BFF5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922457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xmlns="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099462"/>
      </p:ext>
    </p:extLst>
  </p:cSld>
  <p:clrMapOvr>
    <a:masterClrMapping/>
  </p:clrMapOvr>
  <p:hf sldNum="0" hdr="0" ftr="0" dt="0"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7132532"/>
      </p:ext>
    </p:extLst>
  </p:cSld>
  <p:clrMapOvr>
    <a:masterClrMapping/>
  </p:clrMapOvr>
  <p:hf sldNum="0" hdr="0" ftr="0" dt="0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65209793"/>
      </p:ext>
    </p:extLst>
  </p:cSld>
  <p:clrMapOvr>
    <a:masterClrMapping/>
  </p:clrMapOvr>
  <p:hf sldNum="0" hdr="0" ftr="0" dt="0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36046458"/>
      </p:ext>
    </p:extLst>
  </p:cSld>
  <p:clrMapOvr>
    <a:masterClrMapping/>
  </p:clrMapOvr>
  <p:hf sldNum="0" hdr="0" ftr="0" dt="0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xmlns="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xmlns="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xmlns="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xmlns="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xmlns="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xmlns="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xmlns="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342447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xmlns="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xmlns="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xmlns="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xmlns="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fld id="{BBE84098-2294-4EF7-98CF-E51B5DE54DE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xmlns="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xmlns="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xmlns="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xmlns="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xmlns="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xmlns="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351240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794012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39141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1.xml"/><Relationship Id="rId21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8.xml"/><Relationship Id="rId19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11.xml"/><Relationship Id="rId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209.xml"/><Relationship Id="rId6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13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212.xml"/><Relationship Id="rId9" Type="http://schemas.openxmlformats.org/officeDocument/2006/relationships/slideLayout" Target="../slideLayouts/slideLayout21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19.xml"/><Relationship Id="rId16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3" Type="http://schemas.openxmlformats.org/officeDocument/2006/relationships/slideLayout" Target="../slideLayouts/slideLayout237.xml"/><Relationship Id="rId21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" Type="http://schemas.openxmlformats.org/officeDocument/2006/relationships/slideLayout" Target="../slideLayouts/slideLayout236.xml"/><Relationship Id="rId16" Type="http://schemas.openxmlformats.org/officeDocument/2006/relationships/slideLayout" Target="../slideLayouts/slideLayout250.xml"/><Relationship Id="rId20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10" Type="http://schemas.openxmlformats.org/officeDocument/2006/relationships/slideLayout" Target="../slideLayouts/slideLayout244.xml"/><Relationship Id="rId19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Relationship Id="rId22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8.xml"/><Relationship Id="rId18" Type="http://schemas.openxmlformats.org/officeDocument/2006/relationships/slideLayout" Target="../slideLayouts/slideLayout273.xml"/><Relationship Id="rId3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7.xml"/><Relationship Id="rId17" Type="http://schemas.openxmlformats.org/officeDocument/2006/relationships/slideLayout" Target="../slideLayouts/slideLayout272.xml"/><Relationship Id="rId2" Type="http://schemas.openxmlformats.org/officeDocument/2006/relationships/slideLayout" Target="../slideLayouts/slideLayout257.xml"/><Relationship Id="rId16" Type="http://schemas.openxmlformats.org/officeDocument/2006/relationships/slideLayout" Target="../slideLayouts/slideLayout271.xml"/><Relationship Id="rId20" Type="http://schemas.openxmlformats.org/officeDocument/2006/relationships/theme" Target="../theme/theme15.xml"/><Relationship Id="rId1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6.xml"/><Relationship Id="rId5" Type="http://schemas.openxmlformats.org/officeDocument/2006/relationships/slideLayout" Target="../slideLayouts/slideLayout260.xml"/><Relationship Id="rId15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265.xml"/><Relationship Id="rId19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4.xml"/><Relationship Id="rId14" Type="http://schemas.openxmlformats.org/officeDocument/2006/relationships/slideLayout" Target="../slideLayouts/slideLayout26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18" Type="http://schemas.openxmlformats.org/officeDocument/2006/relationships/slideLayout" Target="../slideLayouts/slideLayout292.xml"/><Relationship Id="rId3" Type="http://schemas.openxmlformats.org/officeDocument/2006/relationships/slideLayout" Target="../slideLayouts/slideLayout277.xml"/><Relationship Id="rId21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17" Type="http://schemas.openxmlformats.org/officeDocument/2006/relationships/slideLayout" Target="../slideLayouts/slideLayout291.xml"/><Relationship Id="rId2" Type="http://schemas.openxmlformats.org/officeDocument/2006/relationships/slideLayout" Target="../slideLayouts/slideLayout276.xml"/><Relationship Id="rId16" Type="http://schemas.openxmlformats.org/officeDocument/2006/relationships/slideLayout" Target="../slideLayouts/slideLayout290.xml"/><Relationship Id="rId20" Type="http://schemas.openxmlformats.org/officeDocument/2006/relationships/slideLayout" Target="../slideLayouts/slideLayout294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5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84.xml"/><Relationship Id="rId19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slideLayout" Target="../slideLayouts/slideLayout288.xml"/><Relationship Id="rId22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13" Type="http://schemas.openxmlformats.org/officeDocument/2006/relationships/slideLayout" Target="../slideLayouts/slideLayout308.xml"/><Relationship Id="rId18" Type="http://schemas.openxmlformats.org/officeDocument/2006/relationships/slideLayout" Target="../slideLayouts/slideLayout313.xml"/><Relationship Id="rId3" Type="http://schemas.openxmlformats.org/officeDocument/2006/relationships/slideLayout" Target="../slideLayouts/slideLayout298.xml"/><Relationship Id="rId21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302.xml"/><Relationship Id="rId12" Type="http://schemas.openxmlformats.org/officeDocument/2006/relationships/slideLayout" Target="../slideLayouts/slideLayout307.xml"/><Relationship Id="rId17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297.xml"/><Relationship Id="rId16" Type="http://schemas.openxmlformats.org/officeDocument/2006/relationships/slideLayout" Target="../slideLayouts/slideLayout311.xml"/><Relationship Id="rId20" Type="http://schemas.openxmlformats.org/officeDocument/2006/relationships/slideLayout" Target="../slideLayouts/slideLayout315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5" Type="http://schemas.openxmlformats.org/officeDocument/2006/relationships/slideLayout" Target="../slideLayouts/slideLayout310.xml"/><Relationship Id="rId10" Type="http://schemas.openxmlformats.org/officeDocument/2006/relationships/slideLayout" Target="../slideLayouts/slideLayout305.xml"/><Relationship Id="rId19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Relationship Id="rId14" Type="http://schemas.openxmlformats.org/officeDocument/2006/relationships/slideLayout" Target="../slideLayouts/slideLayout309.xml"/><Relationship Id="rId22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4.xml"/><Relationship Id="rId13" Type="http://schemas.openxmlformats.org/officeDocument/2006/relationships/slideLayout" Target="../slideLayouts/slideLayout329.xml"/><Relationship Id="rId18" Type="http://schemas.openxmlformats.org/officeDocument/2006/relationships/theme" Target="../theme/theme18.xml"/><Relationship Id="rId3" Type="http://schemas.openxmlformats.org/officeDocument/2006/relationships/slideLayout" Target="../slideLayouts/slideLayout319.xml"/><Relationship Id="rId7" Type="http://schemas.openxmlformats.org/officeDocument/2006/relationships/slideLayout" Target="../slideLayouts/slideLayout323.xml"/><Relationship Id="rId12" Type="http://schemas.openxmlformats.org/officeDocument/2006/relationships/slideLayout" Target="../slideLayouts/slideLayout328.xml"/><Relationship Id="rId17" Type="http://schemas.openxmlformats.org/officeDocument/2006/relationships/slideLayout" Target="../slideLayouts/slideLayout333.xml"/><Relationship Id="rId2" Type="http://schemas.openxmlformats.org/officeDocument/2006/relationships/slideLayout" Target="../slideLayouts/slideLayout318.xml"/><Relationship Id="rId16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17.xml"/><Relationship Id="rId6" Type="http://schemas.openxmlformats.org/officeDocument/2006/relationships/slideLayout" Target="../slideLayouts/slideLayout322.xml"/><Relationship Id="rId11" Type="http://schemas.openxmlformats.org/officeDocument/2006/relationships/slideLayout" Target="../slideLayouts/slideLayout327.xml"/><Relationship Id="rId5" Type="http://schemas.openxmlformats.org/officeDocument/2006/relationships/slideLayout" Target="../slideLayouts/slideLayout321.xml"/><Relationship Id="rId15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26.xml"/><Relationship Id="rId4" Type="http://schemas.openxmlformats.org/officeDocument/2006/relationships/slideLayout" Target="../slideLayouts/slideLayout320.xml"/><Relationship Id="rId9" Type="http://schemas.openxmlformats.org/officeDocument/2006/relationships/slideLayout" Target="../slideLayouts/slideLayout325.xml"/><Relationship Id="rId14" Type="http://schemas.openxmlformats.org/officeDocument/2006/relationships/slideLayout" Target="../slideLayouts/slideLayout33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13" Type="http://schemas.openxmlformats.org/officeDocument/2006/relationships/slideLayout" Target="../slideLayouts/slideLayout346.xml"/><Relationship Id="rId18" Type="http://schemas.openxmlformats.org/officeDocument/2006/relationships/slideLayout" Target="../slideLayouts/slideLayout351.xml"/><Relationship Id="rId26" Type="http://schemas.openxmlformats.org/officeDocument/2006/relationships/slideLayout" Target="../slideLayouts/slideLayout359.xml"/><Relationship Id="rId3" Type="http://schemas.openxmlformats.org/officeDocument/2006/relationships/slideLayout" Target="../slideLayouts/slideLayout336.xml"/><Relationship Id="rId21" Type="http://schemas.openxmlformats.org/officeDocument/2006/relationships/slideLayout" Target="../slideLayouts/slideLayout354.xml"/><Relationship Id="rId7" Type="http://schemas.openxmlformats.org/officeDocument/2006/relationships/slideLayout" Target="../slideLayouts/slideLayout340.xml"/><Relationship Id="rId12" Type="http://schemas.openxmlformats.org/officeDocument/2006/relationships/slideLayout" Target="../slideLayouts/slideLayout345.xml"/><Relationship Id="rId17" Type="http://schemas.openxmlformats.org/officeDocument/2006/relationships/slideLayout" Target="../slideLayouts/slideLayout350.xml"/><Relationship Id="rId25" Type="http://schemas.openxmlformats.org/officeDocument/2006/relationships/slideLayout" Target="../slideLayouts/slideLayout358.xml"/><Relationship Id="rId2" Type="http://schemas.openxmlformats.org/officeDocument/2006/relationships/slideLayout" Target="../slideLayouts/slideLayout335.xml"/><Relationship Id="rId16" Type="http://schemas.openxmlformats.org/officeDocument/2006/relationships/slideLayout" Target="../slideLayouts/slideLayout349.xml"/><Relationship Id="rId20" Type="http://schemas.openxmlformats.org/officeDocument/2006/relationships/slideLayout" Target="../slideLayouts/slideLayout353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2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38.xml"/><Relationship Id="rId15" Type="http://schemas.openxmlformats.org/officeDocument/2006/relationships/slideLayout" Target="../slideLayouts/slideLayout348.xml"/><Relationship Id="rId23" Type="http://schemas.openxmlformats.org/officeDocument/2006/relationships/slideLayout" Target="../slideLayouts/slideLayout356.xml"/><Relationship Id="rId28" Type="http://schemas.openxmlformats.org/officeDocument/2006/relationships/theme" Target="../theme/theme19.xml"/><Relationship Id="rId10" Type="http://schemas.openxmlformats.org/officeDocument/2006/relationships/slideLayout" Target="../slideLayouts/slideLayout343.xml"/><Relationship Id="rId19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Relationship Id="rId14" Type="http://schemas.openxmlformats.org/officeDocument/2006/relationships/slideLayout" Target="../slideLayouts/slideLayout347.xml"/><Relationship Id="rId22" Type="http://schemas.openxmlformats.org/officeDocument/2006/relationships/slideLayout" Target="../slideLayouts/slideLayout355.xml"/><Relationship Id="rId27" Type="http://schemas.openxmlformats.org/officeDocument/2006/relationships/slideLayout" Target="../slideLayouts/slideLayout36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8.xml"/><Relationship Id="rId13" Type="http://schemas.openxmlformats.org/officeDocument/2006/relationships/slideLayout" Target="../slideLayouts/slideLayout373.xml"/><Relationship Id="rId18" Type="http://schemas.openxmlformats.org/officeDocument/2006/relationships/theme" Target="../theme/theme20.xml"/><Relationship Id="rId3" Type="http://schemas.openxmlformats.org/officeDocument/2006/relationships/slideLayout" Target="../slideLayouts/slideLayout363.xml"/><Relationship Id="rId7" Type="http://schemas.openxmlformats.org/officeDocument/2006/relationships/slideLayout" Target="../slideLayouts/slideLayout367.xml"/><Relationship Id="rId12" Type="http://schemas.openxmlformats.org/officeDocument/2006/relationships/slideLayout" Target="../slideLayouts/slideLayout372.xml"/><Relationship Id="rId17" Type="http://schemas.openxmlformats.org/officeDocument/2006/relationships/slideLayout" Target="../slideLayouts/slideLayout377.xml"/><Relationship Id="rId2" Type="http://schemas.openxmlformats.org/officeDocument/2006/relationships/slideLayout" Target="../slideLayouts/slideLayout362.xml"/><Relationship Id="rId16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61.xml"/><Relationship Id="rId6" Type="http://schemas.openxmlformats.org/officeDocument/2006/relationships/slideLayout" Target="../slideLayouts/slideLayout366.xml"/><Relationship Id="rId11" Type="http://schemas.openxmlformats.org/officeDocument/2006/relationships/slideLayout" Target="../slideLayouts/slideLayout371.xml"/><Relationship Id="rId5" Type="http://schemas.openxmlformats.org/officeDocument/2006/relationships/slideLayout" Target="../slideLayouts/slideLayout365.xml"/><Relationship Id="rId15" Type="http://schemas.openxmlformats.org/officeDocument/2006/relationships/slideLayout" Target="../slideLayouts/slideLayout375.xml"/><Relationship Id="rId10" Type="http://schemas.openxmlformats.org/officeDocument/2006/relationships/slideLayout" Target="../slideLayouts/slideLayout370.xml"/><Relationship Id="rId4" Type="http://schemas.openxmlformats.org/officeDocument/2006/relationships/slideLayout" Target="../slideLayouts/slideLayout364.xml"/><Relationship Id="rId9" Type="http://schemas.openxmlformats.org/officeDocument/2006/relationships/slideLayout" Target="../slideLayouts/slideLayout369.xml"/><Relationship Id="rId14" Type="http://schemas.openxmlformats.org/officeDocument/2006/relationships/slideLayout" Target="../slideLayouts/slideLayout37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slideLayout" Target="../slideLayouts/slideLayout390.xml"/><Relationship Id="rId18" Type="http://schemas.openxmlformats.org/officeDocument/2006/relationships/slideLayout" Target="../slideLayouts/slideLayout395.xml"/><Relationship Id="rId3" Type="http://schemas.openxmlformats.org/officeDocument/2006/relationships/slideLayout" Target="../slideLayouts/slideLayout380.xml"/><Relationship Id="rId21" Type="http://schemas.openxmlformats.org/officeDocument/2006/relationships/slideLayout" Target="../slideLayouts/slideLayout398.xml"/><Relationship Id="rId7" Type="http://schemas.openxmlformats.org/officeDocument/2006/relationships/slideLayout" Target="../slideLayouts/slideLayout384.xml"/><Relationship Id="rId12" Type="http://schemas.openxmlformats.org/officeDocument/2006/relationships/slideLayout" Target="../slideLayouts/slideLayout389.xml"/><Relationship Id="rId17" Type="http://schemas.openxmlformats.org/officeDocument/2006/relationships/slideLayout" Target="../slideLayouts/slideLayout394.xml"/><Relationship Id="rId2" Type="http://schemas.openxmlformats.org/officeDocument/2006/relationships/slideLayout" Target="../slideLayouts/slideLayout379.xml"/><Relationship Id="rId16" Type="http://schemas.openxmlformats.org/officeDocument/2006/relationships/slideLayout" Target="../slideLayouts/slideLayout393.xml"/><Relationship Id="rId20" Type="http://schemas.openxmlformats.org/officeDocument/2006/relationships/slideLayout" Target="../slideLayouts/slideLayout397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5" Type="http://schemas.openxmlformats.org/officeDocument/2006/relationships/slideLayout" Target="../slideLayouts/slideLayout392.xml"/><Relationship Id="rId10" Type="http://schemas.openxmlformats.org/officeDocument/2006/relationships/slideLayout" Target="../slideLayouts/slideLayout387.xml"/><Relationship Id="rId19" Type="http://schemas.openxmlformats.org/officeDocument/2006/relationships/slideLayout" Target="../slideLayouts/slideLayout396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Relationship Id="rId14" Type="http://schemas.openxmlformats.org/officeDocument/2006/relationships/slideLayout" Target="../slideLayouts/slideLayout391.xml"/><Relationship Id="rId22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6.xml"/><Relationship Id="rId13" Type="http://schemas.openxmlformats.org/officeDocument/2006/relationships/slideLayout" Target="../slideLayouts/slideLayout411.xml"/><Relationship Id="rId18" Type="http://schemas.openxmlformats.org/officeDocument/2006/relationships/slideLayout" Target="../slideLayouts/slideLayout416.xml"/><Relationship Id="rId26" Type="http://schemas.openxmlformats.org/officeDocument/2006/relationships/slideLayout" Target="../slideLayouts/slideLayout424.xml"/><Relationship Id="rId3" Type="http://schemas.openxmlformats.org/officeDocument/2006/relationships/slideLayout" Target="../slideLayouts/slideLayout401.xml"/><Relationship Id="rId21" Type="http://schemas.openxmlformats.org/officeDocument/2006/relationships/slideLayout" Target="../slideLayouts/slideLayout419.xml"/><Relationship Id="rId7" Type="http://schemas.openxmlformats.org/officeDocument/2006/relationships/slideLayout" Target="../slideLayouts/slideLayout405.xml"/><Relationship Id="rId12" Type="http://schemas.openxmlformats.org/officeDocument/2006/relationships/slideLayout" Target="../slideLayouts/slideLayout410.xml"/><Relationship Id="rId17" Type="http://schemas.openxmlformats.org/officeDocument/2006/relationships/slideLayout" Target="../slideLayouts/slideLayout415.xml"/><Relationship Id="rId25" Type="http://schemas.openxmlformats.org/officeDocument/2006/relationships/slideLayout" Target="../slideLayouts/slideLayout423.xml"/><Relationship Id="rId2" Type="http://schemas.openxmlformats.org/officeDocument/2006/relationships/slideLayout" Target="../slideLayouts/slideLayout400.xml"/><Relationship Id="rId16" Type="http://schemas.openxmlformats.org/officeDocument/2006/relationships/slideLayout" Target="../slideLayouts/slideLayout414.xml"/><Relationship Id="rId20" Type="http://schemas.openxmlformats.org/officeDocument/2006/relationships/slideLayout" Target="../slideLayouts/slideLayout418.xml"/><Relationship Id="rId1" Type="http://schemas.openxmlformats.org/officeDocument/2006/relationships/slideLayout" Target="../slideLayouts/slideLayout399.xml"/><Relationship Id="rId6" Type="http://schemas.openxmlformats.org/officeDocument/2006/relationships/slideLayout" Target="../slideLayouts/slideLayout404.xml"/><Relationship Id="rId11" Type="http://schemas.openxmlformats.org/officeDocument/2006/relationships/slideLayout" Target="../slideLayouts/slideLayout409.xml"/><Relationship Id="rId24" Type="http://schemas.openxmlformats.org/officeDocument/2006/relationships/slideLayout" Target="../slideLayouts/slideLayout422.xml"/><Relationship Id="rId5" Type="http://schemas.openxmlformats.org/officeDocument/2006/relationships/slideLayout" Target="../slideLayouts/slideLayout403.xml"/><Relationship Id="rId15" Type="http://schemas.openxmlformats.org/officeDocument/2006/relationships/slideLayout" Target="../slideLayouts/slideLayout413.xml"/><Relationship Id="rId23" Type="http://schemas.openxmlformats.org/officeDocument/2006/relationships/slideLayout" Target="../slideLayouts/slideLayout421.xml"/><Relationship Id="rId28" Type="http://schemas.openxmlformats.org/officeDocument/2006/relationships/theme" Target="../theme/theme22.xml"/><Relationship Id="rId10" Type="http://schemas.openxmlformats.org/officeDocument/2006/relationships/slideLayout" Target="../slideLayouts/slideLayout408.xml"/><Relationship Id="rId19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02.xml"/><Relationship Id="rId9" Type="http://schemas.openxmlformats.org/officeDocument/2006/relationships/slideLayout" Target="../slideLayouts/slideLayout407.xml"/><Relationship Id="rId14" Type="http://schemas.openxmlformats.org/officeDocument/2006/relationships/slideLayout" Target="../slideLayouts/slideLayout412.xml"/><Relationship Id="rId22" Type="http://schemas.openxmlformats.org/officeDocument/2006/relationships/slideLayout" Target="../slideLayouts/slideLayout420.xml"/><Relationship Id="rId27" Type="http://schemas.openxmlformats.org/officeDocument/2006/relationships/slideLayout" Target="../slideLayouts/slideLayout42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3.xml"/><Relationship Id="rId13" Type="http://schemas.openxmlformats.org/officeDocument/2006/relationships/slideLayout" Target="../slideLayouts/slideLayout438.xml"/><Relationship Id="rId3" Type="http://schemas.openxmlformats.org/officeDocument/2006/relationships/slideLayout" Target="../slideLayouts/slideLayout428.xml"/><Relationship Id="rId7" Type="http://schemas.openxmlformats.org/officeDocument/2006/relationships/slideLayout" Target="../slideLayouts/slideLayout432.xml"/><Relationship Id="rId12" Type="http://schemas.openxmlformats.org/officeDocument/2006/relationships/slideLayout" Target="../slideLayouts/slideLayout437.xml"/><Relationship Id="rId2" Type="http://schemas.openxmlformats.org/officeDocument/2006/relationships/slideLayout" Target="../slideLayouts/slideLayout427.xml"/><Relationship Id="rId1" Type="http://schemas.openxmlformats.org/officeDocument/2006/relationships/slideLayout" Target="../slideLayouts/slideLayout426.xml"/><Relationship Id="rId6" Type="http://schemas.openxmlformats.org/officeDocument/2006/relationships/slideLayout" Target="../slideLayouts/slideLayout431.xml"/><Relationship Id="rId11" Type="http://schemas.openxmlformats.org/officeDocument/2006/relationships/slideLayout" Target="../slideLayouts/slideLayout436.xml"/><Relationship Id="rId5" Type="http://schemas.openxmlformats.org/officeDocument/2006/relationships/slideLayout" Target="../slideLayouts/slideLayout430.xml"/><Relationship Id="rId10" Type="http://schemas.openxmlformats.org/officeDocument/2006/relationships/slideLayout" Target="../slideLayouts/slideLayout435.xml"/><Relationship Id="rId4" Type="http://schemas.openxmlformats.org/officeDocument/2006/relationships/slideLayout" Target="../slideLayouts/slideLayout429.xml"/><Relationship Id="rId9" Type="http://schemas.openxmlformats.org/officeDocument/2006/relationships/slideLayout" Target="../slideLayouts/slideLayout434.xml"/><Relationship Id="rId1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6.xml"/><Relationship Id="rId13" Type="http://schemas.openxmlformats.org/officeDocument/2006/relationships/slideLayout" Target="../slideLayouts/slideLayout451.xml"/><Relationship Id="rId18" Type="http://schemas.openxmlformats.org/officeDocument/2006/relationships/slideLayout" Target="../slideLayouts/slideLayout456.xml"/><Relationship Id="rId26" Type="http://schemas.openxmlformats.org/officeDocument/2006/relationships/slideLayout" Target="../slideLayouts/slideLayout464.xml"/><Relationship Id="rId3" Type="http://schemas.openxmlformats.org/officeDocument/2006/relationships/slideLayout" Target="../slideLayouts/slideLayout441.xml"/><Relationship Id="rId21" Type="http://schemas.openxmlformats.org/officeDocument/2006/relationships/slideLayout" Target="../slideLayouts/slideLayout459.xml"/><Relationship Id="rId7" Type="http://schemas.openxmlformats.org/officeDocument/2006/relationships/slideLayout" Target="../slideLayouts/slideLayout445.xml"/><Relationship Id="rId12" Type="http://schemas.openxmlformats.org/officeDocument/2006/relationships/slideLayout" Target="../slideLayouts/slideLayout450.xml"/><Relationship Id="rId17" Type="http://schemas.openxmlformats.org/officeDocument/2006/relationships/slideLayout" Target="../slideLayouts/slideLayout455.xml"/><Relationship Id="rId25" Type="http://schemas.openxmlformats.org/officeDocument/2006/relationships/slideLayout" Target="../slideLayouts/slideLayout463.xml"/><Relationship Id="rId2" Type="http://schemas.openxmlformats.org/officeDocument/2006/relationships/slideLayout" Target="../slideLayouts/slideLayout440.xml"/><Relationship Id="rId16" Type="http://schemas.openxmlformats.org/officeDocument/2006/relationships/slideLayout" Target="../slideLayouts/slideLayout454.xml"/><Relationship Id="rId20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39.xml"/><Relationship Id="rId6" Type="http://schemas.openxmlformats.org/officeDocument/2006/relationships/slideLayout" Target="../slideLayouts/slideLayout444.xml"/><Relationship Id="rId11" Type="http://schemas.openxmlformats.org/officeDocument/2006/relationships/slideLayout" Target="../slideLayouts/slideLayout449.xml"/><Relationship Id="rId24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43.xml"/><Relationship Id="rId15" Type="http://schemas.openxmlformats.org/officeDocument/2006/relationships/slideLayout" Target="../slideLayouts/slideLayout453.xml"/><Relationship Id="rId23" Type="http://schemas.openxmlformats.org/officeDocument/2006/relationships/slideLayout" Target="../slideLayouts/slideLayout461.xml"/><Relationship Id="rId28" Type="http://schemas.openxmlformats.org/officeDocument/2006/relationships/theme" Target="../theme/theme24.xml"/><Relationship Id="rId10" Type="http://schemas.openxmlformats.org/officeDocument/2006/relationships/slideLayout" Target="../slideLayouts/slideLayout448.xml"/><Relationship Id="rId19" Type="http://schemas.openxmlformats.org/officeDocument/2006/relationships/slideLayout" Target="../slideLayouts/slideLayout457.xml"/><Relationship Id="rId4" Type="http://schemas.openxmlformats.org/officeDocument/2006/relationships/slideLayout" Target="../slideLayouts/slideLayout442.xml"/><Relationship Id="rId9" Type="http://schemas.openxmlformats.org/officeDocument/2006/relationships/slideLayout" Target="../slideLayouts/slideLayout447.xml"/><Relationship Id="rId14" Type="http://schemas.openxmlformats.org/officeDocument/2006/relationships/slideLayout" Target="../slideLayouts/slideLayout452.xml"/><Relationship Id="rId22" Type="http://schemas.openxmlformats.org/officeDocument/2006/relationships/slideLayout" Target="../slideLayouts/slideLayout460.xml"/><Relationship Id="rId27" Type="http://schemas.openxmlformats.org/officeDocument/2006/relationships/slideLayout" Target="../slideLayouts/slideLayout46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3.xml"/><Relationship Id="rId13" Type="http://schemas.openxmlformats.org/officeDocument/2006/relationships/slideLayout" Target="../slideLayouts/slideLayout478.xml"/><Relationship Id="rId18" Type="http://schemas.openxmlformats.org/officeDocument/2006/relationships/slideLayout" Target="../slideLayouts/slideLayout483.xml"/><Relationship Id="rId26" Type="http://schemas.openxmlformats.org/officeDocument/2006/relationships/slideLayout" Target="../slideLayouts/slideLayout491.xml"/><Relationship Id="rId3" Type="http://schemas.openxmlformats.org/officeDocument/2006/relationships/slideLayout" Target="../slideLayouts/slideLayout468.xml"/><Relationship Id="rId21" Type="http://schemas.openxmlformats.org/officeDocument/2006/relationships/slideLayout" Target="../slideLayouts/slideLayout486.xml"/><Relationship Id="rId7" Type="http://schemas.openxmlformats.org/officeDocument/2006/relationships/slideLayout" Target="../slideLayouts/slideLayout472.xml"/><Relationship Id="rId12" Type="http://schemas.openxmlformats.org/officeDocument/2006/relationships/slideLayout" Target="../slideLayouts/slideLayout477.xml"/><Relationship Id="rId17" Type="http://schemas.openxmlformats.org/officeDocument/2006/relationships/slideLayout" Target="../slideLayouts/slideLayout482.xml"/><Relationship Id="rId25" Type="http://schemas.openxmlformats.org/officeDocument/2006/relationships/slideLayout" Target="../slideLayouts/slideLayout490.xml"/><Relationship Id="rId2" Type="http://schemas.openxmlformats.org/officeDocument/2006/relationships/slideLayout" Target="../slideLayouts/slideLayout467.xml"/><Relationship Id="rId16" Type="http://schemas.openxmlformats.org/officeDocument/2006/relationships/slideLayout" Target="../slideLayouts/slideLayout481.xml"/><Relationship Id="rId20" Type="http://schemas.openxmlformats.org/officeDocument/2006/relationships/slideLayout" Target="../slideLayouts/slideLayout485.xml"/><Relationship Id="rId1" Type="http://schemas.openxmlformats.org/officeDocument/2006/relationships/slideLayout" Target="../slideLayouts/slideLayout466.xml"/><Relationship Id="rId6" Type="http://schemas.openxmlformats.org/officeDocument/2006/relationships/slideLayout" Target="../slideLayouts/slideLayout471.xml"/><Relationship Id="rId11" Type="http://schemas.openxmlformats.org/officeDocument/2006/relationships/slideLayout" Target="../slideLayouts/slideLayout476.xml"/><Relationship Id="rId24" Type="http://schemas.openxmlformats.org/officeDocument/2006/relationships/slideLayout" Target="../slideLayouts/slideLayout489.xml"/><Relationship Id="rId5" Type="http://schemas.openxmlformats.org/officeDocument/2006/relationships/slideLayout" Target="../slideLayouts/slideLayout470.xml"/><Relationship Id="rId15" Type="http://schemas.openxmlformats.org/officeDocument/2006/relationships/slideLayout" Target="../slideLayouts/slideLayout480.xml"/><Relationship Id="rId23" Type="http://schemas.openxmlformats.org/officeDocument/2006/relationships/slideLayout" Target="../slideLayouts/slideLayout488.xml"/><Relationship Id="rId28" Type="http://schemas.openxmlformats.org/officeDocument/2006/relationships/theme" Target="../theme/theme25.xml"/><Relationship Id="rId10" Type="http://schemas.openxmlformats.org/officeDocument/2006/relationships/slideLayout" Target="../slideLayouts/slideLayout475.xml"/><Relationship Id="rId19" Type="http://schemas.openxmlformats.org/officeDocument/2006/relationships/slideLayout" Target="../slideLayouts/slideLayout484.xml"/><Relationship Id="rId4" Type="http://schemas.openxmlformats.org/officeDocument/2006/relationships/slideLayout" Target="../slideLayouts/slideLayout469.xml"/><Relationship Id="rId9" Type="http://schemas.openxmlformats.org/officeDocument/2006/relationships/slideLayout" Target="../slideLayouts/slideLayout474.xml"/><Relationship Id="rId14" Type="http://schemas.openxmlformats.org/officeDocument/2006/relationships/slideLayout" Target="../slideLayouts/slideLayout479.xml"/><Relationship Id="rId22" Type="http://schemas.openxmlformats.org/officeDocument/2006/relationships/slideLayout" Target="../slideLayouts/slideLayout487.xml"/><Relationship Id="rId27" Type="http://schemas.openxmlformats.org/officeDocument/2006/relationships/slideLayout" Target="../slideLayouts/slideLayout492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0.xml"/><Relationship Id="rId13" Type="http://schemas.openxmlformats.org/officeDocument/2006/relationships/slideLayout" Target="../slideLayouts/slideLayout505.xml"/><Relationship Id="rId18" Type="http://schemas.openxmlformats.org/officeDocument/2006/relationships/slideLayout" Target="../slideLayouts/slideLayout510.xml"/><Relationship Id="rId26" Type="http://schemas.openxmlformats.org/officeDocument/2006/relationships/slideLayout" Target="../slideLayouts/slideLayout518.xml"/><Relationship Id="rId3" Type="http://schemas.openxmlformats.org/officeDocument/2006/relationships/slideLayout" Target="../slideLayouts/slideLayout495.xml"/><Relationship Id="rId21" Type="http://schemas.openxmlformats.org/officeDocument/2006/relationships/slideLayout" Target="../slideLayouts/slideLayout513.xml"/><Relationship Id="rId7" Type="http://schemas.openxmlformats.org/officeDocument/2006/relationships/slideLayout" Target="../slideLayouts/slideLayout499.xml"/><Relationship Id="rId12" Type="http://schemas.openxmlformats.org/officeDocument/2006/relationships/slideLayout" Target="../slideLayouts/slideLayout504.xml"/><Relationship Id="rId17" Type="http://schemas.openxmlformats.org/officeDocument/2006/relationships/slideLayout" Target="../slideLayouts/slideLayout509.xml"/><Relationship Id="rId25" Type="http://schemas.openxmlformats.org/officeDocument/2006/relationships/slideLayout" Target="../slideLayouts/slideLayout517.xml"/><Relationship Id="rId2" Type="http://schemas.openxmlformats.org/officeDocument/2006/relationships/slideLayout" Target="../slideLayouts/slideLayout494.xml"/><Relationship Id="rId16" Type="http://schemas.openxmlformats.org/officeDocument/2006/relationships/slideLayout" Target="../slideLayouts/slideLayout508.xml"/><Relationship Id="rId20" Type="http://schemas.openxmlformats.org/officeDocument/2006/relationships/slideLayout" Target="../slideLayouts/slideLayout512.xml"/><Relationship Id="rId1" Type="http://schemas.openxmlformats.org/officeDocument/2006/relationships/slideLayout" Target="../slideLayouts/slideLayout493.xml"/><Relationship Id="rId6" Type="http://schemas.openxmlformats.org/officeDocument/2006/relationships/slideLayout" Target="../slideLayouts/slideLayout498.xml"/><Relationship Id="rId11" Type="http://schemas.openxmlformats.org/officeDocument/2006/relationships/slideLayout" Target="../slideLayouts/slideLayout503.xml"/><Relationship Id="rId24" Type="http://schemas.openxmlformats.org/officeDocument/2006/relationships/slideLayout" Target="../slideLayouts/slideLayout516.xml"/><Relationship Id="rId5" Type="http://schemas.openxmlformats.org/officeDocument/2006/relationships/slideLayout" Target="../slideLayouts/slideLayout497.xml"/><Relationship Id="rId15" Type="http://schemas.openxmlformats.org/officeDocument/2006/relationships/slideLayout" Target="../slideLayouts/slideLayout507.xml"/><Relationship Id="rId23" Type="http://schemas.openxmlformats.org/officeDocument/2006/relationships/slideLayout" Target="../slideLayouts/slideLayout515.xml"/><Relationship Id="rId28" Type="http://schemas.openxmlformats.org/officeDocument/2006/relationships/theme" Target="../theme/theme26.xml"/><Relationship Id="rId10" Type="http://schemas.openxmlformats.org/officeDocument/2006/relationships/slideLayout" Target="../slideLayouts/slideLayout502.xml"/><Relationship Id="rId19" Type="http://schemas.openxmlformats.org/officeDocument/2006/relationships/slideLayout" Target="../slideLayouts/slideLayout511.xml"/><Relationship Id="rId4" Type="http://schemas.openxmlformats.org/officeDocument/2006/relationships/slideLayout" Target="../slideLayouts/slideLayout496.xml"/><Relationship Id="rId9" Type="http://schemas.openxmlformats.org/officeDocument/2006/relationships/slideLayout" Target="../slideLayouts/slideLayout501.xml"/><Relationship Id="rId14" Type="http://schemas.openxmlformats.org/officeDocument/2006/relationships/slideLayout" Target="../slideLayouts/slideLayout506.xml"/><Relationship Id="rId22" Type="http://schemas.openxmlformats.org/officeDocument/2006/relationships/slideLayout" Target="../slideLayouts/slideLayout514.xml"/><Relationship Id="rId27" Type="http://schemas.openxmlformats.org/officeDocument/2006/relationships/slideLayout" Target="../slideLayouts/slideLayout519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7.xml"/><Relationship Id="rId13" Type="http://schemas.openxmlformats.org/officeDocument/2006/relationships/slideLayout" Target="../slideLayouts/slideLayout532.xml"/><Relationship Id="rId18" Type="http://schemas.openxmlformats.org/officeDocument/2006/relationships/slideLayout" Target="../slideLayouts/slideLayout537.xml"/><Relationship Id="rId3" Type="http://schemas.openxmlformats.org/officeDocument/2006/relationships/slideLayout" Target="../slideLayouts/slideLayout522.xml"/><Relationship Id="rId21" Type="http://schemas.openxmlformats.org/officeDocument/2006/relationships/slideLayout" Target="../slideLayouts/slideLayout540.xml"/><Relationship Id="rId7" Type="http://schemas.openxmlformats.org/officeDocument/2006/relationships/slideLayout" Target="../slideLayouts/slideLayout526.xml"/><Relationship Id="rId12" Type="http://schemas.openxmlformats.org/officeDocument/2006/relationships/slideLayout" Target="../slideLayouts/slideLayout531.xml"/><Relationship Id="rId17" Type="http://schemas.openxmlformats.org/officeDocument/2006/relationships/slideLayout" Target="../slideLayouts/slideLayout536.xml"/><Relationship Id="rId2" Type="http://schemas.openxmlformats.org/officeDocument/2006/relationships/slideLayout" Target="../slideLayouts/slideLayout521.xml"/><Relationship Id="rId16" Type="http://schemas.openxmlformats.org/officeDocument/2006/relationships/slideLayout" Target="../slideLayouts/slideLayout535.xml"/><Relationship Id="rId20" Type="http://schemas.openxmlformats.org/officeDocument/2006/relationships/slideLayout" Target="../slideLayouts/slideLayout539.xml"/><Relationship Id="rId1" Type="http://schemas.openxmlformats.org/officeDocument/2006/relationships/slideLayout" Target="../slideLayouts/slideLayout520.xml"/><Relationship Id="rId6" Type="http://schemas.openxmlformats.org/officeDocument/2006/relationships/slideLayout" Target="../slideLayouts/slideLayout525.xml"/><Relationship Id="rId11" Type="http://schemas.openxmlformats.org/officeDocument/2006/relationships/slideLayout" Target="../slideLayouts/slideLayout530.xml"/><Relationship Id="rId5" Type="http://schemas.openxmlformats.org/officeDocument/2006/relationships/slideLayout" Target="../slideLayouts/slideLayout524.xml"/><Relationship Id="rId15" Type="http://schemas.openxmlformats.org/officeDocument/2006/relationships/slideLayout" Target="../slideLayouts/slideLayout534.xml"/><Relationship Id="rId10" Type="http://schemas.openxmlformats.org/officeDocument/2006/relationships/slideLayout" Target="../slideLayouts/slideLayout529.xml"/><Relationship Id="rId19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23.xml"/><Relationship Id="rId9" Type="http://schemas.openxmlformats.org/officeDocument/2006/relationships/slideLayout" Target="../slideLayouts/slideLayout528.xml"/><Relationship Id="rId14" Type="http://schemas.openxmlformats.org/officeDocument/2006/relationships/slideLayout" Target="../slideLayouts/slideLayout533.xml"/><Relationship Id="rId22" Type="http://schemas.openxmlformats.org/officeDocument/2006/relationships/theme" Target="../theme/theme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59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;p14">
            <a:extLst>
              <a:ext uri="{FF2B5EF4-FFF2-40B4-BE49-F238E27FC236}">
                <a16:creationId xmlns:a16="http://schemas.microsoft.com/office/drawing/2014/main" xmlns="" id="{11BD644A-BDF5-59FD-A7D4-4F574A9A90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9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rmAutofit/>
          </a:bodyPr>
          <a:lstStyle/>
          <a:p>
            <a:pPr lvl="0"/>
            <a:endParaRPr lang="fr-FR"/>
          </a:p>
        </p:txBody>
      </p:sp>
      <p:sp>
        <p:nvSpPr>
          <p:cNvPr id="3" name="Google Shape;132;p14">
            <a:extLst>
              <a:ext uri="{FF2B5EF4-FFF2-40B4-BE49-F238E27FC236}">
                <a16:creationId xmlns:a16="http://schemas.microsoft.com/office/drawing/2014/main" xmlns="" id="{709656FB-C49C-BEA1-17E7-25625C8719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199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Google Shape;133;p14">
            <a:extLst>
              <a:ext uri="{FF2B5EF4-FFF2-40B4-BE49-F238E27FC236}">
                <a16:creationId xmlns:a16="http://schemas.microsoft.com/office/drawing/2014/main" xmlns="" id="{CDD0C473-9441-27B0-19E5-E9919865EBB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Google Shape;134;p14">
            <a:extLst>
              <a:ext uri="{FF2B5EF4-FFF2-40B4-BE49-F238E27FC236}">
                <a16:creationId xmlns:a16="http://schemas.microsoft.com/office/drawing/2014/main" xmlns="" id="{FB402E6E-E32A-F93E-DF29-0B7B7D88C05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135;p14">
            <a:extLst>
              <a:ext uri="{FF2B5EF4-FFF2-40B4-BE49-F238E27FC236}">
                <a16:creationId xmlns:a16="http://schemas.microsoft.com/office/drawing/2014/main" xmlns="" id="{94DE2391-0DBA-288D-70C5-44BCC51A6DD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fld id="{1AEE6C5C-ECFE-4F21-9939-59579A83FF3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27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33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457200" marR="0" lvl="0" indent="-361946" algn="l" defTabSz="914400" rtl="0" fontAlgn="auto" hangingPunct="1">
        <a:lnSpc>
          <a:spcPct val="90000"/>
        </a:lnSpc>
        <a:spcBef>
          <a:spcPts val="800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1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6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6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75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980" r:id="rId16"/>
    <p:sldLayoutId id="2147483981" r:id="rId17"/>
    <p:sldLayoutId id="2147483982" r:id="rId18"/>
    <p:sldLayoutId id="2147483983" r:id="rId19"/>
    <p:sldLayoutId id="2147483984" r:id="rId20"/>
    <p:sldLayoutId id="214748398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1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  <p:sldLayoutId id="2147484000" r:id="rId14"/>
    <p:sldLayoutId id="2147484001" r:id="rId15"/>
    <p:sldLayoutId id="2147484002" r:id="rId16"/>
    <p:sldLayoutId id="2147484003" r:id="rId17"/>
    <p:sldLayoutId id="2147484004" r:id="rId18"/>
    <p:sldLayoutId id="2147484005" r:id="rId19"/>
    <p:sldLayoutId id="2147484006" r:id="rId20"/>
    <p:sldLayoutId id="214748400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684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  <p:sldLayoutId id="2147484024" r:id="rId16"/>
    <p:sldLayoutId id="214748402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58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8" name="Google Shape;808;p9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9" name="Google Shape;809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0" name="Google Shape;810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1" name="Google Shape;811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 kern="0"/>
              <a:pPr/>
              <a:t>‹N°›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6797319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53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  <p:sldLayoutId id="2147484073" r:id="rId15"/>
    <p:sldLayoutId id="2147484074" r:id="rId16"/>
    <p:sldLayoutId id="214748407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2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  <p:sldLayoutId id="2147484094" r:id="rId18"/>
    <p:sldLayoutId id="2147484095" r:id="rId19"/>
    <p:sldLayoutId id="2147484096" r:id="rId20"/>
    <p:sldLayoutId id="214748409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01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  <p:sldLayoutId id="2147484110" r:id="rId12"/>
    <p:sldLayoutId id="2147484111" r:id="rId13"/>
    <p:sldLayoutId id="2147484112" r:id="rId14"/>
    <p:sldLayoutId id="2147484113" r:id="rId15"/>
    <p:sldLayoutId id="2147484114" r:id="rId16"/>
    <p:sldLayoutId id="2147484115" r:id="rId17"/>
    <p:sldLayoutId id="2147484116" r:id="rId18"/>
    <p:sldLayoutId id="214748411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88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  <p:sldLayoutId id="2147484144" r:id="rId20"/>
    <p:sldLayoutId id="214748414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7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  <p:sldLayoutId id="2147484186" r:id="rId12"/>
    <p:sldLayoutId id="2147484187" r:id="rId13"/>
    <p:sldLayoutId id="2147484188" r:id="rId14"/>
    <p:sldLayoutId id="2147484189" r:id="rId15"/>
    <p:sldLayoutId id="2147484190" r:id="rId16"/>
    <p:sldLayoutId id="2147484191" r:id="rId17"/>
    <p:sldLayoutId id="2147484192" r:id="rId18"/>
    <p:sldLayoutId id="2147484193" r:id="rId19"/>
    <p:sldLayoutId id="2147484194" r:id="rId20"/>
    <p:sldLayoutId id="214748419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4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  <p:sldLayoutId id="2147484210" r:id="rId14"/>
    <p:sldLayoutId id="2147484211" r:id="rId15"/>
    <p:sldLayoutId id="2147484212" r:id="rId16"/>
    <p:sldLayoutId id="21474842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05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  <p:sldLayoutId id="2147484220" r:id="rId6"/>
    <p:sldLayoutId id="2147484221" r:id="rId7"/>
    <p:sldLayoutId id="2147484222" r:id="rId8"/>
    <p:sldLayoutId id="2147484223" r:id="rId9"/>
    <p:sldLayoutId id="2147484224" r:id="rId10"/>
    <p:sldLayoutId id="2147484225" r:id="rId11"/>
    <p:sldLayoutId id="2147484226" r:id="rId12"/>
    <p:sldLayoutId id="2147484227" r:id="rId13"/>
    <p:sldLayoutId id="2147484228" r:id="rId14"/>
    <p:sldLayoutId id="2147484229" r:id="rId15"/>
    <p:sldLayoutId id="2147484230" r:id="rId16"/>
    <p:sldLayoutId id="2147484231" r:id="rId17"/>
    <p:sldLayoutId id="2147484232" r:id="rId18"/>
    <p:sldLayoutId id="2147484233" r:id="rId19"/>
    <p:sldLayoutId id="2147484234" r:id="rId20"/>
    <p:sldLayoutId id="2147484235" r:id="rId21"/>
    <p:sldLayoutId id="2147484236" r:id="rId22"/>
    <p:sldLayoutId id="2147484237" r:id="rId23"/>
    <p:sldLayoutId id="2147484238" r:id="rId24"/>
    <p:sldLayoutId id="2147484239" r:id="rId25"/>
    <p:sldLayoutId id="2147484240" r:id="rId26"/>
    <p:sldLayoutId id="2147484241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75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  <p:sldLayoutId id="2147484254" r:id="rId12"/>
    <p:sldLayoutId id="2147484255" r:id="rId13"/>
    <p:sldLayoutId id="2147484256" r:id="rId14"/>
    <p:sldLayoutId id="2147484257" r:id="rId15"/>
    <p:sldLayoutId id="2147484258" r:id="rId16"/>
    <p:sldLayoutId id="21474842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49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  <p:sldLayoutId id="2147484272" r:id="rId12"/>
    <p:sldLayoutId id="2147484273" r:id="rId13"/>
    <p:sldLayoutId id="2147484274" r:id="rId14"/>
    <p:sldLayoutId id="2147484275" r:id="rId15"/>
    <p:sldLayoutId id="2147484276" r:id="rId16"/>
    <p:sldLayoutId id="2147484277" r:id="rId17"/>
    <p:sldLayoutId id="2147484278" r:id="rId18"/>
    <p:sldLayoutId id="2147484279" r:id="rId19"/>
    <p:sldLayoutId id="2147484280" r:id="rId20"/>
    <p:sldLayoutId id="21474842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288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84" r:id="rId2"/>
    <p:sldLayoutId id="2147484285" r:id="rId3"/>
    <p:sldLayoutId id="2147484286" r:id="rId4"/>
    <p:sldLayoutId id="2147484287" r:id="rId5"/>
    <p:sldLayoutId id="2147484288" r:id="rId6"/>
    <p:sldLayoutId id="2147484289" r:id="rId7"/>
    <p:sldLayoutId id="2147484290" r:id="rId8"/>
    <p:sldLayoutId id="2147484291" r:id="rId9"/>
    <p:sldLayoutId id="2147484292" r:id="rId10"/>
    <p:sldLayoutId id="2147484293" r:id="rId11"/>
    <p:sldLayoutId id="2147484294" r:id="rId12"/>
    <p:sldLayoutId id="2147484295" r:id="rId13"/>
    <p:sldLayoutId id="2147484296" r:id="rId14"/>
    <p:sldLayoutId id="2147484297" r:id="rId15"/>
    <p:sldLayoutId id="2147484298" r:id="rId16"/>
    <p:sldLayoutId id="2147484299" r:id="rId17"/>
    <p:sldLayoutId id="2147484300" r:id="rId18"/>
    <p:sldLayoutId id="2147484301" r:id="rId19"/>
    <p:sldLayoutId id="2147484302" r:id="rId20"/>
    <p:sldLayoutId id="2147484303" r:id="rId21"/>
    <p:sldLayoutId id="2147484304" r:id="rId22"/>
    <p:sldLayoutId id="2147484305" r:id="rId23"/>
    <p:sldLayoutId id="2147484306" r:id="rId24"/>
    <p:sldLayoutId id="2147484307" r:id="rId25"/>
    <p:sldLayoutId id="2147484308" r:id="rId26"/>
    <p:sldLayoutId id="2147484309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56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2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896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  <p:sldLayoutId id="2147484336" r:id="rId12"/>
    <p:sldLayoutId id="2147484337" r:id="rId13"/>
    <p:sldLayoutId id="2147484338" r:id="rId14"/>
    <p:sldLayoutId id="2147484339" r:id="rId15"/>
    <p:sldLayoutId id="2147484340" r:id="rId16"/>
    <p:sldLayoutId id="2147484341" r:id="rId17"/>
    <p:sldLayoutId id="2147484342" r:id="rId18"/>
    <p:sldLayoutId id="2147484343" r:id="rId19"/>
    <p:sldLayoutId id="2147484344" r:id="rId20"/>
    <p:sldLayoutId id="2147484345" r:id="rId21"/>
    <p:sldLayoutId id="2147484346" r:id="rId22"/>
    <p:sldLayoutId id="2147484347" r:id="rId23"/>
    <p:sldLayoutId id="2147484348" r:id="rId24"/>
    <p:sldLayoutId id="2147484349" r:id="rId25"/>
    <p:sldLayoutId id="2147484350" r:id="rId26"/>
    <p:sldLayoutId id="2147484351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36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3" r:id="rId1"/>
    <p:sldLayoutId id="2147484354" r:id="rId2"/>
    <p:sldLayoutId id="2147484355" r:id="rId3"/>
    <p:sldLayoutId id="2147484356" r:id="rId4"/>
    <p:sldLayoutId id="2147484357" r:id="rId5"/>
    <p:sldLayoutId id="2147484358" r:id="rId6"/>
    <p:sldLayoutId id="2147484359" r:id="rId7"/>
    <p:sldLayoutId id="2147484360" r:id="rId8"/>
    <p:sldLayoutId id="2147484361" r:id="rId9"/>
    <p:sldLayoutId id="2147484362" r:id="rId10"/>
    <p:sldLayoutId id="2147484363" r:id="rId11"/>
    <p:sldLayoutId id="2147484364" r:id="rId12"/>
    <p:sldLayoutId id="2147484365" r:id="rId13"/>
    <p:sldLayoutId id="2147484366" r:id="rId14"/>
    <p:sldLayoutId id="2147484367" r:id="rId15"/>
    <p:sldLayoutId id="2147484368" r:id="rId16"/>
    <p:sldLayoutId id="2147484369" r:id="rId17"/>
    <p:sldLayoutId id="2147484370" r:id="rId18"/>
    <p:sldLayoutId id="2147484371" r:id="rId19"/>
    <p:sldLayoutId id="2147484372" r:id="rId20"/>
    <p:sldLayoutId id="2147484373" r:id="rId21"/>
    <p:sldLayoutId id="2147484374" r:id="rId22"/>
    <p:sldLayoutId id="2147484375" r:id="rId23"/>
    <p:sldLayoutId id="2147484376" r:id="rId24"/>
    <p:sldLayoutId id="2147484377" r:id="rId25"/>
    <p:sldLayoutId id="2147484378" r:id="rId26"/>
    <p:sldLayoutId id="2147484379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60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  <p:sldLayoutId id="2147484392" r:id="rId12"/>
    <p:sldLayoutId id="2147484393" r:id="rId13"/>
    <p:sldLayoutId id="2147484394" r:id="rId14"/>
    <p:sldLayoutId id="2147484395" r:id="rId15"/>
    <p:sldLayoutId id="2147484396" r:id="rId16"/>
    <p:sldLayoutId id="2147484397" r:id="rId17"/>
    <p:sldLayoutId id="2147484398" r:id="rId18"/>
    <p:sldLayoutId id="2147484399" r:id="rId19"/>
    <p:sldLayoutId id="2147484400" r:id="rId20"/>
    <p:sldLayoutId id="2147484401" r:id="rId21"/>
    <p:sldLayoutId id="2147484402" r:id="rId22"/>
    <p:sldLayoutId id="2147484403" r:id="rId23"/>
    <p:sldLayoutId id="2147484404" r:id="rId24"/>
    <p:sldLayoutId id="2147484405" r:id="rId25"/>
    <p:sldLayoutId id="2147484406" r:id="rId26"/>
    <p:sldLayoutId id="2147484407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21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  <p:sldLayoutId id="2147484423" r:id="rId2"/>
    <p:sldLayoutId id="2147484424" r:id="rId3"/>
    <p:sldLayoutId id="2147484425" r:id="rId4"/>
    <p:sldLayoutId id="2147484426" r:id="rId5"/>
    <p:sldLayoutId id="2147484427" r:id="rId6"/>
    <p:sldLayoutId id="2147484428" r:id="rId7"/>
    <p:sldLayoutId id="2147484429" r:id="rId8"/>
    <p:sldLayoutId id="2147484430" r:id="rId9"/>
    <p:sldLayoutId id="2147484431" r:id="rId10"/>
    <p:sldLayoutId id="2147484432" r:id="rId11"/>
    <p:sldLayoutId id="2147484433" r:id="rId12"/>
    <p:sldLayoutId id="2147484434" r:id="rId13"/>
    <p:sldLayoutId id="2147484435" r:id="rId14"/>
    <p:sldLayoutId id="2147484436" r:id="rId15"/>
    <p:sldLayoutId id="2147484437" r:id="rId16"/>
    <p:sldLayoutId id="2147484438" r:id="rId17"/>
    <p:sldLayoutId id="2147484439" r:id="rId18"/>
    <p:sldLayoutId id="2147484440" r:id="rId19"/>
    <p:sldLayoutId id="2147484441" r:id="rId20"/>
    <p:sldLayoutId id="2147484442" r:id="rId21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8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4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9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0.xml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7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7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7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7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3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9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8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8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08.xml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0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0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0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1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3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7.xml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4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9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9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9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90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xmlns="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xmlns="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xmlns="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اللبنة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xmlns="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xmlns="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الأسبوع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xmlns="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xmlns="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xmlns="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xmlns="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xmlns="" id="{E5F594F0-519F-8116-06FC-158330561925}"/>
                </a:ext>
              </a:extLst>
            </p:cNvPr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>
                  <a:solidFill>
                    <a:srgbClr val="FFFFFF"/>
                  </a:solidFill>
                  <a:latin typeface="Dosis"/>
                  <a:ea typeface="Dosis"/>
                  <a:cs typeface="Dosis"/>
                </a:rPr>
                <a:t>الاولى</a:t>
              </a:r>
            </a:p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>
                  <a:solidFill>
                    <a:srgbClr val="FFFFFF"/>
                  </a:solidFill>
                  <a:latin typeface="Arial" pitchFamily="34"/>
                  <a:ea typeface="Dosis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:a16="http://schemas.microsoft.com/office/drawing/2014/main" xmlns="" id="{F1FBBE3B-B0B6-EF4B-3D10-C1678888BE57}"/>
              </a:ext>
            </a:extLst>
          </p:cNvPr>
          <p:cNvSpPr/>
          <p:nvPr/>
        </p:nvSpPr>
        <p:spPr>
          <a:xfrm>
            <a:off x="4895237" y="5263216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xmlns="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الحصة</a:t>
            </a: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xmlns="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xmlns="" id="{328AD07A-2BE8-E8A4-C02B-B9C4DE22C9E7}"/>
              </a:ext>
            </a:extLst>
          </p:cNvPr>
          <p:cNvSpPr/>
          <p:nvPr/>
        </p:nvSpPr>
        <p:spPr>
          <a:xfrm>
            <a:off x="4875603" y="6056383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xmlns="" id="{61109EE3-7AB9-A65B-8940-341C607461A7}"/>
              </a:ext>
            </a:extLst>
          </p:cNvPr>
          <p:cNvSpPr txBox="1"/>
          <p:nvPr/>
        </p:nvSpPr>
        <p:spPr>
          <a:xfrm>
            <a:off x="9691748" y="618181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الموضوع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xmlns="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xmlns="" id="{B9A582CD-A7E2-58EF-C6CE-EB8EC1CB9885}"/>
              </a:ext>
            </a:extLst>
          </p:cNvPr>
          <p:cNvSpPr txBox="1"/>
          <p:nvPr/>
        </p:nvSpPr>
        <p:spPr>
          <a:xfrm>
            <a:off x="4963858" y="3572643"/>
            <a:ext cx="4727890" cy="38856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sz="2400" b="1" dirty="0">
                <a:solidFill>
                  <a:schemeClr val="bg1"/>
                </a:solidFill>
                <a:latin typeface="Arial"/>
                <a:ea typeface="Arial"/>
                <a:sym typeface="Arial"/>
              </a:rPr>
              <a:t>3 - الطَلاقَةُ والفَهْمُ على مستوى نص قصير</a:t>
            </a:r>
          </a:p>
        </p:txBody>
      </p:sp>
      <p:sp>
        <p:nvSpPr>
          <p:cNvPr id="21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726893" y="4513309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الثاني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2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726893" y="540138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الثانية 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6" name="Google Shape;779;p100">
            <a:extLst>
              <a:ext uri="{FF2B5EF4-FFF2-40B4-BE49-F238E27FC236}">
                <a16:creationId xmlns:a16="http://schemas.microsoft.com/office/drawing/2014/main" xmlns="" id="{B9A582CD-A7E2-58EF-C6CE-EB8EC1CB9885}"/>
              </a:ext>
            </a:extLst>
          </p:cNvPr>
          <p:cNvSpPr txBox="1"/>
          <p:nvPr/>
        </p:nvSpPr>
        <p:spPr>
          <a:xfrm>
            <a:off x="4895237" y="6236437"/>
            <a:ext cx="4727890" cy="2914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b="1" dirty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أقرأ بطلاقة وأفهم نصا حجاجيا في الدفاع عن </a:t>
            </a:r>
            <a:r>
              <a:rPr lang="ar-MA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موقف ص: 59</a:t>
            </a:r>
            <a:endParaRPr lang="ar-MA" b="1" dirty="0">
              <a:solidFill>
                <a:schemeClr val="bg1"/>
              </a:solidFill>
              <a:latin typeface="Arial"/>
              <a:ea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3212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:a16="http://schemas.microsoft.com/office/drawing/2014/main" xmlns="" id="{186C4AD9-E957-5C52-09E9-70086A5F5FCB}"/>
              </a:ext>
            </a:extLst>
          </p:cNvPr>
          <p:cNvSpPr/>
          <p:nvPr/>
        </p:nvSpPr>
        <p:spPr>
          <a:xfrm>
            <a:off x="7398006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هيكلة اللبنات 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:</a:t>
            </a:r>
            <a:r>
              <a:rPr lang="ar-MA" sz="3200" b="1" kern="0" dirty="0">
                <a:solidFill>
                  <a:srgbClr val="44546A"/>
                </a:solidFill>
              </a:rPr>
              <a:t> </a:t>
            </a:r>
            <a:endParaRPr lang="fr-FR" sz="3200" b="1" kern="0" dirty="0">
              <a:solidFill>
                <a:srgbClr val="44546A"/>
              </a:solidFill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:a16="http://schemas.microsoft.com/office/drawing/2014/main" xmlns="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2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:a16="http://schemas.microsoft.com/office/drawing/2014/main" xmlns="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:a16="http://schemas.microsoft.com/office/drawing/2014/main" xmlns="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:a16="http://schemas.microsoft.com/office/drawing/2014/main" xmlns="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:a16="http://schemas.microsoft.com/office/drawing/2014/main" xmlns="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الطلاقة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:a16="http://schemas.microsoft.com/office/drawing/2014/main" xmlns="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الفهم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:a16="http://schemas.microsoft.com/office/drawing/2014/main" xmlns="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النص الطويل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:a16="http://schemas.microsoft.com/office/drawing/2014/main" xmlns="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متوسط الطول</a:t>
              </a:r>
              <a:endParaRPr lang="fr-FR" sz="2000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:a16="http://schemas.microsoft.com/office/drawing/2014/main" xmlns="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القصير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:a16="http://schemas.microsoft.com/office/drawing/2014/main" xmlns="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 dirty="0">
                  <a:solidFill>
                    <a:srgbClr val="FFFFFF"/>
                  </a:solidFill>
                  <a:latin typeface="Arial"/>
                </a:rPr>
                <a:t>الفقرة</a:t>
              </a:r>
              <a:endParaRPr lang="fr-FR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:a16="http://schemas.microsoft.com/office/drawing/2014/main" xmlns="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الجملة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:a16="http://schemas.microsoft.com/office/drawing/2014/main" xmlns="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:a16="http://schemas.microsoft.com/office/drawing/2014/main" xmlns="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:a16="http://schemas.microsoft.com/office/drawing/2014/main" xmlns="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:a16="http://schemas.microsoft.com/office/drawing/2014/main" xmlns="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:a16="http://schemas.microsoft.com/office/drawing/2014/main" xmlns="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:a16="http://schemas.microsoft.com/office/drawing/2014/main" xmlns="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:a16="http://schemas.microsoft.com/office/drawing/2014/main" xmlns="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:a16="http://schemas.microsoft.com/office/drawing/2014/main" xmlns="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:a16="http://schemas.microsoft.com/office/drawing/2014/main" xmlns="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:a16="http://schemas.microsoft.com/office/drawing/2014/main" xmlns="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:a16="http://schemas.microsoft.com/office/drawing/2014/main" xmlns="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:a16="http://schemas.microsoft.com/office/drawing/2014/main" xmlns="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:a16="http://schemas.microsoft.com/office/drawing/2014/main" xmlns="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:a16="http://schemas.microsoft.com/office/drawing/2014/main" xmlns="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اللبنة4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:a16="http://schemas.microsoft.com/office/drawing/2014/main" xmlns="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3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:a16="http://schemas.microsoft.com/office/drawing/2014/main" xmlns="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1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:a16="http://schemas.microsoft.com/office/drawing/2014/main" xmlns="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:a16="http://schemas.microsoft.com/office/drawing/2014/main" xmlns="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:a16="http://schemas.microsoft.com/office/drawing/2014/main" xmlns="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5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:a16="http://schemas.microsoft.com/office/drawing/2014/main" xmlns="" id="{9B7AA568-B891-D1D6-8907-AC7EEC345817}"/>
              </a:ext>
            </a:extLst>
          </p:cNvPr>
          <p:cNvSpPr txBox="1"/>
          <p:nvPr/>
        </p:nvSpPr>
        <p:spPr>
          <a:xfrm>
            <a:off x="5643649" y="6048801"/>
            <a:ext cx="11723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>
                <a:solidFill>
                  <a:srgbClr val="C00000"/>
                </a:solidFill>
                <a:latin typeface="Arial"/>
              </a:rPr>
              <a:t>اللبنة 2</a:t>
            </a:r>
            <a:endParaRPr lang="fr-FR" b="1" kern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:a16="http://schemas.microsoft.com/office/drawing/2014/main" xmlns="" id="{A15C9E74-958E-FB1C-79EF-5F9BFF3A6693}"/>
              </a:ext>
            </a:extLst>
          </p:cNvPr>
          <p:cNvSpPr txBox="1"/>
          <p:nvPr/>
        </p:nvSpPr>
        <p:spPr>
          <a:xfrm>
            <a:off x="5267715" y="2885975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:a16="http://schemas.microsoft.com/office/drawing/2014/main" xmlns="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329" y="2486969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:a16="http://schemas.microsoft.com/office/drawing/2014/main" xmlns="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46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xmlns="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xmlns="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xmlns="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xmlns="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>
              <a:lnSpc>
                <a:spcPct val="90000"/>
              </a:lnSpc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srgbClr val="44546A"/>
                </a:solidFill>
                <a:ea typeface="Calibri"/>
                <a:cs typeface="Calibri"/>
              </a:rPr>
              <a:t>صفحات خاصة بالأستاذ(ة)</a:t>
            </a:r>
            <a:endParaRPr lang="fr-FR" sz="20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xmlns="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 تعليمات وتوضيحات موجهة للتلميذ(ة)</a:t>
            </a:r>
          </a:p>
          <a:p>
            <a:pPr>
              <a:defRPr/>
            </a:pPr>
            <a:r>
              <a:rPr lang="ar-MA" dirty="0"/>
              <a:t>(يخاطب بها الأستاذ التلاميذ بصوت مسموع)</a:t>
            </a:r>
            <a:endParaRPr lang="fr-FR" dirty="0"/>
          </a:p>
          <a:p>
            <a:pPr>
              <a:defRPr/>
            </a:pPr>
            <a:endParaRPr lang="ar-MA" dirty="0"/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xmlns="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صفحة في كراسة المتعلم</a:t>
            </a:r>
            <a:endParaRPr lang="fr-MA" dirty="0"/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xmlns="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ذو أولوية ينجز في القسم</a:t>
            </a:r>
            <a:endParaRPr lang="fr-FR" dirty="0"/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xmlns="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اختياري يُستغنى عنه عند عدم توفر </a:t>
            </a:r>
            <a:r>
              <a:rPr lang="ar-MA"/>
              <a:t>الوقت.</a:t>
            </a:r>
            <a:r>
              <a:rPr lang="ar-MA" dirty="0"/>
              <a:t> </a:t>
            </a:r>
            <a:endParaRPr lang="fr-FR" dirty="0"/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xmlns="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 </a:t>
            </a:r>
            <a:r>
              <a:rPr lang="fr-FR" sz="3200" b="1" kern="0" dirty="0">
                <a:solidFill>
                  <a:srgbClr val="44546A"/>
                </a:solidFill>
                <a:ea typeface="Calibri"/>
                <a:cs typeface="Calibri"/>
              </a:rPr>
              <a:t> </a:t>
            </a:r>
            <a:r>
              <a:rPr lang="ar-DZ" sz="3200" b="1" kern="0" dirty="0">
                <a:solidFill>
                  <a:srgbClr val="44546A"/>
                </a:solidFill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ea typeface="Calibri"/>
                <a:cs typeface="Calibri"/>
              </a:rPr>
              <a:t> بالأستاذ(ة)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 </a:t>
            </a:r>
            <a:r>
              <a:rPr lang="ar-MA" sz="3200" b="1" kern="0" dirty="0">
                <a:solidFill>
                  <a:srgbClr val="44546A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55685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3DC51E7-AA48-EBA3-4C6F-BAF95F0AAF70}"/>
              </a:ext>
            </a:extLst>
          </p:cNvPr>
          <p:cNvSpPr txBox="1"/>
          <p:nvPr/>
        </p:nvSpPr>
        <p:spPr>
          <a:xfrm>
            <a:off x="8808330" y="215908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44A9BC0-7CDA-8EA7-4D5F-5CEDB89F2D4A}"/>
              </a:ext>
            </a:extLst>
          </p:cNvPr>
          <p:cNvSpPr txBox="1"/>
          <p:nvPr/>
        </p:nvSpPr>
        <p:spPr>
          <a:xfrm>
            <a:off x="1655882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E73D664B-03D3-444E-9EAF-B07780924F21}"/>
              </a:ext>
            </a:extLst>
          </p:cNvPr>
          <p:cNvSpPr/>
          <p:nvPr/>
        </p:nvSpPr>
        <p:spPr>
          <a:xfrm rot="10800000">
            <a:off x="1655882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5" y="3720389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199" y="3749165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909090C4-3F4D-7825-CDD6-BE9AB574BF24}"/>
              </a:ext>
            </a:extLst>
          </p:cNvPr>
          <p:cNvSpPr/>
          <p:nvPr/>
        </p:nvSpPr>
        <p:spPr>
          <a:xfrm rot="10800000">
            <a:off x="8875986" y="1556361"/>
            <a:ext cx="2863133" cy="131296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xmlns="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10300568" y="2879332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14BFC67-B50B-DB3D-1760-C43110CEA4C0}"/>
              </a:ext>
            </a:extLst>
          </p:cNvPr>
          <p:cNvSpPr txBox="1"/>
          <p:nvPr/>
        </p:nvSpPr>
        <p:spPr>
          <a:xfrm>
            <a:off x="6751642" y="5578997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  <a:latin typeface="Aptos" panose="0211000402020202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9DC63924-DDF6-56C4-DB3A-890AED172AA3}"/>
              </a:ext>
            </a:extLst>
          </p:cNvPr>
          <p:cNvSpPr txBox="1"/>
          <p:nvPr/>
        </p:nvSpPr>
        <p:spPr>
          <a:xfrm>
            <a:off x="882208" y="2165636"/>
            <a:ext cx="83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rgbClr val="4EA72E"/>
                </a:solidFill>
                <a:latin typeface="Aptos" panose="02110004020202020204"/>
              </a:rPr>
              <a:t>الرائز</a:t>
            </a:r>
            <a:endParaRPr lang="fr-FR" sz="2800" b="1" dirty="0">
              <a:solidFill>
                <a:srgbClr val="4EA72E"/>
              </a:solidFill>
              <a:latin typeface="Aptos" panose="02110004020202020204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F4E0C8DA-BB20-7C2E-A9CB-3C9077ECA744}"/>
              </a:ext>
            </a:extLst>
          </p:cNvPr>
          <p:cNvSpPr/>
          <p:nvPr/>
        </p:nvSpPr>
        <p:spPr>
          <a:xfrm>
            <a:off x="319857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:a16="http://schemas.microsoft.com/office/drawing/2014/main" xmlns="" id="{EFD3BBFB-7FB4-CDAC-BFA0-AE14654E626E}"/>
              </a:ext>
            </a:extLst>
          </p:cNvPr>
          <p:cNvSpPr/>
          <p:nvPr/>
        </p:nvSpPr>
        <p:spPr>
          <a:xfrm>
            <a:off x="3380391" y="370956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  <a:cs typeface="Arial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:a16="http://schemas.microsoft.com/office/drawing/2014/main" xmlns="" id="{57DA0EB5-5D87-413B-3347-D9FD00B0D4F4}"/>
              </a:ext>
            </a:extLst>
          </p:cNvPr>
          <p:cNvSpPr/>
          <p:nvPr/>
        </p:nvSpPr>
        <p:spPr>
          <a:xfrm rot="10800000">
            <a:off x="10615213" y="3414547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:a16="http://schemas.microsoft.com/office/drawing/2014/main" xmlns="" id="{3EA06B1B-0C19-F757-318B-34C52282DE72}"/>
              </a:ext>
            </a:extLst>
          </p:cNvPr>
          <p:cNvSpPr/>
          <p:nvPr/>
        </p:nvSpPr>
        <p:spPr>
          <a:xfrm rot="10800000">
            <a:off x="933759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:a16="http://schemas.microsoft.com/office/drawing/2014/main" xmlns="" id="{F93E06B1-235E-DA56-E640-0233CC72958C}"/>
              </a:ext>
            </a:extLst>
          </p:cNvPr>
          <p:cNvSpPr/>
          <p:nvPr/>
        </p:nvSpPr>
        <p:spPr>
          <a:xfrm rot="10800000">
            <a:off x="805997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:a16="http://schemas.microsoft.com/office/drawing/2014/main" xmlns="" id="{4542C7CC-9153-0DE1-73FE-F0356FE5790D}"/>
              </a:ext>
            </a:extLst>
          </p:cNvPr>
          <p:cNvSpPr/>
          <p:nvPr/>
        </p:nvSpPr>
        <p:spPr>
          <a:xfrm rot="10800000">
            <a:off x="678235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:a16="http://schemas.microsoft.com/office/drawing/2014/main" xmlns="" id="{33103257-0E50-2897-6C4A-D8688F70848F}"/>
              </a:ext>
            </a:extLst>
          </p:cNvPr>
          <p:cNvSpPr/>
          <p:nvPr/>
        </p:nvSpPr>
        <p:spPr>
          <a:xfrm rot="10800000">
            <a:off x="4227116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:a16="http://schemas.microsoft.com/office/drawing/2014/main" xmlns="" id="{143159A1-056A-B8AA-4827-D5C81D9BDCF7}"/>
              </a:ext>
            </a:extLst>
          </p:cNvPr>
          <p:cNvSpPr/>
          <p:nvPr/>
        </p:nvSpPr>
        <p:spPr>
          <a:xfrm rot="10800000">
            <a:off x="39425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FF0000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:a16="http://schemas.microsoft.com/office/drawing/2014/main" xmlns="" id="{668B47D4-B14A-FC64-78D4-7A3D85285695}"/>
              </a:ext>
            </a:extLst>
          </p:cNvPr>
          <p:cNvSpPr/>
          <p:nvPr/>
        </p:nvSpPr>
        <p:spPr>
          <a:xfrm rot="10800000">
            <a:off x="5504734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:a16="http://schemas.microsoft.com/office/drawing/2014/main" xmlns="" id="{4892B18E-61E5-A113-5C65-74422926CFD9}"/>
              </a:ext>
            </a:extLst>
          </p:cNvPr>
          <p:cNvSpPr/>
          <p:nvPr/>
        </p:nvSpPr>
        <p:spPr>
          <a:xfrm rot="10800000">
            <a:off x="2949497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:a16="http://schemas.microsoft.com/office/drawing/2014/main" xmlns="" id="{5E86CA5D-46DD-88C5-CA43-33E24F468758}"/>
              </a:ext>
            </a:extLst>
          </p:cNvPr>
          <p:cNvSpPr/>
          <p:nvPr/>
        </p:nvSpPr>
        <p:spPr>
          <a:xfrm rot="10800000">
            <a:off x="167187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:a16="http://schemas.microsoft.com/office/drawing/2014/main" xmlns="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54" y="49806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:a16="http://schemas.microsoft.com/office/drawing/2014/main" xmlns="" id="{57E41609-26AE-541D-C296-C2537E54618D}"/>
              </a:ext>
            </a:extLst>
          </p:cNvPr>
          <p:cNvSpPr txBox="1"/>
          <p:nvPr/>
        </p:nvSpPr>
        <p:spPr>
          <a:xfrm>
            <a:off x="1106235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1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:a16="http://schemas.microsoft.com/office/drawing/2014/main" xmlns="" id="{D6577EC6-0F01-3A0D-81EF-862945F9548F}"/>
              </a:ext>
            </a:extLst>
          </p:cNvPr>
          <p:cNvSpPr txBox="1"/>
          <p:nvPr/>
        </p:nvSpPr>
        <p:spPr>
          <a:xfrm>
            <a:off x="9715075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2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xmlns="" id="{09A4BE94-7DC4-FE93-74F0-67B93DC25A88}"/>
              </a:ext>
            </a:extLst>
          </p:cNvPr>
          <p:cNvSpPr txBox="1"/>
          <p:nvPr/>
        </p:nvSpPr>
        <p:spPr>
          <a:xfrm>
            <a:off x="836779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xmlns="" id="{4C59B5BE-80AC-E69A-6BBB-D6E99F9464C4}"/>
              </a:ext>
            </a:extLst>
          </p:cNvPr>
          <p:cNvSpPr txBox="1"/>
          <p:nvPr/>
        </p:nvSpPr>
        <p:spPr>
          <a:xfrm>
            <a:off x="7090175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4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xmlns="" id="{A529B87B-A240-2B65-4A46-F61E75BC1216}"/>
              </a:ext>
            </a:extLst>
          </p:cNvPr>
          <p:cNvSpPr txBox="1"/>
          <p:nvPr/>
        </p:nvSpPr>
        <p:spPr>
          <a:xfrm>
            <a:off x="5801173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xmlns="" id="{18A8F612-0F78-E073-BD24-1018FF906E08}"/>
              </a:ext>
            </a:extLst>
          </p:cNvPr>
          <p:cNvSpPr txBox="1"/>
          <p:nvPr/>
        </p:nvSpPr>
        <p:spPr>
          <a:xfrm>
            <a:off x="4565810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6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xmlns="" id="{8D461894-EE5D-6E36-B2E0-052B9CF49141}"/>
              </a:ext>
            </a:extLst>
          </p:cNvPr>
          <p:cNvSpPr txBox="1"/>
          <p:nvPr/>
        </p:nvSpPr>
        <p:spPr>
          <a:xfrm>
            <a:off x="3334775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7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xmlns="" id="{103C0EFD-A027-0EBF-6DCA-DDAD982C37BE}"/>
              </a:ext>
            </a:extLst>
          </p:cNvPr>
          <p:cNvSpPr txBox="1"/>
          <p:nvPr/>
        </p:nvSpPr>
        <p:spPr>
          <a:xfrm>
            <a:off x="2010573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8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xmlns="" id="{B7AF7B29-445B-60DD-6B69-50F7E9666626}"/>
              </a:ext>
            </a:extLst>
          </p:cNvPr>
          <p:cNvSpPr txBox="1"/>
          <p:nvPr/>
        </p:nvSpPr>
        <p:spPr>
          <a:xfrm>
            <a:off x="599171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xmlns="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4" y="4894908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:a16="http://schemas.microsoft.com/office/drawing/2014/main" xmlns="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:a16="http://schemas.microsoft.com/office/drawing/2014/main" xmlns="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:a16="http://schemas.microsoft.com/office/drawing/2014/main" xmlns="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2" y="2948664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78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xmlns="" id="{9367E4CA-14F3-9F57-ED53-8A3D06E4C32F}"/>
              </a:ext>
            </a:extLst>
          </p:cNvPr>
          <p:cNvSpPr txBox="1"/>
          <p:nvPr/>
        </p:nvSpPr>
        <p:spPr>
          <a:xfrm>
            <a:off x="6813675" y="235406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حصص الأسبوع :</a:t>
            </a:r>
            <a:endParaRPr lang="fr-FR" sz="3200" b="1" i="0" u="none" strike="noStrike" kern="1200" cap="none" spc="0" baseline="0">
              <a:solidFill>
                <a:srgbClr val="44546A"/>
              </a:solidFill>
              <a:uFillTx/>
              <a:latin typeface="Calibri"/>
            </a:endParaRPr>
          </a:p>
        </p:txBody>
      </p:sp>
      <p:sp>
        <p:nvSpPr>
          <p:cNvPr id="3" name="Rectangle : coins arrondis 18 - 3">
            <a:extLst>
              <a:ext uri="{FF2B5EF4-FFF2-40B4-BE49-F238E27FC236}">
                <a16:creationId xmlns:a16="http://schemas.microsoft.com/office/drawing/2014/main" xmlns="" id="{E7125ABE-93C9-34A7-EC4C-E28F434EFB62}"/>
              </a:ext>
            </a:extLst>
          </p:cNvPr>
          <p:cNvSpPr/>
          <p:nvPr/>
        </p:nvSpPr>
        <p:spPr>
          <a:xfrm>
            <a:off x="1409023" y="3187246"/>
            <a:ext cx="645499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5750" indent="-285750" algn="r" defTabSz="1219170" rtl="1">
              <a:buFont typeface="Arial" panose="020B0604020202020204" pitchFamily="34" charset="0"/>
              <a:buChar char="•"/>
            </a:pP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وأفهم نصا حجاجيا في التعبير عن موقف</a:t>
            </a:r>
          </a:p>
        </p:txBody>
      </p:sp>
      <p:sp>
        <p:nvSpPr>
          <p:cNvPr id="5" name="Rectangle : coins arrondis 18 - 3">
            <a:extLst>
              <a:ext uri="{FF2B5EF4-FFF2-40B4-BE49-F238E27FC236}">
                <a16:creationId xmlns:a16="http://schemas.microsoft.com/office/drawing/2014/main" xmlns="" id="{F7E750AB-D1FD-A7E1-396E-64DB59D87636}"/>
              </a:ext>
            </a:extLst>
          </p:cNvPr>
          <p:cNvSpPr/>
          <p:nvPr/>
        </p:nvSpPr>
        <p:spPr>
          <a:xfrm>
            <a:off x="1366966" y="4009528"/>
            <a:ext cx="6497051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 indent="-285750" algn="r" defTabSz="342909" rtl="1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prstClr val="white"/>
                </a:solidFill>
                <a:ea typeface="Calibri"/>
                <a:cs typeface="Calibri"/>
              </a:rPr>
              <a:t>أقرأ بطلاقة وأفهم  نصا تفسيريا حول حدث ثقافي</a:t>
            </a: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:a16="http://schemas.microsoft.com/office/drawing/2014/main" xmlns="" id="{ACEE7100-E846-B31E-4E40-E4C90CED74BD}"/>
              </a:ext>
            </a:extLst>
          </p:cNvPr>
          <p:cNvSpPr/>
          <p:nvPr/>
        </p:nvSpPr>
        <p:spPr>
          <a:xfrm>
            <a:off x="8307557" y="4009529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3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:a16="http://schemas.microsoft.com/office/drawing/2014/main" xmlns="" id="{1867A7A4-94C0-3F25-90FC-D9C5427B6C57}"/>
              </a:ext>
            </a:extLst>
          </p:cNvPr>
          <p:cNvSpPr/>
          <p:nvPr/>
        </p:nvSpPr>
        <p:spPr>
          <a:xfrm>
            <a:off x="8307557" y="3187247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2 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:a16="http://schemas.microsoft.com/office/drawing/2014/main" xmlns="" id="{8F36FC4A-2671-3117-A4A3-DBF35D884BE9}"/>
              </a:ext>
            </a:extLst>
          </p:cNvPr>
          <p:cNvSpPr/>
          <p:nvPr/>
        </p:nvSpPr>
        <p:spPr>
          <a:xfrm>
            <a:off x="8327912" y="4837132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 : coins arrondis 18 - 3">
            <a:extLst>
              <a:ext uri="{FF2B5EF4-FFF2-40B4-BE49-F238E27FC236}">
                <a16:creationId xmlns:a16="http://schemas.microsoft.com/office/drawing/2014/main" xmlns="" id="{111B0A63-0547-5E24-0F8D-78E2186A2009}"/>
              </a:ext>
            </a:extLst>
          </p:cNvPr>
          <p:cNvSpPr/>
          <p:nvPr/>
        </p:nvSpPr>
        <p:spPr>
          <a:xfrm>
            <a:off x="1533715" y="2235191"/>
            <a:ext cx="6330302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7857" indent="-287857" algn="r" defTabSz="1219170" rtl="1">
              <a:buClr>
                <a:srgbClr val="000000"/>
              </a:buClr>
              <a:buSzPts val="1200"/>
              <a:buFont typeface="Arial"/>
              <a:buChar char="•"/>
            </a:pPr>
            <a:r>
              <a:rPr lang="ar-MA" sz="2000" b="1" kern="0" dirty="0">
                <a:solidFill>
                  <a:schemeClr val="bg1"/>
                </a:solidFill>
                <a:ea typeface="Calibri"/>
                <a:cs typeface="Calibri"/>
              </a:rPr>
              <a:t>أقرأ بطلاقة وأفهم  نصا تفسيريا حول ظاهرة اجتماعية</a:t>
            </a: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xmlns="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 : coins arrondis 18 - 3">
            <a:extLst>
              <a:ext uri="{FF2B5EF4-FFF2-40B4-BE49-F238E27FC236}">
                <a16:creationId xmlns:a16="http://schemas.microsoft.com/office/drawing/2014/main" xmlns="" id="{111B0A63-0547-5E24-0F8D-78E2186A2009}"/>
              </a:ext>
            </a:extLst>
          </p:cNvPr>
          <p:cNvSpPr/>
          <p:nvPr/>
        </p:nvSpPr>
        <p:spPr>
          <a:xfrm>
            <a:off x="1388242" y="4844957"/>
            <a:ext cx="6496556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7857" indent="-287857" algn="r" defTabSz="1219170" rtl="1">
              <a:buClr>
                <a:srgbClr val="000000"/>
              </a:buClr>
              <a:buSzPts val="1200"/>
              <a:buFont typeface="Arial"/>
              <a:buChar char="•"/>
            </a:pPr>
            <a:r>
              <a:rPr lang="ar-MA" sz="2000" b="1" kern="0" dirty="0">
                <a:solidFill>
                  <a:schemeClr val="bg1"/>
                </a:solidFill>
                <a:ea typeface="Calibri"/>
                <a:cs typeface="Calibri"/>
              </a:rPr>
              <a:t>أنجز نشاطا توليفيا</a:t>
            </a:r>
          </a:p>
        </p:txBody>
      </p:sp>
      <p:sp>
        <p:nvSpPr>
          <p:cNvPr id="13" name="Rectangle : coins arrondis 18 - 3">
            <a:extLst>
              <a:ext uri="{FF2B5EF4-FFF2-40B4-BE49-F238E27FC236}">
                <a16:creationId xmlns:a16="http://schemas.microsoft.com/office/drawing/2014/main" xmlns="" id="{1867A7A4-94C0-3F25-90FC-D9C5427B6C57}"/>
              </a:ext>
            </a:extLst>
          </p:cNvPr>
          <p:cNvSpPr/>
          <p:nvPr/>
        </p:nvSpPr>
        <p:spPr>
          <a:xfrm>
            <a:off x="8321411" y="2215904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1867" b="1" kern="0" dirty="0" smtClea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1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223B19E-8B8D-1324-67BF-58711078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40;p112">
            <a:extLst>
              <a:ext uri="{FF2B5EF4-FFF2-40B4-BE49-F238E27FC236}">
                <a16:creationId xmlns:a16="http://schemas.microsoft.com/office/drawing/2014/main" xmlns="" id="{AD33CE28-6430-3190-0BC5-C86759D5CB5B}"/>
              </a:ext>
            </a:extLst>
          </p:cNvPr>
          <p:cNvSpPr txBox="1"/>
          <p:nvPr/>
        </p:nvSpPr>
        <p:spPr>
          <a:xfrm>
            <a:off x="1399309" y="343893"/>
            <a:ext cx="9957210" cy="592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3200" b="1" kern="0" dirty="0" err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ديداكتيكية</a:t>
            </a:r>
            <a:r>
              <a:rPr lang="ar-MA" sz="3200" b="1" kern="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لهذه الحصة</a:t>
            </a:r>
            <a:endParaRPr lang="en-US" sz="32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88;p29">
            <a:extLst>
              <a:ext uri="{FF2B5EF4-FFF2-40B4-BE49-F238E27FC236}">
                <a16:creationId xmlns:a16="http://schemas.microsoft.com/office/drawing/2014/main" xmlns="" id="{8CCFADBE-426F-1BD1-0052-CF95DF424457}"/>
              </a:ext>
            </a:extLst>
          </p:cNvPr>
          <p:cNvSpPr/>
          <p:nvPr/>
        </p:nvSpPr>
        <p:spPr>
          <a:xfrm>
            <a:off x="2598056" y="1651291"/>
            <a:ext cx="6629463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b="1" kern="0" dirty="0" smtClean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في </a:t>
            </a:r>
            <a:r>
              <a:rPr lang="ar-MA" b="1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نهاية هذه الحصة، يجب أن يكون التلاميذ قادرين على:</a:t>
            </a:r>
            <a:endParaRPr lang="fr-FR" b="1" kern="0" dirty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قراءة النص بطلاقة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فَهْمِ المعَانِي المباشرة والضمنية للنص</a:t>
            </a:r>
            <a:r>
              <a:rPr lang="ar-MA" sz="1867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292;p29">
            <a:extLst>
              <a:ext uri="{FF2B5EF4-FFF2-40B4-BE49-F238E27FC236}">
                <a16:creationId xmlns:a16="http://schemas.microsoft.com/office/drawing/2014/main" xmlns="" id="{2FFA696C-060A-544E-952F-61FC383E5B89}"/>
              </a:ext>
            </a:extLst>
          </p:cNvPr>
          <p:cNvSpPr/>
          <p:nvPr/>
        </p:nvSpPr>
        <p:spPr>
          <a:xfrm>
            <a:off x="2598056" y="3117208"/>
            <a:ext cx="6665451" cy="106428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b="1" kern="0" dirty="0" smtClean="0">
              <a:solidFill>
                <a:srgbClr val="000000"/>
              </a:solidFill>
            </a:endParaRPr>
          </a:p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srgbClr val="000000"/>
                </a:solidFill>
              </a:rPr>
              <a:t>ا</a:t>
            </a:r>
            <a:r>
              <a:rPr lang="ar-MA" b="1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لاستراتيجية </a:t>
            </a:r>
            <a:r>
              <a:rPr lang="ar-MA" b="1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التي يتم تدريسها أثناء النمذجة وتمارس خلال بقية الحصة هي:</a:t>
            </a:r>
            <a:endParaRPr lang="fr-FR" b="1" kern="0" dirty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kern="0" dirty="0" err="1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الميتامعرفية</a:t>
            </a:r>
            <a:r>
              <a:rPr lang="ar-MA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، </a:t>
            </a:r>
            <a:r>
              <a:rPr lang="ar-MA" kern="0" dirty="0" err="1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الفارقية</a:t>
            </a:r>
            <a:r>
              <a:rPr lang="ar-MA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، أسئلة الفهم، التعلم التعاوني، العمل الثنائي، التحديات، التقويم الذاتي، التحقق الدائم من الفهم</a:t>
            </a: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8;p29">
            <a:extLst>
              <a:ext uri="{FF2B5EF4-FFF2-40B4-BE49-F238E27FC236}">
                <a16:creationId xmlns:a16="http://schemas.microsoft.com/office/drawing/2014/main" xmlns="" id="{2033AB59-F0F3-EF02-8340-5CD20B0E656E}"/>
              </a:ext>
            </a:extLst>
          </p:cNvPr>
          <p:cNvSpPr/>
          <p:nvPr/>
        </p:nvSpPr>
        <p:spPr>
          <a:xfrm>
            <a:off x="2588964" y="4618604"/>
            <a:ext cx="666545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b="1" kern="0" dirty="0" smtClean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خلال </a:t>
            </a:r>
            <a:r>
              <a:rPr lang="ar-MA" b="1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التغذية الراجعة</a:t>
            </a:r>
            <a:r>
              <a:rPr lang="fr-FR" b="1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: 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تمارين تطبيقية فورية وخارج القسم ( واجبات منزلية)، استخراج القيم </a:t>
            </a:r>
            <a:r>
              <a:rPr lang="ar-MA" kern="0" dirty="0" err="1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السلوكات</a:t>
            </a:r>
            <a:r>
              <a:rPr lang="ar-MA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الايجابية’ تدبير السلوك</a:t>
            </a:r>
            <a:r>
              <a:rPr lang="ar-MA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9FC3AB9C-5C89-984C-153A-E1CA24B59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464185" y="19399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89;p29">
            <a:extLst>
              <a:ext uri="{FF2B5EF4-FFF2-40B4-BE49-F238E27FC236}">
                <a16:creationId xmlns:a16="http://schemas.microsoft.com/office/drawing/2014/main" xmlns="" id="{D271B5C4-A2EC-E69B-E250-E474D690AAE2}"/>
              </a:ext>
            </a:extLst>
          </p:cNvPr>
          <p:cNvSpPr/>
          <p:nvPr/>
        </p:nvSpPr>
        <p:spPr>
          <a:xfrm>
            <a:off x="9297742" y="1651291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مهمة يجب أن ينجزها التلاميذ بنجاح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93;p29">
            <a:extLst>
              <a:ext uri="{FF2B5EF4-FFF2-40B4-BE49-F238E27FC236}">
                <a16:creationId xmlns:a16="http://schemas.microsoft.com/office/drawing/2014/main" xmlns="" id="{336EEC8F-5783-3949-F32D-0F27BD9E7916}"/>
              </a:ext>
            </a:extLst>
          </p:cNvPr>
          <p:cNvSpPr/>
          <p:nvPr/>
        </p:nvSpPr>
        <p:spPr>
          <a:xfrm>
            <a:off x="9333600" y="3117208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استراتيجيات ووسائل </a:t>
            </a:r>
            <a:r>
              <a:rPr lang="ar-MA" b="1" kern="0" dirty="0" err="1">
                <a:solidFill>
                  <a:srgbClr val="000000"/>
                </a:solidFill>
              </a:rPr>
              <a:t>ديداكتيكية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xmlns="" id="{88CF0BA5-A657-4B36-F74B-1C1F2B3FBE18}"/>
              </a:ext>
            </a:extLst>
          </p:cNvPr>
          <p:cNvSpPr/>
          <p:nvPr/>
        </p:nvSpPr>
        <p:spPr>
          <a:xfrm>
            <a:off x="9324638" y="4618604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عناصر التغذية الراجعة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93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:a16="http://schemas.microsoft.com/office/drawing/2014/main" xmlns="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:a16="http://schemas.microsoft.com/office/drawing/2014/main" xmlns="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:a16="http://schemas.microsoft.com/office/drawing/2014/main" xmlns="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:a16="http://schemas.microsoft.com/office/drawing/2014/main" xmlns="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:a16="http://schemas.microsoft.com/office/drawing/2014/main" xmlns="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xmlns="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:a16="http://schemas.microsoft.com/office/drawing/2014/main" xmlns="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xmlns="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xmlns="" id="{1F267F23-D26C-31E1-A452-6F3EE9221B67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xmlns="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xmlns="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xmlns="" id="{9AB985E3-D36F-8039-48C9-F1600104E598}"/>
              </a:ext>
            </a:extLst>
          </p:cNvPr>
          <p:cNvSpPr/>
          <p:nvPr/>
        </p:nvSpPr>
        <p:spPr>
          <a:xfrm>
            <a:off x="4731236" y="219008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:a16="http://schemas.microsoft.com/office/drawing/2014/main" xmlns="" id="{16E76DE3-CCA7-5C71-C648-D3AAB116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24889" y="2097044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xmlns="" id="{48F1B6BE-347D-3A35-7970-D7D85F9309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xmlns="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3350" y="115882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xmlns="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بضوابط العمل داخل الفصل,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xmlns="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Google Shape;5938;p5">
            <a:extLst>
              <a:ext uri="{FF2B5EF4-FFF2-40B4-BE49-F238E27FC236}">
                <a16:creationId xmlns:a16="http://schemas.microsoft.com/office/drawing/2014/main" xmlns="" id="{1B6672DE-2183-EDF7-8DD6-798B402E1CAD}"/>
              </a:ext>
            </a:extLst>
          </p:cNvPr>
          <p:cNvSpPr txBox="1"/>
          <p:nvPr/>
        </p:nvSpPr>
        <p:spPr>
          <a:xfrm>
            <a:off x="903374" y="2407898"/>
            <a:ext cx="8950266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أشارك بفعالية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، 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وأطلب الإذن عند المشاركة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3" name="Google Shape;5939;p5">
            <a:extLst>
              <a:ext uri="{FF2B5EF4-FFF2-40B4-BE49-F238E27FC236}">
                <a16:creationId xmlns:a16="http://schemas.microsoft.com/office/drawing/2014/main" xmlns="" id="{F39D521B-B016-666D-46A9-C9868E4C3241}"/>
              </a:ext>
            </a:extLst>
          </p:cNvPr>
          <p:cNvSpPr txBox="1"/>
          <p:nvPr/>
        </p:nvSpPr>
        <p:spPr>
          <a:xfrm>
            <a:off x="2094591" y="3243125"/>
            <a:ext cx="7824785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أنتبه عندما يتحدث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أستاذي، وأصغي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بعناية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لحديث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</a:t>
            </a:r>
            <a:r>
              <a:rPr lang="ar-SA" sz="2400" b="1" i="0" u="none" strike="noStrike" kern="1200" cap="none" spc="0" baseline="0" dirty="0" err="1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لائي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زميل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اتي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875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:a16="http://schemas.microsoft.com/office/drawing/2014/main" xmlns="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:a16="http://schemas.microsoft.com/office/drawing/2014/main" xmlns="" id="{52AB67E6-D525-0315-A349-C054D6D3E3CC}"/>
              </a:ext>
            </a:extLst>
          </p:cNvPr>
          <p:cNvGrpSpPr/>
          <p:nvPr/>
        </p:nvGrpSpPr>
        <p:grpSpPr>
          <a:xfrm>
            <a:off x="1154739" y="1028725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:a16="http://schemas.microsoft.com/office/drawing/2014/main" xmlns="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:a16="http://schemas.microsoft.com/office/drawing/2014/main" xmlns="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:a16="http://schemas.microsoft.com/office/drawing/2014/main" xmlns="" id="{42AE0523-DC50-577D-5DAA-074BBA8B5B05}"/>
              </a:ext>
            </a:extLst>
          </p:cNvPr>
          <p:cNvSpPr/>
          <p:nvPr/>
        </p:nvSpPr>
        <p:spPr>
          <a:xfrm>
            <a:off x="9561957" y="1608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1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:a16="http://schemas.microsoft.com/office/drawing/2014/main" xmlns="" id="{E74577C6-757B-1496-456B-F240039DF494}"/>
              </a:ext>
            </a:extLst>
          </p:cNvPr>
          <p:cNvSpPr/>
          <p:nvPr/>
        </p:nvSpPr>
        <p:spPr>
          <a:xfrm>
            <a:off x="9561956" y="223777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2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:a16="http://schemas.microsoft.com/office/drawing/2014/main" xmlns="" id="{7D730FBE-1D43-AD8B-ED3D-49EB8E1339DA}"/>
              </a:ext>
            </a:extLst>
          </p:cNvPr>
          <p:cNvSpPr/>
          <p:nvPr/>
        </p:nvSpPr>
        <p:spPr>
          <a:xfrm>
            <a:off x="9578437" y="290674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3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:a16="http://schemas.microsoft.com/office/drawing/2014/main" xmlns="" id="{58D843F1-2329-1E78-0BBB-0F11F9B3BDC8}"/>
              </a:ext>
            </a:extLst>
          </p:cNvPr>
          <p:cNvSpPr/>
          <p:nvPr/>
        </p:nvSpPr>
        <p:spPr>
          <a:xfrm>
            <a:off x="9595208" y="35181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4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:a16="http://schemas.microsoft.com/office/drawing/2014/main" xmlns="" id="{6394811E-A5EA-0FBB-EB0C-6EE935178A64}"/>
              </a:ext>
            </a:extLst>
          </p:cNvPr>
          <p:cNvSpPr/>
          <p:nvPr/>
        </p:nvSpPr>
        <p:spPr>
          <a:xfrm>
            <a:off x="9553358" y="416125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5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:a16="http://schemas.microsoft.com/office/drawing/2014/main" xmlns="" id="{16871F99-CA06-4540-1E62-82B2F9A32AA7}"/>
              </a:ext>
            </a:extLst>
          </p:cNvPr>
          <p:cNvSpPr/>
          <p:nvPr/>
        </p:nvSpPr>
        <p:spPr>
          <a:xfrm>
            <a:off x="4501904" y="177459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rtl="1">
              <a:buClr>
                <a:srgbClr val="000000"/>
              </a:buClr>
              <a:buSzPts val="3200"/>
              <a:defRPr/>
            </a:pPr>
            <a:r>
              <a:rPr lang="ar-MA" sz="3200" b="1" dirty="0">
                <a:solidFill>
                  <a:srgbClr val="0E2841"/>
                </a:solidFill>
                <a:sym typeface="Calibri"/>
              </a:rPr>
              <a:t>هيكلة حصة</a:t>
            </a:r>
            <a:r>
              <a:rPr lang="ar-SA" sz="3200" b="1" dirty="0">
                <a:solidFill>
                  <a:srgbClr val="0E2841"/>
                </a:solidFill>
                <a:sym typeface="Calibri"/>
              </a:rPr>
              <a:t> أقرأ بطلاقة وأفهم</a:t>
            </a:r>
            <a:endParaRPr sz="3200" b="1" dirty="0">
              <a:solidFill>
                <a:srgbClr val="0E2841"/>
              </a:solidFill>
              <a:sym typeface="Calibri"/>
            </a:endParaRPr>
          </a:p>
        </p:txBody>
      </p:sp>
      <p:sp>
        <p:nvSpPr>
          <p:cNvPr id="386" name="Google Shape;386;p11">
            <a:extLst>
              <a:ext uri="{FF2B5EF4-FFF2-40B4-BE49-F238E27FC236}">
                <a16:creationId xmlns:a16="http://schemas.microsoft.com/office/drawing/2014/main" xmlns="" id="{34F31B66-ABE5-A5E7-339A-39848C700C78}"/>
              </a:ext>
            </a:extLst>
          </p:cNvPr>
          <p:cNvSpPr txBox="1"/>
          <p:nvPr/>
        </p:nvSpPr>
        <p:spPr>
          <a:xfrm>
            <a:off x="1440875" y="1604571"/>
            <a:ext cx="811248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افتتاح الحصة </a:t>
            </a:r>
            <a:r>
              <a:rPr lang="ar-MA" altLang="fr-FR" sz="2000" b="1" dirty="0">
                <a:solidFill>
                  <a:srgbClr val="0E2841"/>
                </a:solidFill>
                <a:ea typeface="Arial Unicode MS" pitchFamily="34" charset="-128"/>
              </a:rPr>
              <a:t>(</a:t>
            </a:r>
            <a:r>
              <a:rPr lang="ar-MA" sz="2000" b="1" dirty="0">
                <a:solidFill>
                  <a:srgbClr val="106585"/>
                </a:solidFill>
                <a:cs typeface="Calibri" panose="020F0502020204030204" pitchFamily="34" charset="0"/>
              </a:rPr>
              <a:t>النشاط الاعتيادي- مراقبة الانجاز القبلي-  التصريح بالأهداف</a:t>
            </a:r>
            <a:r>
              <a:rPr lang="fr-FR" sz="2000" b="1" dirty="0">
                <a:solidFill>
                  <a:srgbClr val="106585"/>
                </a:solidFill>
                <a:cs typeface="Calibri" panose="020F0502020204030204" pitchFamily="34" charset="0"/>
              </a:rPr>
              <a:t>(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	</a:t>
            </a:r>
            <a:endParaRPr sz="2000" b="1" dirty="0">
              <a:solidFill>
                <a:srgbClr val="156082">
                  <a:lumMod val="75000"/>
                </a:srgb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:a16="http://schemas.microsoft.com/office/drawing/2014/main" xmlns="" id="{F5E92BA9-2335-A33E-5EC3-B347D0B4234F}"/>
              </a:ext>
            </a:extLst>
          </p:cNvPr>
          <p:cNvSpPr/>
          <p:nvPr/>
        </p:nvSpPr>
        <p:spPr>
          <a:xfrm>
            <a:off x="1894216" y="1641538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10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:a16="http://schemas.microsoft.com/office/drawing/2014/main" xmlns="" id="{115781B9-3102-DBAE-DECC-14F6B6C98F61}"/>
              </a:ext>
            </a:extLst>
          </p:cNvPr>
          <p:cNvSpPr/>
          <p:nvPr/>
        </p:nvSpPr>
        <p:spPr>
          <a:xfrm>
            <a:off x="1394807" y="155041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:a16="http://schemas.microsoft.com/office/drawing/2014/main" xmlns="" id="{D15EC988-D09E-382F-F0C1-480B7F0B6749}"/>
              </a:ext>
            </a:extLst>
          </p:cNvPr>
          <p:cNvSpPr txBox="1"/>
          <p:nvPr/>
        </p:nvSpPr>
        <p:spPr>
          <a:xfrm>
            <a:off x="1440875" y="2222477"/>
            <a:ext cx="805983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أقرأ بطلاقة (أ- أقرأ العبارات بطلاقة/ ب- أقرأ </a:t>
            </a:r>
            <a:r>
              <a:rPr lang="ar-M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الجمل </a:t>
            </a: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بطلاقة)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:a16="http://schemas.microsoft.com/office/drawing/2014/main" xmlns="" id="{C7EFD74C-DE08-C618-A64C-56FF375036C1}"/>
              </a:ext>
            </a:extLst>
          </p:cNvPr>
          <p:cNvSpPr/>
          <p:nvPr/>
        </p:nvSpPr>
        <p:spPr>
          <a:xfrm>
            <a:off x="1852469" y="2259444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15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:a16="http://schemas.microsoft.com/office/drawing/2014/main" xmlns="" id="{C2E74810-7391-B718-A69D-792FAA71E63D}"/>
              </a:ext>
            </a:extLst>
          </p:cNvPr>
          <p:cNvSpPr/>
          <p:nvPr/>
        </p:nvSpPr>
        <p:spPr>
          <a:xfrm>
            <a:off x="1409086" y="2168325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:a16="http://schemas.microsoft.com/office/drawing/2014/main" xmlns="" id="{34D52DFE-C64F-31EB-D486-B118B5FDD029}"/>
              </a:ext>
            </a:extLst>
          </p:cNvPr>
          <p:cNvSpPr txBox="1"/>
          <p:nvPr/>
        </p:nvSpPr>
        <p:spPr>
          <a:xfrm>
            <a:off x="1440875" y="2840385"/>
            <a:ext cx="807923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أغني رصيدي</a:t>
            </a:r>
            <a:r>
              <a:rPr lang="ar-M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في الحجاج</a:t>
            </a:r>
            <a:endParaRPr lang="ar-SA" sz="2000" b="1" dirty="0">
              <a:solidFill>
                <a:srgbClr val="2F549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:a16="http://schemas.microsoft.com/office/drawing/2014/main" xmlns="" id="{22570A76-0DE3-BDC6-39A4-1F16B4D164FF}"/>
              </a:ext>
            </a:extLst>
          </p:cNvPr>
          <p:cNvSpPr/>
          <p:nvPr/>
        </p:nvSpPr>
        <p:spPr>
          <a:xfrm>
            <a:off x="1894215" y="2906946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:a16="http://schemas.microsoft.com/office/drawing/2014/main" xmlns="" id="{C32223ED-C144-FED4-0C5E-6336335D6F5B}"/>
              </a:ext>
            </a:extLst>
          </p:cNvPr>
          <p:cNvSpPr/>
          <p:nvPr/>
        </p:nvSpPr>
        <p:spPr>
          <a:xfrm>
            <a:off x="1445111" y="2852733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:a16="http://schemas.microsoft.com/office/drawing/2014/main" xmlns="" id="{35C9797B-0D49-F071-76F7-543479752F37}"/>
              </a:ext>
            </a:extLst>
          </p:cNvPr>
          <p:cNvSpPr txBox="1"/>
          <p:nvPr/>
        </p:nvSpPr>
        <p:spPr>
          <a:xfrm>
            <a:off x="1440874" y="3540843"/>
            <a:ext cx="806260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أفهم المقروء 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:a16="http://schemas.microsoft.com/office/drawing/2014/main" xmlns="" id="{D42B0536-28B8-D3DA-4D4E-7F08E7B76FE6}"/>
              </a:ext>
            </a:extLst>
          </p:cNvPr>
          <p:cNvSpPr txBox="1"/>
          <p:nvPr/>
        </p:nvSpPr>
        <p:spPr>
          <a:xfrm>
            <a:off x="1939502" y="3620700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15 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:a16="http://schemas.microsoft.com/office/drawing/2014/main" xmlns="" id="{A8D40963-F10C-088F-D2F0-3C2B8E25DF18}"/>
              </a:ext>
            </a:extLst>
          </p:cNvPr>
          <p:cNvSpPr/>
          <p:nvPr/>
        </p:nvSpPr>
        <p:spPr>
          <a:xfrm>
            <a:off x="1427901" y="353862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:a16="http://schemas.microsoft.com/office/drawing/2014/main" xmlns="" id="{0881C49E-5FA5-8563-2682-DF46D3DD72E3}"/>
              </a:ext>
            </a:extLst>
          </p:cNvPr>
          <p:cNvSpPr txBox="1"/>
          <p:nvPr/>
        </p:nvSpPr>
        <p:spPr>
          <a:xfrm>
            <a:off x="1440874" y="4178896"/>
            <a:ext cx="805043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 أوظف وأستثمر </a:t>
            </a:r>
            <a:r>
              <a:rPr lang="ar-M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        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:a16="http://schemas.microsoft.com/office/drawing/2014/main" xmlns="" id="{AA6914DC-BF0F-111D-9944-79F7D4C23024}"/>
              </a:ext>
            </a:extLst>
          </p:cNvPr>
          <p:cNvSpPr txBox="1"/>
          <p:nvPr/>
        </p:nvSpPr>
        <p:spPr>
          <a:xfrm>
            <a:off x="1964719" y="4284042"/>
            <a:ext cx="1329922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:a16="http://schemas.microsoft.com/office/drawing/2014/main" xmlns="" id="{E5E75CC7-B685-B249-8038-492A1FC8ED2B}"/>
              </a:ext>
            </a:extLst>
          </p:cNvPr>
          <p:cNvSpPr/>
          <p:nvPr/>
        </p:nvSpPr>
        <p:spPr>
          <a:xfrm>
            <a:off x="1450851" y="4195986"/>
            <a:ext cx="519608" cy="465747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:a16="http://schemas.microsoft.com/office/drawing/2014/main" xmlns="" id="{AD283E46-B5D6-0008-030D-2D0EF73791D7}"/>
              </a:ext>
            </a:extLst>
          </p:cNvPr>
          <p:cNvSpPr txBox="1"/>
          <p:nvPr/>
        </p:nvSpPr>
        <p:spPr>
          <a:xfrm>
            <a:off x="1440876" y="4816317"/>
            <a:ext cx="805412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اختتام الحصة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:a16="http://schemas.microsoft.com/office/drawing/2014/main" xmlns="" id="{0F704D81-8500-91C7-FC6B-217CC987B608}"/>
              </a:ext>
            </a:extLst>
          </p:cNvPr>
          <p:cNvSpPr/>
          <p:nvPr/>
        </p:nvSpPr>
        <p:spPr>
          <a:xfrm>
            <a:off x="9556133" y="482903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S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6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:a16="http://schemas.microsoft.com/office/drawing/2014/main" xmlns="" id="{A33F11AA-FA1D-DA2F-7390-8303361E3633}"/>
              </a:ext>
            </a:extLst>
          </p:cNvPr>
          <p:cNvSpPr/>
          <p:nvPr/>
        </p:nvSpPr>
        <p:spPr>
          <a:xfrm>
            <a:off x="1446798" y="476687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:a16="http://schemas.microsoft.com/office/drawing/2014/main" xmlns="" id="{46584DB7-DBE7-7F75-77EA-586F82E31C7B}"/>
              </a:ext>
            </a:extLst>
          </p:cNvPr>
          <p:cNvSpPr/>
          <p:nvPr/>
        </p:nvSpPr>
        <p:spPr>
          <a:xfrm>
            <a:off x="1947509" y="4904299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pic>
        <p:nvPicPr>
          <p:cNvPr id="31" name="Picture 2" descr="Image générée">
            <a:extLst>
              <a:ext uri="{FF2B5EF4-FFF2-40B4-BE49-F238E27FC236}">
                <a16:creationId xmlns:a16="http://schemas.microsoft.com/office/drawing/2014/main" xmlns="" id="{A56282A4-6068-14CB-5E8D-8F73A9180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391458" y="-1387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296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C04BEE4D-7472-3D1F-28CE-C1038D4C6B99}"/>
              </a:ext>
            </a:extLst>
          </p:cNvPr>
          <p:cNvSpPr txBox="1"/>
          <p:nvPr/>
        </p:nvSpPr>
        <p:spPr>
          <a:xfrm>
            <a:off x="5877453" y="2008346"/>
            <a:ext cx="4754879" cy="30374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800" b="1" kern="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 دقائق 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Google Shape;83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5131" y="2026231"/>
            <a:ext cx="1983087" cy="152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4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483" y="2211483"/>
            <a:ext cx="2181419" cy="2675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1417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863E7021-E1F9-1E6D-87AA-933CAF2FED48}"/>
              </a:ext>
            </a:extLst>
          </p:cNvPr>
          <p:cNvSpPr/>
          <p:nvPr/>
        </p:nvSpPr>
        <p:spPr>
          <a:xfrm>
            <a:off x="0" y="-6643"/>
            <a:ext cx="12192000" cy="1156569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486138" y="201149"/>
            <a:ext cx="10799482" cy="34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النشاط الاعتيادي : سنبدأ حصتنا بلعبة المدقق اللغوي ، ومن توصل منكم إلى الجواب مع التعليل في  أقل من دقيقتين  يلقب ب </a:t>
            </a:r>
            <a:r>
              <a:rPr lang="ar-MA" sz="1600" b="1" dirty="0">
                <a:solidFill>
                  <a:srgbClr val="757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« المدقق اللغوي » ل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هذه الحصة:</a:t>
            </a:r>
          </a:p>
        </p:txBody>
      </p:sp>
      <p:sp>
        <p:nvSpPr>
          <p:cNvPr id="274" name="Google Shape;274;p6"/>
          <p:cNvSpPr txBox="1"/>
          <p:nvPr/>
        </p:nvSpPr>
        <p:spPr>
          <a:xfrm>
            <a:off x="563898" y="571933"/>
            <a:ext cx="10643961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6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يوضح المدرس شروط اللعبة للتلاميذ، وبعدها يدعوهم إلى اكتشاف الخطأ وتقديم الجواب الصحيح مع التعليل ( في أقل من دقيقتين)،  يستمع  بعد ذلك إلى إجابات بعض متعلمين.</a:t>
            </a:r>
            <a:endParaRPr sz="2000" dirty="0">
              <a:solidFill>
                <a:prstClr val="black"/>
              </a:solidFill>
            </a:endParaRPr>
          </a:p>
        </p:txBody>
      </p:sp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464" y="30199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Google Shape;1693;p59">
            <a:extLst>
              <a:ext uri="{FF2B5EF4-FFF2-40B4-BE49-F238E27FC236}">
                <a16:creationId xmlns:a16="http://schemas.microsoft.com/office/drawing/2014/main" xmlns="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315040" y="1324980"/>
            <a:ext cx="11331215" cy="450778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200000"/>
              </a:lnSpc>
            </a:pP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في إحدى الليالي، نظرتْ ابنةُ أبي الأسود الدُّؤَلي إلى السماءِ فأعجبتها نجومها فقالت </a:t>
            </a: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متعجبةً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: </a:t>
            </a:r>
          </a:p>
          <a:p>
            <a:pPr algn="r">
              <a:lnSpc>
                <a:spcPct val="200000"/>
              </a:lnSpc>
            </a:pP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مَا أجْمَلُ السَّمَاءِ!</a:t>
            </a:r>
          </a:p>
          <a:p>
            <a:pPr algn="r" rtl="1">
              <a:lnSpc>
                <a:spcPct val="200000"/>
              </a:lnSpc>
            </a:pP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 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فغضب أبو الأسود الدؤلي، لأن ابنته ارتكبت أخطاء في كلامها وهي </a:t>
            </a: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تتعجب</a:t>
            </a: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.</a:t>
            </a:r>
            <a:endParaRPr lang="fr-FR" sz="2400" kern="0" dirty="0" smtClean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  <a:p>
            <a:pPr algn="r" rtl="1">
              <a:lnSpc>
                <a:spcPct val="200000"/>
              </a:lnSpc>
            </a:pPr>
            <a:endParaRPr lang="ar-MA" sz="2400" kern="0" dirty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  <a:p>
            <a:pPr algn="r" rtl="1">
              <a:lnSpc>
                <a:spcPct val="200000"/>
              </a:lnSpc>
            </a:pP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        </a:t>
            </a:r>
            <a:r>
              <a:rPr lang="fr-FR" sz="2400" kern="0" dirty="0" smtClean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                       </a:t>
            </a:r>
            <a:r>
              <a:rPr lang="ar-MA" sz="2400" kern="0" dirty="0" smtClean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  </a:t>
            </a: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فما هو الخطأ الذي ارتكبته الابنة؟ مع تعليل </a:t>
            </a:r>
            <a:r>
              <a:rPr lang="ar-MA" sz="2400" kern="0" dirty="0" smtClean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الإجابة</a:t>
            </a:r>
            <a:endParaRPr lang="fr-FR" sz="2400" kern="0" dirty="0" smtClean="0">
              <a:solidFill>
                <a:srgbClr val="FF0000"/>
              </a:solidFill>
              <a:latin typeface="Calibri" pitchFamily="34"/>
              <a:ea typeface="Calibri"/>
              <a:cs typeface="Calibri" pitchFamily="34"/>
            </a:endParaRPr>
          </a:p>
          <a:p>
            <a:pPr algn="r" rtl="1">
              <a:lnSpc>
                <a:spcPct val="200000"/>
              </a:lnSpc>
            </a:pPr>
            <a:endParaRPr lang="ar-MA" sz="2400" kern="0" dirty="0">
              <a:solidFill>
                <a:srgbClr val="FF0000"/>
              </a:solidFill>
              <a:latin typeface="Calibri" pitchFamily="34"/>
              <a:ea typeface="Calibri"/>
              <a:cs typeface="Calibri" pitchFamily="34"/>
            </a:endParaRPr>
          </a:p>
          <a:p>
            <a:pPr algn="r" rtl="1">
              <a:lnSpc>
                <a:spcPct val="200000"/>
              </a:lnSpc>
            </a:pPr>
            <a:endParaRPr lang="ar-M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Google Shape;275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853" y="3335741"/>
            <a:ext cx="2579915" cy="331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0943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10D3CB42-B265-3F33-D184-047505C746D5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/>
          <p:cNvSpPr txBox="1"/>
          <p:nvPr/>
        </p:nvSpPr>
        <p:spPr>
          <a:xfrm>
            <a:off x="2534393" y="128772"/>
            <a:ext cx="8645525" cy="38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يستمع الاستاذ لأجوبة المتعلمين</a:t>
            </a:r>
            <a:endParaRPr b="1" dirty="0">
              <a:solidFill>
                <a:srgbClr val="75707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346408" y="409211"/>
            <a:ext cx="1100692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buClr>
                <a:srgbClr val="AEABAB"/>
              </a:buClr>
              <a:buSzPts val="1400"/>
              <a:defRPr/>
            </a:pP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ينوه المدرس بعمل المتعلمين، ويقدم لقب «المدقق اللغوي" للمتعلم الذي توصل إلى تقديم الجواب وتعليله في أقل من دقيقتين.. ويبرز الأستاذ أهمية النحو في تقديم المعنى المقصود مع تعزيز كلامه </a:t>
            </a:r>
          </a:p>
          <a:p>
            <a:pPr algn="r" rtl="1">
              <a:buClr>
                <a:srgbClr val="AEABAB"/>
              </a:buClr>
              <a:buSzPts val="1400"/>
              <a:defRPr/>
            </a:pP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بأمثلة توضيحية إضافية.....</a:t>
            </a:r>
            <a:endParaRPr dirty="0">
              <a:solidFill>
                <a:prstClr val="black"/>
              </a:solidFill>
            </a:endParaRPr>
          </a:p>
        </p:txBody>
      </p:sp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8717" y="20937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4233406-40F4-8900-79F2-5F948CF9BDD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Google Shape;1693;p59">
            <a:extLst>
              <a:ext uri="{FF2B5EF4-FFF2-40B4-BE49-F238E27FC236}">
                <a16:creationId xmlns:a16="http://schemas.microsoft.com/office/drawing/2014/main" xmlns="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599245" y="929565"/>
            <a:ext cx="11331215" cy="22846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في إحدى الليالي، نظرتْ ابنةُ أبي الأسود الدُّؤَلي إلى السماءِ فأعجبتها نجومها وقالت </a:t>
            </a: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متعجبةً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: </a:t>
            </a:r>
          </a:p>
          <a:p>
            <a:pPr marL="457200" indent="-457200" algn="r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مَا أجْمَلُ السَّمَاءِ!</a:t>
            </a:r>
          </a:p>
          <a:p>
            <a:pPr algn="r" rtl="1">
              <a:lnSpc>
                <a:spcPct val="150000"/>
              </a:lnSpc>
            </a:pP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 فغضب أبو الأسود الدؤلي، لأن ابنته أخطأت في كلامها وهي </a:t>
            </a: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تتعجب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وقال لها : قولي : </a:t>
            </a: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مَا أَجْمَلَ السَّمَاءَ! 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وافتحي فاكِ . ( وذلك لأن الفتحة يناسبها فتح الفم عند النطق </a:t>
            </a:r>
            <a:r>
              <a:rPr lang="ar-MA" sz="2400" dirty="0">
                <a:latin typeface="Calibri" pitchFamily="34" charset="0"/>
              </a:rPr>
              <a:t>بها</a:t>
            </a:r>
            <a:r>
              <a:rPr lang="ar-MA" sz="2400" b="1" dirty="0">
                <a:latin typeface="Calibri" pitchFamily="34" charset="0"/>
              </a:rPr>
              <a:t>)         </a:t>
            </a:r>
          </a:p>
          <a:p>
            <a:pPr algn="r" rtl="1">
              <a:lnSpc>
                <a:spcPct val="150000"/>
              </a:lnSpc>
            </a:pPr>
            <a:r>
              <a:rPr lang="ar-MA" sz="2800" b="1" dirty="0" smtClean="0"/>
              <a:t>الجواب </a:t>
            </a:r>
            <a:r>
              <a:rPr lang="ar-MA" sz="2800" b="1" dirty="0"/>
              <a:t>الصحيح:</a:t>
            </a:r>
          </a:p>
          <a:p>
            <a:pPr marL="457200" indent="-457200" algn="r" rtl="1">
              <a:lnSpc>
                <a:spcPct val="200000"/>
              </a:lnSpc>
              <a:buFont typeface="Wingdings" pitchFamily="2" charset="2"/>
              <a:buChar char="q"/>
            </a:pPr>
            <a:r>
              <a:rPr lang="ar-MA" sz="2800" b="1" dirty="0"/>
              <a:t> 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صيغة التعجب هي </a:t>
            </a: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:</a:t>
            </a:r>
            <a:r>
              <a:rPr lang="fr-FR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</a:t>
            </a: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ما </a:t>
            </a: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أفعلَ</a:t>
            </a:r>
            <a:r>
              <a:rPr lang="fr-FR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   </a:t>
            </a: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      </a:t>
            </a:r>
            <a:r>
              <a:rPr lang="fr-FR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  </a:t>
            </a: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مفعول 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به منصوب </a:t>
            </a:r>
          </a:p>
          <a:p>
            <a:pPr algn="r" rtl="1">
              <a:lnSpc>
                <a:spcPct val="200000"/>
              </a:lnSpc>
            </a:pPr>
            <a:endParaRPr lang="ar-MA" sz="2400" kern="0" dirty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516284"/>
              </p:ext>
            </p:extLst>
          </p:nvPr>
        </p:nvGraphicFramePr>
        <p:xfrm>
          <a:off x="135924" y="4751584"/>
          <a:ext cx="11902828" cy="1764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989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038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9364">
                <a:tc>
                  <a:txBody>
                    <a:bodyPr/>
                    <a:lstStyle/>
                    <a:p>
                      <a:pPr algn="ctr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</a:rPr>
                        <a:t>التعليل 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Calibri" pitchFamily="34"/>
                        <a:ea typeface="Calibri"/>
                        <a:cs typeface="Calibri" pitchFamily="34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</a:rPr>
                        <a:t>الجواب الصحيح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Calibri" pitchFamily="34"/>
                        <a:ea typeface="Calibri"/>
                        <a:cs typeface="Calibri" pitchFamily="34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35182">
                <a:tc>
                  <a:txBody>
                    <a:bodyPr/>
                    <a:lstStyle/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</a:rPr>
                        <a:t>أجملَ : فعل التعجب يكون مبنيا على الفتح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</a:rPr>
                        <a:t>السماءَ: مفعول به منصوب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Calibri" pitchFamily="34"/>
                        <a:ea typeface="Calibri"/>
                        <a:cs typeface="Calibri" pitchFamily="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MA" sz="2400" kern="0" dirty="0">
                        <a:solidFill>
                          <a:srgbClr val="000000"/>
                        </a:solidFill>
                        <a:latin typeface="Calibri" pitchFamily="34"/>
                        <a:ea typeface="Calibri"/>
                        <a:cs typeface="Calibri" pitchFamily="34"/>
                      </a:endParaRPr>
                    </a:p>
                    <a:p>
                      <a:pPr algn="ctr" rtl="1"/>
                      <a:r>
                        <a:rPr lang="ar-MA" sz="2400" kern="0" dirty="0" smtClean="0">
                          <a:solidFill>
                            <a:srgbClr val="FF0000"/>
                          </a:solidFill>
                          <a:latin typeface="Calibri" pitchFamily="34"/>
                          <a:ea typeface="Calibri"/>
                          <a:cs typeface="Calibri" pitchFamily="34"/>
                        </a:rPr>
                        <a:t>مَا أَجْمَلَ السَّمَاءَ! </a:t>
                      </a:r>
                      <a:endParaRPr lang="fr-FR" sz="2400" kern="0" dirty="0">
                        <a:solidFill>
                          <a:srgbClr val="FF0000"/>
                        </a:solidFill>
                        <a:latin typeface="Calibri" pitchFamily="34"/>
                        <a:ea typeface="Calibri"/>
                        <a:cs typeface="Calibri" pitchFamily="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Plus 5"/>
          <p:cNvSpPr/>
          <p:nvPr/>
        </p:nvSpPr>
        <p:spPr>
          <a:xfrm>
            <a:off x="7644711" y="4108623"/>
            <a:ext cx="580767" cy="43248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2490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CDE4EE86-FEB8-30A5-809C-AC3FCBE05DE2}"/>
              </a:ext>
            </a:extLst>
          </p:cNvPr>
          <p:cNvGrpSpPr/>
          <p:nvPr/>
        </p:nvGrpSpPr>
        <p:grpSpPr>
          <a:xfrm>
            <a:off x="3067938" y="1771622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C04BEE4D-7472-3D1F-28CE-C1038D4C6B99}"/>
              </a:ext>
            </a:extLst>
          </p:cNvPr>
          <p:cNvSpPr txBox="1"/>
          <p:nvPr/>
        </p:nvSpPr>
        <p:spPr>
          <a:xfrm>
            <a:off x="3238329" y="2864510"/>
            <a:ext cx="5312187" cy="1609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6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36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36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lang="ar-MA" sz="3600" b="1" kern="0" dirty="0">
              <a:solidFill>
                <a:srgbClr val="ED7D31"/>
              </a:solidFill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</a:rPr>
              <a:t>4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8045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يتعاون التلاميذ والمعلمون في ممارسة العمل الجماعي في المدرسة الابتدائية صورة  الخلفية والصورة للتنزيل المجاني - Png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304" y="1394100"/>
            <a:ext cx="8081158" cy="471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">
            <a:extLst>
              <a:ext uri="{FF2B5EF4-FFF2-40B4-BE49-F238E27FC236}">
                <a16:creationId xmlns:a16="http://schemas.microsoft.com/office/drawing/2014/main" xmlns="" id="{A4387CC0-A0EF-FB69-FFD6-2A5B1CC004C9}"/>
              </a:ext>
            </a:extLst>
          </p:cNvPr>
          <p:cNvSpPr/>
          <p:nvPr/>
        </p:nvSpPr>
        <p:spPr>
          <a:xfrm>
            <a:off x="1" y="36012"/>
            <a:ext cx="12192000" cy="11416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Google Shape;1178;p113">
            <a:extLst>
              <a:ext uri="{FF2B5EF4-FFF2-40B4-BE49-F238E27FC236}">
                <a16:creationId xmlns:a16="http://schemas.microsoft.com/office/drawing/2014/main" xmlns="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1" y="737261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/>
              <a:buNone/>
            </a:pP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المدرس مدى 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التلاميذ ال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واجبات المنزلية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مع </a:t>
            </a:r>
            <a:r>
              <a:rPr lang="ar-MA" sz="1600" dirty="0">
                <a:solidFill>
                  <a:srgbClr val="AF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/>
                <a:cs typeface="Calibri" pitchFamily="34"/>
              </a:rPr>
              <a:t>تقديم التغذية الراجعة الفورية لهم 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( يكفي الاستاذ بعينة من التلاميذ في كل حصة)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.</a:t>
            </a:r>
            <a:endParaRPr sz="1600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sp>
        <p:nvSpPr>
          <p:cNvPr id="13" name="Google Shape;255;p28">
            <a:extLst>
              <a:ext uri="{FF2B5EF4-FFF2-40B4-BE49-F238E27FC236}">
                <a16:creationId xmlns:a16="http://schemas.microsoft.com/office/drawing/2014/main" xmlns="" id="{9E2175D2-986C-1BFD-098C-82CF13394720}"/>
              </a:ext>
            </a:extLst>
          </p:cNvPr>
          <p:cNvSpPr/>
          <p:nvPr/>
        </p:nvSpPr>
        <p:spPr>
          <a:xfrm>
            <a:off x="4683940" y="70080"/>
            <a:ext cx="622423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 dirty="0">
                <a:solidFill>
                  <a:srgbClr val="757070"/>
                </a:solidFill>
                <a:ea typeface="Calibri"/>
                <a:cs typeface="Calibri"/>
              </a:rPr>
              <a:t>مراقبة </a:t>
            </a:r>
            <a:r>
              <a:rPr lang="ar-SA" b="1" kern="0" dirty="0" err="1">
                <a:solidFill>
                  <a:srgbClr val="757070"/>
                </a:solidFill>
                <a:ea typeface="Calibri"/>
                <a:cs typeface="Calibri"/>
              </a:rPr>
              <a:t>إنجا</a:t>
            </a:r>
            <a:r>
              <a:rPr lang="ar-MA" b="1" kern="0" dirty="0">
                <a:solidFill>
                  <a:srgbClr val="757070"/>
                </a:solidFill>
                <a:ea typeface="Calibri"/>
                <a:cs typeface="Calibri"/>
              </a:rPr>
              <a:t>ز التلاميذ ا</a:t>
            </a:r>
            <a:r>
              <a:rPr lang="ar-SA" b="1" kern="0" dirty="0">
                <a:solidFill>
                  <a:srgbClr val="757070"/>
                </a:solidFill>
                <a:ea typeface="Calibri"/>
                <a:cs typeface="Calibri"/>
              </a:rPr>
              <a:t>لواجبات المنزلية</a:t>
            </a:r>
            <a:endParaRPr lang="en-US" b="1" kern="0" dirty="0">
              <a:solidFill>
                <a:srgbClr val="757070"/>
              </a:solidFill>
              <a:ea typeface="Calibri"/>
              <a:cs typeface="Calibri"/>
            </a:endParaRP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xmlns="" id="{E44C85BE-ABA2-3C63-AD03-8158D99B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265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235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4800" b="1" kern="0" dirty="0">
              <a:solidFill>
                <a:srgbClr val="ED7D31"/>
              </a:solidFill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ب-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التصريح بالأهداف </a:t>
            </a:r>
            <a:r>
              <a:rPr lang="ar-MA" sz="4800" b="1" kern="0" dirty="0">
                <a:solidFill>
                  <a:srgbClr val="44546A"/>
                </a:solidFill>
                <a:ea typeface="Calibri"/>
                <a:cs typeface="Calibri"/>
              </a:rPr>
              <a:t>دقيقتان ( 02)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11" name="Google Shape;1205;p11">
            <a:extLst>
              <a:ext uri="{FF2B5EF4-FFF2-40B4-BE49-F238E27FC236}">
                <a16:creationId xmlns:a16="http://schemas.microsoft.com/office/drawing/2014/main" xmlns="" id="{76AE02A4-2CB9-7053-F4A7-02990CDE016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23078" y="2255308"/>
            <a:ext cx="1173691" cy="117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2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3516" y="2377738"/>
            <a:ext cx="2006407" cy="2675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433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A4387CC0-A0EF-FB69-FFD6-2A5B1CC004C9}"/>
              </a:ext>
            </a:extLst>
          </p:cNvPr>
          <p:cNvSpPr/>
          <p:nvPr/>
        </p:nvSpPr>
        <p:spPr>
          <a:xfrm>
            <a:off x="54427" y="3601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xmlns="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xmlns="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0" y="4013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:a16="http://schemas.microsoft.com/office/drawing/2014/main" xmlns="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:a16="http://schemas.microsoft.com/office/drawing/2014/main" xmlns="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9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lnSpc>
                <a:spcPct val="2744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:a16="http://schemas.microsoft.com/office/drawing/2014/main" xmlns="" id="{F49888E4-3AF3-06AE-0064-B083CB05209D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قِرَاءَة</a:t>
            </a:r>
            <a:r>
              <a:rPr lang="ar-S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النص بِطَلَاقَةٍ.</a:t>
            </a:r>
            <a:endParaRPr sz="3200" b="1" dirty="0">
              <a:solidFill>
                <a:srgbClr val="106585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:a16="http://schemas.microsoft.com/office/drawing/2014/main" xmlns="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:a16="http://schemas.microsoft.com/office/drawing/2014/main" xmlns="" id="{9F78E784-166D-F3A8-D564-7E7A9F25BF90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فَهْم</a:t>
            </a:r>
            <a:r>
              <a:rPr lang="ar-S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المعَانِي المباشرة والضمنية للنص.</a:t>
            </a:r>
            <a:endParaRPr sz="3200" b="1" dirty="0">
              <a:solidFill>
                <a:srgbClr val="106585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59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 بِطَلَاقَةٍ </a:t>
            </a:r>
            <a:r>
              <a:rPr lang="ar-MA" sz="4800" b="1" kern="0" dirty="0">
                <a:solidFill>
                  <a:srgbClr val="44546A"/>
                </a:solidFill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356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72018F9-6958-071B-2EC9-5E1A5FEC9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1">
            <a:extLst>
              <a:ext uri="{FF2B5EF4-FFF2-40B4-BE49-F238E27FC236}">
                <a16:creationId xmlns:a16="http://schemas.microsoft.com/office/drawing/2014/main" xmlns="" id="{E98D121E-37A2-233A-8271-F4530BAF6696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1" name="Google Shape;656;p54">
            <a:extLst>
              <a:ext uri="{FF2B5EF4-FFF2-40B4-BE49-F238E27FC236}">
                <a16:creationId xmlns:a16="http://schemas.microsoft.com/office/drawing/2014/main" xmlns="" id="{05C772D2-463B-3BAF-2F58-DF00E9F6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-130280" y="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E77428D-2631-CD91-920C-067A0FE1D012}"/>
              </a:ext>
            </a:extLst>
          </p:cNvPr>
          <p:cNvSpPr/>
          <p:nvPr/>
        </p:nvSpPr>
        <p:spPr>
          <a:xfrm>
            <a:off x="7797988" y="1263901"/>
            <a:ext cx="4112963" cy="8974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</a:t>
            </a:r>
            <a:endParaRPr kumimoji="0" lang="ar-MA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ِّ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َّ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B845F6F-9710-CF4A-9890-DB23F7B36190}"/>
              </a:ext>
            </a:extLst>
          </p:cNvPr>
          <p:cNvSpPr/>
          <p:nvPr/>
        </p:nvSpPr>
        <p:spPr>
          <a:xfrm>
            <a:off x="7797988" y="3113116"/>
            <a:ext cx="4240763" cy="84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Google Shape;1348;p27">
            <a:extLst>
              <a:ext uri="{FF2B5EF4-FFF2-40B4-BE49-F238E27FC236}">
                <a16:creationId xmlns:a16="http://schemas.microsoft.com/office/drawing/2014/main" xmlns="" id="{A39E02B0-076F-C4F1-B36E-4AB0C37C5202}"/>
              </a:ext>
            </a:extLst>
          </p:cNvPr>
          <p:cNvSpPr txBox="1">
            <a:spLocks/>
          </p:cNvSpPr>
          <p:nvPr/>
        </p:nvSpPr>
        <p:spPr>
          <a:xfrm>
            <a:off x="469190" y="137131"/>
            <a:ext cx="11017224" cy="73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MA" sz="1400" b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يحدد الأستاذ(ة) معايير القراءة </a:t>
            </a:r>
            <a:r>
              <a:rPr kumimoji="0" lang="ar-MA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بطلاقة، </a:t>
            </a:r>
            <a:r>
              <a:rPr kumimoji="0" lang="ar-MA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ويركز في كل حصة على معيار محدد </a:t>
            </a:r>
            <a:r>
              <a:rPr kumimoji="0" lang="ar-MA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من بين المعايير المذكورة( </a:t>
            </a:r>
            <a:r>
              <a:rPr kumimoji="0" lang="ar-MA" sz="1400" b="0" u="sng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اعتماد التدرج في اختيار هذه المعايير</a:t>
            </a:r>
            <a:r>
              <a:rPr kumimoji="0" lang="ar-MA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) ، </a:t>
            </a:r>
            <a:r>
              <a:rPr kumimoji="0" lang="ar-MA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مع التصريح للمتعلمين بذلك المعيار</a:t>
            </a:r>
            <a:r>
              <a:rPr kumimoji="0" lang="fr-FR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 </a:t>
            </a:r>
            <a:r>
              <a:rPr kumimoji="0" lang="ar-MA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المستهدف من الحصة.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lang="ar-MA" sz="1400" kern="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يختر الاستاذ المعيار الأول ( الدِّقة) في هذه الحصة، ويشرح للمتعلمين محدداته وشروطه.</a:t>
            </a:r>
            <a:endParaRPr kumimoji="0" lang="ar-MA" sz="1400" b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sym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9F04FB5-B68A-E4F5-94DF-5C571B130D23}"/>
              </a:ext>
            </a:extLst>
          </p:cNvPr>
          <p:cNvSpPr/>
          <p:nvPr/>
        </p:nvSpPr>
        <p:spPr>
          <a:xfrm>
            <a:off x="7797986" y="5280872"/>
            <a:ext cx="4240763" cy="8942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معبرة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xmlns="" id="{C7FC9978-831B-1290-0AF5-486157280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486414" y="-31321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F0937883-90D6-70E1-AE63-533D0C583A64}"/>
              </a:ext>
            </a:extLst>
          </p:cNvPr>
          <p:cNvSpPr txBox="1"/>
          <p:nvPr/>
        </p:nvSpPr>
        <p:spPr>
          <a:xfrm>
            <a:off x="811794" y="903398"/>
            <a:ext cx="6837470" cy="14260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="" xmlns:a16="http://schemas.microsoft.com/office/drawing/2014/main" id="{AC165D66-8CB8-2EDB-E147-858044280DFD}"/>
              </a:ext>
            </a:extLst>
          </p:cNvPr>
          <p:cNvSpPr txBox="1"/>
          <p:nvPr/>
        </p:nvSpPr>
        <p:spPr>
          <a:xfrm>
            <a:off x="811794" y="2890117"/>
            <a:ext cx="6659569" cy="14981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219AB96F-3D58-0E72-A930-09D5A0054C27}"/>
              </a:ext>
            </a:extLst>
          </p:cNvPr>
          <p:cNvSpPr txBox="1"/>
          <p:nvPr/>
        </p:nvSpPr>
        <p:spPr>
          <a:xfrm>
            <a:off x="811794" y="4745111"/>
            <a:ext cx="6659569" cy="1703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تنويع النبرة لتفادي الرتابة.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انسجام الصوت مع الجو العاطفي للمقروء.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358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 بِطَلَاقَةٍ </a:t>
            </a:r>
            <a:r>
              <a:rPr lang="ar-MA" sz="4800" b="1" kern="0" dirty="0">
                <a:solidFill>
                  <a:srgbClr val="44546A"/>
                </a:solidFill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9405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xmlns="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1- النمذجة: انتبهوا، سأقرأ العبارات بطلاقة، ثم ستتناوبون على قراءتها من بعدي مع احترام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01AD2146-63F1-9EAB-6D8C-0623487D86A9}"/>
              </a:ext>
            </a:extLst>
          </p:cNvPr>
          <p:cNvSpPr txBox="1"/>
          <p:nvPr/>
        </p:nvSpPr>
        <p:spPr>
          <a:xfrm>
            <a:off x="1459425" y="495264"/>
            <a:ext cx="97177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انتباه التلاميذ، ثم يقرأ العبارات بطلاقة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:a16="http://schemas.microsoft.com/office/drawing/2014/main" xmlns="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19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0665593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1- الذَّكَاءُ الاِصْطِنَاعِيُّ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2- الْبَرْمَجَةُ  الْحَاسُوبِيَّةُ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871362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7- تَخْفِيفُ الازْدِحَامِ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8- خِدْمَةُ الْإِنْسَانِيَّةِ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212507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9- تَشْخِيصُ الْأَمْرَاضِ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10- التَّعْلِيمُ الذَّكِيُّ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916072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5- جَوْدَةُ الْحَيَاةِ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6- تَوْفِيرُ الْجُهْدِ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878198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3- الْمُدُنُ الذَّكِيَّةُ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4- تَعْزِيزُ الْأَمْنِ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536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9B2AAC63-94A8-775A-BDAA-FD564EBF18D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96A8363-A708-75B9-1029-2D2A420D6A1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:a16="http://schemas.microsoft.com/office/drawing/2014/main" xmlns="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816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2- الممارسة الموجهة: معايير الطلاقة: الدقة والسرعة.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CB7AC223-5033-F348-4A46-5F3A0C18F9AB}"/>
              </a:ext>
            </a:extLst>
          </p:cNvPr>
          <p:cNvSpPr txBox="1"/>
          <p:nvPr/>
        </p:nvSpPr>
        <p:spPr>
          <a:xfrm>
            <a:off x="777255" y="341806"/>
            <a:ext cx="10559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من بعض التلاميذ المرور إلى السبورة وقراءة بعض العبارات بطلاقة، ويحرص على التصحيح الفوري لقراءة كل تلميذ بإشراك وملائه، ويطلب منهم إبداء رأيهم، ويختم بتقديم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تغذية راجعة.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0665593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1- الذَّكَاءُ الاِصْطِنَاعِيُّ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2- الْبَرْمَجَةُ  الْحَاسُوبِيَّةُ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871362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7- تَخْفِيفُ الازْدِحَامِ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8- خِدْمَةُ الْإِنْسَانِيَّةِ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212507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9- تَشْخِيصُ الْأَمْرَاضِ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10- التَّعْلِيمُ الذَّكِيُّ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916072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5- جَوْدَةُ الْحَيَاةِ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6- تَوْفِيرُ الْجُهْدِ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878198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3- الْمُدُنُ الذَّكِيَّةُ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4- تَعْزِيزُ الْأَمْنِ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6428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xmlns="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153248" y="668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3- الممارسة المستقلة: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4B81A6AB-37D0-E435-71C5-6EF1E2C99C8C}"/>
              </a:ext>
            </a:extLst>
          </p:cNvPr>
          <p:cNvSpPr txBox="1"/>
          <p:nvPr/>
        </p:nvSpPr>
        <p:spPr>
          <a:xfrm>
            <a:off x="732999" y="356871"/>
            <a:ext cx="10473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يختار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من بين التلاميذ عينة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عشوائي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ة، ويقرأ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كل واحد منهم خمس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عبارات بطلاقة دون تدخل فوري، ثم يقدم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تغذية راجعة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 بعد انتهاء التلميذ من قراءة العبارات المطلوبة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0" y="-6642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14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2084626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1- الذَّكَاءُ الاِصْطِنَاعِيُّ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2- الْبَرْمَجَةُ  الْحَاسُوبِيَّةُ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521992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7- تَخْفِيفُ الازْدِحَامِ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8- خِدْمَةُ الْإِنْسَانِيَّةِ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824585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9- تَشْخِيصُ الْأَمْرَاضِ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10- التَّعْلِيمُ الذَّكِيُّ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302830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5- جَوْدَةُ الْحَيَاةِ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6- تَوْفِيرُ الْجُهْدِ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070240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3- الْمُدُنُ الذَّكِيَّةُ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4- تَعْزِيزُ الْأَمْنِ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969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النص بِطَلَاقَةٍ </a:t>
            </a:r>
            <a:r>
              <a:rPr lang="ar-MA" sz="4800" b="1" kern="0" dirty="0">
                <a:solidFill>
                  <a:srgbClr val="44546A"/>
                </a:solidFill>
                <a:ea typeface="Calibri"/>
                <a:cs typeface="Calibri"/>
              </a:rPr>
              <a:t>10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5356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:a16="http://schemas.microsoft.com/office/drawing/2014/main" xmlns="" id="{4D1866B1-E7F7-A0AC-3F2E-0E327FDBC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30">
            <a:extLst>
              <a:ext uri="{FF2B5EF4-FFF2-40B4-BE49-F238E27FC236}">
                <a16:creationId xmlns:a16="http://schemas.microsoft.com/office/drawing/2014/main" xmlns="" id="{346B225A-FF2E-01A9-A84D-DBA7EEB8FF8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13756" y="1075731"/>
            <a:ext cx="11737304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rtl="1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أَصْبَحَ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ٱلذَّكَاءُ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ٱلِاصْطِنَاعِيُّ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جُزْءًا لَا يَتَجَزَّأُ مِنْ حَيَاتِنَا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ٱلْيَوْمِيَّةِ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فَهُوَ فِي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اعْتِقَادِي 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فُرْصَةٌ عَظِيمَةٌ لِتَطْوِيرِ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ٱلْمُجْتَمَعَاتِ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وَتَحْسِينِ جَوْدَةِ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ٱلْحَيَاةِ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.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حَيْثُ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أَضْحَى يُسْتَخْدَمُ فِي كُلِّ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ٱلْمَجَالَاتِ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مِثْل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ٱلطِّبِّ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وَٱلتَّعْلِيمِ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وَٱلنَّقْلِ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وَٱلصِّنَاعَةِ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. فَوفقًا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لِتَقْرِيرِ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مُنَظَّمَةِ الصِّحَّةِ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ٱلْعَالَمِيَّةِ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فَإِنَّ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ٱلذَّكَاءَ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ٱلِاصْطِنَاعِيَّ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يُسَاعِدُ فِي تَحْسِينِ جَوْدَةِ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ٱلْخِدْمَاتِ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ٱلطِّبِّيَّةِ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فَتَخَيَّلْ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كَمْ مَرِيضٍ كَانَ سَيَمُوتُ لَوْلَا تَدَخُّلُ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ٱلذَّكَاءِ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ٱلِاصْطِنَاعِيِّ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 الَّذِي كَشَفَ عَنْ مَرَضِهِ مُبَكِّرًا. </a:t>
            </a:r>
            <a:r>
              <a:rPr lang="ar-MA" sz="2400" b="1" kern="1200" dirty="0" err="1">
                <a:solidFill>
                  <a:srgbClr val="FF0000"/>
                </a:solidFill>
                <a:latin typeface="Calibri"/>
                <a:cs typeface="Calibri"/>
              </a:rPr>
              <a:t>بِٱلْإِضَافَةِ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إِلَى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ٱسْتِخْدَامِ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ٱلْمُدُنِ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ٱلذَّكِيَّةِ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لَهُ لِتَنْظِيمِ حَرَكَةِ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ٱلْمُرُورِ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وَتَخْفِيفِ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ٱلِٱزْدِحَامِ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وَتَعْزِيزِ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ٱلْأَمْنِ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  <a:p>
            <a:pPr marL="0" lvl="0" indent="0" rtl="1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وَمِنْ ثَمَّ،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فَإِنَّ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ٱلذَّكَاءَ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ٱلِٱصْطِنَاعِيَّ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وَقَدْ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يُخَالِفُنِي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ٱلْبَعْضُ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هذَا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ٱلرَّأْيَ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لَيْسَ تَهْدِيدًا،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بَلْ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هُوَ فُرْصَةٌ ثَمِينَةٌ لِخِدْمَةِ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ٱلْإِنْسَانِيَّةِ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  <a:p>
            <a:pPr marL="0" lvl="0" indent="0" rtl="1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وَٱلسُّؤَالُ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ٱلْمَطْرُوحُ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بَعْدَ كُلِّ هذَا: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هَلْ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مِنَ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ٱلْمَنْطِقِيِّ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أَنْ نَرْفُضَ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ٱلذَّكَاءَ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ٱلِٱصْطِنَاعِيَّ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بَعْدَ كُلِّ هَذِهِ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ٱلْمَزَايَا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؟</a:t>
            </a:r>
            <a:endParaRPr lang="fr-FR"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2" name="Google Shape;1362;p30">
            <a:extLst>
              <a:ext uri="{FF2B5EF4-FFF2-40B4-BE49-F238E27FC236}">
                <a16:creationId xmlns:a16="http://schemas.microsoft.com/office/drawing/2014/main" xmlns="" id="{4AB49C15-0E3B-D5F8-F265-F0143D87BB44}"/>
              </a:ext>
            </a:extLst>
          </p:cNvPr>
          <p:cNvSpPr/>
          <p:nvPr/>
        </p:nvSpPr>
        <p:spPr>
          <a:xfrm>
            <a:off x="8945208" y="0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النص بِطَلاقَةٍ</a:t>
            </a:r>
            <a:endParaRPr sz="1400" kern="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7817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Google Shape;1367;p31">
            <a:extLst>
              <a:ext uri="{FF2B5EF4-FFF2-40B4-BE49-F238E27FC236}">
                <a16:creationId xmlns:a16="http://schemas.microsoft.com/office/drawing/2014/main" xmlns="" id="{D8D7D8F5-A598-5453-0E57-EE2CBE1DAD49}"/>
              </a:ext>
            </a:extLst>
          </p:cNvPr>
          <p:cNvSpPr txBox="1">
            <a:spLocks/>
          </p:cNvSpPr>
          <p:nvPr/>
        </p:nvSpPr>
        <p:spPr>
          <a:xfrm>
            <a:off x="323689" y="0"/>
            <a:ext cx="11040563" cy="41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Clr>
                <a:srgbClr val="AEABAB"/>
              </a:buClr>
              <a:buSzPts val="1400"/>
              <a:defRPr/>
            </a:pPr>
            <a:r>
              <a:rPr lang="ar-SA" kern="0" dirty="0">
                <a:solidFill>
                  <a:srgbClr val="FFFFFF">
                    <a:lumMod val="65000"/>
                  </a:srgbClr>
                </a:solidFill>
              </a:rPr>
              <a:t>1- </a:t>
            </a:r>
            <a:r>
              <a:rPr lang="ar-SA" kern="0" dirty="0" err="1">
                <a:solidFill>
                  <a:srgbClr val="FFFFFF">
                    <a:lumMod val="65000"/>
                  </a:srgbClr>
                </a:solidFill>
              </a:rPr>
              <a:t>النمذجة</a:t>
            </a:r>
            <a:r>
              <a:rPr lang="ar-SA" kern="0" dirty="0"/>
              <a:t>: </a:t>
            </a:r>
            <a:r>
              <a:rPr lang="ar-SA" kern="0" dirty="0">
                <a:solidFill>
                  <a:srgbClr val="44546A"/>
                </a:solidFill>
              </a:rPr>
              <a:t>أقرأ </a:t>
            </a:r>
            <a:r>
              <a:rPr lang="ar-MA" kern="0" dirty="0">
                <a:solidFill>
                  <a:srgbClr val="44546A"/>
                </a:solidFill>
              </a:rPr>
              <a:t>النص </a:t>
            </a:r>
            <a:r>
              <a:rPr lang="ar-SA" kern="0" dirty="0">
                <a:solidFill>
                  <a:srgbClr val="44546A"/>
                </a:solidFill>
              </a:rPr>
              <a:t>بطلاقة</a:t>
            </a:r>
            <a:r>
              <a:rPr lang="ar-MA" kern="0" dirty="0">
                <a:solidFill>
                  <a:srgbClr val="44546A"/>
                </a:solidFill>
              </a:rPr>
              <a:t>. </a:t>
            </a:r>
          </a:p>
        </p:txBody>
      </p:sp>
      <p:sp>
        <p:nvSpPr>
          <p:cNvPr id="19" name="Google Shape;1369;p31">
            <a:extLst>
              <a:ext uri="{FF2B5EF4-FFF2-40B4-BE49-F238E27FC236}">
                <a16:creationId xmlns:a16="http://schemas.microsoft.com/office/drawing/2014/main" xmlns="" id="{34B5830C-4D4C-320B-E952-3D259F201062}"/>
              </a:ext>
            </a:extLst>
          </p:cNvPr>
          <p:cNvSpPr txBox="1"/>
          <p:nvPr/>
        </p:nvSpPr>
        <p:spPr>
          <a:xfrm>
            <a:off x="0" y="413654"/>
            <a:ext cx="11334501" cy="25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النص المثبت في الكراسة قراءة </a:t>
            </a:r>
            <a:r>
              <a:rPr lang="ar-MA" sz="14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8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oogle Shape;1370;p31">
            <a:extLst>
              <a:ext uri="{FF2B5EF4-FFF2-40B4-BE49-F238E27FC236}">
                <a16:creationId xmlns="" xmlns:a16="http://schemas.microsoft.com/office/drawing/2014/main" id="{4D0DAC89-7C81-5615-A801-05D2D5A97DE9}"/>
              </a:ext>
            </a:extLst>
          </p:cNvPr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8796977" y="2066553"/>
            <a:ext cx="3229684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E77428D-2631-CD91-920C-067A0FE1D012}"/>
              </a:ext>
            </a:extLst>
          </p:cNvPr>
          <p:cNvSpPr/>
          <p:nvPr/>
        </p:nvSpPr>
        <p:spPr>
          <a:xfrm>
            <a:off x="5718739" y="1321598"/>
            <a:ext cx="3078238" cy="8974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</a:t>
            </a:r>
            <a:endParaRPr kumimoji="0" lang="ar-MA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ِّ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َّ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6B845F6F-9710-CF4A-9890-DB23F7B36190}"/>
              </a:ext>
            </a:extLst>
          </p:cNvPr>
          <p:cNvSpPr/>
          <p:nvPr/>
        </p:nvSpPr>
        <p:spPr>
          <a:xfrm>
            <a:off x="5674645" y="3407030"/>
            <a:ext cx="2926309" cy="84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9F04FB5-B68A-E4F5-94DF-5C571B130D23}"/>
              </a:ext>
            </a:extLst>
          </p:cNvPr>
          <p:cNvSpPr/>
          <p:nvPr/>
        </p:nvSpPr>
        <p:spPr>
          <a:xfrm>
            <a:off x="5630552" y="5455040"/>
            <a:ext cx="2926309" cy="8942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معبرة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F0937883-90D6-70E1-AE63-533D0C583A64}"/>
              </a:ext>
            </a:extLst>
          </p:cNvPr>
          <p:cNvSpPr txBox="1"/>
          <p:nvPr/>
        </p:nvSpPr>
        <p:spPr>
          <a:xfrm>
            <a:off x="811794" y="903398"/>
            <a:ext cx="4718149" cy="13336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نطق الحروف من مخارجها الصحيحة.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التمييز بين الحركات القصيرة والطويلة، الشدة والتنوين.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عدم تغيير، أو حذف، أو إضافة حروف، أو كلمات</a:t>
            </a:r>
            <a:r>
              <a:rPr lang="ar-SA" sz="2000" dirty="0">
                <a:solidFill>
                  <a:srgbClr val="002060"/>
                </a:solidFill>
                <a:effectLst/>
              </a:rPr>
              <a:t>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AC165D66-8CB8-2EDB-E147-858044280DFD}"/>
              </a:ext>
            </a:extLst>
          </p:cNvPr>
          <p:cNvSpPr txBox="1"/>
          <p:nvPr/>
        </p:nvSpPr>
        <p:spPr>
          <a:xfrm>
            <a:off x="811795" y="2890117"/>
            <a:ext cx="4595390" cy="16930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احترام علامات الوقف والفصل.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تجنب البطء المفرط أو التسرع المخل بالمعنى</a:t>
            </a:r>
            <a:r>
              <a:rPr lang="ar-SA" sz="2000" dirty="0">
                <a:solidFill>
                  <a:srgbClr val="002060"/>
                </a:solidFill>
              </a:rPr>
              <a:t>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219AB96F-3D58-0E72-A930-09D5A0054C27}"/>
              </a:ext>
            </a:extLst>
          </p:cNvPr>
          <p:cNvSpPr txBox="1"/>
          <p:nvPr/>
        </p:nvSpPr>
        <p:spPr>
          <a:xfrm>
            <a:off x="750416" y="5101234"/>
            <a:ext cx="4718148" cy="1601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تنويع النبرة لتفادي الرتابة.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dirty="0">
                <a:solidFill>
                  <a:srgbClr val="002060"/>
                </a:solidFill>
              </a:rPr>
              <a:t>انسجام الصوت مع الجو العاطفي للمقروء</a:t>
            </a:r>
            <a:r>
              <a:rPr lang="ar-SA" sz="2000" dirty="0">
                <a:solidFill>
                  <a:srgbClr val="002060"/>
                </a:solidFill>
              </a:rPr>
              <a:t>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036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:a16="http://schemas.microsoft.com/office/drawing/2014/main" xmlns="" id="{D5925C5B-41E5-51E1-AFBB-2FF7585ADC8D}"/>
              </a:ext>
            </a:extLst>
          </p:cNvPr>
          <p:cNvSpPr txBox="1">
            <a:spLocks/>
          </p:cNvSpPr>
          <p:nvPr/>
        </p:nvSpPr>
        <p:spPr>
          <a:xfrm>
            <a:off x="335360" y="6901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>
                <a:solidFill>
                  <a:srgbClr val="FFFFFF">
                    <a:lumMod val="65000"/>
                  </a:srgbClr>
                </a:solidFill>
              </a:rPr>
              <a:t>2- الممارسة الموجهة</a:t>
            </a:r>
            <a:r>
              <a:rPr lang="ar-SA" kern="0" dirty="0"/>
              <a:t>: نقرأ الآن </a:t>
            </a:r>
            <a:r>
              <a:rPr lang="ar-MA" kern="0" dirty="0"/>
              <a:t>النص </a:t>
            </a:r>
            <a:r>
              <a:rPr lang="ar-SA" kern="0" dirty="0"/>
              <a:t>قِرَاءَة صامتة، ونضع سطرا أسفل الكلمات التي نجد صعوبة في قراءتها بدقة.</a:t>
            </a:r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xmlns="" id="{266BF60B-5129-29D6-FD78-B2FD83CF22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9004" y="3364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:a16="http://schemas.microsoft.com/office/drawing/2014/main" xmlns="" id="{6587A1E1-E851-7F5F-3C67-4CA0F0720BC7}"/>
              </a:ext>
            </a:extLst>
          </p:cNvPr>
          <p:cNvSpPr txBox="1"/>
          <p:nvPr/>
        </p:nvSpPr>
        <p:spPr>
          <a:xfrm>
            <a:off x="1019696" y="539629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النص المثبت في الكراسة قراءة </a:t>
            </a:r>
            <a:r>
              <a:rPr lang="ar-MA" sz="12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1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8" name="Google Shape;1370;p31">
            <a:extLst>
              <a:ext uri="{FF2B5EF4-FFF2-40B4-BE49-F238E27FC236}">
                <a16:creationId xmlns:a16="http://schemas.microsoft.com/office/drawing/2014/main" xmlns="" id="{9BEB9A17-F6BE-3794-2298-FE0B8398BE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6674" y="-108737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66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1073442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:a16="http://schemas.microsoft.com/office/drawing/2014/main" xmlns="" id="{2FA70DE0-DF08-2475-CFD2-2400CFCF4DE3}"/>
              </a:ext>
            </a:extLst>
          </p:cNvPr>
          <p:cNvSpPr txBox="1">
            <a:spLocks/>
          </p:cNvSpPr>
          <p:nvPr/>
        </p:nvSpPr>
        <p:spPr>
          <a:xfrm>
            <a:off x="19495" y="5327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>
                <a:solidFill>
                  <a:srgbClr val="FFFFFF">
                    <a:lumMod val="65000"/>
                  </a:srgbClr>
                </a:solidFill>
              </a:rPr>
              <a:t>2- الممارسة الموجهة</a:t>
            </a:r>
            <a:r>
              <a:rPr lang="ar-SA" kern="0" dirty="0"/>
              <a:t>: نقرأ الآن </a:t>
            </a:r>
            <a:r>
              <a:rPr lang="ar-MA" kern="0" dirty="0"/>
              <a:t>النص </a:t>
            </a:r>
            <a:r>
              <a:rPr lang="ar-SA" kern="0" dirty="0"/>
              <a:t>بطلاقة.</a:t>
            </a:r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xmlns="" id="{5496A4BF-0748-BD83-D56A-87CEF22AC8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495" y="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:a16="http://schemas.microsoft.com/office/drawing/2014/main" xmlns="" id="{D032CACB-7574-3FDD-2F59-07AE54AAE203}"/>
              </a:ext>
            </a:extLst>
          </p:cNvPr>
          <p:cNvSpPr txBox="1"/>
          <p:nvPr/>
        </p:nvSpPr>
        <p:spPr>
          <a:xfrm>
            <a:off x="1114870" y="498463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يطلب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بعض التلاميذ المرور إلى السبورة وقراءة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 من النص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بطلاقة، ويحرص على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التصحيح الفوري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لقراءة كل تلميذ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بإشراك زملائه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إبداء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رأيهم، ويختم بتقديم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تغذية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راجعة.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:a16="http://schemas.microsoft.com/office/drawing/2014/main" xmlns="" id="{74530198-A2EE-1A7B-5C4F-389D2537A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85715" y="-1326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2956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3"/>
            <a:ext cx="12192000" cy="1156569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:a16="http://schemas.microsoft.com/office/drawing/2014/main" xmlns="" id="{7DEC2C00-05F2-06C0-4A4A-24F2716BACAA}"/>
              </a:ext>
            </a:extLst>
          </p:cNvPr>
          <p:cNvSpPr txBox="1">
            <a:spLocks/>
          </p:cNvSpPr>
          <p:nvPr/>
        </p:nvSpPr>
        <p:spPr>
          <a:xfrm>
            <a:off x="0" y="4140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>
                <a:solidFill>
                  <a:srgbClr val="FFFFFF">
                    <a:lumMod val="65000"/>
                  </a:srgbClr>
                </a:solidFill>
              </a:rPr>
              <a:t>3- الممارسة المستقلة</a:t>
            </a:r>
            <a:r>
              <a:rPr lang="ar-SA" kern="0" dirty="0"/>
              <a:t>: أقرأ الآن </a:t>
            </a:r>
            <a:r>
              <a:rPr lang="ar-MA" kern="0" dirty="0"/>
              <a:t>النص </a:t>
            </a:r>
            <a:r>
              <a:rPr lang="ar-SA" kern="0" dirty="0"/>
              <a:t>بطلاقة.</a:t>
            </a:r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xmlns="" id="{0F995303-8738-CAD5-E16E-FA6E947820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7287" y="46239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:a16="http://schemas.microsoft.com/office/drawing/2014/main" xmlns="" id="{36D646B3-E96A-1DA9-9FF7-E16AE27A47B7}"/>
              </a:ext>
            </a:extLst>
          </p:cNvPr>
          <p:cNvSpPr txBox="1"/>
          <p:nvPr/>
        </p:nvSpPr>
        <p:spPr>
          <a:xfrm>
            <a:off x="1008100" y="519947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يتناوب التلاميذ على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من النص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دون تدخل 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ثم يقدم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تغذية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راجعة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بعد انتهاء كل تلميذ من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الجملة المطلوبة،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بناء على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معايير القراءة السليمة: السلامة من الأخطاء- الاسترسال-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تمثل المعنى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:a16="http://schemas.microsoft.com/office/drawing/2014/main" xmlns="" id="{F32656D2-0BA5-5014-A521-8DB23CC244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61023" y="-12841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444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3"/>
            <a:ext cx="12192000" cy="1101151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:a16="http://schemas.microsoft.com/office/drawing/2014/main" xmlns="" id="{052C8097-102F-9ACB-AD3F-00F7A1F17045}"/>
              </a:ext>
            </a:extLst>
          </p:cNvPr>
          <p:cNvSpPr txBox="1">
            <a:spLocks/>
          </p:cNvSpPr>
          <p:nvPr/>
        </p:nvSpPr>
        <p:spPr>
          <a:xfrm>
            <a:off x="381880" y="936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>
                <a:solidFill>
                  <a:srgbClr val="FFFFFF">
                    <a:lumMod val="65000"/>
                  </a:srgbClr>
                </a:solidFill>
              </a:rPr>
              <a:t>4- التغذية الراجعة</a:t>
            </a:r>
            <a:r>
              <a:rPr lang="ar-SA" kern="0" dirty="0"/>
              <a:t>: أقرأ</a:t>
            </a:r>
            <a:r>
              <a:rPr lang="ar-MA" kern="0" dirty="0"/>
              <a:t>ُ</a:t>
            </a:r>
            <a:r>
              <a:rPr lang="ar-SA" kern="0" dirty="0"/>
              <a:t> الكلمات التي كنت</a:t>
            </a:r>
            <a:r>
              <a:rPr lang="ar-MA" kern="0" dirty="0"/>
              <a:t>ُ</a:t>
            </a:r>
            <a:r>
              <a:rPr lang="ar-SA" kern="0" dirty="0"/>
              <a:t> أجد صعوبة في قراءتها بطلاقة </a:t>
            </a:r>
            <a:r>
              <a:rPr lang="ar-MA" sz="1600" kern="0" dirty="0"/>
              <a:t>(</a:t>
            </a:r>
            <a:r>
              <a:rPr lang="ar-SA" sz="1600" kern="0" dirty="0"/>
              <a:t> المسطر تحتها أثناء القراءة الصامتة</a:t>
            </a:r>
            <a:r>
              <a:rPr lang="ar-MA" sz="1600" kern="0" dirty="0"/>
              <a:t>)</a:t>
            </a:r>
            <a:r>
              <a:rPr lang="ar-SA" kern="0" dirty="0"/>
              <a:t>.</a:t>
            </a:r>
          </a:p>
        </p:txBody>
      </p:sp>
      <p:sp>
        <p:nvSpPr>
          <p:cNvPr id="6" name="Google Shape;1369;p31">
            <a:extLst>
              <a:ext uri="{FF2B5EF4-FFF2-40B4-BE49-F238E27FC236}">
                <a16:creationId xmlns:a16="http://schemas.microsoft.com/office/drawing/2014/main" xmlns="" id="{EDEAD27F-1804-4595-B060-DF6B95F07EA1}"/>
              </a:ext>
            </a:extLst>
          </p:cNvPr>
          <p:cNvSpPr txBox="1"/>
          <p:nvPr/>
        </p:nvSpPr>
        <p:spPr>
          <a:xfrm>
            <a:off x="587388" y="509798"/>
            <a:ext cx="11017224" cy="44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يختار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الأستاذ عينة من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 الذين وجدوا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صعوبة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في قراءة بعض الكلمات أثناء مرحلة القراءة الصامتة،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إعادة قراءتها 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وبصوت مرتفع، قصد تتبع تطور أدائهم القرائي.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7" name="Google Shape;1370;p31">
            <a:extLst>
              <a:ext uri="{FF2B5EF4-FFF2-40B4-BE49-F238E27FC236}">
                <a16:creationId xmlns:a16="http://schemas.microsoft.com/office/drawing/2014/main" xmlns="" id="{5170D82C-C69B-3575-BA70-91215C4381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008" y="234166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306F9C73-83A3-A6BF-1E3F-3CAF08AB8BC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59" y="45528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215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:a16="http://schemas.microsoft.com/office/drawing/2014/main" xmlns="" id="{25F04618-4AAE-D48E-EA3B-D687BD6142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360" y="675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5- التقويم الذاتي: أقوم أدائي القرائي ذاتيا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xmlns="" id="{7504D60D-7325-8890-6465-9213C6BA2E9B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القرائي ذاتيا بوضع دائرة أمام الرمز الموافق لإنجازه</a:t>
            </a:r>
            <a:r>
              <a:rPr lang="ar-MA" sz="1600" dirty="0">
                <a:solidFill>
                  <a:prstClr val="white">
                    <a:lumMod val="50000"/>
                  </a:prstClr>
                </a:solidFill>
              </a:rPr>
              <a:t>م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 القرائي في الجهة الخاصة بذلك على الكراسة.  </a:t>
            </a:r>
            <a:endParaRPr lang="fr-FR" sz="16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Rectangle : coins arrondis 7">
            <a:extLst>
              <a:ext uri="{FF2B5EF4-FFF2-40B4-BE49-F238E27FC236}">
                <a16:creationId xmlns:a16="http://schemas.microsoft.com/office/drawing/2014/main" xmlns="" id="{9C14266C-0E07-8282-A326-D95D777F3B6D}"/>
              </a:ext>
            </a:extLst>
          </p:cNvPr>
          <p:cNvSpPr/>
          <p:nvPr/>
        </p:nvSpPr>
        <p:spPr>
          <a:xfrm>
            <a:off x="214489" y="981372"/>
            <a:ext cx="11824263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prstClr val="white"/>
                </a:solidFill>
              </a:rPr>
              <a:t>أحرص على التقويم الذاتي المنتظم لأدائي القرائي</a:t>
            </a:r>
            <a:r>
              <a:rPr lang="ar-MA" sz="2800" b="1" dirty="0">
                <a:solidFill>
                  <a:prstClr val="white"/>
                </a:solidFill>
              </a:rPr>
              <a:t>  وفق المعايير المثبتة بالكراسة ص: 51</a:t>
            </a:r>
            <a:r>
              <a:rPr lang="ar-SA" sz="2800" b="1" dirty="0">
                <a:solidFill>
                  <a:prstClr val="white"/>
                </a:solidFill>
              </a:rPr>
              <a:t> </a:t>
            </a:r>
            <a:endParaRPr lang="fr-FR" sz="2800" b="1" dirty="0">
              <a:solidFill>
                <a:prstClr val="white"/>
              </a:solidFill>
            </a:endParaRPr>
          </a:p>
        </p:txBody>
      </p:sp>
      <p:pic>
        <p:nvPicPr>
          <p:cNvPr id="12" name="Picture 3" descr="C:\Users\HP\Desktop\طارل 2025-2026\الوثائق المنجزة\الكراسات\القراءو اللبنة 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31" y="2314221"/>
            <a:ext cx="10574337" cy="379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137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4DBA904-E2C3-561A-DC4A-F95028E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8D80AFD-A225-F578-7D94-6754C9A3AB1E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6E069E79-19B8-C43C-6CCD-CA3575275FE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804DC587-8157-6FB2-E2A2-5D424002B53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AF08A29B-06B0-3D1B-B913-CDC8611A392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0B834D2B-89FC-799E-A74C-8E47766637FA}"/>
              </a:ext>
            </a:extLst>
          </p:cNvPr>
          <p:cNvSpPr txBox="1"/>
          <p:nvPr/>
        </p:nvSpPr>
        <p:spPr>
          <a:xfrm>
            <a:off x="5231567" y="2008346"/>
            <a:ext cx="5400765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الحجاج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54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510" y="2008346"/>
            <a:ext cx="2850799" cy="2882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0367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3"/>
            <a:ext cx="12192000" cy="104573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:a16="http://schemas.microsoft.com/office/drawing/2014/main" xmlns="" id="{C90BE88A-772B-C772-948A-D9A4D74837B5}"/>
              </a:ext>
            </a:extLst>
          </p:cNvPr>
          <p:cNvSpPr txBox="1">
            <a:spLocks/>
          </p:cNvSpPr>
          <p:nvPr/>
        </p:nvSpPr>
        <p:spPr>
          <a:xfrm>
            <a:off x="229772" y="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/>
              <a:t>الآن سنتعرف بعض العبارات التي تساعدنا في إغناء رصيدنا في </a:t>
            </a:r>
            <a:r>
              <a:rPr lang="ar-MA" kern="0" dirty="0"/>
              <a:t>الحجاج</a:t>
            </a:r>
            <a:r>
              <a:rPr lang="ar-SA" kern="0" dirty="0"/>
              <a:t>.</a:t>
            </a:r>
          </a:p>
        </p:txBody>
      </p:sp>
      <p:sp>
        <p:nvSpPr>
          <p:cNvPr id="7" name="Google Shape;1369;p31">
            <a:extLst>
              <a:ext uri="{FF2B5EF4-FFF2-40B4-BE49-F238E27FC236}">
                <a16:creationId xmlns:a16="http://schemas.microsoft.com/office/drawing/2014/main" xmlns="" id="{26DC817B-8F3D-974A-538A-EA86CABA33FC}"/>
              </a:ext>
            </a:extLst>
          </p:cNvPr>
          <p:cNvSpPr txBox="1"/>
          <p:nvPr/>
        </p:nvSpPr>
        <p:spPr>
          <a:xfrm>
            <a:off x="780812" y="560284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يدعو 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إلى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قراءة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العبارات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ar-MA" sz="1400" kern="0" dirty="0" err="1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الحجاجية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المثبتة في الكراسة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قراءة سليمة،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وينبه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إلى أنها ستفيد في فهم النص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المقروء،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وفي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إنتاج الجمل والفقرات </a:t>
            </a:r>
            <a:r>
              <a:rPr lang="ar-MA" sz="14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الحجاجية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837025"/>
              </p:ext>
            </p:extLst>
          </p:nvPr>
        </p:nvGraphicFramePr>
        <p:xfrm>
          <a:off x="180109" y="1403268"/>
          <a:ext cx="11831781" cy="4769651"/>
        </p:xfrm>
        <a:graphic>
          <a:graphicData uri="http://schemas.openxmlformats.org/drawingml/2006/table">
            <a:tbl>
              <a:tblPr firstRow="1" bandRow="1"/>
              <a:tblGrid>
                <a:gridCol w="48357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691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268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الأسَاليبُ والحُجَجُ  للتَّعْليل 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الضَميرُ المُسْتَعْمَلُ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المَوقِفُ مَوضُوع الدِّفَاِع عَنْهُ 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881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في اعتقَادي،  أظنُّ،  أرَى، 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بالإضافة إلى،  وفقا للتَّقارير ،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 ومُقارنةً معَ،  تخيَّلْ كمْ مريضٍ،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 قَد يخُالفنُي البعضُ الرأيَ، 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والسُّؤالُ المَطروحُ هُو... 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endParaRPr lang="ar-MA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ضَميرُ المُتَكَلِّمِ</a:t>
                      </a:r>
                    </a:p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(أنا)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endParaRPr lang="ar-MA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أَهَمِّيَّةُ الذَّكَاءِ الاصطِناعيِّ في حيَاتنا المُعاصِرةِ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5155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87811A5-F94A-5853-7869-85CDC1E5A8B2}"/>
              </a:ext>
            </a:extLst>
          </p:cNvPr>
          <p:cNvSpPr txBox="1"/>
          <p:nvPr/>
        </p:nvSpPr>
        <p:spPr>
          <a:xfrm>
            <a:off x="5231567" y="2008346"/>
            <a:ext cx="5400765" cy="31584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الثالث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دقيقة</a:t>
            </a:r>
            <a:r>
              <a:rPr lang="ar-M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</a:rPr>
              <a:t>15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73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510" y="2078404"/>
            <a:ext cx="2989345" cy="2701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9838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00;p44"/>
          <p:cNvSpPr txBox="1">
            <a:spLocks/>
          </p:cNvSpPr>
          <p:nvPr/>
        </p:nvSpPr>
        <p:spPr>
          <a:xfrm>
            <a:off x="540329" y="0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lnSpc>
                <a:spcPct val="100000"/>
              </a:lnSpc>
            </a:pPr>
            <a:r>
              <a:rPr lang="ar-SA" sz="16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الآن، سننتقل إلى فهم المعاني المباشرة</a:t>
            </a:r>
            <a:r>
              <a:rPr lang="ar-MA" sz="16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والضمنية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sz="16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للنص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المقروء، من خلال الأسئلة المثبتة في الكراسة</a:t>
            </a:r>
            <a:r>
              <a:rPr lang="ar-MA" sz="16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endParaRPr lang="ar-SA" sz="1600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13" name="Google Shape;1369;p31">
            <a:extLst>
              <a:ext uri="{FF2B5EF4-FFF2-40B4-BE49-F238E27FC236}">
                <a16:creationId xmlns:a16="http://schemas.microsoft.com/office/drawing/2014/main" xmlns="" id="{064A53CD-3BCE-9C5E-D82F-95500ACA70E6}"/>
              </a:ext>
            </a:extLst>
          </p:cNvPr>
          <p:cNvSpPr txBox="1"/>
          <p:nvPr/>
        </p:nvSpPr>
        <p:spPr>
          <a:xfrm>
            <a:off x="227039" y="261659"/>
            <a:ext cx="10787683" cy="41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-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يدعو الأستاذ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(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 بعض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 إلى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</a:t>
            </a:r>
            <a:r>
              <a:rPr lang="ar-S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الأسئلة المثبتة في الكراسة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بطلاقة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وبعد ذلك يكلفهم جميعا بالا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جابة عنها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.</a:t>
            </a:r>
          </a:p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- تنتهي أنشطة»  أُجِيبُ عَنْ أَسْئِلَةِ الفَهْمِ» 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بتقييم ذاتي محددة معاييره في الكراسة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،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ويحرص الأستاذ على إنجاز التلاميذ له بشكل سليم</a:t>
            </a:r>
            <a:endParaRPr lang="fr-FR" sz="14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Google Shape;1368;p31">
            <a:extLst>
              <a:ext uri="{FF2B5EF4-FFF2-40B4-BE49-F238E27FC236}">
                <a16:creationId xmlns:a16="http://schemas.microsoft.com/office/drawing/2014/main" xmlns="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7" y="-52738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503;p44"/>
          <p:cNvSpPr txBox="1"/>
          <p:nvPr/>
        </p:nvSpPr>
        <p:spPr>
          <a:xfrm>
            <a:off x="540328" y="955210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ما القَضِيَّةُ الَّتِي يُدافِعُ عَنْهَا الْكَاتِبُ؟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525;p46"/>
          <p:cNvSpPr txBox="1"/>
          <p:nvPr/>
        </p:nvSpPr>
        <p:spPr>
          <a:xfrm>
            <a:off x="540329" y="2787287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مَا الدَّلِيلُ الَّذِي اسْتَنَدَ إِلَيْهِ الْكَاتِبُ لِإِثْبَاتِ فَائِدَةِ الذَّكَاءِ الْاِصْطِنَاعِيِّ فِي الطِّبِّ؟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542;p48"/>
          <p:cNvSpPr txBox="1"/>
          <p:nvPr/>
        </p:nvSpPr>
        <p:spPr>
          <a:xfrm>
            <a:off x="526048" y="3637501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ضَعْ عَلامةً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√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أ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مامَ الْوَسَائِلِ الَّتِي قَدَّمَهَا الْكَاتِبُ لِدَعْمِ مَوْقِفِهِ؟ </a:t>
            </a:r>
          </a:p>
        </p:txBody>
      </p:sp>
      <p:sp>
        <p:nvSpPr>
          <p:cNvPr id="23" name="Google Shape;1558;p216">
            <a:extLst>
              <a:ext uri="{FF2B5EF4-FFF2-40B4-BE49-F238E27FC236}">
                <a16:creationId xmlns:a16="http://schemas.microsoft.com/office/drawing/2014/main" xmlns="" id="{72260EBF-D4FC-4F7E-C5CD-E7FB9F52FE22}"/>
              </a:ext>
            </a:extLst>
          </p:cNvPr>
          <p:cNvSpPr txBox="1"/>
          <p:nvPr/>
        </p:nvSpPr>
        <p:spPr>
          <a:xfrm>
            <a:off x="540329" y="4545100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قَدَّمَ الْكَاتِبُ مَجَالَاتِ تَوْظِيفِ الْمُدُنِ الذَّكِيَّةِ لِلذَّكَاءِ الْاِصْطِنَاعِيِّ لِدَعْمِ مَوْقِفِهِ، اُذْكُرْهَا :</a:t>
            </a:r>
          </a:p>
        </p:txBody>
      </p:sp>
      <p:sp>
        <p:nvSpPr>
          <p:cNvPr id="24" name="Google Shape;1503;p44">
            <a:extLst>
              <a:ext uri="{FF2B5EF4-FFF2-40B4-BE49-F238E27FC236}">
                <a16:creationId xmlns:a16="http://schemas.microsoft.com/office/drawing/2014/main" xmlns="" id="{B9BF71F0-A630-6154-4A88-C27567E1D0F5}"/>
              </a:ext>
            </a:extLst>
          </p:cNvPr>
          <p:cNvSpPr txBox="1"/>
          <p:nvPr/>
        </p:nvSpPr>
        <p:spPr>
          <a:xfrm>
            <a:off x="540329" y="1755767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</a:rPr>
              <a:t>ما مَوقِفُ الْكَاتِبِ مِنَ الذَّكَاءِ الْاِصْطِنَاعِيِّ؟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542;p48"/>
          <p:cNvSpPr txBox="1"/>
          <p:nvPr/>
        </p:nvSpPr>
        <p:spPr>
          <a:xfrm>
            <a:off x="540329" y="5566653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6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 كَيْفَ يُسْهِمُ الذَّكَاءُ الْاِصْطِنَاعِيُّ فِي تَحْقِيقِ جَوْدَةِ الْحَيَاةِ؟</a:t>
            </a: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039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89105" cy="1031878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/>
          <p:cNvSpPr txBox="1">
            <a:spLocks/>
          </p:cNvSpPr>
          <p:nvPr/>
        </p:nvSpPr>
        <p:spPr>
          <a:xfrm>
            <a:off x="-31017" y="459665"/>
            <a:ext cx="11444332" cy="33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 -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يوجه الأستاذ التلاميذ إلى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ملاحظة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السؤال الأول، 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ويشرح لهم معنى « القضية – الدفاع عن الرأي » </a:t>
            </a:r>
            <a:r>
              <a:rPr lang="ar-SA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ويوضح </a:t>
            </a:r>
            <a:r>
              <a:rPr lang="ar-MA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لهم ذلك من خلال أمثلة إضافية،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كما يوضح لهم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سيرورة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توصله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ل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لجواب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.</a:t>
            </a:r>
          </a:p>
          <a:p>
            <a:pPr marL="0" indent="0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-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يقوم الأستاذ </a:t>
            </a:r>
            <a:r>
              <a:rPr lang="ar-MA" i="0" dirty="0" err="1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بنمذجة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فورية لكل سؤال من باقي الأسئلة إذا  تبين له عدم توصل جل التلاميذ للإجابة.</a:t>
            </a: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  <a:p>
            <a:pPr marL="0" indent="0">
              <a:spcBef>
                <a:spcPts val="0"/>
              </a:spcBef>
              <a:defRPr/>
            </a:pP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7" name="Google Shape;1513;p45"/>
          <p:cNvSpPr txBox="1"/>
          <p:nvPr/>
        </p:nvSpPr>
        <p:spPr>
          <a:xfrm>
            <a:off x="437326" y="1124743"/>
            <a:ext cx="11253325" cy="4706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1- ما القَضِيَّةُ الَّتِي يُدافِعُ عَنْهَا الْكَاتِبُ؟</a:t>
            </a:r>
          </a:p>
        </p:txBody>
      </p:sp>
      <p:sp>
        <p:nvSpPr>
          <p:cNvPr id="8" name="Google Shape;1548;p49"/>
          <p:cNvSpPr txBox="1">
            <a:spLocks/>
          </p:cNvSpPr>
          <p:nvPr/>
        </p:nvSpPr>
        <p:spPr>
          <a:xfrm>
            <a:off x="530022" y="6135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1- </a:t>
            </a:r>
            <a:r>
              <a:rPr lang="ar-SA" sz="1800" dirty="0" err="1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النمذجة</a:t>
            </a: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:  لاحظوا معي السؤال الأول: </a:t>
            </a:r>
            <a:r>
              <a:rPr lang="ar-M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ما هي القضية المطروحة في الجملة الاولى</a:t>
            </a:r>
            <a:r>
              <a:rPr lang="ar-SA" sz="1800" kern="0" dirty="0">
                <a:ea typeface="+mn-ea"/>
                <a:cs typeface="Arial"/>
              </a:rPr>
              <a:t>؟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xmlns="" id="{D5E52CB9-C25A-1AA8-79E0-EFC012B1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316027"/>
              </p:ext>
            </p:extLst>
          </p:nvPr>
        </p:nvGraphicFramePr>
        <p:xfrm>
          <a:off x="5429260" y="5235997"/>
          <a:ext cx="2339821" cy="5791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39821">
                  <a:extLst>
                    <a:ext uri="{9D8B030D-6E8A-4147-A177-3AD203B41FA5}">
                      <a16:colId xmlns:a16="http://schemas.microsoft.com/office/drawing/2014/main" xmlns="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 الصحيح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1669602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xmlns="" id="{FC3CF477-FEA8-2C30-1EA4-BEE8A69C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480258"/>
              </p:ext>
            </p:extLst>
          </p:nvPr>
        </p:nvGraphicFramePr>
        <p:xfrm>
          <a:off x="3582364" y="5894677"/>
          <a:ext cx="4077104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077104">
                  <a:extLst>
                    <a:ext uri="{9D8B030D-6E8A-4147-A177-3AD203B41FA5}">
                      <a16:colId xmlns:a16="http://schemas.microsoft.com/office/drawing/2014/main" xmlns="" val="236478964"/>
                    </a:ext>
                  </a:extLst>
                </a:gridCol>
              </a:tblGrid>
              <a:tr h="3673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القَضِيَّةُ الَّتِي يُدافِعُ عَنْهَا الْكَاتِبُ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1669602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xmlns="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06163"/>
              </p:ext>
            </p:extLst>
          </p:nvPr>
        </p:nvGraphicFramePr>
        <p:xfrm>
          <a:off x="149744" y="5886021"/>
          <a:ext cx="3384849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384849">
                  <a:extLst>
                    <a:ext uri="{9D8B030D-6E8A-4147-A177-3AD203B41FA5}">
                      <a16:colId xmlns:a16="http://schemas.microsoft.com/office/drawing/2014/main" xmlns="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24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هي أهمية </a:t>
                      </a:r>
                      <a:r>
                        <a:rPr lang="ar-MA" sz="2400" b="1" i="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ٱلذَّكَاء</a:t>
                      </a:r>
                      <a:r>
                        <a:rPr lang="ar-MA" sz="24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 </a:t>
                      </a:r>
                      <a:r>
                        <a:rPr lang="ar-MA" sz="2400" b="1" i="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ٱلِاصْطِنَاعِي</a:t>
                      </a:r>
                      <a:r>
                        <a:rPr lang="ar-MA" sz="24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 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1669602"/>
                  </a:ext>
                </a:extLst>
              </a:tr>
            </a:tbl>
          </a:graphicData>
        </a:graphic>
      </p:graphicFrame>
      <p:pic>
        <p:nvPicPr>
          <p:cNvPr id="15" name="Google Shape;1368;p31">
            <a:extLst>
              <a:ext uri="{FF2B5EF4-FFF2-40B4-BE49-F238E27FC236}">
                <a16:creationId xmlns:a16="http://schemas.microsoft.com/office/drawing/2014/main" xmlns="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7" y="-52738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145959"/>
              </p:ext>
            </p:extLst>
          </p:nvPr>
        </p:nvGraphicFramePr>
        <p:xfrm>
          <a:off x="7511970" y="1742134"/>
          <a:ext cx="4178681" cy="951639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178681">
                  <a:extLst>
                    <a:ext uri="{9D8B030D-6E8A-4147-A177-3AD203B41FA5}">
                      <a16:colId xmlns:a16="http://schemas.microsoft.com/office/drawing/2014/main" xmlns="" val="236478964"/>
                    </a:ext>
                  </a:extLst>
                </a:gridCol>
              </a:tblGrid>
              <a:tr h="951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800" kern="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القضية: </a:t>
                      </a:r>
                      <a:r>
                        <a:rPr lang="ar-MA" sz="1800" kern="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الموضوع الذي يدور حوله النقاش، والذي يسعى كل طرف إلى الدفاع عنه أو تفنيده باستخدام الحجج والأدلة.</a:t>
                      </a:r>
                      <a:endParaRPr lang="ar-MA" sz="1800" kern="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16696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49744" y="2453701"/>
            <a:ext cx="6102775" cy="16946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</a:pP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أَصْبَحَ </a:t>
            </a:r>
            <a:r>
              <a:rPr lang="ar-MA" sz="2400" b="1" kern="0" dirty="0" err="1">
                <a:solidFill>
                  <a:srgbClr val="FF0000"/>
                </a:solidFill>
                <a:ea typeface="Calibri"/>
                <a:cs typeface="Calibri"/>
              </a:rPr>
              <a:t>ٱلذَّكَاءُ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</a:rPr>
              <a:t> </a:t>
            </a:r>
            <a:r>
              <a:rPr lang="ar-MA" sz="2400" b="1" kern="0" dirty="0" err="1">
                <a:solidFill>
                  <a:srgbClr val="FF0000"/>
                </a:solidFill>
                <a:ea typeface="Calibri"/>
                <a:cs typeface="Calibri"/>
              </a:rPr>
              <a:t>ٱلِاصْطِنَاعِيُّ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</a:rPr>
              <a:t> 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جُزْءًا لَا يَتَجَزَّأُ مِنْ حَيَاتِنَا </a:t>
            </a:r>
            <a:r>
              <a:rPr lang="ar-MA" sz="2400" kern="0" dirty="0" err="1">
                <a:solidFill>
                  <a:srgbClr val="002060"/>
                </a:solidFill>
                <a:ea typeface="Calibri"/>
                <a:cs typeface="Calibri"/>
              </a:rPr>
              <a:t>ٱلْيَوْمِيَّةِ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، فَهُوَ فِي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</a:rPr>
              <a:t>اعْتِقَادِي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 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فُرْصَةٌ عَظِيمَةٌ لِتَطْوِيرِ </a:t>
            </a:r>
            <a:r>
              <a:rPr lang="ar-MA" sz="2400" kern="0" dirty="0" err="1">
                <a:solidFill>
                  <a:srgbClr val="002060"/>
                </a:solidFill>
                <a:ea typeface="Calibri"/>
                <a:cs typeface="Calibri"/>
              </a:rPr>
              <a:t>ٱلْمُجْتَمَعَاتِ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 وَتَحْسِينِ جَوْدَةِ </a:t>
            </a:r>
            <a:r>
              <a:rPr lang="ar-MA" sz="2400" kern="0" dirty="0" err="1">
                <a:solidFill>
                  <a:srgbClr val="002060"/>
                </a:solidFill>
                <a:ea typeface="Calibri"/>
                <a:cs typeface="Calibri"/>
              </a:rPr>
              <a:t>ٱلْحَيَاةِ</a:t>
            </a:r>
            <a:r>
              <a:rPr lang="ar-MA" sz="2400" dirty="0">
                <a:solidFill>
                  <a:srgbClr val="001D35"/>
                </a:solidFill>
                <a:latin typeface="Google Sans"/>
              </a:rPr>
              <a:t>. </a:t>
            </a:r>
            <a:endParaRPr lang="fr-FR" sz="4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Bulle ronde 18"/>
          <p:cNvSpPr/>
          <p:nvPr/>
        </p:nvSpPr>
        <p:spPr>
          <a:xfrm>
            <a:off x="2685327" y="1749452"/>
            <a:ext cx="3078865" cy="580681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الجملة من النص </a:t>
            </a:r>
            <a:endParaRPr lang="fr-FR" sz="2400" kern="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20" name="Bulle ronde 19"/>
          <p:cNvSpPr/>
          <p:nvPr/>
        </p:nvSpPr>
        <p:spPr>
          <a:xfrm>
            <a:off x="2685326" y="4139548"/>
            <a:ext cx="3078865" cy="796734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القضية التي يدافع عنها الكاتب</a:t>
            </a:r>
            <a:endParaRPr lang="fr-FR" sz="2400" kern="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201131" y="5059051"/>
            <a:ext cx="2032929" cy="589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>
              <a:lnSpc>
                <a:spcPct val="150000"/>
              </a:lnSpc>
              <a:buClr>
                <a:srgbClr val="000000"/>
              </a:buClr>
            </a:pPr>
            <a:r>
              <a:rPr lang="ar-MA" sz="2400" kern="0" dirty="0" err="1">
                <a:solidFill>
                  <a:srgbClr val="002060"/>
                </a:solidFill>
                <a:ea typeface="Calibri"/>
                <a:cs typeface="Calibri"/>
              </a:rPr>
              <a:t>ٱلذَّكَاءُ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MA" sz="2400" kern="0" dirty="0" err="1">
                <a:solidFill>
                  <a:srgbClr val="002060"/>
                </a:solidFill>
                <a:ea typeface="Calibri"/>
                <a:cs typeface="Calibri"/>
              </a:rPr>
              <a:t>ٱلِاصْطِنَاعِيُّ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endParaRPr lang="fr-FR" sz="2400" kern="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909897"/>
              </p:ext>
            </p:extLst>
          </p:nvPr>
        </p:nvGraphicFramePr>
        <p:xfrm>
          <a:off x="7512908" y="2834635"/>
          <a:ext cx="4178681" cy="11887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178681">
                  <a:extLst>
                    <a:ext uri="{9D8B030D-6E8A-4147-A177-3AD203B41FA5}">
                      <a16:colId xmlns:a16="http://schemas.microsoft.com/office/drawing/2014/main" xmlns="" val="236478964"/>
                    </a:ext>
                  </a:extLst>
                </a:gridCol>
              </a:tblGrid>
              <a:tr h="10282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800" kern="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الدفاع عن الرأي: هو القدرة على التعبير عن وجهة نظرك بوضوح واحترام، مع تقديم الأسباب والمبررات التي تدعمها. ونستعمل ضمير  المتكلم في الدفاع عن الرأي</a:t>
                      </a:r>
                      <a:r>
                        <a:rPr lang="ar-MA" sz="1800" kern="1200" dirty="0">
                          <a:solidFill>
                            <a:srgbClr val="001D35"/>
                          </a:solidFill>
                          <a:latin typeface="Google Sans"/>
                          <a:ea typeface="+mn-ea"/>
                          <a:cs typeface="+mn-cs"/>
                        </a:rPr>
                        <a:t>. </a:t>
                      </a:r>
                      <a:endParaRPr lang="ar-MA" sz="18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1669602"/>
                  </a:ext>
                </a:extLst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7512908" y="4352564"/>
            <a:ext cx="4411362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العمليات </a:t>
            </a:r>
            <a:r>
              <a:rPr lang="ar-MA" b="1" kern="0" dirty="0" err="1">
                <a:solidFill>
                  <a:srgbClr val="002060"/>
                </a:solidFill>
                <a:ea typeface="Calibri"/>
                <a:cs typeface="Calibri"/>
              </a:rPr>
              <a:t>الميتامعرفية</a:t>
            </a:r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 التي أمر بها للوصول الى الجواب</a:t>
            </a:r>
            <a:r>
              <a:rPr lang="ar-MA" kern="0" dirty="0">
                <a:solidFill>
                  <a:srgbClr val="002060"/>
                </a:solidFill>
                <a:ea typeface="Calibri"/>
                <a:cs typeface="Calibri"/>
              </a:rPr>
              <a:t>: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الوعي بالمهمة: </a:t>
            </a:r>
            <a:r>
              <a:rPr lang="ar-MA" kern="0" dirty="0">
                <a:solidFill>
                  <a:srgbClr val="002060"/>
                </a:solidFill>
                <a:ea typeface="Calibri"/>
                <a:cs typeface="Calibri"/>
              </a:rPr>
              <a:t>أعلم أن المطلوب مني  هو تحديد القضية التي يدافع عنها الكاتب في النص .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المراقبة الذاتية: </a:t>
            </a:r>
            <a:r>
              <a:rPr lang="ar-MA" kern="0" dirty="0">
                <a:solidFill>
                  <a:srgbClr val="002060"/>
                </a:solidFill>
                <a:ea typeface="Calibri"/>
                <a:cs typeface="Calibri"/>
              </a:rPr>
              <a:t>مراقبة سير تفكيري وأنا أقدم الحل. 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الوعي بالمعرفة الذاتية</a:t>
            </a:r>
            <a:r>
              <a:rPr lang="ar-MA" kern="0" dirty="0">
                <a:solidFill>
                  <a:srgbClr val="002060"/>
                </a:solidFill>
                <a:ea typeface="Calibri"/>
                <a:cs typeface="Calibri"/>
              </a:rPr>
              <a:t>: أسترجع معرفتي حول الذكاء الاصطناعي.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تقييم جوابي</a:t>
            </a:r>
            <a:r>
              <a:rPr lang="ar-MA" kern="0" dirty="0">
                <a:solidFill>
                  <a:srgbClr val="002060"/>
                </a:solidFill>
                <a:ea typeface="Calibri"/>
                <a:cs typeface="Calibri"/>
              </a:rPr>
              <a:t>.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اتخاذ القرار:  </a:t>
            </a:r>
            <a:r>
              <a:rPr lang="ar-MA" kern="0" dirty="0">
                <a:solidFill>
                  <a:srgbClr val="002060"/>
                </a:solidFill>
                <a:ea typeface="Calibri"/>
                <a:cs typeface="Calibri"/>
              </a:rPr>
              <a:t>الجواب هو الذكاء الاصطناعي</a:t>
            </a:r>
          </a:p>
        </p:txBody>
      </p:sp>
      <p:pic>
        <p:nvPicPr>
          <p:cNvPr id="21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4716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:a16="http://schemas.microsoft.com/office/drawing/2014/main" xmlns="" id="{1AE767F5-83B1-E0E0-83C7-709302165C8A}"/>
              </a:ext>
            </a:extLst>
          </p:cNvPr>
          <p:cNvSpPr txBox="1">
            <a:spLocks/>
          </p:cNvSpPr>
          <p:nvPr/>
        </p:nvSpPr>
        <p:spPr>
          <a:xfrm>
            <a:off x="780813" y="332656"/>
            <a:ext cx="10344388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spcBef>
                <a:spcPts val="0"/>
              </a:spcBef>
              <a:defRPr/>
            </a:pPr>
            <a:r>
              <a:rPr lang="ar-SA" i="0" kern="0" dirty="0"/>
              <a:t>- يوجه الأستاذ التلاميذ إلى الاشتغال في ثنائيات للجواب عن  السؤالين 2 و3، حيث يتناقش كل ثنائي حول إجابة كل منها عن كل سؤال، مع توضيح سيرورة الجواب </a:t>
            </a:r>
            <a:r>
              <a:rPr lang="ar-SA" i="0" kern="0" dirty="0" err="1"/>
              <a:t>المتوصل</a:t>
            </a:r>
            <a:r>
              <a:rPr lang="ar-SA" i="0" kern="0" dirty="0"/>
              <a:t> إليه.</a:t>
            </a:r>
          </a:p>
          <a:p>
            <a:pPr marL="0" indent="0" rtl="1">
              <a:spcBef>
                <a:spcPts val="0"/>
              </a:spcBef>
              <a:defRPr/>
            </a:pPr>
            <a:r>
              <a:rPr lang="ar-SA" i="0" kern="0" dirty="0"/>
              <a:t>- يراقب الأستاذ تفاعل الثنائيات، عبر التجول بين الصفوف، وتقديم التوجيهات والتغذية الراجعة عند الحاجة.</a:t>
            </a:r>
          </a:p>
        </p:txBody>
      </p:sp>
      <p:sp>
        <p:nvSpPr>
          <p:cNvPr id="7" name="Google Shape;1548;p49">
            <a:extLst>
              <a:ext uri="{FF2B5EF4-FFF2-40B4-BE49-F238E27FC236}">
                <a16:creationId xmlns:a16="http://schemas.microsoft.com/office/drawing/2014/main" xmlns="" id="{B8C10404-0A1A-84D0-86ED-41444B961FDA}"/>
              </a:ext>
            </a:extLst>
          </p:cNvPr>
          <p:cNvSpPr txBox="1">
            <a:spLocks/>
          </p:cNvSpPr>
          <p:nvPr/>
        </p:nvSpPr>
        <p:spPr>
          <a:xfrm>
            <a:off x="429491" y="4021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ننتقل الآن، إلى الجواب عن السؤالين 2 و3 بشكل ثنائي</a:t>
            </a:r>
            <a:endParaRPr lang="ar-SA" kern="0" dirty="0"/>
          </a:p>
        </p:txBody>
      </p:sp>
      <p:pic>
        <p:nvPicPr>
          <p:cNvPr id="8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525;p46"/>
          <p:cNvSpPr txBox="1"/>
          <p:nvPr/>
        </p:nvSpPr>
        <p:spPr>
          <a:xfrm>
            <a:off x="78170" y="2835778"/>
            <a:ext cx="11534936" cy="59322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مَا الدَّلِيلُ الَّذِي اسْتَنَدَ إِلَيْهِ الْكَاتِبُ لِإِثْبَاتِ فَائِدَةِ الذَّكَاءِ الْاِصْطِنَاعِيِّ فِي الطِّبِّ؟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542;p48"/>
          <p:cNvSpPr txBox="1"/>
          <p:nvPr/>
        </p:nvSpPr>
        <p:spPr>
          <a:xfrm>
            <a:off x="78170" y="5017607"/>
            <a:ext cx="11523901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ضَعْ عَلامةً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√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أ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مامَ الْوَسَائِلِ الَّتِي قَدَّمَهَا الْكَاتِبُ لِدَعْمِ مَوْقِفِهِ؟ </a:t>
            </a:r>
          </a:p>
        </p:txBody>
      </p:sp>
      <p:sp>
        <p:nvSpPr>
          <p:cNvPr id="13" name="Google Shape;1503;p44">
            <a:extLst>
              <a:ext uri="{FF2B5EF4-FFF2-40B4-BE49-F238E27FC236}">
                <a16:creationId xmlns:a16="http://schemas.microsoft.com/office/drawing/2014/main" xmlns="" id="{B9BF71F0-A630-6154-4A88-C27567E1D0F5}"/>
              </a:ext>
            </a:extLst>
          </p:cNvPr>
          <p:cNvSpPr txBox="1"/>
          <p:nvPr/>
        </p:nvSpPr>
        <p:spPr>
          <a:xfrm>
            <a:off x="247135" y="1273902"/>
            <a:ext cx="11560288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</a:rPr>
              <a:t>ما مَوقِفُ الْكَاتِبِ مِنَ الذَّكَاءِ الْاِصْطِنَاعِيِّ؟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216505"/>
              </p:ext>
            </p:extLst>
          </p:nvPr>
        </p:nvGraphicFramePr>
        <p:xfrm>
          <a:off x="82860" y="3429000"/>
          <a:ext cx="11530246" cy="457200"/>
        </p:xfrm>
        <a:graphic>
          <a:graphicData uri="http://schemas.openxmlformats.org/drawingml/2006/table">
            <a:tbl>
              <a:tblPr firstRow="1" bandRow="1"/>
              <a:tblGrid>
                <a:gridCol w="4530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869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83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333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777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28077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مُساعَدةُ الأطبَّاءِ في الجِراحةِ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الكشْفُ المبَكِّرُ عن الأمراضِ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اختراعُ أدويةٍ جديدةٍ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072684"/>
              </p:ext>
            </p:extLst>
          </p:nvPr>
        </p:nvGraphicFramePr>
        <p:xfrm>
          <a:off x="126366" y="5610829"/>
          <a:ext cx="11530246" cy="457200"/>
        </p:xfrm>
        <a:graphic>
          <a:graphicData uri="http://schemas.openxmlformats.org/drawingml/2006/table">
            <a:tbl>
              <a:tblPr firstRow="1" bandRow="1"/>
              <a:tblGrid>
                <a:gridCol w="4530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869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83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333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777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28077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طَرْحُ أَسْئِلَةٍ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تَقْدِيمُ أَمْثِلَةٍ 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تَقْدِيمُ بَيَانَاتٍ وَأَرْقَامٍ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4040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:a16="http://schemas.microsoft.com/office/drawing/2014/main" xmlns="" id="{9B923F0B-707C-F373-09BA-058D44488CEB}"/>
              </a:ext>
            </a:extLst>
          </p:cNvPr>
          <p:cNvSpPr txBox="1">
            <a:spLocks/>
          </p:cNvSpPr>
          <p:nvPr/>
        </p:nvSpPr>
        <p:spPr>
          <a:xfrm>
            <a:off x="642428" y="354535"/>
            <a:ext cx="10634128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spcBef>
                <a:spcPts val="0"/>
              </a:spcBef>
              <a:defRPr/>
            </a:pPr>
            <a:r>
              <a:rPr lang="ar-SA" kern="0" dirty="0"/>
              <a:t>- يستمع  الأستاذ إلى أجوبة بعض الثنائيات ويطلب التعليل أو إعادة الصياغة عند الحاجة، قبل أن يبرز الجواب الصحيح، مع تقديم تغذية راجعة حول منطق التوصل إلى الجواب الصحيح. </a:t>
            </a:r>
          </a:p>
        </p:txBody>
      </p:sp>
      <p:sp>
        <p:nvSpPr>
          <p:cNvPr id="6" name="Google Shape;1548;p49">
            <a:extLst>
              <a:ext uri="{FF2B5EF4-FFF2-40B4-BE49-F238E27FC236}">
                <a16:creationId xmlns:a16="http://schemas.microsoft.com/office/drawing/2014/main" xmlns="" id="{84EA9A4D-03B1-3478-CE03-AF82D6721184}"/>
              </a:ext>
            </a:extLst>
          </p:cNvPr>
          <p:cNvSpPr txBox="1">
            <a:spLocks/>
          </p:cNvSpPr>
          <p:nvPr/>
        </p:nvSpPr>
        <p:spPr>
          <a:xfrm>
            <a:off x="364657" y="81744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الجواب عن السؤالين 2 و3 بشكل ثنائي</a:t>
            </a:r>
            <a:endParaRPr lang="ar-SA" kern="0" dirty="0"/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36" y="68498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247135" y="1671982"/>
            <a:ext cx="11560288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25;p46"/>
          <p:cNvSpPr txBox="1"/>
          <p:nvPr/>
        </p:nvSpPr>
        <p:spPr>
          <a:xfrm>
            <a:off x="272487" y="2829502"/>
            <a:ext cx="11534936" cy="59322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مَا الدَّلِيلُ الَّذِي اسْتَنَدَ إِلَيْهِ الْكَاتِبُ لِإِثْبَاتِ فَائِدَةِ الذَّكَاءِ الْاِصْطِنَاعِيِّ فِي الطِّبِّ؟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42;p48"/>
          <p:cNvSpPr txBox="1"/>
          <p:nvPr/>
        </p:nvSpPr>
        <p:spPr>
          <a:xfrm>
            <a:off x="207039" y="4734068"/>
            <a:ext cx="11523901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ضَعْ عَلامةً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√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أ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مامَ الْوَسَائِلِ الَّتِي قَدَّمَهَا الْكَاتِبُ لِدَعْمِ مَوْقِفِهِ؟ </a:t>
            </a:r>
          </a:p>
        </p:txBody>
      </p:sp>
      <p:sp>
        <p:nvSpPr>
          <p:cNvPr id="17" name="Google Shape;1503;p44">
            <a:extLst>
              <a:ext uri="{FF2B5EF4-FFF2-40B4-BE49-F238E27FC236}">
                <a16:creationId xmlns:a16="http://schemas.microsoft.com/office/drawing/2014/main" xmlns="" id="{B9BF71F0-A630-6154-4A88-C27567E1D0F5}"/>
              </a:ext>
            </a:extLst>
          </p:cNvPr>
          <p:cNvSpPr txBox="1"/>
          <p:nvPr/>
        </p:nvSpPr>
        <p:spPr>
          <a:xfrm>
            <a:off x="247135" y="977291"/>
            <a:ext cx="11560288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</a:rPr>
              <a:t>ما مَوقِفُ الْكَاتِبِ مِنَ الذَّكَاءِ الْاِصْطِنَاعِيِّ؟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16905"/>
              </p:ext>
            </p:extLst>
          </p:nvPr>
        </p:nvGraphicFramePr>
        <p:xfrm>
          <a:off x="277177" y="3422724"/>
          <a:ext cx="11530246" cy="457200"/>
        </p:xfrm>
        <a:graphic>
          <a:graphicData uri="http://schemas.openxmlformats.org/drawingml/2006/table">
            <a:tbl>
              <a:tblPr firstRow="1" bandRow="1"/>
              <a:tblGrid>
                <a:gridCol w="4530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869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83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333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777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28077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مُساعَدةُ الأطبَّاءِ في الجِراحةِ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الكشْفُ المبَكِّرُ عن الأمراضِ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اختراعُ أدويةٍ جديدةٍ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21520"/>
              </p:ext>
            </p:extLst>
          </p:nvPr>
        </p:nvGraphicFramePr>
        <p:xfrm>
          <a:off x="200694" y="5327290"/>
          <a:ext cx="11530246" cy="457200"/>
        </p:xfrm>
        <a:graphic>
          <a:graphicData uri="http://schemas.openxmlformats.org/drawingml/2006/table">
            <a:tbl>
              <a:tblPr firstRow="1" bandRow="1"/>
              <a:tblGrid>
                <a:gridCol w="4530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869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83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333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777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28077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طَرْحُ أَسْئِلَةٍ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تَقْدِيمُ أَمْثِلَةٍ 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تَقْدِيمُ بَيَانَاتٍ وَأَرْقَامٍ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8567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3"/>
            <a:ext cx="12192000" cy="98393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:a16="http://schemas.microsoft.com/office/drawing/2014/main" xmlns="" id="{35A99B04-279B-B06E-BD49-FA9663CBF7C7}"/>
              </a:ext>
            </a:extLst>
          </p:cNvPr>
          <p:cNvSpPr txBox="1">
            <a:spLocks/>
          </p:cNvSpPr>
          <p:nvPr/>
        </p:nvSpPr>
        <p:spPr>
          <a:xfrm>
            <a:off x="734819" y="7057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الجواب عن السؤالين 2 و3 بشكل ثنائي</a:t>
            </a:r>
            <a:endParaRPr lang="ar-SA" kern="0" dirty="0"/>
          </a:p>
        </p:txBody>
      </p:sp>
      <p:sp>
        <p:nvSpPr>
          <p:cNvPr id="14" name="Google Shape;1511;p45">
            <a:extLst>
              <a:ext uri="{FF2B5EF4-FFF2-40B4-BE49-F238E27FC236}">
                <a16:creationId xmlns:a16="http://schemas.microsoft.com/office/drawing/2014/main" xmlns="" id="{0ED91FED-541A-F28E-25A5-DEEFB1A1D225}"/>
              </a:ext>
            </a:extLst>
          </p:cNvPr>
          <p:cNvSpPr txBox="1">
            <a:spLocks/>
          </p:cNvSpPr>
          <p:nvPr/>
        </p:nvSpPr>
        <p:spPr>
          <a:xfrm>
            <a:off x="1178177" y="363022"/>
            <a:ext cx="10348806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يستمع  الأستاذ إلى أجوبة بعض الثنائيات ويطلب التعليل أو إعادة الصياغة عند الحاجة، قبل أن يبرز الجواب الصحيح، </a:t>
            </a:r>
            <a:r>
              <a:rPr kumimoji="0" lang="ar-MA" sz="14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ويطلب من بعض التلاميذ أعادة قراءته بطلاقة</a:t>
            </a:r>
            <a:r>
              <a:rPr kumimoji="0" lang="ar-MA" sz="14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،  </a:t>
            </a:r>
            <a:r>
              <a:rPr kumimoji="0" lang="ar-SA" sz="14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مع تقديم تغذية راجعة حول منطق التوصل إلى الجواب الصحيح. </a:t>
            </a:r>
          </a:p>
        </p:txBody>
      </p:sp>
      <p:pic>
        <p:nvPicPr>
          <p:cNvPr id="17" name="Picture 4" descr="Image générée">
            <a:extLst>
              <a:ext uri="{FF2B5EF4-FFF2-40B4-BE49-F238E27FC236}">
                <a16:creationId xmlns:a16="http://schemas.microsoft.com/office/drawing/2014/main" xmlns="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5" y="55480"/>
            <a:ext cx="738225" cy="76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227" y="-6642"/>
            <a:ext cx="863550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247135" y="1671982"/>
            <a:ext cx="11560288" cy="97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kern="0" dirty="0">
                <a:solidFill>
                  <a:srgbClr val="FF00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الجواب:</a:t>
            </a:r>
            <a:r>
              <a:rPr lang="ar-MA" sz="2400" b="1" kern="0" dirty="0">
                <a:solidFill>
                  <a:srgbClr val="FF00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موقف الكاتب من الذكاء الاصطناعي هو 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موقف إيجابي وداعم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، إذ  يعتبره أداة إيجابية تُستخدم لتحسين حياة البشر وخدمة المجتمعات، وليس تهديدًا كما قد يظن البعض</a:t>
            </a:r>
            <a:r>
              <a:rPr lang="ar-MA" sz="2400" dirty="0">
                <a:latin typeface="Calibri" pitchFamily="34" charset="0"/>
              </a:rPr>
              <a:t>.</a:t>
            </a: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endParaRPr sz="2400" b="1" kern="0" dirty="0">
              <a:solidFill>
                <a:srgbClr val="FF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25;p46"/>
          <p:cNvSpPr txBox="1"/>
          <p:nvPr/>
        </p:nvSpPr>
        <p:spPr>
          <a:xfrm>
            <a:off x="272487" y="2829502"/>
            <a:ext cx="11534936" cy="59322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مَا الدَّلِيلُ الَّذِي اسْتَنَدَ إِلَيْهِ الْكَاتِبُ لِإِثْبَاتِ فَائِدَةِ الذَّكَاءِ الْاِصْطِنَاعِيِّ فِي الطِّبِّ؟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542;p48"/>
          <p:cNvSpPr txBox="1"/>
          <p:nvPr/>
        </p:nvSpPr>
        <p:spPr>
          <a:xfrm>
            <a:off x="207039" y="4734068"/>
            <a:ext cx="11523901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ضَعْ عَلامةً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√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أ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مامَ الْوَسَائِلِ الَّتِي قَدَّمَهَا الْكَاتِبُ لِدَعْمِ مَوْقِفِهِ؟ </a:t>
            </a:r>
          </a:p>
        </p:txBody>
      </p:sp>
      <p:sp>
        <p:nvSpPr>
          <p:cNvPr id="22" name="Google Shape;1503;p44">
            <a:extLst>
              <a:ext uri="{FF2B5EF4-FFF2-40B4-BE49-F238E27FC236}">
                <a16:creationId xmlns:a16="http://schemas.microsoft.com/office/drawing/2014/main" xmlns="" id="{B9BF71F0-A630-6154-4A88-C27567E1D0F5}"/>
              </a:ext>
            </a:extLst>
          </p:cNvPr>
          <p:cNvSpPr txBox="1"/>
          <p:nvPr/>
        </p:nvSpPr>
        <p:spPr>
          <a:xfrm>
            <a:off x="247135" y="977291"/>
            <a:ext cx="11560288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</a:rPr>
              <a:t>ما مَوقِفُ الْكَاتِبِ مِنَ الذَّكَاءِ الْاِصْطِنَاعِيِّ؟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918519"/>
              </p:ext>
            </p:extLst>
          </p:nvPr>
        </p:nvGraphicFramePr>
        <p:xfrm>
          <a:off x="277177" y="3422724"/>
          <a:ext cx="11530246" cy="457200"/>
        </p:xfrm>
        <a:graphic>
          <a:graphicData uri="http://schemas.openxmlformats.org/drawingml/2006/table">
            <a:tbl>
              <a:tblPr firstRow="1" bandRow="1"/>
              <a:tblGrid>
                <a:gridCol w="4530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869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83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333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777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28077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مُساعَدةُ الأطبَّاءِ في الجِراحةِ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0" kern="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الكشْفُ المبَكِّرُ عن الأمراضِ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اختراعُ أدويةٍ جديدةٍ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760760"/>
              </p:ext>
            </p:extLst>
          </p:nvPr>
        </p:nvGraphicFramePr>
        <p:xfrm>
          <a:off x="200694" y="5327290"/>
          <a:ext cx="11530246" cy="457200"/>
        </p:xfrm>
        <a:graphic>
          <a:graphicData uri="http://schemas.openxmlformats.org/drawingml/2006/table">
            <a:tbl>
              <a:tblPr firstRow="1" bandRow="1"/>
              <a:tblGrid>
                <a:gridCol w="4530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869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83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333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777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28077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طَرْحُ أَسْئِلَةٍ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تَقْدِيمُ أَمْثِلَةٍ 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تَقْدِيمُ بَيَانَاتٍ وَأَرْقَامٍ</a:t>
                      </a:r>
                      <a:endParaRPr lang="fr-FR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0948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:a16="http://schemas.microsoft.com/office/drawing/2014/main" xmlns="" id="{D1764120-3FC9-8D7F-AB22-7F6518D251BA}"/>
              </a:ext>
            </a:extLst>
          </p:cNvPr>
          <p:cNvSpPr txBox="1">
            <a:spLocks/>
          </p:cNvSpPr>
          <p:nvPr/>
        </p:nvSpPr>
        <p:spPr>
          <a:xfrm>
            <a:off x="780811" y="44958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dirty="0"/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</a:p>
        </p:txBody>
      </p:sp>
      <p:sp>
        <p:nvSpPr>
          <p:cNvPr id="7" name="Google Shape;1548;p49">
            <a:extLst>
              <a:ext uri="{FF2B5EF4-FFF2-40B4-BE49-F238E27FC236}">
                <a16:creationId xmlns:a16="http://schemas.microsoft.com/office/drawing/2014/main" xmlns="" id="{278F3669-E170-ED08-499E-4A10799079E2}"/>
              </a:ext>
            </a:extLst>
          </p:cNvPr>
          <p:cNvSpPr txBox="1">
            <a:spLocks/>
          </p:cNvSpPr>
          <p:nvPr/>
        </p:nvSpPr>
        <p:spPr>
          <a:xfrm>
            <a:off x="780812" y="5966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pic>
        <p:nvPicPr>
          <p:cNvPr id="15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Google Shape;1558;p216">
            <a:extLst>
              <a:ext uri="{FF2B5EF4-FFF2-40B4-BE49-F238E27FC236}">
                <a16:creationId xmlns:a16="http://schemas.microsoft.com/office/drawing/2014/main" xmlns="" id="{72260EBF-D4FC-4F7E-C5CD-E7FB9F52FE22}"/>
              </a:ext>
            </a:extLst>
          </p:cNvPr>
          <p:cNvSpPr txBox="1"/>
          <p:nvPr/>
        </p:nvSpPr>
        <p:spPr>
          <a:xfrm>
            <a:off x="730297" y="1914744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قَدَّمَ الْكَاتِبُ مَجَالَاتِ تَوْظِيفِ الْمُدُنِ الذَّكِيَّةِ لِلذَّكَاءِ الْاِصْطِنَاعِيِّ لِدَعْمِ مَوْقِفِهِ، اُذْكُرْهَا :</a:t>
            </a:r>
          </a:p>
        </p:txBody>
      </p:sp>
      <p:sp>
        <p:nvSpPr>
          <p:cNvPr id="18" name="Google Shape;1542;p48"/>
          <p:cNvSpPr txBox="1"/>
          <p:nvPr/>
        </p:nvSpPr>
        <p:spPr>
          <a:xfrm>
            <a:off x="541385" y="3929491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6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 كَيْفَ يُسْهِمُ الذَّكَاءُ الْاِصْطِنَاعِيُّ فِي تَحْقِيقِ جَوْدَةِ الْحَيَاةِ؟</a:t>
            </a: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3282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:a16="http://schemas.microsoft.com/office/drawing/2014/main" xmlns="" id="{DE9630AC-E2F1-052D-7E0C-ECFB1F1C6AF0}"/>
              </a:ext>
            </a:extLst>
          </p:cNvPr>
          <p:cNvSpPr txBox="1">
            <a:spLocks/>
          </p:cNvSpPr>
          <p:nvPr/>
        </p:nvSpPr>
        <p:spPr>
          <a:xfrm>
            <a:off x="584693" y="45553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dirty="0"/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</a:p>
        </p:txBody>
      </p:sp>
      <p:sp>
        <p:nvSpPr>
          <p:cNvPr id="6" name="Google Shape;1548;p49">
            <a:extLst>
              <a:ext uri="{FF2B5EF4-FFF2-40B4-BE49-F238E27FC236}">
                <a16:creationId xmlns:a16="http://schemas.microsoft.com/office/drawing/2014/main" xmlns="" id="{126A8AA0-9AFE-E52F-FC70-8F6D875E3B4D}"/>
              </a:ext>
            </a:extLst>
          </p:cNvPr>
          <p:cNvSpPr txBox="1">
            <a:spLocks/>
          </p:cNvSpPr>
          <p:nvPr/>
        </p:nvSpPr>
        <p:spPr>
          <a:xfrm>
            <a:off x="109999" y="127556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pic>
        <p:nvPicPr>
          <p:cNvPr id="13" name="Google Shape;1504;p44" descr="Lever la main - Icônes mains et gestes gratuites">
            <a:extLst>
              <a:ext uri="{FF2B5EF4-FFF2-40B4-BE49-F238E27FC236}">
                <a16:creationId xmlns:a16="http://schemas.microsoft.com/office/drawing/2014/main" xmlns="" id="{C1B7F5D4-A98D-E3D2-FA75-48A94DA2D3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99" y="68678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0" y="0"/>
            <a:ext cx="12104713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450495" y="2926030"/>
            <a:ext cx="11291010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461320" y="4735558"/>
            <a:ext cx="11291010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558;p216">
            <a:extLst>
              <a:ext uri="{FF2B5EF4-FFF2-40B4-BE49-F238E27FC236}">
                <a16:creationId xmlns:a16="http://schemas.microsoft.com/office/drawing/2014/main" xmlns="" id="{72260EBF-D4FC-4F7E-C5CD-E7FB9F52FE22}"/>
              </a:ext>
            </a:extLst>
          </p:cNvPr>
          <p:cNvSpPr txBox="1"/>
          <p:nvPr/>
        </p:nvSpPr>
        <p:spPr>
          <a:xfrm>
            <a:off x="421477" y="2173683"/>
            <a:ext cx="11261757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قَدَّمَ الْكَاتِبُ مَجَالَاتِ تَوْظِيفِ الْمُدُنِ الذَّكِيَّةِ لِلذَّكَاءِ الْاِصْطِنَاعِيِّ لِدَعْمِ مَوْقِفِهِ، اُذْكُرْهَا :</a:t>
            </a:r>
          </a:p>
        </p:txBody>
      </p:sp>
      <p:sp>
        <p:nvSpPr>
          <p:cNvPr id="18" name="Google Shape;1542;p48"/>
          <p:cNvSpPr txBox="1"/>
          <p:nvPr/>
        </p:nvSpPr>
        <p:spPr>
          <a:xfrm>
            <a:off x="461320" y="4028345"/>
            <a:ext cx="11291010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6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 كَيْفَ يُسْهِمُ الذَّكَاءُ الْاِصْطِنَاعِيُّ فِي تَحْقِيقِ جَوْدَةِ الْحَيَاةِ؟</a:t>
            </a: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377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19996" y="7211"/>
            <a:ext cx="12179967" cy="1073444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:a16="http://schemas.microsoft.com/office/drawing/2014/main" xmlns="" id="{26F9C7FA-DE32-1A4B-70C2-01B0BEB34027}"/>
              </a:ext>
            </a:extLst>
          </p:cNvPr>
          <p:cNvSpPr txBox="1">
            <a:spLocks/>
          </p:cNvSpPr>
          <p:nvPr/>
        </p:nvSpPr>
        <p:spPr>
          <a:xfrm>
            <a:off x="450495" y="5548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sp>
        <p:nvSpPr>
          <p:cNvPr id="15" name="Google Shape;1511;p45">
            <a:extLst>
              <a:ext uri="{FF2B5EF4-FFF2-40B4-BE49-F238E27FC236}">
                <a16:creationId xmlns:a16="http://schemas.microsoft.com/office/drawing/2014/main" xmlns="" id="{26F28119-930D-1B98-7385-B364A71F9928}"/>
              </a:ext>
            </a:extLst>
          </p:cNvPr>
          <p:cNvSpPr txBox="1">
            <a:spLocks/>
          </p:cNvSpPr>
          <p:nvPr/>
        </p:nvSpPr>
        <p:spPr>
          <a:xfrm>
            <a:off x="242210" y="451053"/>
            <a:ext cx="10884908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defRPr/>
            </a:pPr>
            <a:r>
              <a:rPr kumimoji="0" lang="ar-SA" sz="1400" b="0" i="0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sym typeface="Calibri"/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r>
              <a:rPr lang="ar-S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ويطلب من بعض التلاميذ أعادة </a:t>
            </a:r>
            <a:r>
              <a:rPr lang="ar-M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</a:t>
            </a:r>
            <a:endParaRPr lang="ar-MA" i="0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spcBef>
                <a:spcPts val="0"/>
              </a:spcBef>
              <a:defRPr/>
            </a:pPr>
            <a:r>
              <a:rPr lang="ar-MA" i="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الأجوبة </a:t>
            </a:r>
            <a:r>
              <a:rPr lang="ar-M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المثبتة على الشريحة </a:t>
            </a:r>
            <a:r>
              <a:rPr lang="ar-S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بطلاقة</a:t>
            </a:r>
            <a:endParaRPr kumimoji="0" lang="ar-SA" sz="1400" b="0" i="0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sym typeface="Calibri"/>
            </a:endParaRPr>
          </a:p>
        </p:txBody>
      </p:sp>
      <p:pic>
        <p:nvPicPr>
          <p:cNvPr id="21" name="Picture 4" descr="Image générée">
            <a:extLst>
              <a:ext uri="{FF2B5EF4-FFF2-40B4-BE49-F238E27FC236}">
                <a16:creationId xmlns:a16="http://schemas.microsoft.com/office/drawing/2014/main" xmlns="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4" y="55481"/>
            <a:ext cx="959603" cy="7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199901" y="0"/>
            <a:ext cx="12000062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0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450495" y="2926030"/>
            <a:ext cx="11291010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600" kern="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قدَّمَ الكاتب مجالات توظيف المدن الذكية للذكاء الاصطناعي لدعم موقفه، وهي: تنظيم حركة المرور وتخفيف الازدحام وتعزيز الأمن.</a:t>
            </a:r>
            <a:endParaRPr sz="2600" kern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461320" y="4735557"/>
            <a:ext cx="11291010" cy="15787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 الجواب: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kern="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يُسهم الذكاء الاصطناعي في تحقيق جودة الحياة من خلال: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تحسين الخدمات الطبية، تطوير التعليم، تسهيل الحياة اليومية، تعزيز الأمن والسلامة.</a:t>
            </a:r>
            <a:endParaRPr sz="2400" kern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558;p216">
            <a:extLst>
              <a:ext uri="{FF2B5EF4-FFF2-40B4-BE49-F238E27FC236}">
                <a16:creationId xmlns:a16="http://schemas.microsoft.com/office/drawing/2014/main" xmlns="" id="{72260EBF-D4FC-4F7E-C5CD-E7FB9F52FE22}"/>
              </a:ext>
            </a:extLst>
          </p:cNvPr>
          <p:cNvSpPr txBox="1"/>
          <p:nvPr/>
        </p:nvSpPr>
        <p:spPr>
          <a:xfrm>
            <a:off x="421477" y="2173683"/>
            <a:ext cx="11261757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قَدَّمَ الْكَاتِبُ مَجَالَاتِ تَوْظِيفِ الْمُدُنِ الذَّكِيَّةِ لِلذَّكَاءِ الْاِصْطِنَاعِيِّ لِدَعْمِ مَوْقِفِهِ، اُذْكُرْهَا :</a:t>
            </a:r>
          </a:p>
        </p:txBody>
      </p:sp>
      <p:sp>
        <p:nvSpPr>
          <p:cNvPr id="25" name="Google Shape;1542;p48"/>
          <p:cNvSpPr txBox="1"/>
          <p:nvPr/>
        </p:nvSpPr>
        <p:spPr>
          <a:xfrm>
            <a:off x="461320" y="4028345"/>
            <a:ext cx="11291010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6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 كَيْفَ يُسْهِمُ الذَّكَاءُ الْاِصْطِنَاعِيُّ فِي تَحْقِيقِ جَوْدَةِ الْحَيَاةِ؟</a:t>
            </a: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6954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7;p31">
            <a:extLst>
              <a:ext uri="{FF2B5EF4-FFF2-40B4-BE49-F238E27FC236}">
                <a16:creationId xmlns:a16="http://schemas.microsoft.com/office/drawing/2014/main" xmlns="" id="{25F04618-4AAE-D48E-EA3B-D687BD614209}"/>
              </a:ext>
            </a:extLst>
          </p:cNvPr>
          <p:cNvSpPr txBox="1">
            <a:spLocks/>
          </p:cNvSpPr>
          <p:nvPr/>
        </p:nvSpPr>
        <p:spPr>
          <a:xfrm>
            <a:off x="46385" y="6754"/>
            <a:ext cx="12145615" cy="9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MA" sz="1800" b="1" dirty="0" smtClean="0">
                <a:solidFill>
                  <a:prstClr val="white">
                    <a:lumMod val="50000"/>
                  </a:prstClr>
                </a:solidFill>
              </a:rPr>
              <a:t>                  </a:t>
            </a:r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التقويم </a:t>
            </a:r>
            <a:r>
              <a:rPr lang="ar-SA" sz="1800" b="1" dirty="0">
                <a:solidFill>
                  <a:prstClr val="white">
                    <a:lumMod val="50000"/>
                  </a:prstClr>
                </a:solidFill>
              </a:rPr>
              <a:t>الذاتي: أقوم أدائي</a:t>
            </a:r>
            <a:r>
              <a:rPr lang="ar-MA" sz="1800" b="1" dirty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800" b="1" dirty="0">
                <a:solidFill>
                  <a:prstClr val="white">
                    <a:lumMod val="50000"/>
                  </a:prstClr>
                </a:solidFill>
              </a:rPr>
              <a:t> القرائي ذاتيا.</a:t>
            </a:r>
          </a:p>
        </p:txBody>
      </p:sp>
      <p:sp>
        <p:nvSpPr>
          <p:cNvPr id="5" name="Google Shape;1369;p31">
            <a:extLst>
              <a:ext uri="{FF2B5EF4-FFF2-40B4-BE49-F238E27FC236}">
                <a16:creationId xmlns:a16="http://schemas.microsoft.com/office/drawing/2014/main" xmlns="" id="{7504D60D-7325-8890-6465-9213C6BA2E9B}"/>
              </a:ext>
            </a:extLst>
          </p:cNvPr>
          <p:cNvSpPr txBox="1"/>
          <p:nvPr/>
        </p:nvSpPr>
        <p:spPr>
          <a:xfrm>
            <a:off x="46386" y="548620"/>
            <a:ext cx="11776364" cy="163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القرائي ذاتيا بوضع دائرة أمام الرمز الموافق في الجهة الخاصة بذلك على الكراسة.  </a:t>
            </a:r>
            <a:endParaRPr lang="fr-FR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Rectangle : coins arrondis 7">
            <a:extLst>
              <a:ext uri="{FF2B5EF4-FFF2-40B4-BE49-F238E27FC236}">
                <a16:creationId xmlns:a16="http://schemas.microsoft.com/office/drawing/2014/main" xmlns="" id="{9C14266C-0E07-8282-A326-D95D777F3B6D}"/>
              </a:ext>
            </a:extLst>
          </p:cNvPr>
          <p:cNvSpPr/>
          <p:nvPr/>
        </p:nvSpPr>
        <p:spPr>
          <a:xfrm>
            <a:off x="208016" y="986668"/>
            <a:ext cx="11663389" cy="89155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prstClr val="white"/>
                </a:solidFill>
              </a:rPr>
              <a:t>أحرص على التقويم الذاتي المنتظم لأدائي </a:t>
            </a:r>
            <a:r>
              <a:rPr lang="ar-MA" sz="2400" b="1" dirty="0">
                <a:solidFill>
                  <a:prstClr val="white"/>
                </a:solidFill>
              </a:rPr>
              <a:t>في الفهم </a:t>
            </a:r>
            <a:r>
              <a:rPr lang="ar-SA" sz="2400" b="1" dirty="0">
                <a:solidFill>
                  <a:prstClr val="white"/>
                </a:solidFill>
              </a:rPr>
              <a:t>القرائي</a:t>
            </a:r>
            <a:r>
              <a:rPr lang="ar-MA" sz="2400" b="1" dirty="0">
                <a:solidFill>
                  <a:prstClr val="white"/>
                </a:solidFill>
              </a:rPr>
              <a:t> وفق المعايير المثبتة بالكراسة ص 51</a:t>
            </a:r>
            <a:endParaRPr lang="fr-FR" sz="2400" b="1" dirty="0">
              <a:solidFill>
                <a:prstClr val="white"/>
              </a:solidFill>
            </a:endParaRPr>
          </a:p>
        </p:txBody>
      </p:sp>
      <p:pic>
        <p:nvPicPr>
          <p:cNvPr id="3074" name="Picture 2" descr="C:\Users\HP\Desktop\طارل 2025-2026\الوثائق المنجزة\الكراسات\الفه اللبنة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50" y="1964724"/>
            <a:ext cx="9926637" cy="434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65974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183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46A331E-704C-219A-2F1B-4E226D7C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422C0397-356F-B692-90A9-4A65B3D77145}"/>
              </a:ext>
            </a:extLst>
          </p:cNvPr>
          <p:cNvGrpSpPr/>
          <p:nvPr/>
        </p:nvGrpSpPr>
        <p:grpSpPr>
          <a:xfrm>
            <a:off x="5171607" y="1642150"/>
            <a:ext cx="5610626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00B87FB4-E61A-E11C-5330-92BE01852C6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B98D18DC-FDD3-B22E-5F62-47ADBF99481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FC57F72C-DF00-5CF0-5AC3-E925C98519E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183D981-979D-7B5C-1989-99A7DC5BDCF2}"/>
              </a:ext>
            </a:extLst>
          </p:cNvPr>
          <p:cNvSpPr txBox="1"/>
          <p:nvPr/>
        </p:nvSpPr>
        <p:spPr>
          <a:xfrm>
            <a:off x="5381468" y="1945420"/>
            <a:ext cx="5400765" cy="29231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9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49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الرابع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و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ظ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ِّ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فُ </a:t>
            </a:r>
            <a:r>
              <a:rPr lang="ar-SA" sz="4800" b="1" kern="0" dirty="0" err="1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وأ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س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ْ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ت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ثم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رُ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</a:rPr>
              <a:t>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287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5878" y="2230444"/>
            <a:ext cx="2473504" cy="26973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44514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Google Shape;1511;p45">
            <a:extLst>
              <a:ext uri="{FF2B5EF4-FFF2-40B4-BE49-F238E27FC236}">
                <a16:creationId xmlns:a16="http://schemas.microsoft.com/office/drawing/2014/main" xmlns="" id="{AC147DB6-3AD3-59BB-9407-7CCB9BE68F7C}"/>
              </a:ext>
            </a:extLst>
          </p:cNvPr>
          <p:cNvSpPr txBox="1">
            <a:spLocks/>
          </p:cNvSpPr>
          <p:nvPr/>
        </p:nvSpPr>
        <p:spPr>
          <a:xfrm>
            <a:off x="551028" y="428816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i="0" kern="0" dirty="0"/>
              <a:t>يوجه الأستاذ التلاميذ توظيف </a:t>
            </a:r>
            <a:r>
              <a:rPr lang="ar-SA" i="0" kern="0" dirty="0" err="1"/>
              <a:t>تعلماتهم</a:t>
            </a:r>
            <a:r>
              <a:rPr lang="ar-SA" i="0" kern="0" dirty="0"/>
              <a:t> السابقة لإنتاج جمل </a:t>
            </a:r>
            <a:r>
              <a:rPr lang="ar-MA" i="0" kern="0" dirty="0" err="1"/>
              <a:t>حجاجية</a:t>
            </a:r>
            <a:r>
              <a:rPr lang="ar-MA" i="0" kern="0" dirty="0"/>
              <a:t> </a:t>
            </a:r>
            <a:r>
              <a:rPr lang="ar-SA" i="0" kern="0" dirty="0"/>
              <a:t>على غرار الجملة المقترحة. </a:t>
            </a:r>
          </a:p>
        </p:txBody>
      </p:sp>
      <p:sp>
        <p:nvSpPr>
          <p:cNvPr id="18" name="Google Shape;1548;p49">
            <a:extLst>
              <a:ext uri="{FF2B5EF4-FFF2-40B4-BE49-F238E27FC236}">
                <a16:creationId xmlns:a16="http://schemas.microsoft.com/office/drawing/2014/main" xmlns="" id="{7462CA61-B5FF-DD74-099C-9EF0A78A9A56}"/>
              </a:ext>
            </a:extLst>
          </p:cNvPr>
          <p:cNvSpPr txBox="1">
            <a:spLocks/>
          </p:cNvSpPr>
          <p:nvPr/>
        </p:nvSpPr>
        <p:spPr>
          <a:xfrm>
            <a:off x="84710" y="77495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kern="0" dirty="0"/>
              <a:t>الآن، سنوظف </a:t>
            </a:r>
            <a:r>
              <a:rPr lang="ar-SA" kern="0" dirty="0" err="1"/>
              <a:t>تعلماتنا</a:t>
            </a:r>
            <a:r>
              <a:rPr lang="ar-SA" kern="0" dirty="0"/>
              <a:t> في إنتاج جمل </a:t>
            </a:r>
            <a:r>
              <a:rPr lang="ar-MA" kern="0" dirty="0" err="1"/>
              <a:t>حجاجية</a:t>
            </a:r>
            <a:r>
              <a:rPr lang="ar-MA" kern="0" dirty="0"/>
              <a:t> </a:t>
            </a:r>
            <a:endParaRPr lang="ar-SA" kern="0" dirty="0"/>
          </a:p>
        </p:txBody>
      </p:sp>
      <p:pic>
        <p:nvPicPr>
          <p:cNvPr id="11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10" y="18617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107A0F61-A9B2-FF4F-18FB-8573C0756439}"/>
              </a:ext>
            </a:extLst>
          </p:cNvPr>
          <p:cNvSpPr txBox="1"/>
          <p:nvPr/>
        </p:nvSpPr>
        <p:spPr>
          <a:xfrm>
            <a:off x="332509" y="912424"/>
            <a:ext cx="1152997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r" rtl="1">
              <a:buClr>
                <a:srgbClr val="000000"/>
              </a:buClr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أُرَكِّبُ جُمْلَةً مُسْتَثْمِرًا رَصِيدِي فِي الحجاج عَلَى غِرَارِ: </a:t>
            </a:r>
          </a:p>
          <a:p>
            <a:pPr lvl="0" algn="r" rtl="1">
              <a:buClr>
                <a:srgbClr val="000000"/>
              </a:buClr>
            </a:pPr>
            <a:endParaRPr lang="ar-MA" sz="2400" kern="0" dirty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lvl="0" algn="r" rtl="1">
              <a:buClr>
                <a:srgbClr val="000000"/>
              </a:buClr>
            </a:pP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في اعْتِقَادِي، إِنَّ الذَّكَاءَ الِاصْطِنَاعِيَّ وَسيلة ٌ فَعَّالَةٌ لِتَحْسِينِ حَيَاةِ الْإِنْسَانِ، وَالدَّلِيلُ عَلَى ذَلِكَ دَوْرُهُ الكبير فِي تَشْخِيصِ الاَمْرَاضِ، وَتَنْظِيمِ الْمُرُورِ،  و َتَطْوِيرِ التَّعْلِيمِ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."</a:t>
            </a:r>
          </a:p>
          <a:p>
            <a:pPr rtl="1">
              <a:buClr>
                <a:srgbClr val="000000"/>
              </a:buClr>
              <a:buFont typeface="Arial"/>
              <a:buNone/>
            </a:pPr>
            <a:endParaRPr lang="ar-MA" sz="2400" b="1" kern="0" dirty="0">
              <a:solidFill>
                <a:srgbClr val="FF0000"/>
              </a:solidFill>
              <a:ea typeface="Calibri"/>
              <a:cs typeface="Calibri"/>
              <a:sym typeface="Arial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525816"/>
              </p:ext>
            </p:extLst>
          </p:nvPr>
        </p:nvGraphicFramePr>
        <p:xfrm>
          <a:off x="384973" y="3082613"/>
          <a:ext cx="11510091" cy="3425800"/>
        </p:xfrm>
        <a:graphic>
          <a:graphicData uri="http://schemas.openxmlformats.org/drawingml/2006/table">
            <a:tbl>
              <a:tblPr firstRow="1" bandRow="1"/>
              <a:tblGrid>
                <a:gridCol w="58435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5027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637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2987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وَالدَّلِيلُ عَلَى ذَلِكَ دَوْرُهُ الكبير فِي تَشْخِيصِ الاَمْرَاضِ، وَتَنْظِيمِ الْمُرُورِ،  و َتَطْوِيرِ التَّعْلِيمِ."</a:t>
                      </a: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إِنَّ الذَّكَاءَ الِاصْطِنَاعِيَّ وَسيلة ٌ فَعَّالَةٌ لِتَحْسِينِ حَيَاةِ الْإِنْسَانِ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في اعْتِقَادِي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71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والدليل 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</a:t>
                      </a: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 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......................و...................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إن </a:t>
                      </a:r>
                      <a:r>
                        <a:rPr lang="fr-FR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..................................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في.....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21584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Google Shape;1511;p45">
            <a:extLst>
              <a:ext uri="{FF2B5EF4-FFF2-40B4-BE49-F238E27FC236}">
                <a16:creationId xmlns:a16="http://schemas.microsoft.com/office/drawing/2014/main" xmlns="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670538" y="409211"/>
            <a:ext cx="10659631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يطلب الأستاذ من  التلاميذ تقديم أجوبتهم، ويحرص على تصحيح الأخطاء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وتوثيق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أجوبة نموذجية على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السبورة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وتناوب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 الذين لم يقدموا أجوبة صحيحة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على</a:t>
            </a:r>
            <a:r>
              <a:rPr lang="ar-SA" sz="1400" u="sng" dirty="0">
                <a:solidFill>
                  <a:srgbClr val="FF0000"/>
                </a:solidFill>
              </a:rPr>
              <a:t> </a:t>
            </a:r>
            <a:r>
              <a:rPr lang="ar-SA" sz="1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قراءتها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:a16="http://schemas.microsoft.com/office/drawing/2014/main" xmlns="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4060880" y="38415"/>
            <a:ext cx="7344465" cy="494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هيا لنراجع معا الأجوبة المقترحة من قبلكم. </a:t>
            </a:r>
          </a:p>
        </p:txBody>
      </p:sp>
      <p:pic>
        <p:nvPicPr>
          <p:cNvPr id="13" name="Picture 4" descr="Image générée">
            <a:extLst>
              <a:ext uri="{FF2B5EF4-FFF2-40B4-BE49-F238E27FC236}">
                <a16:creationId xmlns:a16="http://schemas.microsoft.com/office/drawing/2014/main" xmlns="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5" y="55481"/>
            <a:ext cx="732016" cy="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107A0F61-A9B2-FF4F-18FB-8573C0756439}"/>
              </a:ext>
            </a:extLst>
          </p:cNvPr>
          <p:cNvSpPr txBox="1"/>
          <p:nvPr/>
        </p:nvSpPr>
        <p:spPr>
          <a:xfrm>
            <a:off x="332509" y="1143621"/>
            <a:ext cx="1152997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r" rtl="1">
              <a:buClr>
                <a:srgbClr val="000000"/>
              </a:buClr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أُرَكِّبُ جُمْلَةً مُسْتَثْمِرًا رَصِيدِي فِي الحجاج عَلَى غِرَارِ: </a:t>
            </a:r>
          </a:p>
          <a:p>
            <a:pPr lvl="0" algn="r" rtl="1">
              <a:buClr>
                <a:srgbClr val="000000"/>
              </a:buClr>
            </a:pPr>
            <a:endParaRPr lang="ar-MA" sz="2400" kern="0" dirty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lvl="0" algn="r" rtl="1">
              <a:buClr>
                <a:srgbClr val="000000"/>
              </a:buClr>
            </a:pP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في اعْتِقَادِي، إِنَّ الذَّكَاءَ الِاصْطِنَاعِيَّ وَسيلة ٌ فَعَّالَةٌ لِتَحْسِينِ حَيَاةِ الْإِنْسَانِ، وَالدَّلِيلُ عَلَى ذَلِكَ دَوْرُهُ الكبير فِي تَشْخِيصِ الاَمْرَاضِ، وَتَنْظِيمِ الْمُرُورِ،  و َتَطْوِيرِ التَّعْلِيمِ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."</a:t>
            </a:r>
          </a:p>
          <a:p>
            <a:pPr rtl="1">
              <a:buClr>
                <a:srgbClr val="000000"/>
              </a:buClr>
              <a:buFont typeface="Arial"/>
              <a:buNone/>
            </a:pPr>
            <a:endParaRPr lang="ar-MA" sz="2400" b="1" kern="0" dirty="0">
              <a:solidFill>
                <a:srgbClr val="FF0000"/>
              </a:solidFill>
              <a:ea typeface="Calibri"/>
              <a:cs typeface="Calibri"/>
              <a:sym typeface="Arial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086889"/>
              </p:ext>
            </p:extLst>
          </p:nvPr>
        </p:nvGraphicFramePr>
        <p:xfrm>
          <a:off x="384973" y="3313810"/>
          <a:ext cx="11510091" cy="3425800"/>
        </p:xfrm>
        <a:graphic>
          <a:graphicData uri="http://schemas.openxmlformats.org/drawingml/2006/table">
            <a:tbl>
              <a:tblPr firstRow="1" bandRow="1"/>
              <a:tblGrid>
                <a:gridCol w="58435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5027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637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2987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وَالدَّلِيلُ عَلَى ذَلِكَ دَوْرُهُ الكبير فِي تَشْخِيصِ الاَمْرَاضِ، وَتَنْظِيمِ الْمُرُورِ،  و َتَطْوِيرِ التَّعْلِيمِ."</a:t>
                      </a: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إِنَّ الذَّكَاءَ الِاصْطِنَاعِيَّ وَسيلة ٌ فَعَّالَةٌ لِتَحْسِينِ حَيَاةِ الْإِنْسَانِ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في اعْتِقَادِي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71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والدليل 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</a:t>
                      </a: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 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......................و...................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إن </a:t>
                      </a:r>
                      <a:r>
                        <a:rPr lang="fr-FR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..................................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في.....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0882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B48AD0E8-9468-DB48-2187-E80396679C67}"/>
              </a:ext>
            </a:extLst>
          </p:cNvPr>
          <p:cNvSpPr txBox="1"/>
          <p:nvPr/>
        </p:nvSpPr>
        <p:spPr>
          <a:xfrm>
            <a:off x="5381468" y="1945420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27805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CB0E403-A56C-5980-941E-550D880FD3DD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Google Shape;1692;p59">
            <a:extLst>
              <a:ext uri="{FF2B5EF4-FFF2-40B4-BE49-F238E27FC236}">
                <a16:creationId xmlns:a16="http://schemas.microsoft.com/office/drawing/2014/main" xmlns="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04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اليوم أغنينا رصيدنا بعبارات وأساليب  جديدة تتعلق بالحجاج . فمن يذكرنا ببعض منها:</a:t>
            </a:r>
          </a:p>
        </p:txBody>
      </p:sp>
      <p:sp>
        <p:nvSpPr>
          <p:cNvPr id="11" name="Google Shape;1693;p59">
            <a:extLst>
              <a:ext uri="{FF2B5EF4-FFF2-40B4-BE49-F238E27FC236}">
                <a16:creationId xmlns:a16="http://schemas.microsoft.com/office/drawing/2014/main" xmlns="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199" y="447685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يطلب الأستاذ من التلاميذ تقديم عبارات وأساليب </a:t>
            </a:r>
            <a:r>
              <a:rPr lang="ar-MA" sz="1600" dirty="0" err="1">
                <a:solidFill>
                  <a:prstClr val="white">
                    <a:lumMod val="50000"/>
                  </a:prstClr>
                </a:solidFill>
              </a:rPr>
              <a:t>حجاجية</a:t>
            </a:r>
            <a:r>
              <a:rPr lang="ar-MA" sz="16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مما تم تعلم</a:t>
            </a:r>
            <a:r>
              <a:rPr lang="ar-MA" sz="1600" dirty="0">
                <a:solidFill>
                  <a:prstClr val="white">
                    <a:lumMod val="50000"/>
                  </a:prstClr>
                </a:solidFill>
              </a:rPr>
              <a:t>و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ه 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:a16="http://schemas.microsoft.com/office/drawing/2014/main" xmlns="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:a16="http://schemas.microsoft.com/office/drawing/2014/main" xmlns="" id="{44E12331-6610-F2C5-1895-6719B246F6AC}"/>
              </a:ext>
            </a:extLst>
          </p:cNvPr>
          <p:cNvSpPr txBox="1"/>
          <p:nvPr/>
        </p:nvSpPr>
        <p:spPr>
          <a:xfrm>
            <a:off x="6996097" y="2671972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:a16="http://schemas.microsoft.com/office/drawing/2014/main" xmlns="" id="{EFFC0BB2-8760-AF22-83EE-0C58080AEBC0}"/>
              </a:ext>
            </a:extLst>
          </p:cNvPr>
          <p:cNvSpPr txBox="1"/>
          <p:nvPr/>
        </p:nvSpPr>
        <p:spPr>
          <a:xfrm>
            <a:off x="5036802" y="3808776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:a16="http://schemas.microsoft.com/office/drawing/2014/main" xmlns="" id="{4E9CDA45-3234-E9B8-F095-FAE87345134F}"/>
              </a:ext>
            </a:extLst>
          </p:cNvPr>
          <p:cNvSpPr txBox="1"/>
          <p:nvPr/>
        </p:nvSpPr>
        <p:spPr>
          <a:xfrm>
            <a:off x="2915934" y="4868143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:a16="http://schemas.microsoft.com/office/drawing/2014/main" xmlns="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53098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FFDD1772-6960-793F-1027-288A8A00E02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EA17DC7-9837-7CDE-D83A-A38EF111547C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692;p59">
            <a:extLst>
              <a:ext uri="{FF2B5EF4-FFF2-40B4-BE49-F238E27FC236}">
                <a16:creationId xmlns:a16="http://schemas.microsoft.com/office/drawing/2014/main" xmlns="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216605" y="89179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اليوم أغنينا رصيدنا بعبارات وأساليب  جديدة تتعلق بالحجاج. فمن يذكرنا ببعض منها: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:a16="http://schemas.microsoft.com/office/drawing/2014/main" xmlns="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107" y="40227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2673178" y="1361202"/>
            <a:ext cx="799482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فَهُوَ فِي اعْتِقَادِي 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فُرْصَةٌ عَظِيمَةٌ لِتَطْوِيرِ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ٱلْمُجْتَمَعَاتِ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وَتَحْسِينِ جَوْدَةِ </a:t>
            </a:r>
            <a:r>
              <a:rPr lang="ar-MA" sz="2400" kern="0" dirty="0" err="1" smtClean="0">
                <a:solidFill>
                  <a:srgbClr val="000000"/>
                </a:solidFill>
                <a:ea typeface="Calibri"/>
                <a:cs typeface="Calibri"/>
              </a:rPr>
              <a:t>ٱلْحَيَاةِ</a:t>
            </a:r>
            <a:r>
              <a:rPr lang="ar-MA" sz="2000" b="1" dirty="0" smtClean="0">
                <a:solidFill>
                  <a:prstClr val="black"/>
                </a:solidFill>
              </a:rPr>
              <a:t> </a:t>
            </a:r>
            <a:endParaRPr lang="fr-FR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1099751" y="3579645"/>
            <a:ext cx="747733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MA" sz="2400" b="1" dirty="0" smtClean="0">
                <a:solidFill>
                  <a:prstClr val="black"/>
                </a:solidFill>
              </a:rPr>
              <a:t>أ</a:t>
            </a:r>
            <a:r>
              <a:rPr lang="ar-MA" sz="2400" kern="0" dirty="0" smtClean="0">
                <a:solidFill>
                  <a:srgbClr val="000000"/>
                </a:solidFill>
                <a:ea typeface="Calibri"/>
                <a:cs typeface="Calibri"/>
              </a:rPr>
              <a:t>ضْحَى 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يُسْتَخْدَمُ فِي كُلِّ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ٱلْمَجَالَاتِ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، 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مِثْل </a:t>
            </a:r>
            <a:r>
              <a:rPr lang="ar-MA" sz="2400" kern="0" dirty="0" err="1">
                <a:solidFill>
                  <a:srgbClr val="FF0000"/>
                </a:solidFill>
                <a:ea typeface="Calibri"/>
                <a:cs typeface="Calibri"/>
              </a:rPr>
              <a:t>ٱلطِّبِّ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 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وَٱلتَّعْلِيمِ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وَٱلنَّقْلِ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وَٱلصِّنَاعَةِ</a:t>
            </a:r>
            <a:endParaRPr lang="fr-FR" sz="2400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7957" y="4883417"/>
            <a:ext cx="10573254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إِنَّ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ٱلذَّكَاءَ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ٱلِٱصْطِنَاعِيَّ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، 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وَقَدْ يُخَالِفُنِي </a:t>
            </a:r>
            <a:r>
              <a:rPr lang="ar-MA" sz="2400" kern="0" dirty="0" err="1">
                <a:solidFill>
                  <a:srgbClr val="FF0000"/>
                </a:solidFill>
                <a:ea typeface="Calibri"/>
                <a:cs typeface="Calibri"/>
              </a:rPr>
              <a:t>ٱلْبَعْضُ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 هذَا </a:t>
            </a:r>
            <a:r>
              <a:rPr lang="ar-MA" sz="2400" kern="0" dirty="0" err="1">
                <a:solidFill>
                  <a:srgbClr val="FF0000"/>
                </a:solidFill>
                <a:ea typeface="Calibri"/>
                <a:cs typeface="Calibri"/>
              </a:rPr>
              <a:t>ٱلرَّأْيَ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، 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لَيْسَ تَهْدِيدًا، بَلْ هُوَ فُرْصَةٌ ثَمِينَةٌ لِخِدْمَةِ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ٱلْإِنْسَانِيَّةِ</a:t>
            </a:r>
            <a:endParaRPr lang="fr-FR" sz="2400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19881" y="2478902"/>
            <a:ext cx="1002133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وفقًا لِتَقْرِيرِ مُنَظَّمَةِ الصِّحَّةِ </a:t>
            </a:r>
            <a:r>
              <a:rPr lang="ar-MA" sz="2400" kern="0" dirty="0" err="1">
                <a:solidFill>
                  <a:srgbClr val="FF0000"/>
                </a:solidFill>
                <a:ea typeface="Calibri"/>
                <a:cs typeface="Calibri"/>
              </a:rPr>
              <a:t>ٱلْعَالَمِيَّةِ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، فَإِنَّ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ٱلذَّكَاءَ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ٱلِاصْطِنَاعِيَّ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يُسَاعِدُ فِي تَحْسِينِ جَوْدَةِ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ٱلْخِدْمَاتِ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ٱلطِّبِّيَّةِ</a:t>
            </a:r>
            <a:endParaRPr lang="fr-FR" sz="2400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3" name="Google Shape;1693;p59">
            <a:extLst>
              <a:ext uri="{FF2B5EF4-FFF2-40B4-BE49-F238E27FC236}">
                <a16:creationId xmlns:a16="http://schemas.microsoft.com/office/drawing/2014/main" xmlns="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855544" y="499856"/>
            <a:ext cx="10409522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1">
              <a:spcBef>
                <a:spcPts val="0"/>
              </a:spcBef>
            </a:pPr>
            <a:r>
              <a:rPr lang="ar-MA" sz="1600" dirty="0">
                <a:solidFill>
                  <a:prstClr val="white">
                    <a:lumMod val="50000"/>
                  </a:prstClr>
                </a:solidFill>
              </a:rPr>
              <a:t>بَعْدَ تَقْدِيمِ المُتَعَلِّمِينَ لِأَجْوِبَتِهِمْ يَخْتَارُ الأُسْتَاذُ الأجوبة الجيدة.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ويدعو غير المشاركين منهم في النشاط إلى قراءة الأجوبة المقترحة على الشريحة قراءة سليمة</a:t>
            </a:r>
          </a:p>
        </p:txBody>
      </p:sp>
    </p:spTree>
    <p:extLst>
      <p:ext uri="{BB962C8B-B14F-4D97-AF65-F5344CB8AC3E}">
        <p14:creationId xmlns:p14="http://schemas.microsoft.com/office/powerpoint/2010/main" val="40594591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52779C09-617F-3CA1-C55A-E5DE9B206FC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B2DFDBD-143E-9F7D-8D2E-F160B46CCFF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713;p61">
            <a:extLst>
              <a:ext uri="{FF2B5EF4-FFF2-40B4-BE49-F238E27FC236}">
                <a16:creationId xmlns:a16="http://schemas.microsoft.com/office/drawing/2014/main" xmlns="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في المنزل، اكتب بعض مزيا الذكاء الاصطناعي في حياتنا اليومية </a:t>
            </a:r>
          </a:p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endParaRPr lang="ar-MA" sz="1600" b="1" dirty="0">
              <a:solidFill>
                <a:prstClr val="white">
                  <a:lumMod val="50000"/>
                </a:prst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1715;p61">
            <a:extLst>
              <a:ext uri="{FF2B5EF4-FFF2-40B4-BE49-F238E27FC236}">
                <a16:creationId xmlns:a16="http://schemas.microsoft.com/office/drawing/2014/main" xmlns="" id="{F32A82F8-DF0E-ACC6-FEC1-016D11FDD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53" y="16448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24588" y="808603"/>
            <a:ext cx="11678653" cy="589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في المنزل، اكتب بعض مزيا الذكاء الاصطناعي في حياتنا اليومية </a:t>
            </a:r>
            <a:endParaRPr lang="fr-FR" sz="2400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279296"/>
              </p:ext>
            </p:extLst>
          </p:nvPr>
        </p:nvGraphicFramePr>
        <p:xfrm>
          <a:off x="224587" y="1397675"/>
          <a:ext cx="11678653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982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804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تجلياتها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المزايا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يتجلى في الكشف المبكر عن الأمراض وإنقاذ الأرواح.</a:t>
                      </a:r>
                    </a:p>
                    <a:p>
                      <a:pPr algn="r" rtl="1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تحسين الخدمات الطبية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يتجلى في 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.............................................................................</a:t>
                      </a:r>
                      <a:endParaRPr lang="ar-MA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  <a:p>
                      <a:pPr algn="r" rtl="1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تعزيز الأمن والسلامة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يتجلى في </a:t>
                      </a:r>
                      <a:r>
                        <a:rPr lang="fr-FR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</a:t>
                      </a:r>
                      <a:r>
                        <a:rPr lang="fr-FR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</a:t>
                      </a: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</a:t>
                      </a:r>
                      <a:r>
                        <a:rPr lang="fr-FR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</a:t>
                      </a:r>
                    </a:p>
                    <a:p>
                      <a:pPr algn="r" rtl="1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يتجلى في </a:t>
                      </a:r>
                      <a:r>
                        <a:rPr lang="fr-FR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...................................</a:t>
                      </a:r>
                      <a:r>
                        <a:rPr lang="fr-FR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.............................................</a:t>
                      </a:r>
                    </a:p>
                    <a:p>
                      <a:pPr algn="r" rtl="1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يتجلى في </a:t>
                      </a:r>
                      <a:r>
                        <a:rPr lang="fr-FR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</a:t>
                      </a:r>
                      <a:r>
                        <a:rPr lang="fr-FR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  <a:p>
                      <a:pPr algn="r" rtl="1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0961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21E1CBB2-FF1D-A50A-0166-BBCF33559C80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0932AD5-D2DF-D842-707D-F08782BBAA5F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721;p62">
            <a:extLst>
              <a:ext uri="{FF2B5EF4-FFF2-40B4-BE49-F238E27FC236}">
                <a16:creationId xmlns:a16="http://schemas.microsoft.com/office/drawing/2014/main" xmlns="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>
                <a:solidFill>
                  <a:prstClr val="black"/>
                </a:solidFill>
              </a:rPr>
              <a:t>وَصَلْنَا إِلَى نِهَايَةِ ٱلْحَصَّةِ.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xmlns="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xmlns="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1134"/>
            <a:ext cx="731837" cy="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7354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2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9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2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4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3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5.xml><?xml version="1.0" encoding="utf-8"?>
<a:theme xmlns:a="http://schemas.openxmlformats.org/drawingml/2006/main" name="26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6.xml><?xml version="1.0" encoding="utf-8"?>
<a:theme xmlns:a="http://schemas.openxmlformats.org/drawingml/2006/main" name="27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7.xml><?xml version="1.0" encoding="utf-8"?>
<a:theme xmlns:a="http://schemas.openxmlformats.org/drawingml/2006/main" name="28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3302</TotalTime>
  <Words>3219</Words>
  <Application>Microsoft Office PowerPoint</Application>
  <PresentationFormat>Personnalisé</PresentationFormat>
  <Paragraphs>380</Paragraphs>
  <Slides>50</Slides>
  <Notes>9</Notes>
  <HiddenSlides>5</HiddenSlides>
  <MMClips>0</MMClips>
  <ScaleCrop>false</ScaleCrop>
  <HeadingPairs>
    <vt:vector size="4" baseType="variant">
      <vt:variant>
        <vt:lpstr>Thème</vt:lpstr>
      </vt:variant>
      <vt:variant>
        <vt:i4>27</vt:i4>
      </vt:variant>
      <vt:variant>
        <vt:lpstr>Titres des diapositives</vt:lpstr>
      </vt:variant>
      <vt:variant>
        <vt:i4>50</vt:i4>
      </vt:variant>
    </vt:vector>
  </HeadingPairs>
  <TitlesOfParts>
    <vt:vector size="77" baseType="lpstr">
      <vt:lpstr>Thème Office</vt:lpstr>
      <vt:lpstr>2_Thème Office</vt:lpstr>
      <vt:lpstr>3_Thème Office</vt:lpstr>
      <vt:lpstr>5_Thème Office</vt:lpstr>
      <vt:lpstr>23_Thème Office</vt:lpstr>
      <vt:lpstr>6_Thème Office</vt:lpstr>
      <vt:lpstr>22_Thème Office</vt:lpstr>
      <vt:lpstr>8_Thème Office</vt:lpstr>
      <vt:lpstr>7_Thème Office</vt:lpstr>
      <vt:lpstr>9_Thème Office</vt:lpstr>
      <vt:lpstr>11_Thème Office</vt:lpstr>
      <vt:lpstr>12_Thème Office</vt:lpstr>
      <vt:lpstr>10_Thème Office</vt:lpstr>
      <vt:lpstr>13_Thème Office</vt:lpstr>
      <vt:lpstr>14_Thème Office</vt:lpstr>
      <vt:lpstr>15_Thème Office</vt:lpstr>
      <vt:lpstr>17_Thème Office</vt:lpstr>
      <vt:lpstr>18_Thème Office</vt:lpstr>
      <vt:lpstr>19_Thème Office</vt:lpstr>
      <vt:lpstr>20_Thème Office</vt:lpstr>
      <vt:lpstr>21_Thème Office</vt:lpstr>
      <vt:lpstr>24_Thème Office</vt:lpstr>
      <vt:lpstr>4_Thème Office</vt:lpstr>
      <vt:lpstr>25_Thème Office</vt:lpstr>
      <vt:lpstr>26_Thème Office</vt:lpstr>
      <vt:lpstr>27_Thème Office</vt:lpstr>
      <vt:lpstr>28_Thème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بالضوابط التي ينبغي الالتزام بها داخل الفصل؟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5- التقويم الذاتي: أقوم أدائي القرائي ذاتيا.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HP</cp:lastModifiedBy>
  <cp:revision>363</cp:revision>
  <dcterms:created xsi:type="dcterms:W3CDTF">2025-08-08T14:19:48Z</dcterms:created>
  <dcterms:modified xsi:type="dcterms:W3CDTF">2025-09-20T13:49:13Z</dcterms:modified>
</cp:coreProperties>
</file>