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536.xml"/>
  <Override ContentType="application/vnd.openxmlformats-officedocument.presentationml.slideLayout+xml" PartName="/ppt/slideLayouts/slideLayout439.xml"/>
  <Override ContentType="application/vnd.openxmlformats-officedocument.presentationml.slideLayout+xml" PartName="/ppt/slideLayouts/slideLayout528.xml"/>
  <Override ContentType="application/vnd.openxmlformats-officedocument.presentationml.slideLayout+xml" PartName="/ppt/slideLayouts/slideLayout447.xml"/>
  <Override ContentType="application/vnd.openxmlformats-officedocument.presentationml.slideLayout+xml" PartName="/ppt/slideLayouts/slideLayout366.xml"/>
  <Override ContentType="application/vnd.openxmlformats-officedocument.presentationml.slideLayout+xml" PartName="/ppt/slideLayouts/slideLayout455.xml"/>
  <Override ContentType="application/vnd.openxmlformats-officedocument.presentationml.slideLayout+xml" PartName="/ppt/slideLayouts/slideLayout96.xml"/>
  <Override ContentType="application/vnd.openxmlformats-officedocument.presentationml.slideLayout+xml" PartName="/ppt/slideLayouts/slideLayout358.xml"/>
  <Override ContentType="application/vnd.openxmlformats-officedocument.presentationml.slideLayout+xml" PartName="/ppt/slideLayouts/slideLayout544.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471.xml"/>
  <Override ContentType="application/vnd.openxmlformats-officedocument.presentationml.slideLayout+xml" PartName="/ppt/slideLayouts/slideLayout382.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102.xml"/>
  <Override ContentType="application/vnd.openxmlformats-officedocument.presentationml.slideLayout+xml" PartName="/ppt/slideLayouts/slideLayout552.xml"/>
  <Override ContentType="application/vnd.openxmlformats-officedocument.presentationml.slideLayout+xml" PartName="/ppt/slideLayouts/slideLayout463.xml"/>
  <Override ContentType="application/vnd.openxmlformats-officedocument.presentationml.slideLayout+xml" PartName="/ppt/slideLayouts/slideLayout188.xml"/>
  <Override ContentType="application/vnd.openxmlformats-officedocument.presentationml.slideLayout+xml" PartName="/ppt/slideLayouts/slideLayout374.xml"/>
  <Override ContentType="application/vnd.openxmlformats-officedocument.presentationml.slideLayout+xml" PartName="/ppt/slideLayouts/slideLayout165.xml"/>
  <Override ContentType="application/vnd.openxmlformats-officedocument.presentationml.slideLayout+xml" PartName="/ppt/slideLayouts/slideLayout343.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390.xml"/>
  <Override ContentType="application/vnd.openxmlformats-officedocument.presentationml.slideLayout+xml" PartName="/ppt/slideLayouts/slideLayout293.xml"/>
  <Override ContentType="application/vnd.openxmlformats-officedocument.presentationml.slideLayout+xml" PartName="/ppt/slideLayouts/slideLayout440.xml"/>
  <Override ContentType="application/vnd.openxmlformats-officedocument.presentationml.slideLayout+xml" PartName="/ppt/slideLayouts/slideLayout49.xml"/>
  <Override ContentType="application/vnd.openxmlformats-officedocument.presentationml.slideLayout+xml" PartName="/ppt/slideLayouts/slideLayout319.xml"/>
  <Override ContentType="application/vnd.openxmlformats-officedocument.presentationml.slideLayout+xml" PartName="/ppt/slideLayouts/slideLayout117.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311.xml"/>
  <Override ContentType="application/vnd.openxmlformats-officedocument.presentationml.slideLayout+xml" PartName="/ppt/slideLayouts/slideLayout41.xml"/>
  <Override ContentType="application/vnd.openxmlformats-officedocument.presentationml.slideLayout+xml" PartName="/ppt/slideLayouts/slideLayout478.xml"/>
  <Override ContentType="application/vnd.openxmlformats-officedocument.presentationml.slideLayout+xml" PartName="/ppt/slideLayouts/slideLayout214.xml"/>
  <Override ContentType="application/vnd.openxmlformats-officedocument.presentationml.slideLayout+xml" PartName="/ppt/slideLayouts/slideLayout150.xml"/>
  <Override ContentType="application/vnd.openxmlformats-officedocument.presentationml.slideLayout+xml" PartName="/ppt/slideLayouts/slideLayout133.xml"/>
  <Override ContentType="application/vnd.openxmlformats-officedocument.presentationml.slideLayout+xml" PartName="/ppt/slideLayouts/slideLayout494.xml"/>
  <Override ContentType="application/vnd.openxmlformats-officedocument.presentationml.slideLayout+xml" PartName="/ppt/slideLayouts/slideLayout17.xml"/>
  <Override ContentType="application/vnd.openxmlformats-officedocument.presentationml.slideLayout+xml" PartName="/ppt/slideLayouts/slideLayout513.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238.xml"/>
  <Override ContentType="application/vnd.openxmlformats-officedocument.presentationml.slideLayout+xml" PartName="/ppt/slideLayouts/slideLayout424.xml"/>
  <Override ContentType="application/vnd.openxmlformats-officedocument.presentationml.slideLayout+xml" PartName="/ppt/slideLayouts/slideLayout73.xml"/>
  <Override ContentType="application/vnd.openxmlformats-officedocument.presentationml.slideLayout+xml" PartName="/ppt/slideLayouts/slideLayout415.xml"/>
  <Override ContentType="application/vnd.openxmlformats-officedocument.presentationml.slideLayout+xml" PartName="/ppt/slideLayouts/slideLayout351.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407.xml"/>
  <Override ContentType="application/vnd.openxmlformats-officedocument.presentationml.slideLayout+xml" PartName="/ppt/slideLayouts/slideLayout432.xml"/>
  <Override ContentType="application/vnd.openxmlformats-officedocument.presentationml.slideLayout+xml" PartName="/ppt/slideLayouts/slideLayout304.xml"/>
  <Override ContentType="application/vnd.openxmlformats-officedocument.presentationml.slideLayout+xml" PartName="/ppt/slideLayouts/slideLayout334.xml"/>
  <Override ContentType="application/vnd.openxmlformats-officedocument.presentationml.slideLayout+xml" PartName="/ppt/slideLayouts/slideLayout505.xml"/>
  <Override ContentType="application/vnd.openxmlformats-officedocument.presentationml.slideLayout+xml" PartName="/ppt/slideLayouts/slideLayout172.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486.xml"/>
  <Override ContentType="application/vnd.openxmlformats-officedocument.presentationml.slideLayout+xml" PartName="/ppt/slideLayouts/slideLayout88.xml"/>
  <Override ContentType="application/vnd.openxmlformats-officedocument.presentationml.slideLayout+xml" PartName="/ppt/slideLayouts/slideLayout270.xml"/>
  <Override ContentType="application/vnd.openxmlformats-officedocument.presentationml.slideLayout+xml" PartName="/ppt/slideLayouts/slideLayout253.xml"/>
  <Override ContentType="application/vnd.openxmlformats-officedocument.presentationml.slideLayout+xml" PartName="/ppt/slideLayouts/slideLayout400.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464.xml"/>
  <Override ContentType="application/vnd.openxmlformats-officedocument.presentationml.slideLayout+xml" PartName="/ppt/slideLayouts/slideLayout367.xml"/>
  <Override ContentType="application/vnd.openxmlformats-officedocument.presentationml.slideLayout+xml" PartName="/ppt/slideLayouts/slideLayout553.xml"/>
  <Override ContentType="application/vnd.openxmlformats-officedocument.presentationml.slideLayout+xml" PartName="/ppt/slideLayouts/slideLayout103.xml"/>
  <Override ContentType="application/vnd.openxmlformats-officedocument.presentationml.slideLayout+xml" PartName="/ppt/slideLayouts/slideLayout89.xml"/>
  <Override ContentType="application/vnd.openxmlformats-officedocument.presentationml.slideLayout+xml" PartName="/ppt/slideLayouts/slideLayout535.xml"/>
  <Override ContentType="application/vnd.openxmlformats-officedocument.presentationml.slideLayout+xml" PartName="/ppt/slideLayouts/slideLayout446.xml"/>
  <Override ContentType="application/vnd.openxmlformats-officedocument.presentationml.slideLayout+xml" PartName="/ppt/slideLayouts/slideLayout529.xml"/>
  <Override ContentType="application/vnd.openxmlformats-officedocument.presentationml.slideLayout+xml" PartName="/ppt/slideLayouts/slideLayout357.xml"/>
  <Override ContentType="application/vnd.openxmlformats-officedocument.presentationml.slideLayout+xml" PartName="/ppt/slideLayouts/slideLayout543.xml"/>
  <Override ContentType="application/vnd.openxmlformats-officedocument.presentationml.slideLayout+xml" PartName="/ppt/slideLayouts/slideLayout180.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391.xml"/>
  <Override ContentType="application/vnd.openxmlformats-officedocument.presentationml.slideLayout+xml" PartName="/ppt/slideLayouts/slideLayout480.xml"/>
  <Override ContentType="application/vnd.openxmlformats-officedocument.presentationml.slideLayout+xml" PartName="/ppt/slideLayouts/slideLayout268.xml"/>
  <Override ContentType="application/vnd.openxmlformats-officedocument.presentationml.slideLayout+xml" PartName="/ppt/slideLayouts/slideLayout294.xml"/>
  <Override ContentType="application/vnd.openxmlformats-officedocument.presentationml.slideLayout+xml" PartName="/ppt/slideLayouts/slideLayout18.xml"/>
  <Override ContentType="application/vnd.openxmlformats-officedocument.presentationml.slideLayout+xml" PartName="/ppt/slideLayouts/slideLayout318.xml"/>
  <Override ContentType="application/vnd.openxmlformats-officedocument.presentationml.slideLayout+xml" PartName="/ppt/slideLayouts/slideLayout470.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479.xml"/>
  <Override ContentType="application/vnd.openxmlformats-officedocument.presentationml.slideLayout+xml" PartName="/ppt/slideLayouts/slideLayout245.xml"/>
  <Override ContentType="application/vnd.openxmlformats-officedocument.presentationml.slideLayout+xml" PartName="/ppt/slideLayouts/slideLayout520.xml"/>
  <Override ContentType="application/vnd.openxmlformats-officedocument.presentationml.slideLayout+xml" PartName="/ppt/slideLayouts/slideLayout373.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495.xml"/>
  <Override ContentType="application/vnd.openxmlformats-officedocument.presentationml.slideLayout+xml" PartName="/ppt/slideLayouts/slideLayout231.xml"/>
  <Override ContentType="application/vnd.openxmlformats-officedocument.presentationml.slideLayout+xml" PartName="/ppt/slideLayouts/slideLayout342.xml"/>
  <Override ContentType="application/vnd.openxmlformats-officedocument.presentationml.slideLayout+xml" PartName="/ppt/slideLayouts/slideLayout230.xml"/>
  <Override ContentType="application/vnd.openxmlformats-officedocument.presentationml.slideLayout+xml" PartName="/ppt/slideLayouts/slideLayout485.xml"/>
  <Override ContentType="application/vnd.openxmlformats-officedocument.presentationml.slideLayout+xml" PartName="/ppt/slideLayouts/slideLayout514.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425.xml"/>
  <Override ContentType="application/vnd.openxmlformats-officedocument.presentationml.slideLayout+xml" PartName="/ppt/slideLayouts/slideLayout7.xml"/>
  <Override ContentType="application/vnd.openxmlformats-officedocument.presentationml.slideLayout+xml" PartName="/ppt/slideLayouts/slideLayout299.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263.xml"/>
  <Override ContentType="application/vnd.openxmlformats-officedocument.presentationml.slideLayout+xml" PartName="/ppt/slideLayouts/slideLayout352.xml"/>
  <Override ContentType="application/vnd.openxmlformats-officedocument.presentationml.slideLayout+xml" PartName="/ppt/slideLayouts/slideLayout335.xml"/>
  <Override ContentType="application/vnd.openxmlformats-officedocument.presentationml.slideLayout+xml" PartName="/ppt/slideLayouts/slideLayout521.xml"/>
  <Override ContentType="application/vnd.openxmlformats-officedocument.presentationml.slideLayout+xml" PartName="/ppt/slideLayouts/slideLayout246.xml"/>
  <Override ContentType="application/vnd.openxmlformats-officedocument.presentationml.slideLayout+xml" PartName="/ppt/slideLayouts/slideLayout504.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431.xml"/>
  <Override ContentType="application/vnd.openxmlformats-officedocument.presentationml.slideLayout+xml" PartName="/ppt/slideLayouts/slideLayout57.xml"/>
  <Override ContentType="application/vnd.openxmlformats-officedocument.presentationml.slideLayout+xml" PartName="/ppt/slideLayouts/slideLayout414.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63.xml"/>
  <Override ContentType="application/vnd.openxmlformats-officedocument.presentationml.slideLayout+xml" PartName="/ppt/slideLayouts/slideLayout303.xml"/>
  <Override ContentType="application/vnd.openxmlformats-officedocument.presentationml.slideLayout+xml" PartName="/ppt/slideLayouts/slideLayout156.xml"/>
  <Override ContentType="application/vnd.openxmlformats-officedocument.presentationml.slideLayout+xml" PartName="/ppt/slideLayouts/slideLayout408.xml"/>
  <Override ContentType="application/vnd.openxmlformats-officedocument.presentationml.slideLayout+xml" PartName="/ppt/slideLayouts/slideLayout519.xml"/>
  <Override ContentType="application/vnd.openxmlformats-officedocument.presentationml.slideLayout+xml" PartName="/ppt/slideLayouts/slideLayout173.xml"/>
  <Override ContentType="application/vnd.openxmlformats-officedocument.presentationml.slideLayout+xml" PartName="/ppt/slideLayouts/slideLayout389.xml"/>
  <Override ContentType="application/vnd.openxmlformats-officedocument.presentationml.slideLayout+xml" PartName="/ppt/slideLayouts/slideLayout320.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481.xml"/>
  <Override ContentType="application/vnd.openxmlformats-officedocument.presentationml.slideLayout+xml" PartName="/ppt/slideLayouts/slideLayout384.xml"/>
  <Override ContentType="application/vnd.openxmlformats-officedocument.presentationml.slideLayout+xml" PartName="/ppt/slideLayouts/slideLayout20.xml"/>
  <Override ContentType="application/vnd.openxmlformats-officedocument.presentationml.slideLayout+xml" PartName="/ppt/slideLayouts/slideLayout295.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526.xml"/>
  <Override ContentType="application/vnd.openxmlformats-officedocument.presentationml.slideLayout+xml" PartName="/ppt/slideLayouts/slideLayout119.xml"/>
  <Override ContentType="application/vnd.openxmlformats-officedocument.presentationml.slideLayout+xml" PartName="/ppt/slideLayouts/slideLayout406.xml"/>
  <Override ContentType="application/vnd.openxmlformats-officedocument.presentationml.slideLayout+xml" PartName="/ppt/slideLayouts/slideLayout305.xml"/>
  <Override ContentType="application/vnd.openxmlformats-officedocument.presentationml.slideLayout+xml" PartName="/ppt/slideLayouts/slideLayout348.xml"/>
  <Override ContentType="application/vnd.openxmlformats-officedocument.presentationml.slideLayout+xml" PartName="/ppt/slideLayouts/slideLayout534.xml"/>
  <Override ContentType="application/vnd.openxmlformats-officedocument.presentationml.slideLayout+xml" PartName="/ppt/slideLayouts/slideLayout47.xml"/>
  <Override ContentType="application/vnd.openxmlformats-officedocument.presentationml.slideLayout+xml" PartName="/ppt/slideLayouts/slideLayout399.xml"/>
  <Override ContentType="application/vnd.openxmlformats-officedocument.presentationml.slideLayout+xml" PartName="/ppt/slideLayouts/slideLayout356.xml"/>
  <Override ContentType="application/vnd.openxmlformats-officedocument.presentationml.slideLayout+xml" PartName="/ppt/slideLayouts/slideLayout496.xml"/>
  <Override ContentType="application/vnd.openxmlformats-officedocument.presentationml.slideLayout+xml" PartName="/ppt/slideLayouts/slideLayout5.xml"/>
  <Override ContentType="application/vnd.openxmlformats-officedocument.presentationml.slideLayout+xml" PartName="/ppt/slideLayouts/slideLayout410.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313.xml"/>
  <Override ContentType="application/vnd.openxmlformats-officedocument.presentationml.slideLayout+xml" PartName="/ppt/slideLayouts/slideLayout275.xml"/>
  <Override ContentType="application/vnd.openxmlformats-officedocument.presentationml.slideLayout+xml" PartName="/ppt/slideLayouts/slideLayout449.xml"/>
  <Override ContentType="application/vnd.openxmlformats-officedocument.presentationml.slideLayout+xml" PartName="/ppt/slideLayouts/slideLayout429.xml"/>
  <Override ContentType="application/vnd.openxmlformats-officedocument.presentationml.slideLayout+xml" PartName="/ppt/slideLayouts/slideLayout35.xml"/>
  <Override ContentType="application/vnd.openxmlformats-officedocument.presentationml.slideLayout+xml" PartName="/ppt/slideLayouts/slideLayout228.xml"/>
  <Override ContentType="application/vnd.openxmlformats-officedocument.presentationml.slideLayout+xml" PartName="/ppt/slideLayouts/slideLayout280.xml"/>
  <Override ContentType="application/vnd.openxmlformats-officedocument.presentationml.slideLayout+xml" PartName="/ppt/slideLayouts/slideLayout453.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325.xml"/>
  <Override ContentType="application/vnd.openxmlformats-officedocument.presentationml.slideLayout+xml" PartName="/ppt/slideLayouts/slideLayout341.xml"/>
  <Override ContentType="application/vnd.openxmlformats-officedocument.presentationml.slideLayout+xml" PartName="/ppt/slideLayouts/slideLayout368.xml"/>
  <Override ContentType="application/vnd.openxmlformats-officedocument.presentationml.slideLayout+xml" PartName="/ppt/slideLayouts/slideLayout477.xml"/>
  <Override ContentType="application/vnd.openxmlformats-officedocument.presentationml.slideLayout+xml" PartName="/ppt/slideLayouts/slideLayout328.xml"/>
  <Override ContentType="application/vnd.openxmlformats-officedocument.presentationml.slideLayout+xml" PartName="/ppt/slideLayouts/slideLayout353.xml"/>
  <Override ContentType="application/vnd.openxmlformats-officedocument.presentationml.slideLayout+xml" PartName="/ppt/slideLayouts/slideLayout434.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310.xml"/>
  <Override ContentType="application/vnd.openxmlformats-officedocument.presentationml.slideLayout+xml" PartName="/ppt/slideLayouts/slideLayout507.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441.xml"/>
  <Override ContentType="application/vnd.openxmlformats-officedocument.presentationml.slideLayout+xml" PartName="/ppt/slideLayouts/slideLayout298.xml"/>
  <Override ContentType="application/vnd.openxmlformats-officedocument.presentationml.slideLayout+xml" PartName="/ppt/slideLayouts/slideLayout484.xml"/>
  <Override ContentType="application/vnd.openxmlformats-officedocument.presentationml.slideLayout+xml" PartName="/ppt/slideLayouts/slideLayout247.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396.xml"/>
  <Override ContentType="application/vnd.openxmlformats-officedocument.presentationml.slideLayout+xml" PartName="/ppt/slideLayouts/slideLayout255.xml"/>
  <Override ContentType="application/vnd.openxmlformats-officedocument.presentationml.slideLayout+xml" PartName="/ppt/slideLayouts/slideLayout381.xml"/>
  <Override ContentType="application/vnd.openxmlformats-officedocument.presentationml.slideLayout+xml" PartName="/ppt/slideLayouts/slideLayout127.xml"/>
  <Override ContentType="application/vnd.openxmlformats-officedocument.presentationml.slideLayout+xml" PartName="/ppt/slideLayouts/slideLayout174.xml"/>
  <Override ContentType="application/vnd.openxmlformats-officedocument.presentationml.slideLayout+xml" PartName="/ppt/slideLayouts/slideLayout462.xml"/>
  <Override ContentType="application/vnd.openxmlformats-officedocument.presentationml.slideLayout+xml" PartName="/ppt/slideLayouts/slideLayout131.xml"/>
  <Override ContentType="application/vnd.openxmlformats-officedocument.presentationml.slideLayout+xml" PartName="/ppt/slideLayouts/slideLayout51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240.xml"/>
  <Override ContentType="application/vnd.openxmlformats-officedocument.presentationml.slideLayout+xml" PartName="/ppt/slideLayouts/slideLayout413.xml"/>
  <Override ContentType="application/vnd.openxmlformats-officedocument.presentationml.slideLayout+xml" PartName="/ppt/slideLayouts/slideLayout283.xml"/>
  <Override ContentType="application/vnd.openxmlformats-officedocument.presentationml.slideLayout+xml" PartName="/ppt/slideLayouts/slideLayout456.xml"/>
  <Override ContentType="application/vnd.openxmlformats-officedocument.presentationml.slideLayout+xml" PartName="/ppt/slideLayouts/slideLayout112.xml"/>
  <Override ContentType="application/vnd.openxmlformats-officedocument.presentationml.slideLayout+xml" PartName="/ppt/slideLayouts/slideLayout75.xml"/>
  <Override ContentType="application/vnd.openxmlformats-officedocument.presentationml.slideLayout+xml" PartName="/ppt/slideLayouts/slideLayout469.xml"/>
  <Override ContentType="application/vnd.openxmlformats-officedocument.presentationml.slideLayout+xml" PartName="/ppt/slideLayouts/slideLayout426.xml"/>
  <Override ContentType="application/vnd.openxmlformats-officedocument.presentationml.slideLayout+xml" PartName="/ppt/slideLayouts/slideLayout32.xml"/>
  <Override ContentType="application/vnd.openxmlformats-officedocument.presentationml.slideLayout+xml" PartName="/ppt/slideLayouts/slideLayout375.xml"/>
  <Override ContentType="application/vnd.openxmlformats-officedocument.presentationml.slideLayout+xml" PartName="/ppt/slideLayouts/slideLayout3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40.xml"/>
  <Override ContentType="application/vnd.openxmlformats-officedocument.presentationml.slideLayout+xml" PartName="/ppt/slideLayouts/slideLayout306.xml"/>
  <Override ContentType="application/vnd.openxmlformats-officedocument.presentationml.slideLayout+xml" PartName="/ppt/slideLayouts/slideLayout349.xml"/>
  <Override ContentType="application/vnd.openxmlformats-officedocument.presentationml.slideLayout+xml" PartName="/ppt/slideLayouts/slideLayout411.xml"/>
  <Override ContentType="application/vnd.openxmlformats-officedocument.presentationml.slideLayout+xml" PartName="/ppt/slideLayouts/slideLayout233.xml"/>
  <Override ContentType="application/vnd.openxmlformats-officedocument.presentationml.slideLayout+xml" PartName="/ppt/slideLayouts/slideLayout383.xml"/>
  <Override ContentType="application/vnd.openxmlformats-officedocument.presentationml.slideLayout+xml" PartName="/ppt/slideLayouts/slideLayout497.xml"/>
  <Override ContentType="application/vnd.openxmlformats-officedocument.presentationml.slideLayout+xml" PartName="/ppt/slideLayouts/slideLayout454.xml"/>
  <Override ContentType="application/vnd.openxmlformats-officedocument.presentationml.slideLayout+xml" PartName="/ppt/slideLayouts/slideLayout60.xml"/>
  <Override ContentType="application/vnd.openxmlformats-officedocument.presentationml.slideLayout+xml" PartName="/ppt/slideLayouts/slideLayout32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369.xml"/>
  <Override ContentType="application/vnd.openxmlformats-officedocument.presentationml.slideLayout+xml" PartName="/ppt/slideLayouts/slideLayout276.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360.xml"/>
  <Override ContentType="application/vnd.openxmlformats-officedocument.presentationml.slideLayout+xml" PartName="/ppt/slideLayouts/slideLayout533.xml"/>
  <Override ContentType="application/vnd.openxmlformats-officedocument.presentationml.slideLayout+xml" PartName="/ppt/slideLayouts/slideLayout261.xml"/>
  <Override ContentType="application/vnd.openxmlformats-officedocument.presentationml.slideLayout+xml" PartName="/ppt/slideLayouts/slideLayout4.xml"/>
  <Override ContentType="application/vnd.openxmlformats-officedocument.presentationml.slideLayout+xml" PartName="/ppt/slideLayouts/slideLayout398.xml"/>
  <Override ContentType="application/vnd.openxmlformats-officedocument.presentationml.slideLayout+xml" PartName="/ppt/slideLayouts/slideLayout355.xml"/>
  <Override ContentType="application/vnd.openxmlformats-officedocument.presentationml.slideLayout+xml" PartName="/ppt/slideLayouts/slideLayout405.xml"/>
  <Override ContentType="application/vnd.openxmlformats-officedocument.presentationml.slideLayout+xml" PartName="/ppt/slideLayouts/slideLayout312.xml"/>
  <Override ContentType="application/vnd.openxmlformats-officedocument.presentationml.slideLayout+xml" PartName="/ppt/slideLayouts/slideLayout448.xml"/>
  <Override ContentType="application/vnd.openxmlformats-officedocument.presentationml.slideLayout+xml" PartName="/ppt/slideLayouts/slideLayout527.xml"/>
  <Override ContentType="application/vnd.openxmlformats-officedocument.presentationml.slideLayout+xml" PartName="/ppt/slideLayouts/slideLayout227.xml"/>
  <Override ContentType="application/vnd.openxmlformats-officedocument.presentationml.slideLayout+xml" PartName="/ppt/slideLayouts/slideLayout482.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354.xml"/>
  <Override ContentType="application/vnd.openxmlformats-officedocument.presentationml.slideLayout+xml" PartName="/ppt/slideLayouts/slideLayout282.xml"/>
  <Override ContentType="application/vnd.openxmlformats-officedocument.presentationml.slideLayout+xml" PartName="/ppt/slideLayouts/slideLayout540.xml"/>
  <Override ContentType="application/vnd.openxmlformats-officedocument.presentationml.slideLayout+xml" PartName="/ppt/slideLayouts/slideLayout397.xml"/>
  <Override ContentType="application/vnd.openxmlformats-officedocument.presentationml.slideLayout+xml" PartName="/ppt/slideLayouts/slideLayout76.xml"/>
  <Override ContentType="application/vnd.openxmlformats-officedocument.presentationml.slideLayout+xml" PartName="/ppt/slideLayouts/slideLayout33.xml"/>
  <Override ContentType="application/vnd.openxmlformats-officedocument.presentationml.slideLayout+xml" PartName="/ppt/slideLayouts/slideLayout476.xml"/>
  <Override ContentType="application/vnd.openxmlformats-officedocument.presentationml.slideLayout+xml" PartName="/ppt/slideLayouts/slideLayout327.xml"/>
  <Override ContentType="application/vnd.openxmlformats-officedocument.presentationml.slideLayout+xml" PartName="/ppt/slideLayouts/slideLayout433.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361.xml"/>
  <Override ContentType="application/vnd.openxmlformats-officedocument.presentationml.slideLayout+xml" PartName="/ppt/slideLayouts/slideLayout175.xml"/>
  <Override ContentType="application/vnd.openxmlformats-officedocument.presentationml.slideLayout+xml" PartName="/ppt/slideLayouts/slideLayout297.xml"/>
  <Override ContentType="application/vnd.openxmlformats-officedocument.presentationml.slideLayout+xml" PartName="/ppt/slideLayouts/slideLayout512.xml"/>
  <Override ContentType="application/vnd.openxmlformats-officedocument.presentationml.slideLayout+xml" PartName="/ppt/slideLayouts/slideLayout211.xml"/>
  <Override ContentType="application/vnd.openxmlformats-officedocument.presentationml.slideLayout+xml" PartName="/ppt/slideLayouts/slideLayout461.xml"/>
  <Override ContentType="application/vnd.openxmlformats-officedocument.presentationml.slideLayout+xml" PartName="/ppt/slideLayouts/slideLayout126.xml"/>
  <Override ContentType="application/vnd.openxmlformats-officedocument.presentationml.slideLayout+xml" PartName="/ppt/slideLayouts/slideLayout254.xml"/>
  <Override ContentType="application/vnd.openxmlformats-officedocument.presentationml.slideLayout+xml" PartName="/ppt/slideLayouts/slideLayout427.xml"/>
  <Override ContentType="application/vnd.openxmlformats-officedocument.presentationml.slideLayout+xml" PartName="/ppt/slideLayouts/slideLayout169.xml"/>
  <Override ContentType="application/vnd.openxmlformats-officedocument.presentationml.slideLayout+xml" PartName="/ppt/slideLayouts/slideLayout27.xml"/>
  <Override ContentType="application/vnd.openxmlformats-officedocument.presentationml.slideLayout+xml" PartName="/ppt/slideLayouts/slideLayout376.xml"/>
  <Override ContentType="application/vnd.openxmlformats-officedocument.presentationml.slideLayout+xml" PartName="/ppt/slideLayouts/slideLayout549.xml"/>
  <Override ContentType="application/vnd.openxmlformats-officedocument.presentationml.slideLayout+xml" PartName="/ppt/slideLayouts/slideLayout160.xml"/>
  <Override ContentType="application/vnd.openxmlformats-officedocument.presentationml.slideLayout+xml" PartName="/ppt/slideLayouts/slideLayout333.xml"/>
  <Override ContentType="application/vnd.openxmlformats-officedocument.presentationml.slideLayout+xml" PartName="/ppt/slideLayouts/slideLayout506.xml"/>
  <Override ContentType="application/vnd.openxmlformats-officedocument.presentationml.slideLayout+xml" PartName="/ppt/slideLayouts/slideLayout218.xml"/>
  <Override ContentType="application/vnd.openxmlformats-officedocument.presentationml.slideLayout+xml" PartName="/ppt/slideLayouts/slideLayout307.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404.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501.xml"/>
  <Override ContentType="application/vnd.openxmlformats-officedocument.presentationml.slideLayout+xml" PartName="/ppt/slideLayouts/slideLayout315.xml"/>
  <Override ContentType="application/vnd.openxmlformats-officedocument.presentationml.slideLayout+xml" PartName="/ppt/slideLayouts/slideLayout137.xml"/>
  <Override ContentType="application/vnd.openxmlformats-officedocument.presentationml.slideLayout+xml" PartName="/ppt/slideLayouts/slideLayout323.xml"/>
  <Override ContentType="application/vnd.openxmlformats-officedocument.presentationml.slideLayout+xml" PartName="/ppt/slideLayouts/slideLayout498.xml"/>
  <Override ContentType="application/vnd.openxmlformats-officedocument.presentationml.slideLayout+xml" PartName="/ppt/slideLayouts/slideLayout226.xml"/>
  <Override ContentType="application/vnd.openxmlformats-officedocument.presentationml.slideLayout+xml" PartName="/ppt/slideLayouts/slideLayout412.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34.xml"/>
  <Override ContentType="application/vnd.openxmlformats-officedocument.presentationml.slideLayout+xml" PartName="/ppt/slideLayouts/slideLayout420.xml"/>
  <Override ContentType="application/vnd.openxmlformats-officedocument.presentationml.slideLayout+xml" PartName="/ppt/slideLayouts/slideLayout331.xml"/>
  <Override ContentType="application/vnd.openxmlformats-officedocument.presentationml.slideLayout+xml" PartName="/ppt/slideLayouts/slideLayout242.xml"/>
  <Override ContentType="application/vnd.openxmlformats-officedocument.presentationml.slideLayout+xml" PartName="/ppt/slideLayouts/slideLayout483.xml"/>
  <Override ContentType="application/vnd.openxmlformats-officedocument.presentationml.slideLayout+xml" PartName="/ppt/slideLayouts/slideLayout289.xml"/>
  <Override ContentType="application/vnd.openxmlformats-officedocument.presentationml.slideLayout+xml" PartName="/ppt/slideLayouts/slideLayout300.xml"/>
  <Override ContentType="application/vnd.openxmlformats-officedocument.presentationml.slideLayout+xml" PartName="/ppt/slideLayouts/slideLayout22.xml"/>
  <Override ContentType="application/vnd.openxmlformats-officedocument.presentationml.slideLayout+xml" PartName="/ppt/slideLayouts/slideLayout386.xml"/>
  <Override ContentType="application/vnd.openxmlformats-officedocument.presentationml.slideLayout+xml" PartName="/ppt/slideLayouts/slideLayout122.xml"/>
  <Override ContentType="application/vnd.openxmlformats-officedocument.presentationml.slideLayout+xml" PartName="/ppt/slideLayouts/slideLayout338.xml"/>
  <Override ContentType="application/vnd.openxmlformats-officedocument.presentationml.slideLayout+xml" PartName="/ppt/slideLayouts/slideLayout53.xml"/>
  <Override ContentType="application/vnd.openxmlformats-officedocument.presentationml.slideLayout+xml" PartName="/ppt/slideLayouts/slideLayout435.xml"/>
  <Override ContentType="application/vnd.openxmlformats-officedocument.presentationml.slideLayout+xml" PartName="/ppt/slideLayouts/slideLayout257.xml"/>
  <Override ContentType="application/vnd.openxmlformats-officedocument.presentationml.slideLayout+xml" PartName="/ppt/slideLayouts/slideLayout532.xml"/>
  <Override ContentType="application/vnd.openxmlformats-officedocument.presentationml.slideLayout+xml" PartName="/ppt/slideLayouts/slideLayout84.xml"/>
  <Override ContentType="application/vnd.openxmlformats-officedocument.presentationml.slideLayout+xml" PartName="/ppt/slideLayouts/slideLayout370.xml"/>
  <Override ContentType="application/vnd.openxmlformats-officedocument.presentationml.slideLayout+xml" PartName="/ppt/slideLayouts/slideLayout92.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362.xml"/>
  <Override ContentType="application/vnd.openxmlformats-officedocument.presentationml.slideLayout+xml" PartName="/ppt/slideLayouts/slideLayout451.xml"/>
  <Override ContentType="application/vnd.openxmlformats-officedocument.presentationml.slideLayout+xml" PartName="/ppt/slideLayouts/slideLayout176.xml"/>
  <Override ContentType="application/vnd.openxmlformats-officedocument.presentationml.slideLayout+xml" PartName="/ppt/slideLayouts/slideLayout548.xml"/>
  <Override ContentType="application/vnd.openxmlformats-officedocument.presentationml.slideLayout+xml" PartName="/ppt/slideLayouts/slideLayout51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428.xml"/>
  <Override ContentType="application/vnd.openxmlformats-officedocument.presentationml.slideLayout+xml" PartName="/ppt/slideLayouts/slideLayout467.xml"/>
  <Override ContentType="application/vnd.openxmlformats-officedocument.presentationml.slideLayout+xml" PartName="/ppt/slideLayouts/slideLayout458.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475.xml"/>
  <Override ContentType="application/vnd.openxmlformats-officedocument.presentationml.slideLayout+xml" PartName="/ppt/slideLayouts/slideLayout394.xml"/>
  <Override ContentType="application/vnd.openxmlformats-officedocument.presentationml.slideLayout+xml" PartName="/ppt/slideLayouts/slideLayout13.xml"/>
  <Override ContentType="application/vnd.openxmlformats-officedocument.presentationml.slideLayout+xml" PartName="/ppt/slideLayouts/slideLayout347.xml"/>
  <Override ContentType="application/vnd.openxmlformats-officedocument.presentationml.slideLayout+xml" PartName="/ppt/slideLayouts/slideLayout377.xml"/>
  <Override ContentType="application/vnd.openxmlformats-officedocument.presentationml.slideLayout+xml" PartName="/ppt/slideLayouts/slideLayout161.xml"/>
  <Override ContentType="application/vnd.openxmlformats-officedocument.presentationml.slideLayout+xml" PartName="/ppt/slideLayouts/slideLayout524.xml"/>
  <Override ContentType="application/vnd.openxmlformats-officedocument.presentationml.slideLayout+xml" PartName="/ppt/slideLayouts/slideLayout490.xml"/>
  <Override ContentType="application/vnd.openxmlformats-officedocument.presentationml.slideLayout+xml" PartName="/ppt/slideLayouts/slideLayout266.xml"/>
  <Override ContentType="application/vnd.openxmlformats-officedocument.presentationml.slideLayout+xml" PartName="/ppt/slideLayouts/slideLayout541.xml"/>
  <Override ContentType="application/vnd.openxmlformats-officedocument.presentationml.slideLayout+xml" PartName="/ppt/slideLayouts/slideLayout460.xml"/>
  <Override ContentType="application/vnd.openxmlformats-officedocument.presentationml.slideLayout+xml" PartName="/ppt/slideLayouts/slideLayout249.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443.xml"/>
  <Override ContentType="application/vnd.openxmlformats-officedocument.presentationml.slideLayout+xml" PartName="/ppt/slideLayouts/slideLayout45.xml"/>
  <Override ContentType="application/vnd.openxmlformats-officedocument.presentationml.slideLayout+xml" PartName="/ppt/slideLayouts/slideLayout296.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421.xml"/>
  <Override ContentType="application/vnd.openxmlformats-officedocument.presentationml.slideLayout+xml" PartName="/ppt/slideLayouts/slideLayout499.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308.xml"/>
  <Override ContentType="application/vnd.openxmlformats-officedocument.presentationml.slideLayout+xml" PartName="/ppt/slideLayouts/slideLayout314.xml"/>
  <Override ContentType="application/vnd.openxmlformats-officedocument.presentationml.slideLayout+xml" PartName="/ppt/slideLayouts/slideLayout500.xml"/>
  <Override ContentType="application/vnd.openxmlformats-officedocument.presentationml.slideLayout+xml" PartName="/ppt/slideLayouts/slideLayout128.xml"/>
  <Override ContentType="application/vnd.openxmlformats-officedocument.presentationml.slideLayout+xml" PartName="/ppt/slideLayouts/slideLayout489.xml"/>
  <Override ContentType="application/vnd.openxmlformats-officedocument.presentationml.slideLayout+xml" PartName="/ppt/slideLayouts/slideLayout403.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162.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339.xml"/>
  <Override ContentType="application/vnd.openxmlformats-officedocument.presentationml.slideLayout+xml" PartName="/ppt/slideLayouts/slideLayout436.xml"/>
  <Override ContentType="application/vnd.openxmlformats-officedocument.presentationml.slideLayout+xml" PartName="/ppt/slideLayouts/slideLayout288.xml"/>
  <Override ContentType="application/vnd.openxmlformats-officedocument.presentationml.slideLayout+xml" PartName="/ppt/slideLayouts/slideLayout330.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509.xml"/>
  <Override ContentType="application/vnd.openxmlformats-officedocument.presentationml.slideLayout+xml" PartName="/ppt/slideLayouts/slideLayout177.xml"/>
  <Override ContentType="application/vnd.openxmlformats-officedocument.presentationml.slideLayout+xml" PartName="/ppt/slideLayouts/slideLayout36.xml"/>
  <Override ContentType="application/vnd.openxmlformats-officedocument.presentationml.slideLayout+xml" PartName="/ppt/slideLayouts/slideLayout274.xml"/>
  <Override ContentType="application/vnd.openxmlformats-officedocument.presentationml.slideLayout+xml" PartName="/ppt/slideLayouts/slideLayout515.xml"/>
  <Override ContentType="application/vnd.openxmlformats-officedocument.presentationml.slideLayout+xml" PartName="/ppt/slideLayouts/slideLayout385.xml"/>
  <Override ContentType="application/vnd.openxmlformats-officedocument.presentationml.slideLayout+xml" PartName="/ppt/slideLayouts/slideLayout324.xml"/>
  <Override ContentType="application/vnd.openxmlformats-officedocument.presentationml.slideLayout+xml" PartName="/ppt/slideLayouts/slideLayout452.xml"/>
  <Override ContentType="application/vnd.openxmlformats-officedocument.presentationml.slideLayout+xml" PartName="/ppt/slideLayouts/slideLayout273.xml"/>
  <Override ContentType="application/vnd.openxmlformats-officedocument.presentationml.slideLayout+xml" PartName="/ppt/slideLayouts/slideLayout531.xml"/>
  <Override ContentType="application/vnd.openxmlformats-officedocument.presentationml.slideLayout+xml" PartName="/ppt/slideLayouts/slideLayout184.xml"/>
  <Override ContentType="application/vnd.openxmlformats-officedocument.presentationml.slideLayout+xml" PartName="/ppt/slideLayouts/slideLayout329.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442.xml"/>
  <Override ContentType="application/vnd.openxmlformats-officedocument.presentationml.slideLayout+xml" PartName="/ppt/slideLayouts/slideLayout468.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395.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419.xml"/>
  <Override ContentType="application/vnd.openxmlformats-officedocument.presentationml.slideLayout+xml" PartName="/ppt/slideLayouts/slideLayout290.xml"/>
  <Override ContentType="application/vnd.openxmlformats-officedocument.presentationml.slideLayout+xml" PartName="/ppt/slideLayouts/slideLayout378.xml"/>
  <Override ContentType="application/vnd.openxmlformats-officedocument.presentationml.slideLayout+xml" PartName="/ppt/slideLayouts/slideLayout508.xml"/>
  <Override ContentType="application/vnd.openxmlformats-officedocument.presentationml.slideLayout+xml" PartName="/ppt/slideLayouts/slideLayout547.xml"/>
  <Override ContentType="application/vnd.openxmlformats-officedocument.presentationml.slideLayout+xml" PartName="/ppt/slideLayouts/slideLayout267.xml"/>
  <Override ContentType="application/vnd.openxmlformats-officedocument.presentationml.slideLayout+xml" PartName="/ppt/slideLayouts/slideLayout542.xml"/>
  <Override ContentType="application/vnd.openxmlformats-officedocument.presentationml.slideLayout+xml" PartName="/ppt/slideLayouts/slideLayout130.xml"/>
  <Override ContentType="application/vnd.openxmlformats-officedocument.presentationml.slideLayout+xml" PartName="/ppt/slideLayouts/slideLayout525.xml"/>
  <Override ContentType="application/vnd.openxmlformats-officedocument.presentationml.slideLayout+xml" PartName="/ppt/slideLayouts/slideLayout113.xml"/>
  <Override ContentType="application/vnd.openxmlformats-officedocument.presentationml.slideLayout+xml" PartName="/ppt/slideLayouts/slideLayout457.xml"/>
  <Override ContentType="application/vnd.openxmlformats-officedocument.presentationml.slideLayout+xml" PartName="/ppt/slideLayouts/slideLayout241.xml"/>
  <Override ContentType="application/vnd.openxmlformats-officedocument.presentationml.slideLayout+xml" PartName="/ppt/slideLayouts/slideLayout363.xml"/>
  <Override ContentType="application/vnd.openxmlformats-officedocument.presentationml.slideLayout+xml" PartName="/ppt/slideLayouts/slideLayout31.xml"/>
  <Override ContentType="application/vnd.openxmlformats-officedocument.presentationml.slideLayout+xml" PartName="/ppt/slideLayouts/slideLayout14.xml"/>
  <Override ContentType="application/vnd.openxmlformats-officedocument.presentationml.slideLayout+xml" PartName="/ppt/slideLayouts/slideLayout380.xml"/>
  <Override ContentType="application/vnd.openxmlformats-officedocument.presentationml.slideLayout+xml" PartName="/ppt/slideLayouts/slideLayout474.xml"/>
  <Override ContentType="application/vnd.openxmlformats-officedocument.presentationml.slideLayout+xml" PartName="/ppt/slideLayouts/slideLayout510.xml"/>
  <Override ContentType="application/vnd.openxmlformats-officedocument.presentationml.slideLayout+xml" PartName="/ppt/slideLayouts/slideLayout199.xml"/>
  <Override ContentType="application/vnd.openxmlformats-officedocument.presentationml.slideLayout+xml" PartName="/ppt/slideLayouts/slideLayout491.xml"/>
  <Override ContentType="application/vnd.openxmlformats-officedocument.presentationml.slideLayout+xml" PartName="/ppt/slideLayouts/slideLayout346.xml"/>
  <Override ContentType="application/vnd.openxmlformats-officedocument.presentationml.slideLayout+xml" PartName="/ppt/slideLayouts/slideLayout171.xml"/>
  <Override ContentType="application/vnd.openxmlformats-officedocument.presentationml.slideLayout+xml" PartName="/ppt/slideLayouts/slideLayout39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437.xml"/>
  <Override ContentType="application/vnd.openxmlformats-officedocument.presentationml.slideLayout+xml" PartName="/ppt/slideLayouts/slideLayout538.xml"/>
  <Override ContentType="application/vnd.openxmlformats-officedocument.presentationml.slideLayout+xml" PartName="/ppt/slideLayouts/slideLayout402.xml"/>
  <Override ContentType="application/vnd.openxmlformats-officedocument.presentationml.slideLayout+xml" PartName="/ppt/slideLayouts/slideLayout216.xml"/>
  <Override ContentType="application/vnd.openxmlformats-officedocument.presentationml.slideLayout+xml" PartName="/ppt/slideLayouts/slideLayout309.xml"/>
  <Override ContentType="application/vnd.openxmlformats-officedocument.presentationml.slideLayout+xml" PartName="/ppt/slideLayouts/slideLayout259.xml"/>
  <Override ContentType="application/vnd.openxmlformats-officedocument.presentationml.slideLayout+xml" PartName="/ppt/slideLayouts/slideLayout550.xml"/>
  <Override ContentType="application/vnd.openxmlformats-officedocument.presentationml.slideLayout+xml" PartName="/ppt/slideLayouts/slideLayout208.xml"/>
  <Override ContentType="application/vnd.openxmlformats-officedocument.presentationml.slideLayout+xml" PartName="/ppt/slideLayouts/slideLayout503.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546.xml"/>
  <Override ContentType="application/vnd.openxmlformats-officedocument.presentationml.slideLayout+xml" PartName="/ppt/slideLayouts/slideLayout422.xml"/>
  <Override ContentType="application/vnd.openxmlformats-officedocument.presentationml.slideLayout+xml" PartName="/ppt/slideLayouts/slideLayout465.xml"/>
  <Override ContentType="application/vnd.openxmlformats-officedocument.presentationml.slideLayout+xml" PartName="/ppt/slideLayouts/slideLayout291.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372.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302.xml"/>
  <Override ContentType="application/vnd.openxmlformats-officedocument.presentationml.slideLayout+xml" PartName="/ppt/slideLayouts/slideLayout409.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345.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522.xml"/>
  <Override ContentType="application/vnd.openxmlformats-officedocument.presentationml.slideLayout+xml" PartName="/ppt/slideLayouts/slideLayout418.xml"/>
  <Override ContentType="application/vnd.openxmlformats-officedocument.presentationml.slideLayout+xml" PartName="/ppt/slideLayouts/slideLayout336.xml"/>
  <Override ContentType="application/vnd.openxmlformats-officedocument.presentationml.slideLayout+xml" PartName="/ppt/slideLayouts/slideLayout388.xml"/>
  <Override ContentType="application/vnd.openxmlformats-officedocument.presentationml.slideLayout+xml" PartName="/ppt/slideLayouts/slideLayout530.xml"/>
  <Override ContentType="application/vnd.openxmlformats-officedocument.presentationml.slideLayout+xml" PartName="/ppt/slideLayouts/slideLayout166.xml"/>
  <Override ContentType="application/vnd.openxmlformats-officedocument.presentationml.slideLayout+xml" PartName="/ppt/slideLayouts/slideLayout379.xml"/>
  <Override ContentType="application/vnd.openxmlformats-officedocument.presentationml.slideLayout+xml" PartName="/ppt/slideLayouts/slideLayout272.xml"/>
  <Override ContentType="application/vnd.openxmlformats-officedocument.presentationml.slideLayout+xml" PartName="/ppt/slideLayouts/slideLayout264.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43.xml"/>
  <Override ContentType="application/vnd.openxmlformats-officedocument.presentationml.slideLayout+xml" PartName="/ppt/slideLayouts/slideLayout364.xml"/>
  <Override ContentType="application/vnd.openxmlformats-officedocument.presentationml.slideLayout+xml" PartName="/ppt/slideLayouts/slideLayout51.xml"/>
  <Override ContentType="application/vnd.openxmlformats-officedocument.presentationml.slideLayout+xml" PartName="/ppt/slideLayouts/slideLayout445.xml"/>
  <Override ContentType="application/vnd.openxmlformats-officedocument.presentationml.slideLayout+xml" PartName="/ppt/slideLayouts/slideLayout94.xml"/>
  <Override ContentType="application/vnd.openxmlformats-officedocument.presentationml.slideLayout+xml" PartName="/ppt/slideLayouts/slideLayout488.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317.xml"/>
  <Override ContentType="application/vnd.openxmlformats-officedocument.presentationml.slideLayout+xml" PartName="/ppt/slideLayouts/slideLayout187.xml"/>
  <Override ContentType="application/vnd.openxmlformats-officedocument.presentationml.slideLayout+xml" PartName="/ppt/slideLayouts/slideLayout321.xml"/>
  <Override ContentType="application/vnd.openxmlformats-officedocument.presentationml.slideLayout+xml" PartName="/ppt/slideLayouts/slideLayout492.xml"/>
  <Override ContentType="application/vnd.openxmlformats-officedocument.presentationml.slideLayout+xml" PartName="/ppt/slideLayouts/slideLayout236.xml"/>
  <Override ContentType="application/vnd.openxmlformats-officedocument.presentationml.slideLayout+xml" PartName="/ppt/slideLayouts/slideLayout518.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537.xml"/>
  <Override ContentType="application/vnd.openxmlformats-officedocument.presentationml.slideLayout+xml" PartName="/ppt/slideLayouts/slideLayout430.xml"/>
  <Override ContentType="application/vnd.openxmlformats-officedocument.presentationml.slideLayout+xml" PartName="/ppt/slideLayouts/slideLayout473.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286.xml"/>
  <Override ContentType="application/vnd.openxmlformats-officedocument.presentationml.slideLayout+xml" PartName="/ppt/slideLayouts/slideLayout472.xml"/>
  <Override ContentType="application/vnd.openxmlformats-officedocument.presentationml.slideLayout+xml" PartName="/ppt/slideLayouts/slideLayout43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551.xml"/>
  <Override ContentType="application/vnd.openxmlformats-officedocument.presentationml.slideLayout+xml" PartName="/ppt/slideLayouts/slideLayout101.xml"/>
  <Override ContentType="application/vnd.openxmlformats-officedocument.presentationml.slideLayout+xml" PartName="/ppt/slideLayouts/slideLayout179.xml"/>
  <Override ContentType="application/vnd.openxmlformats-officedocument.presentationml.slideLayout+xml" PartName="/ppt/slideLayouts/slideLayout365.xml"/>
  <Override ContentType="application/vnd.openxmlformats-officedocument.presentationml.slideLayout+xml" PartName="/ppt/slideLayouts/slideLayout322.xml"/>
  <Override ContentType="application/vnd.openxmlformats-officedocument.presentationml.slideLayout+xml" PartName="/ppt/slideLayouts/slideLayout136.xml"/>
  <Override ContentType="application/vnd.openxmlformats-officedocument.presentationml.slideLayout+xml" PartName="/ppt/slideLayouts/slideLayout292.xml"/>
  <Override ContentType="application/vnd.openxmlformats-officedocument.presentationml.slideLayout+xml" PartName="/ppt/slideLayouts/slideLayout423.xml"/>
  <Override ContentType="application/vnd.openxmlformats-officedocument.presentationml.slideLayout+xml" PartName="/ppt/slideLayouts/slideLayout215.xml"/>
  <Override ContentType="application/vnd.openxmlformats-officedocument.presentationml.slideLayout+xml" PartName="/ppt/slideLayouts/slideLayout539.xml"/>
  <Override ContentType="application/vnd.openxmlformats-officedocument.presentationml.slideLayout+xml" PartName="/ppt/slideLayouts/slideLayout258.xml"/>
  <Override ContentType="application/vnd.openxmlformats-officedocument.presentationml.slideLayout+xml" PartName="/ppt/slideLayouts/slideLayout466.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545.xml"/>
  <Override ContentType="application/vnd.openxmlformats-officedocument.presentationml.slideLayout+xml" PartName="/ppt/slideLayouts/slideLayout502.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417.xml"/>
  <Override ContentType="application/vnd.openxmlformats-officedocument.presentationml.slideLayout+xml" PartName="/ppt/slideLayouts/slideLayout337.xml"/>
  <Override ContentType="application/vnd.openxmlformats-officedocument.presentationml.slideLayout+xml" PartName="/ppt/slideLayouts/slideLayout523.xml"/>
  <Override ContentType="application/vnd.openxmlformats-officedocument.presentationml.slideLayout+xml" PartName="/ppt/slideLayouts/slideLayout222.xml"/>
  <Override ContentType="application/vnd.openxmlformats-officedocument.presentationml.slideLayout+xml" PartName="/ppt/slideLayouts/slideLayout1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71.xml"/>
  <Override ContentType="application/vnd.openxmlformats-officedocument.presentationml.slideLayout+xml" PartName="/ppt/slideLayouts/slideLayout387.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16.xml"/>
  <Override ContentType="application/vnd.openxmlformats-officedocument.presentationml.slideLayout+xml" PartName="/ppt/slideLayouts/slideLayout459.xml"/>
  <Override ContentType="application/vnd.openxmlformats-officedocument.presentationml.slideLayout+xml" PartName="/ppt/slideLayouts/slideLayout344.xml"/>
  <Override ContentType="application/vnd.openxmlformats-officedocument.presentationml.slideLayout+xml" PartName="/ppt/slideLayouts/slideLayout115.xml"/>
  <Override ContentType="application/vnd.openxmlformats-officedocument.presentationml.slideLayout+xml" PartName="/ppt/slideLayouts/slideLayout301.xml"/>
  <Override ContentType="application/vnd.openxmlformats-officedocument.presentationml.slideLayout+xml" PartName="/ppt/slideLayouts/slideLayout450.xml"/>
  <Override ContentType="application/vnd.openxmlformats-officedocument.presentationml.slideLayout+xml" PartName="/ppt/slideLayouts/slideLayout192.xml"/>
  <Override ContentType="application/vnd.openxmlformats-officedocument.presentationml.slideLayout+xml" PartName="/ppt/slideLayouts/slideLayout493.xml"/>
  <Override ContentType="application/vnd.openxmlformats-officedocument.presentationml.slideLayout+xml" PartName="/ppt/slideLayouts/slideLayout517.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401.xml"/>
  <Override ContentType="application/vnd.openxmlformats-officedocument.presentationml.slideLayout+xml" PartName="/ppt/slideLayouts/slideLayout271.xml"/>
  <Override ContentType="application/vnd.openxmlformats-officedocument.presentationml.slideLayout+xml" PartName="/ppt/slideLayouts/slideLayout444.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350.xml"/>
  <Override ContentType="application/vnd.openxmlformats-officedocument.presentationml.slideLayout+xml" PartName="/ppt/slideLayouts/slideLayout93.xml"/>
  <Override ContentType="application/vnd.openxmlformats-officedocument.presentationml.slideLayout+xml" PartName="/ppt/slideLayouts/slideLayout316.xml"/>
  <Override ContentType="application/vnd.openxmlformats-officedocument.presentationml.slideLayout+xml" PartName="/ppt/slideLayouts/slideLayout393.xml"/>
  <Override ContentType="application/vnd.openxmlformats-officedocument.presentationml.slideLayout+xml" PartName="/ppt/slideLayouts/slideLayout487.xml"/>
  <Override ContentType="application/vnd.openxmlformats-officedocument.presentationml.slideLayout+xml" PartName="/ppt/slideLayouts/slideLayout186.xml"/>
  <Override ContentType="application/vnd.openxmlformats-officedocument.presentationml.slideLayout+xml" PartName="/ppt/slideLayouts/slideLayout359.xml"/>
  <Override ContentType="application/vnd.openxmlformats-officedocument.presentationml.slideMaster+xml" PartName="/ppt/slideMasters/slideMaster9.xml"/>
  <Override ContentType="application/vnd.openxmlformats-officedocument.presentationml.slideMaster+xml" PartName="/ppt/slideMasters/slideMaster18.xml"/>
  <Override ContentType="application/vnd.openxmlformats-officedocument.presentationml.slideMaster+xml" PartName="/ppt/slideMasters/slideMaster26.xml"/>
  <Override ContentType="application/vnd.openxmlformats-officedocument.presentationml.slideMaster+xml" PartName="/ppt/slideMasters/slideMaster13.xml"/>
  <Override ContentType="application/vnd.openxmlformats-officedocument.presentationml.slideMaster+xml" PartName="/ppt/slideMasters/slideMaster21.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5.xml"/>
  <Override ContentType="application/vnd.openxmlformats-officedocument.presentationml.slideMaster+xml" PartName="/ppt/slideMasters/slideMaster19.xml"/>
  <Override ContentType="application/vnd.openxmlformats-officedocument.presentationml.slideMaster+xml" PartName="/ppt/slideMasters/slideMaster12.xml"/>
  <Override ContentType="application/vnd.openxmlformats-officedocument.presentationml.slideMaster+xml" PartName="/ppt/slideMasters/slideMaster28.xml"/>
  <Override ContentType="application/vnd.openxmlformats-officedocument.presentationml.slideMaster+xml" PartName="/ppt/slideMasters/slideMaster16.xml"/>
  <Override ContentType="application/vnd.openxmlformats-officedocument.presentationml.slideMaster+xml" PartName="/ppt/slideMasters/slideMaster4.xml"/>
  <Override ContentType="application/vnd.openxmlformats-officedocument.presentationml.slideMaster+xml" PartName="/ppt/slideMasters/slideMaster20.xml"/>
  <Override ContentType="application/vnd.openxmlformats-officedocument.presentationml.slideMaster+xml" PartName="/ppt/slideMasters/slideMaster2.xml"/>
  <Override ContentType="application/vnd.openxmlformats-officedocument.presentationml.slideMaster+xml" PartName="/ppt/slideMasters/slideMaster24.xml"/>
  <Override ContentType="application/vnd.openxmlformats-officedocument.presentationml.slideMaster+xml" PartName="/ppt/slideMasters/slideMaster11.xml"/>
  <Override ContentType="application/vnd.openxmlformats-officedocument.presentationml.slideMaster+xml" PartName="/ppt/slideMasters/slideMaster10.xml"/>
  <Override ContentType="application/vnd.openxmlformats-officedocument.presentationml.slideMaster+xml" PartName="/ppt/slideMasters/slideMaster15.xml"/>
  <Override ContentType="application/vnd.openxmlformats-officedocument.presentationml.slideMaster+xml" PartName="/ppt/slideMasters/slideMaster23.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14.xml"/>
  <Override ContentType="application/vnd.openxmlformats-officedocument.presentationml.slideMaster+xml" PartName="/ppt/slideMasters/slideMaster17.xml"/>
  <Override ContentType="application/vnd.openxmlformats-officedocument.presentationml.slideMaster+xml" PartName="/ppt/slideMasters/slideMaster27.xml"/>
  <Override ContentType="application/vnd.openxmlformats-officedocument.presentationml.slideMaster+xml" PartName="/ppt/slideMasters/slideMaster22.xml"/>
  <Override ContentType="application/vnd.openxmlformats-officedocument.presentationml.slideMaster+xml" PartName="/ppt/slideMasters/slideMaster6.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0.xml"/>
  <Override ContentType="application/vnd.openxmlformats-officedocument.theme+xml" PartName="/ppt/theme/theme17.xml"/>
  <Override ContentType="application/vnd.openxmlformats-officedocument.theme+xml" PartName="/ppt/theme/theme11.xml"/>
  <Override ContentType="application/vnd.openxmlformats-officedocument.theme+xml" PartName="/ppt/theme/theme24.xml"/>
  <Override ContentType="application/vnd.openxmlformats-officedocument.theme+xml" PartName="/ppt/theme/theme5.xml"/>
  <Override ContentType="application/vnd.openxmlformats-officedocument.theme+xml" PartName="/ppt/theme/theme26.xml"/>
  <Override ContentType="application/vnd.openxmlformats-officedocument.theme+xml" PartName="/ppt/theme/theme7.xml"/>
  <Override ContentType="application/vnd.openxmlformats-officedocument.theme+xml" PartName="/ppt/theme/theme4.xml"/>
  <Override ContentType="application/vnd.openxmlformats-officedocument.theme+xml" PartName="/ppt/theme/theme18.xml"/>
  <Override ContentType="application/vnd.openxmlformats-officedocument.theme+xml" PartName="/ppt/theme/theme23.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27.xml"/>
  <Override ContentType="application/vnd.openxmlformats-officedocument.theme+xml" PartName="/ppt/theme/theme14.xml"/>
  <Override ContentType="application/vnd.openxmlformats-officedocument.theme+xml" PartName="/ppt/theme/theme19.xml"/>
  <Override ContentType="application/vnd.openxmlformats-officedocument.theme+xml" PartName="/ppt/theme/theme22.xml"/>
  <Override ContentType="application/vnd.openxmlformats-officedocument.theme+xml" PartName="/ppt/theme/theme3.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28.xml"/>
  <Override ContentType="application/vnd.openxmlformats-officedocument.theme+xml" PartName="/ppt/theme/theme21.xml"/>
  <Override ContentType="application/vnd.openxmlformats-officedocument.theme+xml" PartName="/ppt/theme/theme2.xml"/>
  <Override ContentType="application/vnd.openxmlformats-officedocument.theme+xml" PartName="/ppt/theme/theme29.xml"/>
  <Override ContentType="application/vnd.openxmlformats-officedocument.theme+xml" PartName="/ppt/theme/theme16.xml"/>
  <Override ContentType="application/vnd.openxmlformats-officedocument.theme+xml" PartName="/ppt/theme/theme25.xml"/>
  <Override ContentType="application/vnd.openxmlformats-officedocument.theme+xml" PartName="/ppt/theme/theme1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695" r:id="rId8"/>
    <p:sldMasterId id="2147483717" r:id="rId9"/>
    <p:sldMasterId id="2147483730" r:id="rId10"/>
    <p:sldMasterId id="2147483743" r:id="rId11"/>
    <p:sldMasterId id="2147483765" r:id="rId12"/>
    <p:sldMasterId id="2147483793" r:id="rId13"/>
    <p:sldMasterId id="2147483813" r:id="rId14"/>
    <p:sldMasterId id="2147483833" r:id="rId15"/>
    <p:sldMasterId id="2147483855" r:id="rId16"/>
    <p:sldMasterId id="2147483883" r:id="rId17"/>
    <p:sldMasterId id="2147483905" r:id="rId18"/>
    <p:sldMasterId id="2147483923" r:id="rId19"/>
    <p:sldMasterId id="2147483945" r:id="rId20"/>
    <p:sldMasterId id="2147483955" r:id="rId21"/>
    <p:sldMasterId id="2147483973" r:id="rId22"/>
    <p:sldMasterId id="2147483995" r:id="rId23"/>
    <p:sldMasterId id="2147484015" r:id="rId24"/>
    <p:sldMasterId id="2147484043" r:id="rId25"/>
    <p:sldMasterId id="2147484065" r:id="rId26"/>
    <p:sldMasterId id="2147484093" r:id="rId27"/>
    <p:sldMasterId id="2147484115" r:id="rId28"/>
    <p:sldMasterId id="2147484133" r:id="rId29"/>
    <p:sldMasterId id="2147484161" r:id="rId30"/>
    <p:sldMasterId id="2147484179" r:id="rId31"/>
    <p:sldMasterId id="2147484201" r:id="rId32"/>
  </p:sldMasterIdLst>
  <p:notesMasterIdLst>
    <p:notesMasterId r:id="rId33"/>
  </p:notesMasterIdLst>
  <p:sldIdLst>
    <p:sldId id="256" r:id="rId34"/>
    <p:sldId id="257" r:id="rId35"/>
    <p:sldId id="258" r:id="rId36"/>
    <p:sldId id="259" r:id="rId37"/>
    <p:sldId id="260" r:id="rId38"/>
    <p:sldId id="261" r:id="rId39"/>
    <p:sldId id="262" r:id="rId40"/>
    <p:sldId id="263" r:id="rId41"/>
    <p:sldId id="264" r:id="rId42"/>
    <p:sldId id="265" r:id="rId43"/>
    <p:sldId id="266" r:id="rId44"/>
    <p:sldId id="267" r:id="rId45"/>
    <p:sldId id="268" r:id="rId46"/>
    <p:sldId id="269" r:id="rId47"/>
    <p:sldId id="270" r:id="rId48"/>
    <p:sldId id="271" r:id="rId49"/>
    <p:sldId id="272" r:id="rId50"/>
    <p:sldId id="273" r:id="rId51"/>
    <p:sldId id="274" r:id="rId52"/>
    <p:sldId id="275" r:id="rId53"/>
    <p:sldId id="276" r:id="rId54"/>
    <p:sldId id="277" r:id="rId55"/>
    <p:sldId id="278" r:id="rId56"/>
    <p:sldId id="279" r:id="rId57"/>
    <p:sldId id="280" r:id="rId58"/>
    <p:sldId id="281" r:id="rId59"/>
    <p:sldId id="282" r:id="rId60"/>
    <p:sldId id="283" r:id="rId61"/>
    <p:sldId id="284" r:id="rId62"/>
    <p:sldId id="285" r:id="rId63"/>
    <p:sldId id="286" r:id="rId64"/>
    <p:sldId id="287" r:id="rId65"/>
    <p:sldId id="288" r:id="rId66"/>
    <p:sldId id="289" r:id="rId67"/>
    <p:sldId id="290" r:id="rId68"/>
    <p:sldId id="291" r:id="rId69"/>
    <p:sldId id="292" r:id="rId70"/>
    <p:sldId id="293" r:id="rId71"/>
    <p:sldId id="294" r:id="rId72"/>
    <p:sldId id="295" r:id="rId73"/>
    <p:sldId id="296" r:id="rId74"/>
    <p:sldId id="297" r:id="rId75"/>
    <p:sldId id="298" r:id="rId76"/>
    <p:sldId id="299" r:id="rId77"/>
    <p:sldId id="300" r:id="rId78"/>
    <p:sldId id="301" r:id="rId79"/>
    <p:sldId id="302" r:id="rId80"/>
    <p:sldId id="303" r:id="rId81"/>
    <p:sldId id="304" r:id="rId82"/>
    <p:sldId id="305" r:id="rId83"/>
    <p:sldId id="306" r:id="rId84"/>
  </p:sldIdLst>
  <p:sldSz cy="6858000" cx="12192000"/>
  <p:notesSz cx="6858000" cy="9144000"/>
  <p:embeddedFontLst>
    <p:embeddedFont>
      <p:font typeface="Dosis"/>
      <p:regular r:id="rId85"/>
      <p:bold r:id="rId86"/>
    </p:embeddedFont>
    <p:embeddedFont>
      <p:font typeface="Play"/>
      <p:regular r:id="rId87"/>
      <p:bold r:id="rId88"/>
    </p:embeddedFont>
    <p:embeddedFont>
      <p:font typeface="Poppins ExtraBold"/>
      <p:bold r:id="rId89"/>
      <p:boldItalic r:id="rId9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91" roundtripDataSignature="AMtx7mh7qZ1uSxWziB6apjZ68Gs8cgUh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0778B7A-2342-4DDA-896A-11D4364E8882}">
  <a:tblStyle styleId="{50778B7A-2342-4DDA-896A-11D4364E888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458F446-9232-4B06-8365-E0C339125C96}"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7.xml"/><Relationship Id="rId84" Type="http://schemas.openxmlformats.org/officeDocument/2006/relationships/slide" Target="slides/slide51.xml"/><Relationship Id="rId83" Type="http://schemas.openxmlformats.org/officeDocument/2006/relationships/slide" Target="slides/slide50.xml"/><Relationship Id="rId42" Type="http://schemas.openxmlformats.org/officeDocument/2006/relationships/slide" Target="slides/slide9.xml"/><Relationship Id="rId86" Type="http://schemas.openxmlformats.org/officeDocument/2006/relationships/font" Target="fonts/Dosis-bold.fntdata"/><Relationship Id="rId41" Type="http://schemas.openxmlformats.org/officeDocument/2006/relationships/slide" Target="slides/slide8.xml"/><Relationship Id="rId85" Type="http://schemas.openxmlformats.org/officeDocument/2006/relationships/font" Target="fonts/Dosis-regular.fntdata"/><Relationship Id="rId44" Type="http://schemas.openxmlformats.org/officeDocument/2006/relationships/slide" Target="slides/slide11.xml"/><Relationship Id="rId88" Type="http://schemas.openxmlformats.org/officeDocument/2006/relationships/font" Target="fonts/Play-bold.fntdata"/><Relationship Id="rId43" Type="http://schemas.openxmlformats.org/officeDocument/2006/relationships/slide" Target="slides/slide10.xml"/><Relationship Id="rId87" Type="http://schemas.openxmlformats.org/officeDocument/2006/relationships/font" Target="fonts/Play-regular.fntdata"/><Relationship Id="rId46" Type="http://schemas.openxmlformats.org/officeDocument/2006/relationships/slide" Target="slides/slide13.xml"/><Relationship Id="rId45" Type="http://schemas.openxmlformats.org/officeDocument/2006/relationships/slide" Target="slides/slide12.xml"/><Relationship Id="rId89" Type="http://schemas.openxmlformats.org/officeDocument/2006/relationships/font" Target="fonts/PoppinsExtraBold-bold.fntdata"/><Relationship Id="rId80" Type="http://schemas.openxmlformats.org/officeDocument/2006/relationships/slide" Target="slides/slide47.xml"/><Relationship Id="rId82" Type="http://schemas.openxmlformats.org/officeDocument/2006/relationships/slide" Target="slides/slide49.xml"/><Relationship Id="rId81" Type="http://schemas.openxmlformats.org/officeDocument/2006/relationships/slide" Target="slides/slide48.xml"/><Relationship Id="rId1" Type="http://schemas.openxmlformats.org/officeDocument/2006/relationships/theme" Target="theme/theme17.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15.xml"/><Relationship Id="rId47" Type="http://schemas.openxmlformats.org/officeDocument/2006/relationships/slide" Target="slides/slide14.xml"/><Relationship Id="rId49" Type="http://schemas.openxmlformats.org/officeDocument/2006/relationships/slide" Target="slides/slide16.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40.xml"/><Relationship Id="rId72" Type="http://schemas.openxmlformats.org/officeDocument/2006/relationships/slide" Target="slides/slide39.xml"/><Relationship Id="rId31" Type="http://schemas.openxmlformats.org/officeDocument/2006/relationships/slideMaster" Target="slideMasters/slideMaster27.xml"/><Relationship Id="rId75" Type="http://schemas.openxmlformats.org/officeDocument/2006/relationships/slide" Target="slides/slide42.xml"/><Relationship Id="rId30" Type="http://schemas.openxmlformats.org/officeDocument/2006/relationships/slideMaster" Target="slideMasters/slideMaster26.xml"/><Relationship Id="rId74" Type="http://schemas.openxmlformats.org/officeDocument/2006/relationships/slide" Target="slides/slide41.xml"/><Relationship Id="rId33" Type="http://schemas.openxmlformats.org/officeDocument/2006/relationships/notesMaster" Target="notesMasters/notesMaster1.xml"/><Relationship Id="rId77" Type="http://schemas.openxmlformats.org/officeDocument/2006/relationships/slide" Target="slides/slide44.xml"/><Relationship Id="rId32" Type="http://schemas.openxmlformats.org/officeDocument/2006/relationships/slideMaster" Target="slideMasters/slideMaster28.xml"/><Relationship Id="rId76" Type="http://schemas.openxmlformats.org/officeDocument/2006/relationships/slide" Target="slides/slide43.xml"/><Relationship Id="rId35" Type="http://schemas.openxmlformats.org/officeDocument/2006/relationships/slide" Target="slides/slide2.xml"/><Relationship Id="rId79" Type="http://schemas.openxmlformats.org/officeDocument/2006/relationships/slide" Target="slides/slide46.xml"/><Relationship Id="rId34" Type="http://schemas.openxmlformats.org/officeDocument/2006/relationships/slide" Target="slides/slide1.xml"/><Relationship Id="rId78" Type="http://schemas.openxmlformats.org/officeDocument/2006/relationships/slide" Target="slides/slide45.xml"/><Relationship Id="rId71" Type="http://schemas.openxmlformats.org/officeDocument/2006/relationships/slide" Target="slides/slide38.xml"/><Relationship Id="rId70" Type="http://schemas.openxmlformats.org/officeDocument/2006/relationships/slide" Target="slides/slide37.xml"/><Relationship Id="rId37" Type="http://schemas.openxmlformats.org/officeDocument/2006/relationships/slide" Target="slides/slide4.xml"/><Relationship Id="rId36" Type="http://schemas.openxmlformats.org/officeDocument/2006/relationships/slide" Target="slides/slide3.xml"/><Relationship Id="rId39" Type="http://schemas.openxmlformats.org/officeDocument/2006/relationships/slide" Target="slides/slide6.xml"/><Relationship Id="rId38" Type="http://schemas.openxmlformats.org/officeDocument/2006/relationships/slide" Target="slides/slide5.xml"/><Relationship Id="rId62" Type="http://schemas.openxmlformats.org/officeDocument/2006/relationships/slide" Target="slides/slide29.xml"/><Relationship Id="rId61" Type="http://schemas.openxmlformats.org/officeDocument/2006/relationships/slide" Target="slides/slide28.xml"/><Relationship Id="rId20" Type="http://schemas.openxmlformats.org/officeDocument/2006/relationships/slideMaster" Target="slideMasters/slideMaster16.xml"/><Relationship Id="rId64" Type="http://schemas.openxmlformats.org/officeDocument/2006/relationships/slide" Target="slides/slide31.xml"/><Relationship Id="rId63" Type="http://schemas.openxmlformats.org/officeDocument/2006/relationships/slide" Target="slides/slide30.xml"/><Relationship Id="rId22" Type="http://schemas.openxmlformats.org/officeDocument/2006/relationships/slideMaster" Target="slideMasters/slideMaster18.xml"/><Relationship Id="rId66" Type="http://schemas.openxmlformats.org/officeDocument/2006/relationships/slide" Target="slides/slide33.xml"/><Relationship Id="rId21" Type="http://schemas.openxmlformats.org/officeDocument/2006/relationships/slideMaster" Target="slideMasters/slideMaster17.xml"/><Relationship Id="rId65" Type="http://schemas.openxmlformats.org/officeDocument/2006/relationships/slide" Target="slides/slide32.xml"/><Relationship Id="rId24" Type="http://schemas.openxmlformats.org/officeDocument/2006/relationships/slideMaster" Target="slideMasters/slideMaster20.xml"/><Relationship Id="rId68" Type="http://schemas.openxmlformats.org/officeDocument/2006/relationships/slide" Target="slides/slide35.xml"/><Relationship Id="rId23" Type="http://schemas.openxmlformats.org/officeDocument/2006/relationships/slideMaster" Target="slideMasters/slideMaster19.xml"/><Relationship Id="rId67" Type="http://schemas.openxmlformats.org/officeDocument/2006/relationships/slide" Target="slides/slide34.xml"/><Relationship Id="rId60" Type="http://schemas.openxmlformats.org/officeDocument/2006/relationships/slide" Target="slides/slide27.xml"/><Relationship Id="rId26" Type="http://schemas.openxmlformats.org/officeDocument/2006/relationships/slideMaster" Target="slideMasters/slideMaster22.xml"/><Relationship Id="rId25" Type="http://schemas.openxmlformats.org/officeDocument/2006/relationships/slideMaster" Target="slideMasters/slideMaster21.xml"/><Relationship Id="rId69" Type="http://schemas.openxmlformats.org/officeDocument/2006/relationships/slide" Target="slides/slide36.xml"/><Relationship Id="rId28" Type="http://schemas.openxmlformats.org/officeDocument/2006/relationships/slideMaster" Target="slideMasters/slideMaster24.xml"/><Relationship Id="rId27" Type="http://schemas.openxmlformats.org/officeDocument/2006/relationships/slideMaster" Target="slideMasters/slideMaster23.xml"/><Relationship Id="rId29" Type="http://schemas.openxmlformats.org/officeDocument/2006/relationships/slideMaster" Target="slideMasters/slideMaster25.xml"/><Relationship Id="rId51" Type="http://schemas.openxmlformats.org/officeDocument/2006/relationships/slide" Target="slides/slide18.xml"/><Relationship Id="rId50" Type="http://schemas.openxmlformats.org/officeDocument/2006/relationships/slide" Target="slides/slide17.xml"/><Relationship Id="rId53" Type="http://schemas.openxmlformats.org/officeDocument/2006/relationships/slide" Target="slides/slide20.xml"/><Relationship Id="rId52" Type="http://schemas.openxmlformats.org/officeDocument/2006/relationships/slide" Target="slides/slide19.xml"/><Relationship Id="rId11" Type="http://schemas.openxmlformats.org/officeDocument/2006/relationships/slideMaster" Target="slideMasters/slideMaster7.xml"/><Relationship Id="rId55" Type="http://schemas.openxmlformats.org/officeDocument/2006/relationships/slide" Target="slides/slide22.xml"/><Relationship Id="rId10" Type="http://schemas.openxmlformats.org/officeDocument/2006/relationships/slideMaster" Target="slideMasters/slideMaster6.xml"/><Relationship Id="rId54" Type="http://schemas.openxmlformats.org/officeDocument/2006/relationships/slide" Target="slides/slide21.xml"/><Relationship Id="rId13" Type="http://schemas.openxmlformats.org/officeDocument/2006/relationships/slideMaster" Target="slideMasters/slideMaster9.xml"/><Relationship Id="rId57" Type="http://schemas.openxmlformats.org/officeDocument/2006/relationships/slide" Target="slides/slide24.xml"/><Relationship Id="rId12" Type="http://schemas.openxmlformats.org/officeDocument/2006/relationships/slideMaster" Target="slideMasters/slideMaster8.xml"/><Relationship Id="rId56" Type="http://schemas.openxmlformats.org/officeDocument/2006/relationships/slide" Target="slides/slide23.xml"/><Relationship Id="rId91" Type="http://customschemas.google.com/relationships/presentationmetadata" Target="metadata"/><Relationship Id="rId90" Type="http://schemas.openxmlformats.org/officeDocument/2006/relationships/font" Target="fonts/PoppinsExtraBold-boldItalic.fntdata"/><Relationship Id="rId15" Type="http://schemas.openxmlformats.org/officeDocument/2006/relationships/slideMaster" Target="slideMasters/slideMaster11.xml"/><Relationship Id="rId59" Type="http://schemas.openxmlformats.org/officeDocument/2006/relationships/slide" Target="slides/slide26.xml"/><Relationship Id="rId14" Type="http://schemas.openxmlformats.org/officeDocument/2006/relationships/slideMaster" Target="slideMasters/slideMaster10.xml"/><Relationship Id="rId58" Type="http://schemas.openxmlformats.org/officeDocument/2006/relationships/slide" Target="slides/slide25.xml"/><Relationship Id="rId17" Type="http://schemas.openxmlformats.org/officeDocument/2006/relationships/slideMaster" Target="slideMasters/slideMaster13.xml"/><Relationship Id="rId16" Type="http://schemas.openxmlformats.org/officeDocument/2006/relationships/slideMaster" Target="slideMasters/slideMaster12.xml"/><Relationship Id="rId19" Type="http://schemas.openxmlformats.org/officeDocument/2006/relationships/slideMaster" Target="slideMasters/slideMaster15.xml"/><Relationship Id="rId18" Type="http://schemas.openxmlformats.org/officeDocument/2006/relationships/slideMaster" Target="slideMasters/slideMaster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5" name="Shape 3445"/>
        <p:cNvGrpSpPr/>
        <p:nvPr/>
      </p:nvGrpSpPr>
      <p:grpSpPr>
        <a:xfrm>
          <a:off x="0" y="0"/>
          <a:ext cx="0" cy="0"/>
          <a:chOff x="0" y="0"/>
          <a:chExt cx="0" cy="0"/>
        </a:xfrm>
      </p:grpSpPr>
      <p:sp>
        <p:nvSpPr>
          <p:cNvPr id="3446" name="Google Shape;3446;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7" name="Google Shape;3447;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448" name="Google Shape;3448;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2" name="Shape 3472"/>
        <p:cNvGrpSpPr/>
        <p:nvPr/>
      </p:nvGrpSpPr>
      <p:grpSpPr>
        <a:xfrm>
          <a:off x="0" y="0"/>
          <a:ext cx="0" cy="0"/>
          <a:chOff x="0" y="0"/>
          <a:chExt cx="0" cy="0"/>
        </a:xfrm>
      </p:grpSpPr>
      <p:sp>
        <p:nvSpPr>
          <p:cNvPr id="3473" name="Google Shape;3473;p2: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3474" name="Google Shape;347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4" name="Shape 3514"/>
        <p:cNvGrpSpPr/>
        <p:nvPr/>
      </p:nvGrpSpPr>
      <p:grpSpPr>
        <a:xfrm>
          <a:off x="0" y="0"/>
          <a:ext cx="0" cy="0"/>
          <a:chOff x="0" y="0"/>
          <a:chExt cx="0" cy="0"/>
        </a:xfrm>
      </p:grpSpPr>
      <p:sp>
        <p:nvSpPr>
          <p:cNvPr id="3515" name="Google Shape;3515;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6" name="Google Shape;351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5" name="Shape 3555"/>
        <p:cNvGrpSpPr/>
        <p:nvPr/>
      </p:nvGrpSpPr>
      <p:grpSpPr>
        <a:xfrm>
          <a:off x="0" y="0"/>
          <a:ext cx="0" cy="0"/>
          <a:chOff x="0" y="0"/>
          <a:chExt cx="0" cy="0"/>
        </a:xfrm>
      </p:grpSpPr>
      <p:sp>
        <p:nvSpPr>
          <p:cNvPr id="3556" name="Google Shape;355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7" name="Google Shape;355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9" name="Shape 3569"/>
        <p:cNvGrpSpPr/>
        <p:nvPr/>
      </p:nvGrpSpPr>
      <p:grpSpPr>
        <a:xfrm>
          <a:off x="0" y="0"/>
          <a:ext cx="0" cy="0"/>
          <a:chOff x="0" y="0"/>
          <a:chExt cx="0" cy="0"/>
        </a:xfrm>
      </p:grpSpPr>
      <p:sp>
        <p:nvSpPr>
          <p:cNvPr id="3570" name="Google Shape;357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1" name="Google Shape;357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5" name="Shape 3575"/>
        <p:cNvGrpSpPr/>
        <p:nvPr/>
      </p:nvGrpSpPr>
      <p:grpSpPr>
        <a:xfrm>
          <a:off x="0" y="0"/>
          <a:ext cx="0" cy="0"/>
          <a:chOff x="0" y="0"/>
          <a:chExt cx="0" cy="0"/>
        </a:xfrm>
      </p:grpSpPr>
      <p:sp>
        <p:nvSpPr>
          <p:cNvPr id="3576" name="Google Shape;357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7" name="Google Shape;357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1" name="Shape 3591"/>
        <p:cNvGrpSpPr/>
        <p:nvPr/>
      </p:nvGrpSpPr>
      <p:grpSpPr>
        <a:xfrm>
          <a:off x="0" y="0"/>
          <a:ext cx="0" cy="0"/>
          <a:chOff x="0" y="0"/>
          <a:chExt cx="0" cy="0"/>
        </a:xfrm>
      </p:grpSpPr>
      <p:sp>
        <p:nvSpPr>
          <p:cNvPr id="3592" name="Google Shape;359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3" name="Google Shape;359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4" name="Shape 3604"/>
        <p:cNvGrpSpPr/>
        <p:nvPr/>
      </p:nvGrpSpPr>
      <p:grpSpPr>
        <a:xfrm>
          <a:off x="0" y="0"/>
          <a:ext cx="0" cy="0"/>
          <a:chOff x="0" y="0"/>
          <a:chExt cx="0" cy="0"/>
        </a:xfrm>
      </p:grpSpPr>
      <p:sp>
        <p:nvSpPr>
          <p:cNvPr id="3605" name="Google Shape;360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6" name="Google Shape;360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1" name="Shape 3621"/>
        <p:cNvGrpSpPr/>
        <p:nvPr/>
      </p:nvGrpSpPr>
      <p:grpSpPr>
        <a:xfrm>
          <a:off x="0" y="0"/>
          <a:ext cx="0" cy="0"/>
          <a:chOff x="0" y="0"/>
          <a:chExt cx="0" cy="0"/>
        </a:xfrm>
      </p:grpSpPr>
      <p:sp>
        <p:nvSpPr>
          <p:cNvPr id="3622" name="Google Shape;362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623" name="Google Shape;3623;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2" name="Shape 3632"/>
        <p:cNvGrpSpPr/>
        <p:nvPr/>
      </p:nvGrpSpPr>
      <p:grpSpPr>
        <a:xfrm>
          <a:off x="0" y="0"/>
          <a:ext cx="0" cy="0"/>
          <a:chOff x="0" y="0"/>
          <a:chExt cx="0" cy="0"/>
        </a:xfrm>
      </p:grpSpPr>
      <p:sp>
        <p:nvSpPr>
          <p:cNvPr id="3633" name="Google Shape;363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634" name="Google Shape;3634;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5" name="Shape 3645"/>
        <p:cNvGrpSpPr/>
        <p:nvPr/>
      </p:nvGrpSpPr>
      <p:grpSpPr>
        <a:xfrm>
          <a:off x="0" y="0"/>
          <a:ext cx="0" cy="0"/>
          <a:chOff x="0" y="0"/>
          <a:chExt cx="0" cy="0"/>
        </a:xfrm>
      </p:grpSpPr>
      <p:sp>
        <p:nvSpPr>
          <p:cNvPr id="3646" name="Google Shape;364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7" name="Google Shape;364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648" name="Google Shape;364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9" name="Shape 3679"/>
        <p:cNvGrpSpPr/>
        <p:nvPr/>
      </p:nvGrpSpPr>
      <p:grpSpPr>
        <a:xfrm>
          <a:off x="0" y="0"/>
          <a:ext cx="0" cy="0"/>
          <a:chOff x="0" y="0"/>
          <a:chExt cx="0" cy="0"/>
        </a:xfrm>
      </p:grpSpPr>
      <p:sp>
        <p:nvSpPr>
          <p:cNvPr id="3680" name="Google Shape;3680;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1" name="Google Shape;368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9" name="Shape 3689"/>
        <p:cNvGrpSpPr/>
        <p:nvPr/>
      </p:nvGrpSpPr>
      <p:grpSpPr>
        <a:xfrm>
          <a:off x="0" y="0"/>
          <a:ext cx="0" cy="0"/>
          <a:chOff x="0" y="0"/>
          <a:chExt cx="0" cy="0"/>
        </a:xfrm>
      </p:grpSpPr>
      <p:sp>
        <p:nvSpPr>
          <p:cNvPr id="3690" name="Google Shape;369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691" name="Google Shape;369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1" name="Shape 3701"/>
        <p:cNvGrpSpPr/>
        <p:nvPr/>
      </p:nvGrpSpPr>
      <p:grpSpPr>
        <a:xfrm>
          <a:off x="0" y="0"/>
          <a:ext cx="0" cy="0"/>
          <a:chOff x="0" y="0"/>
          <a:chExt cx="0" cy="0"/>
        </a:xfrm>
      </p:grpSpPr>
      <p:sp>
        <p:nvSpPr>
          <p:cNvPr id="3702" name="Google Shape;370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03" name="Google Shape;370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4" name="Shape 3714"/>
        <p:cNvGrpSpPr/>
        <p:nvPr/>
      </p:nvGrpSpPr>
      <p:grpSpPr>
        <a:xfrm>
          <a:off x="0" y="0"/>
          <a:ext cx="0" cy="0"/>
          <a:chOff x="0" y="0"/>
          <a:chExt cx="0" cy="0"/>
        </a:xfrm>
      </p:grpSpPr>
      <p:sp>
        <p:nvSpPr>
          <p:cNvPr id="3715" name="Google Shape;371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6" name="Google Shape;371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2" name="Shape 3722"/>
        <p:cNvGrpSpPr/>
        <p:nvPr/>
      </p:nvGrpSpPr>
      <p:grpSpPr>
        <a:xfrm>
          <a:off x="0" y="0"/>
          <a:ext cx="0" cy="0"/>
          <a:chOff x="0" y="0"/>
          <a:chExt cx="0" cy="0"/>
        </a:xfrm>
      </p:grpSpPr>
      <p:sp>
        <p:nvSpPr>
          <p:cNvPr id="3723" name="Google Shape;372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4" name="Google Shape;372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0" name="Shape 3730"/>
        <p:cNvGrpSpPr/>
        <p:nvPr/>
      </p:nvGrpSpPr>
      <p:grpSpPr>
        <a:xfrm>
          <a:off x="0" y="0"/>
          <a:ext cx="0" cy="0"/>
          <a:chOff x="0" y="0"/>
          <a:chExt cx="0" cy="0"/>
        </a:xfrm>
      </p:grpSpPr>
      <p:sp>
        <p:nvSpPr>
          <p:cNvPr id="3731" name="Google Shape;373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2" name="Google Shape;373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0" name="Shape 3740"/>
        <p:cNvGrpSpPr/>
        <p:nvPr/>
      </p:nvGrpSpPr>
      <p:grpSpPr>
        <a:xfrm>
          <a:off x="0" y="0"/>
          <a:ext cx="0" cy="0"/>
          <a:chOff x="0" y="0"/>
          <a:chExt cx="0" cy="0"/>
        </a:xfrm>
      </p:grpSpPr>
      <p:sp>
        <p:nvSpPr>
          <p:cNvPr id="3741" name="Google Shape;374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2" name="Google Shape;374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4" name="Shape 3754"/>
        <p:cNvGrpSpPr/>
        <p:nvPr/>
      </p:nvGrpSpPr>
      <p:grpSpPr>
        <a:xfrm>
          <a:off x="0" y="0"/>
          <a:ext cx="0" cy="0"/>
          <a:chOff x="0" y="0"/>
          <a:chExt cx="0" cy="0"/>
        </a:xfrm>
      </p:grpSpPr>
      <p:sp>
        <p:nvSpPr>
          <p:cNvPr id="3755" name="Google Shape;375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6" name="Google Shape;375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4" name="Shape 3764"/>
        <p:cNvGrpSpPr/>
        <p:nvPr/>
      </p:nvGrpSpPr>
      <p:grpSpPr>
        <a:xfrm>
          <a:off x="0" y="0"/>
          <a:ext cx="0" cy="0"/>
          <a:chOff x="0" y="0"/>
          <a:chExt cx="0" cy="0"/>
        </a:xfrm>
      </p:grpSpPr>
      <p:sp>
        <p:nvSpPr>
          <p:cNvPr id="3765" name="Google Shape;376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6" name="Google Shape;376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3" name="Shape 3773"/>
        <p:cNvGrpSpPr/>
        <p:nvPr/>
      </p:nvGrpSpPr>
      <p:grpSpPr>
        <a:xfrm>
          <a:off x="0" y="0"/>
          <a:ext cx="0" cy="0"/>
          <a:chOff x="0" y="0"/>
          <a:chExt cx="0" cy="0"/>
        </a:xfrm>
      </p:grpSpPr>
      <p:sp>
        <p:nvSpPr>
          <p:cNvPr id="3774" name="Google Shape;377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5" name="Google Shape;377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7" name="Shape 3787"/>
        <p:cNvGrpSpPr/>
        <p:nvPr/>
      </p:nvGrpSpPr>
      <p:grpSpPr>
        <a:xfrm>
          <a:off x="0" y="0"/>
          <a:ext cx="0" cy="0"/>
          <a:chOff x="0" y="0"/>
          <a:chExt cx="0" cy="0"/>
        </a:xfrm>
      </p:grpSpPr>
      <p:sp>
        <p:nvSpPr>
          <p:cNvPr id="3788" name="Google Shape;378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9" name="Google Shape;378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1" name="Shape 3801"/>
        <p:cNvGrpSpPr/>
        <p:nvPr/>
      </p:nvGrpSpPr>
      <p:grpSpPr>
        <a:xfrm>
          <a:off x="0" y="0"/>
          <a:ext cx="0" cy="0"/>
          <a:chOff x="0" y="0"/>
          <a:chExt cx="0" cy="0"/>
        </a:xfrm>
      </p:grpSpPr>
      <p:sp>
        <p:nvSpPr>
          <p:cNvPr id="3802" name="Google Shape;380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3" name="Google Shape;380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5" name="Shape 3815"/>
        <p:cNvGrpSpPr/>
        <p:nvPr/>
      </p:nvGrpSpPr>
      <p:grpSpPr>
        <a:xfrm>
          <a:off x="0" y="0"/>
          <a:ext cx="0" cy="0"/>
          <a:chOff x="0" y="0"/>
          <a:chExt cx="0" cy="0"/>
        </a:xfrm>
      </p:grpSpPr>
      <p:sp>
        <p:nvSpPr>
          <p:cNvPr id="3816" name="Google Shape;381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7" name="Google Shape;381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4" name="Shape 3824"/>
        <p:cNvGrpSpPr/>
        <p:nvPr/>
      </p:nvGrpSpPr>
      <p:grpSpPr>
        <a:xfrm>
          <a:off x="0" y="0"/>
          <a:ext cx="0" cy="0"/>
          <a:chOff x="0" y="0"/>
          <a:chExt cx="0" cy="0"/>
        </a:xfrm>
      </p:grpSpPr>
      <p:sp>
        <p:nvSpPr>
          <p:cNvPr id="3825" name="Google Shape;382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826" name="Google Shape;382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0" name="Shape 3830"/>
        <p:cNvGrpSpPr/>
        <p:nvPr/>
      </p:nvGrpSpPr>
      <p:grpSpPr>
        <a:xfrm>
          <a:off x="0" y="0"/>
          <a:ext cx="0" cy="0"/>
          <a:chOff x="0" y="0"/>
          <a:chExt cx="0" cy="0"/>
        </a:xfrm>
      </p:grpSpPr>
      <p:sp>
        <p:nvSpPr>
          <p:cNvPr id="3831" name="Google Shape;383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2" name="Google Shape;383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5" name="Shape 3845"/>
        <p:cNvGrpSpPr/>
        <p:nvPr/>
      </p:nvGrpSpPr>
      <p:grpSpPr>
        <a:xfrm>
          <a:off x="0" y="0"/>
          <a:ext cx="0" cy="0"/>
          <a:chOff x="0" y="0"/>
          <a:chExt cx="0" cy="0"/>
        </a:xfrm>
      </p:grpSpPr>
      <p:sp>
        <p:nvSpPr>
          <p:cNvPr id="3846" name="Google Shape;384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7" name="Google Shape;384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5" name="Shape 3855"/>
        <p:cNvGrpSpPr/>
        <p:nvPr/>
      </p:nvGrpSpPr>
      <p:grpSpPr>
        <a:xfrm>
          <a:off x="0" y="0"/>
          <a:ext cx="0" cy="0"/>
          <a:chOff x="0" y="0"/>
          <a:chExt cx="0" cy="0"/>
        </a:xfrm>
      </p:grpSpPr>
      <p:sp>
        <p:nvSpPr>
          <p:cNvPr id="3856" name="Google Shape;3856;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7" name="Google Shape;385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5" name="Shape 3865"/>
        <p:cNvGrpSpPr/>
        <p:nvPr/>
      </p:nvGrpSpPr>
      <p:grpSpPr>
        <a:xfrm>
          <a:off x="0" y="0"/>
          <a:ext cx="0" cy="0"/>
          <a:chOff x="0" y="0"/>
          <a:chExt cx="0" cy="0"/>
        </a:xfrm>
      </p:grpSpPr>
      <p:sp>
        <p:nvSpPr>
          <p:cNvPr id="3866" name="Google Shape;3866;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7" name="Google Shape;386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5" name="Shape 3875"/>
        <p:cNvGrpSpPr/>
        <p:nvPr/>
      </p:nvGrpSpPr>
      <p:grpSpPr>
        <a:xfrm>
          <a:off x="0" y="0"/>
          <a:ext cx="0" cy="0"/>
          <a:chOff x="0" y="0"/>
          <a:chExt cx="0" cy="0"/>
        </a:xfrm>
      </p:grpSpPr>
      <p:sp>
        <p:nvSpPr>
          <p:cNvPr id="3876" name="Google Shape;3876;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7" name="Google Shape;387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5" name="Shape 3885"/>
        <p:cNvGrpSpPr/>
        <p:nvPr/>
      </p:nvGrpSpPr>
      <p:grpSpPr>
        <a:xfrm>
          <a:off x="0" y="0"/>
          <a:ext cx="0" cy="0"/>
          <a:chOff x="0" y="0"/>
          <a:chExt cx="0" cy="0"/>
        </a:xfrm>
      </p:grpSpPr>
      <p:sp>
        <p:nvSpPr>
          <p:cNvPr id="3886" name="Google Shape;388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887" name="Google Shape;388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5" name="Shape 3895"/>
        <p:cNvGrpSpPr/>
        <p:nvPr/>
      </p:nvGrpSpPr>
      <p:grpSpPr>
        <a:xfrm>
          <a:off x="0" y="0"/>
          <a:ext cx="0" cy="0"/>
          <a:chOff x="0" y="0"/>
          <a:chExt cx="0" cy="0"/>
        </a:xfrm>
      </p:grpSpPr>
      <p:sp>
        <p:nvSpPr>
          <p:cNvPr id="3896" name="Google Shape;3896;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7" name="Google Shape;389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4" name="Shape 3904"/>
        <p:cNvGrpSpPr/>
        <p:nvPr/>
      </p:nvGrpSpPr>
      <p:grpSpPr>
        <a:xfrm>
          <a:off x="0" y="0"/>
          <a:ext cx="0" cy="0"/>
          <a:chOff x="0" y="0"/>
          <a:chExt cx="0" cy="0"/>
        </a:xfrm>
      </p:grpSpPr>
      <p:sp>
        <p:nvSpPr>
          <p:cNvPr id="3905" name="Google Shape;3905;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6" name="Google Shape;390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4" name="Shape 3914"/>
        <p:cNvGrpSpPr/>
        <p:nvPr/>
      </p:nvGrpSpPr>
      <p:grpSpPr>
        <a:xfrm>
          <a:off x="0" y="0"/>
          <a:ext cx="0" cy="0"/>
          <a:chOff x="0" y="0"/>
          <a:chExt cx="0" cy="0"/>
        </a:xfrm>
      </p:grpSpPr>
      <p:sp>
        <p:nvSpPr>
          <p:cNvPr id="3915" name="Google Shape;3915;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6" name="Google Shape;391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3" name="Shape 3923"/>
        <p:cNvGrpSpPr/>
        <p:nvPr/>
      </p:nvGrpSpPr>
      <p:grpSpPr>
        <a:xfrm>
          <a:off x="0" y="0"/>
          <a:ext cx="0" cy="0"/>
          <a:chOff x="0" y="0"/>
          <a:chExt cx="0" cy="0"/>
        </a:xfrm>
      </p:grpSpPr>
      <p:sp>
        <p:nvSpPr>
          <p:cNvPr id="3924" name="Google Shape;3924;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5" name="Google Shape;392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8" name="Shape 3938"/>
        <p:cNvGrpSpPr/>
        <p:nvPr/>
      </p:nvGrpSpPr>
      <p:grpSpPr>
        <a:xfrm>
          <a:off x="0" y="0"/>
          <a:ext cx="0" cy="0"/>
          <a:chOff x="0" y="0"/>
          <a:chExt cx="0" cy="0"/>
        </a:xfrm>
      </p:grpSpPr>
      <p:sp>
        <p:nvSpPr>
          <p:cNvPr id="3939" name="Google Shape;393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0" name="Google Shape;3940;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1" name="Google Shape;3941;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8" name="Shape 3958"/>
        <p:cNvGrpSpPr/>
        <p:nvPr/>
      </p:nvGrpSpPr>
      <p:grpSpPr>
        <a:xfrm>
          <a:off x="0" y="0"/>
          <a:ext cx="0" cy="0"/>
          <a:chOff x="0" y="0"/>
          <a:chExt cx="0" cy="0"/>
        </a:xfrm>
      </p:grpSpPr>
      <p:sp>
        <p:nvSpPr>
          <p:cNvPr id="3959" name="Google Shape;3959;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0" name="Google Shape;3960;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9" name="Shape 3969"/>
        <p:cNvGrpSpPr/>
        <p:nvPr/>
      </p:nvGrpSpPr>
      <p:grpSpPr>
        <a:xfrm>
          <a:off x="0" y="0"/>
          <a:ext cx="0" cy="0"/>
          <a:chOff x="0" y="0"/>
          <a:chExt cx="0" cy="0"/>
        </a:xfrm>
      </p:grpSpPr>
      <p:sp>
        <p:nvSpPr>
          <p:cNvPr id="3970" name="Google Shape;3970;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1" name="Google Shape;397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2" name="Shape 3982"/>
        <p:cNvGrpSpPr/>
        <p:nvPr/>
      </p:nvGrpSpPr>
      <p:grpSpPr>
        <a:xfrm>
          <a:off x="0" y="0"/>
          <a:ext cx="0" cy="0"/>
          <a:chOff x="0" y="0"/>
          <a:chExt cx="0" cy="0"/>
        </a:xfrm>
      </p:grpSpPr>
      <p:sp>
        <p:nvSpPr>
          <p:cNvPr id="3983" name="Google Shape;3983;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4" name="Google Shape;398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6" name="Shape 3996"/>
        <p:cNvGrpSpPr/>
        <p:nvPr/>
      </p:nvGrpSpPr>
      <p:grpSpPr>
        <a:xfrm>
          <a:off x="0" y="0"/>
          <a:ext cx="0" cy="0"/>
          <a:chOff x="0" y="0"/>
          <a:chExt cx="0" cy="0"/>
        </a:xfrm>
      </p:grpSpPr>
      <p:sp>
        <p:nvSpPr>
          <p:cNvPr id="3997" name="Google Shape;3997;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8" name="Google Shape;3998;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0" name="Shape 4010"/>
        <p:cNvGrpSpPr/>
        <p:nvPr/>
      </p:nvGrpSpPr>
      <p:grpSpPr>
        <a:xfrm>
          <a:off x="0" y="0"/>
          <a:ext cx="0" cy="0"/>
          <a:chOff x="0" y="0"/>
          <a:chExt cx="0" cy="0"/>
        </a:xfrm>
      </p:grpSpPr>
      <p:sp>
        <p:nvSpPr>
          <p:cNvPr id="4011" name="Google Shape;4011;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2" name="Google Shape;4012;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5" name="Shape 4025"/>
        <p:cNvGrpSpPr/>
        <p:nvPr/>
      </p:nvGrpSpPr>
      <p:grpSpPr>
        <a:xfrm>
          <a:off x="0" y="0"/>
          <a:ext cx="0" cy="0"/>
          <a:chOff x="0" y="0"/>
          <a:chExt cx="0" cy="0"/>
        </a:xfrm>
      </p:grpSpPr>
      <p:sp>
        <p:nvSpPr>
          <p:cNvPr id="4026" name="Google Shape;4026;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7" name="Google Shape;4027;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0" name="Shape 4040"/>
        <p:cNvGrpSpPr/>
        <p:nvPr/>
      </p:nvGrpSpPr>
      <p:grpSpPr>
        <a:xfrm>
          <a:off x="0" y="0"/>
          <a:ext cx="0" cy="0"/>
          <a:chOff x="0" y="0"/>
          <a:chExt cx="0" cy="0"/>
        </a:xfrm>
      </p:grpSpPr>
      <p:sp>
        <p:nvSpPr>
          <p:cNvPr id="4041" name="Google Shape;4041;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2" name="Google Shape;4042;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9" name="Shape 4049"/>
        <p:cNvGrpSpPr/>
        <p:nvPr/>
      </p:nvGrpSpPr>
      <p:grpSpPr>
        <a:xfrm>
          <a:off x="0" y="0"/>
          <a:ext cx="0" cy="0"/>
          <a:chOff x="0" y="0"/>
          <a:chExt cx="0" cy="0"/>
        </a:xfrm>
      </p:grpSpPr>
      <p:sp>
        <p:nvSpPr>
          <p:cNvPr id="4050" name="Google Shape;4050;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1" name="Google Shape;405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8" name="Shape 4058"/>
        <p:cNvGrpSpPr/>
        <p:nvPr/>
      </p:nvGrpSpPr>
      <p:grpSpPr>
        <a:xfrm>
          <a:off x="0" y="0"/>
          <a:ext cx="0" cy="0"/>
          <a:chOff x="0" y="0"/>
          <a:chExt cx="0" cy="0"/>
        </a:xfrm>
      </p:grpSpPr>
      <p:sp>
        <p:nvSpPr>
          <p:cNvPr id="4059" name="Google Shape;4059;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4060" name="Google Shape;406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9" name="Shape 4069"/>
        <p:cNvGrpSpPr/>
        <p:nvPr/>
      </p:nvGrpSpPr>
      <p:grpSpPr>
        <a:xfrm>
          <a:off x="0" y="0"/>
          <a:ext cx="0" cy="0"/>
          <a:chOff x="0" y="0"/>
          <a:chExt cx="0" cy="0"/>
        </a:xfrm>
      </p:grpSpPr>
      <p:sp>
        <p:nvSpPr>
          <p:cNvPr id="4070" name="Google Shape;4070;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4071" name="Google Shape;4071;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0" name="Shape 4080"/>
        <p:cNvGrpSpPr/>
        <p:nvPr/>
      </p:nvGrpSpPr>
      <p:grpSpPr>
        <a:xfrm>
          <a:off x="0" y="0"/>
          <a:ext cx="0" cy="0"/>
          <a:chOff x="0" y="0"/>
          <a:chExt cx="0" cy="0"/>
        </a:xfrm>
      </p:grpSpPr>
      <p:sp>
        <p:nvSpPr>
          <p:cNvPr id="4081" name="Google Shape;4081;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2" name="Google Shape;4082;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0" name="Shape 4090"/>
        <p:cNvGrpSpPr/>
        <p:nvPr/>
      </p:nvGrpSpPr>
      <p:grpSpPr>
        <a:xfrm>
          <a:off x="0" y="0"/>
          <a:ext cx="0" cy="0"/>
          <a:chOff x="0" y="0"/>
          <a:chExt cx="0" cy="0"/>
        </a:xfrm>
      </p:grpSpPr>
      <p:sp>
        <p:nvSpPr>
          <p:cNvPr id="4091" name="Google Shape;4091;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2" name="Google Shape;409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3" name="Shape 4103"/>
        <p:cNvGrpSpPr/>
        <p:nvPr/>
      </p:nvGrpSpPr>
      <p:grpSpPr>
        <a:xfrm>
          <a:off x="0" y="0"/>
          <a:ext cx="0" cy="0"/>
          <a:chOff x="0" y="0"/>
          <a:chExt cx="0" cy="0"/>
        </a:xfrm>
      </p:grpSpPr>
      <p:sp>
        <p:nvSpPr>
          <p:cNvPr id="4104" name="Google Shape;4104;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5" name="Google Shape;410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6" name="Shape 4116"/>
        <p:cNvGrpSpPr/>
        <p:nvPr/>
      </p:nvGrpSpPr>
      <p:grpSpPr>
        <a:xfrm>
          <a:off x="0" y="0"/>
          <a:ext cx="0" cy="0"/>
          <a:chOff x="0" y="0"/>
          <a:chExt cx="0" cy="0"/>
        </a:xfrm>
      </p:grpSpPr>
      <p:sp>
        <p:nvSpPr>
          <p:cNvPr id="4117" name="Google Shape;4117;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8" name="Google Shape;4118;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6" name="Shape 4126"/>
        <p:cNvGrpSpPr/>
        <p:nvPr/>
      </p:nvGrpSpPr>
      <p:grpSpPr>
        <a:xfrm>
          <a:off x="0" y="0"/>
          <a:ext cx="0" cy="0"/>
          <a:chOff x="0" y="0"/>
          <a:chExt cx="0" cy="0"/>
        </a:xfrm>
      </p:grpSpPr>
      <p:sp>
        <p:nvSpPr>
          <p:cNvPr id="4127" name="Google Shape;4127;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8" name="Google Shape;4128;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7.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8.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7.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2.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7.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8.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0.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2.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1.png"/></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1.pn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3.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1.png"/></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1.png"/></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1.pn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1.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1.png"/></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2.png"/></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7.png"/></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0.png"/></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png"/></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7.png"/></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10.png"/></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2.png"/></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7.png"/></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8.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0.png"/></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2.png"/></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7.png"/></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8.png"/></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10.png"/></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2.png"/></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7.png"/></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8.png"/></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0.png"/></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2.png"/></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7.png"/></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8.png"/></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png"/></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2.png"/></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1.png"/></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1.png"/></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8.png"/></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8.png"/></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8.png"/></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8.png"/></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3.png"/></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1.png"/></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1.png"/></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1.png"/></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1.png"/></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1.png"/></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2.png"/></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7.png"/></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8.png"/></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0.png"/></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2.png"/></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11.png"/></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11.png"/></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8.png"/></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8.png"/></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8.png"/></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8.png"/></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13.png"/></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11.png"/></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11.png"/></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11.png"/></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11.png"/></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11.png"/></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12.png"/></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7.png"/></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8.png"/></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10.png"/></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2.png"/></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7.png"/></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8.png"/></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0.png"/></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2.png"/></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11.png"/></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11.png"/></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8.png"/></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8.png"/></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8.png"/></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8.png"/></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10.png"/></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11.png"/></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11.png"/></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11.png"/></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11.png"/></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11.png"/></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12.png"/></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7.png"/></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8.png"/></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10.png"/></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2.png"/></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7.png"/></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8.png"/></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0.png"/></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2.png"/></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11.png"/></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11.png"/></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8.png"/></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8.png"/></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8.png"/></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8.png"/></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1.png"/></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11.png"/></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11.png"/></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11.png"/></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11.png"/></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11.png"/></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53"/>
          <p:cNvSpPr/>
          <p:nvPr/>
        </p:nvSpPr>
        <p:spPr>
          <a:xfrm>
            <a:off x="3"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5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 name="Shape 21"/>
        <p:cNvGrpSpPr/>
        <p:nvPr/>
      </p:nvGrpSpPr>
      <p:grpSpPr>
        <a:xfrm>
          <a:off x="0" y="0"/>
          <a:ext cx="0" cy="0"/>
          <a:chOff x="0" y="0"/>
          <a:chExt cx="0" cy="0"/>
        </a:xfrm>
      </p:grpSpPr>
      <p:sp>
        <p:nvSpPr>
          <p:cNvPr id="22" name="Google Shape;22;p5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51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1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1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7" name="Shape 27"/>
        <p:cNvGrpSpPr/>
        <p:nvPr/>
      </p:nvGrpSpPr>
      <p:grpSpPr>
        <a:xfrm>
          <a:off x="0" y="0"/>
          <a:ext cx="0" cy="0"/>
          <a:chOff x="0" y="0"/>
          <a:chExt cx="0" cy="0"/>
        </a:xfrm>
      </p:grpSpPr>
      <p:sp>
        <p:nvSpPr>
          <p:cNvPr id="28" name="Google Shape;28;p514"/>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1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1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1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3" name="Shape 33"/>
        <p:cNvGrpSpPr/>
        <p:nvPr/>
      </p:nvGrpSpPr>
      <p:grpSpPr>
        <a:xfrm>
          <a:off x="0" y="0"/>
          <a:ext cx="0" cy="0"/>
          <a:chOff x="0" y="0"/>
          <a:chExt cx="0" cy="0"/>
        </a:xfrm>
      </p:grpSpPr>
      <p:sp>
        <p:nvSpPr>
          <p:cNvPr id="34" name="Google Shape;34;p515"/>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15"/>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51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1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1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9" name="Shape 39"/>
        <p:cNvGrpSpPr/>
        <p:nvPr/>
      </p:nvGrpSpPr>
      <p:grpSpPr>
        <a:xfrm>
          <a:off x="0" y="0"/>
          <a:ext cx="0" cy="0"/>
          <a:chOff x="0" y="0"/>
          <a:chExt cx="0" cy="0"/>
        </a:xfrm>
      </p:grpSpPr>
      <p:sp>
        <p:nvSpPr>
          <p:cNvPr id="40" name="Google Shape;40;p51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5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1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1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51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6" name="Shape 46"/>
        <p:cNvGrpSpPr/>
        <p:nvPr/>
      </p:nvGrpSpPr>
      <p:grpSpPr>
        <a:xfrm>
          <a:off x="0" y="0"/>
          <a:ext cx="0" cy="0"/>
          <a:chOff x="0" y="0"/>
          <a:chExt cx="0" cy="0"/>
        </a:xfrm>
      </p:grpSpPr>
      <p:sp>
        <p:nvSpPr>
          <p:cNvPr id="47" name="Google Shape;47;p517"/>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517"/>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517"/>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517"/>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517"/>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51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51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51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5" name="Shape 55"/>
        <p:cNvGrpSpPr/>
        <p:nvPr/>
      </p:nvGrpSpPr>
      <p:grpSpPr>
        <a:xfrm>
          <a:off x="0" y="0"/>
          <a:ext cx="0" cy="0"/>
          <a:chOff x="0" y="0"/>
          <a:chExt cx="0" cy="0"/>
        </a:xfrm>
      </p:grpSpPr>
      <p:sp>
        <p:nvSpPr>
          <p:cNvPr id="56" name="Google Shape;56;p518"/>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51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51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51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5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519"/>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51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51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51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51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5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520"/>
          <p:cNvSpPr/>
          <p:nvPr>
            <p:ph idx="2" type="pic"/>
          </p:nvPr>
        </p:nvSpPr>
        <p:spPr>
          <a:xfrm>
            <a:off x="5183188" y="987441"/>
            <a:ext cx="6172200" cy="4873625"/>
          </a:xfrm>
          <a:prstGeom prst="rect">
            <a:avLst/>
          </a:prstGeom>
          <a:noFill/>
          <a:ln>
            <a:noFill/>
          </a:ln>
        </p:spPr>
      </p:sp>
      <p:sp>
        <p:nvSpPr>
          <p:cNvPr id="70" name="Google Shape;70;p52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52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52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52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52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52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52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52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52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522"/>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522"/>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52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52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52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86" name="Shape 8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56"/>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56"/>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56"/>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123"/>
          <p:cNvSpPr/>
          <p:nvPr/>
        </p:nvSpPr>
        <p:spPr>
          <a:xfrm>
            <a:off x="83184" y="57572"/>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94" name="Google Shape;94;p123"/>
          <p:cNvSpPr/>
          <p:nvPr/>
        </p:nvSpPr>
        <p:spPr>
          <a:xfrm>
            <a:off x="1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95" name="Google Shape;95;p123"/>
          <p:cNvPicPr preferRelativeResize="0"/>
          <p:nvPr/>
        </p:nvPicPr>
        <p:blipFill rotWithShape="1">
          <a:blip r:embed="rId2">
            <a:alphaModFix/>
          </a:blip>
          <a:srcRect b="61972" l="3539" r="75793" t="24327"/>
          <a:stretch/>
        </p:blipFill>
        <p:spPr>
          <a:xfrm>
            <a:off x="83196" y="76098"/>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124"/>
          <p:cNvSpPr txBox="1"/>
          <p:nvPr>
            <p:ph type="ctrTitle"/>
          </p:nvPr>
        </p:nvSpPr>
        <p:spPr>
          <a:xfrm>
            <a:off x="1524000" y="1122375"/>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124"/>
          <p:cNvSpPr txBox="1"/>
          <p:nvPr>
            <p:ph idx="1" type="subTitle"/>
          </p:nvPr>
        </p:nvSpPr>
        <p:spPr>
          <a:xfrm>
            <a:off x="1524000" y="3602057"/>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124"/>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124"/>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124"/>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125"/>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125"/>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125"/>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125"/>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125"/>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126"/>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126"/>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126"/>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126"/>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126"/>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127"/>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127"/>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127"/>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127"/>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127"/>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127"/>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128"/>
          <p:cNvSpPr txBox="1"/>
          <p:nvPr>
            <p:ph type="title"/>
          </p:nvPr>
        </p:nvSpPr>
        <p:spPr>
          <a:xfrm>
            <a:off x="839784"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128"/>
          <p:cNvSpPr txBox="1"/>
          <p:nvPr>
            <p:ph idx="1" type="body"/>
          </p:nvPr>
        </p:nvSpPr>
        <p:spPr>
          <a:xfrm>
            <a:off x="839787"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128"/>
          <p:cNvSpPr txBox="1"/>
          <p:nvPr>
            <p:ph idx="2" type="body"/>
          </p:nvPr>
        </p:nvSpPr>
        <p:spPr>
          <a:xfrm>
            <a:off x="839787" y="2505077"/>
            <a:ext cx="5157788" cy="3684592"/>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128"/>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128"/>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128"/>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128"/>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128"/>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129"/>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129"/>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129"/>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129"/>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130"/>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130"/>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130"/>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131"/>
          <p:cNvSpPr txBox="1"/>
          <p:nvPr>
            <p:ph type="title"/>
          </p:nvPr>
        </p:nvSpPr>
        <p:spPr>
          <a:xfrm>
            <a:off x="839787"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131"/>
          <p:cNvSpPr txBox="1"/>
          <p:nvPr>
            <p:ph idx="1" type="body"/>
          </p:nvPr>
        </p:nvSpPr>
        <p:spPr>
          <a:xfrm>
            <a:off x="5183188" y="987446"/>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131"/>
          <p:cNvSpPr txBox="1"/>
          <p:nvPr>
            <p:ph idx="2" type="body"/>
          </p:nvPr>
        </p:nvSpPr>
        <p:spPr>
          <a:xfrm>
            <a:off x="839787"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131"/>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131"/>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131"/>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132"/>
          <p:cNvSpPr txBox="1"/>
          <p:nvPr>
            <p:ph type="title"/>
          </p:nvPr>
        </p:nvSpPr>
        <p:spPr>
          <a:xfrm>
            <a:off x="839787"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132"/>
          <p:cNvSpPr/>
          <p:nvPr>
            <p:ph idx="2" type="pic"/>
          </p:nvPr>
        </p:nvSpPr>
        <p:spPr>
          <a:xfrm>
            <a:off x="5183188" y="987446"/>
            <a:ext cx="6172199" cy="4873629"/>
          </a:xfrm>
          <a:prstGeom prst="rect">
            <a:avLst/>
          </a:prstGeom>
          <a:noFill/>
          <a:ln>
            <a:noFill/>
          </a:ln>
        </p:spPr>
      </p:sp>
      <p:sp>
        <p:nvSpPr>
          <p:cNvPr id="149" name="Google Shape;149;p132"/>
          <p:cNvSpPr txBox="1"/>
          <p:nvPr>
            <p:ph idx="1" type="body"/>
          </p:nvPr>
        </p:nvSpPr>
        <p:spPr>
          <a:xfrm>
            <a:off x="839787"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132"/>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132"/>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132"/>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133"/>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133"/>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133"/>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133"/>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133"/>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134"/>
          <p:cNvSpPr txBox="1"/>
          <p:nvPr>
            <p:ph type="title"/>
          </p:nvPr>
        </p:nvSpPr>
        <p:spPr>
          <a:xfrm rot="5400000">
            <a:off x="7133431"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134"/>
          <p:cNvSpPr txBox="1"/>
          <p:nvPr>
            <p:ph idx="1" type="body"/>
          </p:nvPr>
        </p:nvSpPr>
        <p:spPr>
          <a:xfrm rot="5400000">
            <a:off x="1799433" y="-596105"/>
            <a:ext cx="5811840" cy="7734300"/>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134"/>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134"/>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134"/>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135"/>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167" name="Google Shape;167;p135"/>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68" name="Google Shape;168;p135"/>
          <p:cNvPicPr preferRelativeResize="0"/>
          <p:nvPr/>
        </p:nvPicPr>
        <p:blipFill rotWithShape="1">
          <a:blip r:embed="rId2">
            <a:alphaModFix/>
          </a:blip>
          <a:srcRect b="61972" l="3539" r="75793" t="24327"/>
          <a:stretch/>
        </p:blipFill>
        <p:spPr>
          <a:xfrm>
            <a:off x="83185" y="64203"/>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136"/>
          <p:cNvSpPr/>
          <p:nvPr/>
        </p:nvSpPr>
        <p:spPr>
          <a:xfrm>
            <a:off x="0" y="4"/>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1" name="Google Shape;171;p136"/>
          <p:cNvSpPr/>
          <p:nvPr/>
        </p:nvSpPr>
        <p:spPr>
          <a:xfrm flipH="1" rot="-10799991">
            <a:off x="495300" y="297926"/>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137"/>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4" name="Google Shape;174;p137"/>
          <p:cNvSpPr/>
          <p:nvPr/>
        </p:nvSpPr>
        <p:spPr>
          <a:xfrm flipH="1" rot="-10799991">
            <a:off x="586411" y="297926"/>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75" name="Google Shape;175;p137"/>
          <p:cNvSpPr txBox="1"/>
          <p:nvPr>
            <p:ph type="title"/>
          </p:nvPr>
        </p:nvSpPr>
        <p:spPr>
          <a:xfrm>
            <a:off x="1015458" y="195953"/>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137"/>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138"/>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9" name="Google Shape;179;p138"/>
          <p:cNvSpPr/>
          <p:nvPr/>
        </p:nvSpPr>
        <p:spPr>
          <a:xfrm flipH="1" rot="-10799991">
            <a:off x="586411" y="297926"/>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0" name="Google Shape;180;p138"/>
          <p:cNvSpPr txBox="1"/>
          <p:nvPr>
            <p:ph type="title"/>
          </p:nvPr>
        </p:nvSpPr>
        <p:spPr>
          <a:xfrm>
            <a:off x="1015458" y="195953"/>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138"/>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139"/>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4" name="Google Shape;184;p139"/>
          <p:cNvSpPr/>
          <p:nvPr/>
        </p:nvSpPr>
        <p:spPr>
          <a:xfrm flipH="1" rot="-10799991">
            <a:off x="586411" y="297926"/>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5" name="Google Shape;185;p139"/>
          <p:cNvSpPr txBox="1"/>
          <p:nvPr>
            <p:ph type="title"/>
          </p:nvPr>
        </p:nvSpPr>
        <p:spPr>
          <a:xfrm>
            <a:off x="1015458" y="195953"/>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139"/>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140"/>
          <p:cNvSpPr txBox="1"/>
          <p:nvPr>
            <p:ph idx="1" type="subTitle"/>
          </p:nvPr>
        </p:nvSpPr>
        <p:spPr>
          <a:xfrm>
            <a:off x="1524000" y="3602057"/>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140"/>
          <p:cNvSpPr txBox="1"/>
          <p:nvPr>
            <p:ph idx="10" type="dt"/>
          </p:nvPr>
        </p:nvSpPr>
        <p:spPr>
          <a:xfrm>
            <a:off x="838200" y="6356363"/>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140"/>
          <p:cNvSpPr txBox="1"/>
          <p:nvPr>
            <p:ph idx="11" type="ftr"/>
          </p:nvPr>
        </p:nvSpPr>
        <p:spPr>
          <a:xfrm>
            <a:off x="4038610" y="6356363"/>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140"/>
          <p:cNvSpPr txBox="1"/>
          <p:nvPr>
            <p:ph idx="12" type="sldNum"/>
          </p:nvPr>
        </p:nvSpPr>
        <p:spPr>
          <a:xfrm>
            <a:off x="8610599" y="6356363"/>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92" name="Google Shape;192;p140"/>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3" name="Google Shape;193;p140"/>
          <p:cNvSpPr/>
          <p:nvPr/>
        </p:nvSpPr>
        <p:spPr>
          <a:xfrm flipH="1">
            <a:off x="11353800" y="363227"/>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94" name="Google Shape;194;p140"/>
          <p:cNvSpPr txBox="1"/>
          <p:nvPr>
            <p:ph type="title"/>
          </p:nvPr>
        </p:nvSpPr>
        <p:spPr>
          <a:xfrm>
            <a:off x="1192705" y="523906"/>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141"/>
          <p:cNvSpPr/>
          <p:nvPr/>
        </p:nvSpPr>
        <p:spPr>
          <a:xfrm>
            <a:off x="54428" y="55065"/>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97" name="Google Shape;197;p141"/>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98" name="Google Shape;198;p141"/>
          <p:cNvPicPr preferRelativeResize="0"/>
          <p:nvPr/>
        </p:nvPicPr>
        <p:blipFill rotWithShape="1">
          <a:blip r:embed="rId2">
            <a:alphaModFix/>
          </a:blip>
          <a:srcRect b="61972" l="3539" r="75793" t="24327"/>
          <a:stretch/>
        </p:blipFill>
        <p:spPr>
          <a:xfrm>
            <a:off x="54438"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5" name="Shape 205"/>
        <p:cNvGrpSpPr/>
        <p:nvPr/>
      </p:nvGrpSpPr>
      <p:grpSpPr>
        <a:xfrm>
          <a:off x="0" y="0"/>
          <a:ext cx="0" cy="0"/>
          <a:chOff x="0" y="0"/>
          <a:chExt cx="0" cy="0"/>
        </a:xfrm>
      </p:grpSpPr>
      <p:sp>
        <p:nvSpPr>
          <p:cNvPr id="206" name="Google Shape;206;p5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5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5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09" name="Shape 209"/>
        <p:cNvGrpSpPr/>
        <p:nvPr/>
      </p:nvGrpSpPr>
      <p:grpSpPr>
        <a:xfrm>
          <a:off x="0" y="0"/>
          <a:ext cx="0" cy="0"/>
          <a:chOff x="0" y="0"/>
          <a:chExt cx="0" cy="0"/>
        </a:xfrm>
      </p:grpSpPr>
      <p:sp>
        <p:nvSpPr>
          <p:cNvPr id="210" name="Google Shape;210;p1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1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2" name="Google Shape;212;p11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11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11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5" name="Shape 215"/>
        <p:cNvGrpSpPr/>
        <p:nvPr/>
      </p:nvGrpSpPr>
      <p:grpSpPr>
        <a:xfrm>
          <a:off x="0" y="0"/>
          <a:ext cx="0" cy="0"/>
          <a:chOff x="0" y="0"/>
          <a:chExt cx="0" cy="0"/>
        </a:xfrm>
      </p:grpSpPr>
      <p:sp>
        <p:nvSpPr>
          <p:cNvPr id="216" name="Google Shape;216;p114"/>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1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11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 name="Google Shape;219;p11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11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21" name="Shape 221"/>
        <p:cNvGrpSpPr/>
        <p:nvPr/>
      </p:nvGrpSpPr>
      <p:grpSpPr>
        <a:xfrm>
          <a:off x="0" y="0"/>
          <a:ext cx="0" cy="0"/>
          <a:chOff x="0" y="0"/>
          <a:chExt cx="0" cy="0"/>
        </a:xfrm>
      </p:grpSpPr>
      <p:sp>
        <p:nvSpPr>
          <p:cNvPr id="222" name="Google Shape;222;p115"/>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115"/>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24" name="Google Shape;224;p11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11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11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27" name="Shape 227"/>
        <p:cNvGrpSpPr/>
        <p:nvPr/>
      </p:nvGrpSpPr>
      <p:grpSpPr>
        <a:xfrm>
          <a:off x="0" y="0"/>
          <a:ext cx="0" cy="0"/>
          <a:chOff x="0" y="0"/>
          <a:chExt cx="0" cy="0"/>
        </a:xfrm>
      </p:grpSpPr>
      <p:sp>
        <p:nvSpPr>
          <p:cNvPr id="228" name="Google Shape;228;p11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1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0" name="Google Shape;230;p1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11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11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11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34" name="Shape 234"/>
        <p:cNvGrpSpPr/>
        <p:nvPr/>
      </p:nvGrpSpPr>
      <p:grpSpPr>
        <a:xfrm>
          <a:off x="0" y="0"/>
          <a:ext cx="0" cy="0"/>
          <a:chOff x="0" y="0"/>
          <a:chExt cx="0" cy="0"/>
        </a:xfrm>
      </p:grpSpPr>
      <p:sp>
        <p:nvSpPr>
          <p:cNvPr id="235" name="Google Shape;235;p117"/>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117"/>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7" name="Google Shape;237;p117"/>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117"/>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9" name="Google Shape;239;p117"/>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 name="Google Shape;240;p11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11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11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43" name="Shape 243"/>
        <p:cNvGrpSpPr/>
        <p:nvPr/>
      </p:nvGrpSpPr>
      <p:grpSpPr>
        <a:xfrm>
          <a:off x="0" y="0"/>
          <a:ext cx="0" cy="0"/>
          <a:chOff x="0" y="0"/>
          <a:chExt cx="0" cy="0"/>
        </a:xfrm>
      </p:grpSpPr>
      <p:sp>
        <p:nvSpPr>
          <p:cNvPr id="244" name="Google Shape;244;p118"/>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11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11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11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48" name="Shape 248"/>
        <p:cNvGrpSpPr/>
        <p:nvPr/>
      </p:nvGrpSpPr>
      <p:grpSpPr>
        <a:xfrm>
          <a:off x="0" y="0"/>
          <a:ext cx="0" cy="0"/>
          <a:chOff x="0" y="0"/>
          <a:chExt cx="0" cy="0"/>
        </a:xfrm>
      </p:grpSpPr>
      <p:sp>
        <p:nvSpPr>
          <p:cNvPr id="249" name="Google Shape;249;p1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119"/>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1" name="Google Shape;251;p11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2" name="Google Shape;252;p11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11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11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55" name="Shape 255"/>
        <p:cNvGrpSpPr/>
        <p:nvPr/>
      </p:nvGrpSpPr>
      <p:grpSpPr>
        <a:xfrm>
          <a:off x="0" y="0"/>
          <a:ext cx="0" cy="0"/>
          <a:chOff x="0" y="0"/>
          <a:chExt cx="0" cy="0"/>
        </a:xfrm>
      </p:grpSpPr>
      <p:sp>
        <p:nvSpPr>
          <p:cNvPr id="256" name="Google Shape;256;p1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 name="Google Shape;257;p120"/>
          <p:cNvSpPr/>
          <p:nvPr>
            <p:ph idx="2" type="pic"/>
          </p:nvPr>
        </p:nvSpPr>
        <p:spPr>
          <a:xfrm>
            <a:off x="5183188" y="987441"/>
            <a:ext cx="6172200" cy="4873625"/>
          </a:xfrm>
          <a:prstGeom prst="rect">
            <a:avLst/>
          </a:prstGeom>
          <a:noFill/>
          <a:ln>
            <a:noFill/>
          </a:ln>
        </p:spPr>
      </p:sp>
      <p:sp>
        <p:nvSpPr>
          <p:cNvPr id="258" name="Google Shape;258;p12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9" name="Google Shape;259;p12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p12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12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62" name="Shape 262"/>
        <p:cNvGrpSpPr/>
        <p:nvPr/>
      </p:nvGrpSpPr>
      <p:grpSpPr>
        <a:xfrm>
          <a:off x="0" y="0"/>
          <a:ext cx="0" cy="0"/>
          <a:chOff x="0" y="0"/>
          <a:chExt cx="0" cy="0"/>
        </a:xfrm>
      </p:grpSpPr>
      <p:sp>
        <p:nvSpPr>
          <p:cNvPr id="263" name="Google Shape;263;p12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4" name="Google Shape;264;p12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12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6" name="Google Shape;266;p12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 name="Google Shape;267;p12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68" name="Shape 268"/>
        <p:cNvGrpSpPr/>
        <p:nvPr/>
      </p:nvGrpSpPr>
      <p:grpSpPr>
        <a:xfrm>
          <a:off x="0" y="0"/>
          <a:ext cx="0" cy="0"/>
          <a:chOff x="0" y="0"/>
          <a:chExt cx="0" cy="0"/>
        </a:xfrm>
      </p:grpSpPr>
      <p:sp>
        <p:nvSpPr>
          <p:cNvPr id="269" name="Google Shape;269;p122"/>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122"/>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12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12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12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5" name="Shape 275"/>
        <p:cNvGrpSpPr/>
        <p:nvPr/>
      </p:nvGrpSpPr>
      <p:grpSpPr>
        <a:xfrm>
          <a:off x="0" y="0"/>
          <a:ext cx="0" cy="0"/>
          <a:chOff x="0" y="0"/>
          <a:chExt cx="0" cy="0"/>
        </a:xfrm>
      </p:grpSpPr>
      <p:sp>
        <p:nvSpPr>
          <p:cNvPr id="276" name="Google Shape;276;p60"/>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7" name="Google Shape;277;p60"/>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8" name="Google Shape;278;p60"/>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79" name="Shape 279"/>
        <p:cNvGrpSpPr/>
        <p:nvPr/>
      </p:nvGrpSpPr>
      <p:grpSpPr>
        <a:xfrm>
          <a:off x="0" y="0"/>
          <a:ext cx="0" cy="0"/>
          <a:chOff x="0" y="0"/>
          <a:chExt cx="0" cy="0"/>
        </a:xfrm>
      </p:grpSpPr>
      <p:sp>
        <p:nvSpPr>
          <p:cNvPr id="280" name="Google Shape;280;p602"/>
          <p:cNvSpPr/>
          <p:nvPr/>
        </p:nvSpPr>
        <p:spPr>
          <a:xfrm>
            <a:off x="83184" y="57572"/>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81" name="Google Shape;281;p602"/>
          <p:cNvSpPr/>
          <p:nvPr/>
        </p:nvSpPr>
        <p:spPr>
          <a:xfrm>
            <a:off x="1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82" name="Google Shape;282;p602"/>
          <p:cNvPicPr preferRelativeResize="0"/>
          <p:nvPr/>
        </p:nvPicPr>
        <p:blipFill rotWithShape="1">
          <a:blip r:embed="rId2">
            <a:alphaModFix/>
          </a:blip>
          <a:srcRect b="61972" l="3539" r="75793" t="24327"/>
          <a:stretch/>
        </p:blipFill>
        <p:spPr>
          <a:xfrm>
            <a:off x="83196" y="76098"/>
            <a:ext cx="838193" cy="838307"/>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83" name="Shape 283"/>
        <p:cNvGrpSpPr/>
        <p:nvPr/>
      </p:nvGrpSpPr>
      <p:grpSpPr>
        <a:xfrm>
          <a:off x="0" y="0"/>
          <a:ext cx="0" cy="0"/>
          <a:chOff x="0" y="0"/>
          <a:chExt cx="0" cy="0"/>
        </a:xfrm>
      </p:grpSpPr>
      <p:sp>
        <p:nvSpPr>
          <p:cNvPr id="284" name="Google Shape;284;p603"/>
          <p:cNvSpPr txBox="1"/>
          <p:nvPr>
            <p:ph type="ctrTitle"/>
          </p:nvPr>
        </p:nvSpPr>
        <p:spPr>
          <a:xfrm>
            <a:off x="1524000" y="1122375"/>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 name="Google Shape;285;p603"/>
          <p:cNvSpPr txBox="1"/>
          <p:nvPr>
            <p:ph idx="1" type="subTitle"/>
          </p:nvPr>
        </p:nvSpPr>
        <p:spPr>
          <a:xfrm>
            <a:off x="1524000" y="3602057"/>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6" name="Google Shape;286;p603"/>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7" name="Google Shape;287;p603"/>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8" name="Google Shape;288;p603"/>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9" name="Shape 289"/>
        <p:cNvGrpSpPr/>
        <p:nvPr/>
      </p:nvGrpSpPr>
      <p:grpSpPr>
        <a:xfrm>
          <a:off x="0" y="0"/>
          <a:ext cx="0" cy="0"/>
          <a:chOff x="0" y="0"/>
          <a:chExt cx="0" cy="0"/>
        </a:xfrm>
      </p:grpSpPr>
      <p:sp>
        <p:nvSpPr>
          <p:cNvPr id="290" name="Google Shape;290;p604"/>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1" name="Google Shape;291;p604"/>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2" name="Google Shape;292;p604"/>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3" name="Google Shape;293;p604"/>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4" name="Google Shape;294;p604"/>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5" name="Shape 295"/>
        <p:cNvGrpSpPr/>
        <p:nvPr/>
      </p:nvGrpSpPr>
      <p:grpSpPr>
        <a:xfrm>
          <a:off x="0" y="0"/>
          <a:ext cx="0" cy="0"/>
          <a:chOff x="0" y="0"/>
          <a:chExt cx="0" cy="0"/>
        </a:xfrm>
      </p:grpSpPr>
      <p:sp>
        <p:nvSpPr>
          <p:cNvPr id="296" name="Google Shape;296;p605"/>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7" name="Google Shape;297;p605"/>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8" name="Google Shape;298;p605"/>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9" name="Google Shape;299;p605"/>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0" name="Google Shape;300;p605"/>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01" name="Shape 301"/>
        <p:cNvGrpSpPr/>
        <p:nvPr/>
      </p:nvGrpSpPr>
      <p:grpSpPr>
        <a:xfrm>
          <a:off x="0" y="0"/>
          <a:ext cx="0" cy="0"/>
          <a:chOff x="0" y="0"/>
          <a:chExt cx="0" cy="0"/>
        </a:xfrm>
      </p:grpSpPr>
      <p:sp>
        <p:nvSpPr>
          <p:cNvPr id="302" name="Google Shape;302;p606"/>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3" name="Google Shape;303;p606"/>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4" name="Google Shape;304;p606"/>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5" name="Google Shape;305;p606"/>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6" name="Google Shape;306;p606"/>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7" name="Google Shape;307;p606"/>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08" name="Shape 308"/>
        <p:cNvGrpSpPr/>
        <p:nvPr/>
      </p:nvGrpSpPr>
      <p:grpSpPr>
        <a:xfrm>
          <a:off x="0" y="0"/>
          <a:ext cx="0" cy="0"/>
          <a:chOff x="0" y="0"/>
          <a:chExt cx="0" cy="0"/>
        </a:xfrm>
      </p:grpSpPr>
      <p:sp>
        <p:nvSpPr>
          <p:cNvPr id="309" name="Google Shape;309;p607"/>
          <p:cNvSpPr txBox="1"/>
          <p:nvPr>
            <p:ph type="title"/>
          </p:nvPr>
        </p:nvSpPr>
        <p:spPr>
          <a:xfrm>
            <a:off x="839784"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0" name="Google Shape;310;p607"/>
          <p:cNvSpPr txBox="1"/>
          <p:nvPr>
            <p:ph idx="1" type="body"/>
          </p:nvPr>
        </p:nvSpPr>
        <p:spPr>
          <a:xfrm>
            <a:off x="839787"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1" name="Google Shape;311;p607"/>
          <p:cNvSpPr txBox="1"/>
          <p:nvPr>
            <p:ph idx="2" type="body"/>
          </p:nvPr>
        </p:nvSpPr>
        <p:spPr>
          <a:xfrm>
            <a:off x="839787" y="2505077"/>
            <a:ext cx="5157788" cy="3684592"/>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2" name="Google Shape;312;p607"/>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3" name="Google Shape;313;p607"/>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4" name="Google Shape;314;p607"/>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5" name="Google Shape;315;p607"/>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6" name="Google Shape;316;p607"/>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17" name="Shape 317"/>
        <p:cNvGrpSpPr/>
        <p:nvPr/>
      </p:nvGrpSpPr>
      <p:grpSpPr>
        <a:xfrm>
          <a:off x="0" y="0"/>
          <a:ext cx="0" cy="0"/>
          <a:chOff x="0" y="0"/>
          <a:chExt cx="0" cy="0"/>
        </a:xfrm>
      </p:grpSpPr>
      <p:sp>
        <p:nvSpPr>
          <p:cNvPr id="318" name="Google Shape;318;p608"/>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9" name="Google Shape;319;p608"/>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0" name="Google Shape;320;p608"/>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1" name="Google Shape;321;p608"/>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322" name="Shape 322"/>
        <p:cNvGrpSpPr/>
        <p:nvPr/>
      </p:nvGrpSpPr>
      <p:grpSpPr>
        <a:xfrm>
          <a:off x="0" y="0"/>
          <a:ext cx="0" cy="0"/>
          <a:chOff x="0" y="0"/>
          <a:chExt cx="0" cy="0"/>
        </a:xfrm>
      </p:grpSpPr>
      <p:sp>
        <p:nvSpPr>
          <p:cNvPr id="323" name="Google Shape;323;p609"/>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4" name="Google Shape;324;p609"/>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5" name="Google Shape;325;p609"/>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26" name="Shape 326"/>
        <p:cNvGrpSpPr/>
        <p:nvPr/>
      </p:nvGrpSpPr>
      <p:grpSpPr>
        <a:xfrm>
          <a:off x="0" y="0"/>
          <a:ext cx="0" cy="0"/>
          <a:chOff x="0" y="0"/>
          <a:chExt cx="0" cy="0"/>
        </a:xfrm>
      </p:grpSpPr>
      <p:sp>
        <p:nvSpPr>
          <p:cNvPr id="327" name="Google Shape;327;p610"/>
          <p:cNvSpPr txBox="1"/>
          <p:nvPr>
            <p:ph type="title"/>
          </p:nvPr>
        </p:nvSpPr>
        <p:spPr>
          <a:xfrm>
            <a:off x="839787"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8" name="Google Shape;328;p610"/>
          <p:cNvSpPr txBox="1"/>
          <p:nvPr>
            <p:ph idx="1" type="body"/>
          </p:nvPr>
        </p:nvSpPr>
        <p:spPr>
          <a:xfrm>
            <a:off x="5183188" y="987446"/>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9" name="Google Shape;329;p610"/>
          <p:cNvSpPr txBox="1"/>
          <p:nvPr>
            <p:ph idx="2" type="body"/>
          </p:nvPr>
        </p:nvSpPr>
        <p:spPr>
          <a:xfrm>
            <a:off x="839787"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0" name="Google Shape;330;p610"/>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1" name="Google Shape;331;p610"/>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2" name="Google Shape;332;p610"/>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333" name="Shape 333"/>
        <p:cNvGrpSpPr/>
        <p:nvPr/>
      </p:nvGrpSpPr>
      <p:grpSpPr>
        <a:xfrm>
          <a:off x="0" y="0"/>
          <a:ext cx="0" cy="0"/>
          <a:chOff x="0" y="0"/>
          <a:chExt cx="0" cy="0"/>
        </a:xfrm>
      </p:grpSpPr>
      <p:sp>
        <p:nvSpPr>
          <p:cNvPr id="334" name="Google Shape;334;p611"/>
          <p:cNvSpPr txBox="1"/>
          <p:nvPr>
            <p:ph type="title"/>
          </p:nvPr>
        </p:nvSpPr>
        <p:spPr>
          <a:xfrm>
            <a:off x="839787"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5" name="Google Shape;335;p611"/>
          <p:cNvSpPr/>
          <p:nvPr>
            <p:ph idx="2" type="pic"/>
          </p:nvPr>
        </p:nvSpPr>
        <p:spPr>
          <a:xfrm>
            <a:off x="5183188" y="987446"/>
            <a:ext cx="6172199" cy="4873629"/>
          </a:xfrm>
          <a:prstGeom prst="rect">
            <a:avLst/>
          </a:prstGeom>
          <a:noFill/>
          <a:ln>
            <a:noFill/>
          </a:ln>
        </p:spPr>
      </p:sp>
      <p:sp>
        <p:nvSpPr>
          <p:cNvPr id="336" name="Google Shape;336;p611"/>
          <p:cNvSpPr txBox="1"/>
          <p:nvPr>
            <p:ph idx="1" type="body"/>
          </p:nvPr>
        </p:nvSpPr>
        <p:spPr>
          <a:xfrm>
            <a:off x="839787"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7" name="Google Shape;337;p611"/>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8" name="Google Shape;338;p611"/>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9" name="Google Shape;339;p611"/>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40" name="Shape 340"/>
        <p:cNvGrpSpPr/>
        <p:nvPr/>
      </p:nvGrpSpPr>
      <p:grpSpPr>
        <a:xfrm>
          <a:off x="0" y="0"/>
          <a:ext cx="0" cy="0"/>
          <a:chOff x="0" y="0"/>
          <a:chExt cx="0" cy="0"/>
        </a:xfrm>
      </p:grpSpPr>
      <p:sp>
        <p:nvSpPr>
          <p:cNvPr id="341" name="Google Shape;341;p612"/>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2" name="Google Shape;342;p612"/>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43" name="Google Shape;343;p612"/>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4" name="Google Shape;344;p612"/>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5" name="Google Shape;345;p612"/>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46" name="Shape 346"/>
        <p:cNvGrpSpPr/>
        <p:nvPr/>
      </p:nvGrpSpPr>
      <p:grpSpPr>
        <a:xfrm>
          <a:off x="0" y="0"/>
          <a:ext cx="0" cy="0"/>
          <a:chOff x="0" y="0"/>
          <a:chExt cx="0" cy="0"/>
        </a:xfrm>
      </p:grpSpPr>
      <p:sp>
        <p:nvSpPr>
          <p:cNvPr id="347" name="Google Shape;347;p613"/>
          <p:cNvSpPr txBox="1"/>
          <p:nvPr>
            <p:ph type="title"/>
          </p:nvPr>
        </p:nvSpPr>
        <p:spPr>
          <a:xfrm rot="5400000">
            <a:off x="7133431"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8" name="Google Shape;348;p613"/>
          <p:cNvSpPr txBox="1"/>
          <p:nvPr>
            <p:ph idx="1" type="body"/>
          </p:nvPr>
        </p:nvSpPr>
        <p:spPr>
          <a:xfrm rot="5400000">
            <a:off x="1799433" y="-596105"/>
            <a:ext cx="5811840" cy="7734300"/>
          </a:xfrm>
          <a:prstGeom prst="rect">
            <a:avLst/>
          </a:prstGeom>
          <a:noFill/>
          <a:ln>
            <a:noFill/>
          </a:ln>
        </p:spPr>
        <p:txBody>
          <a:bodyPr anchorCtr="0" anchor="t" bIns="45700" lIns="91425" spcFirstLastPara="1" rIns="91425" wrap="square" tIns="45700">
            <a:noAutofit/>
          </a:bodyPr>
          <a:lstStyle>
            <a:lvl1pPr indent="-465646"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49" name="Google Shape;349;p613"/>
          <p:cNvSpPr txBox="1"/>
          <p:nvPr>
            <p:ph idx="10" type="dt"/>
          </p:nvPr>
        </p:nvSpPr>
        <p:spPr>
          <a:xfrm>
            <a:off x="838200" y="6356363"/>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0" name="Google Shape;350;p613"/>
          <p:cNvSpPr txBox="1"/>
          <p:nvPr>
            <p:ph idx="11" type="ftr"/>
          </p:nvPr>
        </p:nvSpPr>
        <p:spPr>
          <a:xfrm>
            <a:off x="4038610" y="6356363"/>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1" name="Google Shape;351;p613"/>
          <p:cNvSpPr txBox="1"/>
          <p:nvPr>
            <p:ph idx="12" type="sldNum"/>
          </p:nvPr>
        </p:nvSpPr>
        <p:spPr>
          <a:xfrm>
            <a:off x="8610599" y="6356363"/>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52" name="Shape 352"/>
        <p:cNvGrpSpPr/>
        <p:nvPr/>
      </p:nvGrpSpPr>
      <p:grpSpPr>
        <a:xfrm>
          <a:off x="0" y="0"/>
          <a:ext cx="0" cy="0"/>
          <a:chOff x="0" y="0"/>
          <a:chExt cx="0" cy="0"/>
        </a:xfrm>
      </p:grpSpPr>
      <p:sp>
        <p:nvSpPr>
          <p:cNvPr id="353" name="Google Shape;353;p614"/>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354" name="Google Shape;354;p614"/>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55" name="Google Shape;355;p614"/>
          <p:cNvPicPr preferRelativeResize="0"/>
          <p:nvPr/>
        </p:nvPicPr>
        <p:blipFill rotWithShape="1">
          <a:blip r:embed="rId2">
            <a:alphaModFix/>
          </a:blip>
          <a:srcRect b="61972" l="3539" r="75793" t="24327"/>
          <a:stretch/>
        </p:blipFill>
        <p:spPr>
          <a:xfrm>
            <a:off x="83185" y="64203"/>
            <a:ext cx="814283" cy="809783"/>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56" name="Shape 356"/>
        <p:cNvGrpSpPr/>
        <p:nvPr/>
      </p:nvGrpSpPr>
      <p:grpSpPr>
        <a:xfrm>
          <a:off x="0" y="0"/>
          <a:ext cx="0" cy="0"/>
          <a:chOff x="0" y="0"/>
          <a:chExt cx="0" cy="0"/>
        </a:xfrm>
      </p:grpSpPr>
      <p:sp>
        <p:nvSpPr>
          <p:cNvPr id="357" name="Google Shape;357;p615"/>
          <p:cNvSpPr/>
          <p:nvPr/>
        </p:nvSpPr>
        <p:spPr>
          <a:xfrm>
            <a:off x="0" y="4"/>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58" name="Google Shape;358;p615"/>
          <p:cNvSpPr/>
          <p:nvPr/>
        </p:nvSpPr>
        <p:spPr>
          <a:xfrm flipH="1" rot="-10799991">
            <a:off x="495300" y="297926"/>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59" name="Shape 359"/>
        <p:cNvGrpSpPr/>
        <p:nvPr/>
      </p:nvGrpSpPr>
      <p:grpSpPr>
        <a:xfrm>
          <a:off x="0" y="0"/>
          <a:ext cx="0" cy="0"/>
          <a:chOff x="0" y="0"/>
          <a:chExt cx="0" cy="0"/>
        </a:xfrm>
      </p:grpSpPr>
      <p:sp>
        <p:nvSpPr>
          <p:cNvPr id="360" name="Google Shape;360;p616"/>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61" name="Google Shape;361;p616"/>
          <p:cNvSpPr/>
          <p:nvPr/>
        </p:nvSpPr>
        <p:spPr>
          <a:xfrm flipH="1" rot="-10799991">
            <a:off x="586411" y="297926"/>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62" name="Google Shape;362;p616"/>
          <p:cNvSpPr txBox="1"/>
          <p:nvPr>
            <p:ph type="title"/>
          </p:nvPr>
        </p:nvSpPr>
        <p:spPr>
          <a:xfrm>
            <a:off x="1015458" y="195953"/>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3" name="Google Shape;363;p616"/>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64" name="Shape 364"/>
        <p:cNvGrpSpPr/>
        <p:nvPr/>
      </p:nvGrpSpPr>
      <p:grpSpPr>
        <a:xfrm>
          <a:off x="0" y="0"/>
          <a:ext cx="0" cy="0"/>
          <a:chOff x="0" y="0"/>
          <a:chExt cx="0" cy="0"/>
        </a:xfrm>
      </p:grpSpPr>
      <p:sp>
        <p:nvSpPr>
          <p:cNvPr id="365" name="Google Shape;365;p617"/>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66" name="Google Shape;366;p617"/>
          <p:cNvSpPr/>
          <p:nvPr/>
        </p:nvSpPr>
        <p:spPr>
          <a:xfrm flipH="1" rot="-10799991">
            <a:off x="586411" y="297926"/>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67" name="Google Shape;367;p617"/>
          <p:cNvSpPr txBox="1"/>
          <p:nvPr>
            <p:ph type="title"/>
          </p:nvPr>
        </p:nvSpPr>
        <p:spPr>
          <a:xfrm>
            <a:off x="1015458" y="195953"/>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8" name="Google Shape;368;p617"/>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69" name="Shape 369"/>
        <p:cNvGrpSpPr/>
        <p:nvPr/>
      </p:nvGrpSpPr>
      <p:grpSpPr>
        <a:xfrm>
          <a:off x="0" y="0"/>
          <a:ext cx="0" cy="0"/>
          <a:chOff x="0" y="0"/>
          <a:chExt cx="0" cy="0"/>
        </a:xfrm>
      </p:grpSpPr>
      <p:sp>
        <p:nvSpPr>
          <p:cNvPr id="370" name="Google Shape;370;p618"/>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71" name="Google Shape;371;p618"/>
          <p:cNvSpPr/>
          <p:nvPr/>
        </p:nvSpPr>
        <p:spPr>
          <a:xfrm flipH="1" rot="-10799991">
            <a:off x="586411" y="297926"/>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72" name="Google Shape;372;p618"/>
          <p:cNvSpPr txBox="1"/>
          <p:nvPr>
            <p:ph type="title"/>
          </p:nvPr>
        </p:nvSpPr>
        <p:spPr>
          <a:xfrm>
            <a:off x="1015458" y="195953"/>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3" name="Google Shape;373;p618"/>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5"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374" name="Shape 374"/>
        <p:cNvGrpSpPr/>
        <p:nvPr/>
      </p:nvGrpSpPr>
      <p:grpSpPr>
        <a:xfrm>
          <a:off x="0" y="0"/>
          <a:ext cx="0" cy="0"/>
          <a:chOff x="0" y="0"/>
          <a:chExt cx="0" cy="0"/>
        </a:xfrm>
      </p:grpSpPr>
      <p:sp>
        <p:nvSpPr>
          <p:cNvPr id="375" name="Google Shape;375;p619"/>
          <p:cNvSpPr txBox="1"/>
          <p:nvPr>
            <p:ph idx="1" type="subTitle"/>
          </p:nvPr>
        </p:nvSpPr>
        <p:spPr>
          <a:xfrm>
            <a:off x="1524000" y="3602057"/>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76" name="Google Shape;376;p619"/>
          <p:cNvSpPr txBox="1"/>
          <p:nvPr>
            <p:ph idx="10" type="dt"/>
          </p:nvPr>
        </p:nvSpPr>
        <p:spPr>
          <a:xfrm>
            <a:off x="838200" y="6356363"/>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7" name="Google Shape;377;p619"/>
          <p:cNvSpPr txBox="1"/>
          <p:nvPr>
            <p:ph idx="11" type="ftr"/>
          </p:nvPr>
        </p:nvSpPr>
        <p:spPr>
          <a:xfrm>
            <a:off x="4038610" y="6356363"/>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8" name="Google Shape;378;p619"/>
          <p:cNvSpPr txBox="1"/>
          <p:nvPr>
            <p:ph idx="12" type="sldNum"/>
          </p:nvPr>
        </p:nvSpPr>
        <p:spPr>
          <a:xfrm>
            <a:off x="8610599" y="6356363"/>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79" name="Google Shape;379;p619"/>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80" name="Google Shape;380;p619"/>
          <p:cNvSpPr/>
          <p:nvPr/>
        </p:nvSpPr>
        <p:spPr>
          <a:xfrm flipH="1">
            <a:off x="11353800" y="363227"/>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81" name="Google Shape;381;p619"/>
          <p:cNvSpPr txBox="1"/>
          <p:nvPr>
            <p:ph type="title"/>
          </p:nvPr>
        </p:nvSpPr>
        <p:spPr>
          <a:xfrm>
            <a:off x="1192705" y="523906"/>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382" name="Shape 382"/>
        <p:cNvGrpSpPr/>
        <p:nvPr/>
      </p:nvGrpSpPr>
      <p:grpSpPr>
        <a:xfrm>
          <a:off x="0" y="0"/>
          <a:ext cx="0" cy="0"/>
          <a:chOff x="0" y="0"/>
          <a:chExt cx="0" cy="0"/>
        </a:xfrm>
      </p:grpSpPr>
      <p:sp>
        <p:nvSpPr>
          <p:cNvPr id="383" name="Google Shape;383;p620"/>
          <p:cNvSpPr/>
          <p:nvPr/>
        </p:nvSpPr>
        <p:spPr>
          <a:xfrm>
            <a:off x="54428" y="55065"/>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384" name="Google Shape;384;p620"/>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85" name="Google Shape;385;p620"/>
          <p:cNvPicPr preferRelativeResize="0"/>
          <p:nvPr/>
        </p:nvPicPr>
        <p:blipFill rotWithShape="1">
          <a:blip r:embed="rId2">
            <a:alphaModFix/>
          </a:blip>
          <a:srcRect b="61972" l="3539" r="75793" t="24327"/>
          <a:stretch/>
        </p:blipFill>
        <p:spPr>
          <a:xfrm>
            <a:off x="54438" y="55062"/>
            <a:ext cx="767119" cy="762879"/>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86" name="Shape 386"/>
        <p:cNvGrpSpPr/>
        <p:nvPr/>
      </p:nvGrpSpPr>
      <p:grpSpPr>
        <a:xfrm>
          <a:off x="0" y="0"/>
          <a:ext cx="0" cy="0"/>
          <a:chOff x="0" y="0"/>
          <a:chExt cx="0" cy="0"/>
        </a:xfrm>
      </p:grpSpPr>
      <p:sp>
        <p:nvSpPr>
          <p:cNvPr id="387" name="Google Shape;387;p621"/>
          <p:cNvSpPr txBox="1"/>
          <p:nvPr>
            <p:ph type="title"/>
          </p:nvPr>
        </p:nvSpPr>
        <p:spPr>
          <a:xfrm>
            <a:off x="2621732"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8" name="Google Shape;388;p621"/>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89" name="Google Shape;389;p621"/>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0" name="Google Shape;390;p621"/>
          <p:cNvSpPr txBox="1"/>
          <p:nvPr>
            <p:ph idx="3" type="title"/>
          </p:nvPr>
        </p:nvSpPr>
        <p:spPr>
          <a:xfrm>
            <a:off x="2621768"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1" name="Google Shape;391;p621"/>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2" name="Google Shape;392;p621"/>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3" name="Google Shape;393;p621"/>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4" name="Google Shape;394;p621"/>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5" name="Google Shape;395;p621"/>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6" name="Google Shape;396;p621"/>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7" name="Google Shape;397;p621"/>
          <p:cNvSpPr txBox="1"/>
          <p:nvPr>
            <p:ph idx="13" type="title"/>
          </p:nvPr>
        </p:nvSpPr>
        <p:spPr>
          <a:xfrm>
            <a:off x="8020264"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8" name="Google Shape;398;p621"/>
          <p:cNvSpPr txBox="1"/>
          <p:nvPr>
            <p:ph idx="14" type="title"/>
          </p:nvPr>
        </p:nvSpPr>
        <p:spPr>
          <a:xfrm>
            <a:off x="8020300"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9" name="Google Shape;399;p62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06" name="Shape 406"/>
        <p:cNvGrpSpPr/>
        <p:nvPr/>
      </p:nvGrpSpPr>
      <p:grpSpPr>
        <a:xfrm>
          <a:off x="0" y="0"/>
          <a:ext cx="0" cy="0"/>
          <a:chOff x="0" y="0"/>
          <a:chExt cx="0" cy="0"/>
        </a:xfrm>
      </p:grpSpPr>
      <p:sp>
        <p:nvSpPr>
          <p:cNvPr id="407" name="Google Shape;407;p62"/>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8" name="Google Shape;408;p62"/>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9" name="Google Shape;409;p62"/>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10" name="Shape 410"/>
        <p:cNvGrpSpPr/>
        <p:nvPr/>
      </p:nvGrpSpPr>
      <p:grpSpPr>
        <a:xfrm>
          <a:off x="0" y="0"/>
          <a:ext cx="0" cy="0"/>
          <a:chOff x="0" y="0"/>
          <a:chExt cx="0" cy="0"/>
        </a:xfrm>
      </p:grpSpPr>
      <p:sp>
        <p:nvSpPr>
          <p:cNvPr id="411" name="Google Shape;411;p63"/>
          <p:cNvSpPr txBox="1"/>
          <p:nvPr>
            <p:ph type="title"/>
          </p:nvPr>
        </p:nvSpPr>
        <p:spPr>
          <a:xfrm>
            <a:off x="2621733" y="2174781"/>
            <a:ext cx="3074003"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2" name="Google Shape;412;p63"/>
          <p:cNvSpPr txBox="1"/>
          <p:nvPr>
            <p:ph idx="1" type="subTitle"/>
          </p:nvPr>
        </p:nvSpPr>
        <p:spPr>
          <a:xfrm>
            <a:off x="2621741" y="2838928"/>
            <a:ext cx="3074003"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3" name="Google Shape;413;p63"/>
          <p:cNvSpPr txBox="1"/>
          <p:nvPr>
            <p:ph idx="2" type="subTitle"/>
          </p:nvPr>
        </p:nvSpPr>
        <p:spPr>
          <a:xfrm>
            <a:off x="8020257" y="2838928"/>
            <a:ext cx="3074003"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4" name="Google Shape;414;p63"/>
          <p:cNvSpPr txBox="1"/>
          <p:nvPr>
            <p:ph idx="3" type="title"/>
          </p:nvPr>
        </p:nvSpPr>
        <p:spPr>
          <a:xfrm>
            <a:off x="2621769" y="4184045"/>
            <a:ext cx="3074003" cy="703603"/>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5" name="Google Shape;415;p63"/>
          <p:cNvSpPr txBox="1"/>
          <p:nvPr>
            <p:ph idx="4" type="subTitle"/>
          </p:nvPr>
        </p:nvSpPr>
        <p:spPr>
          <a:xfrm>
            <a:off x="2621741" y="4835429"/>
            <a:ext cx="3074003"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6" name="Google Shape;416;p63"/>
          <p:cNvSpPr txBox="1"/>
          <p:nvPr>
            <p:ph idx="5" type="subTitle"/>
          </p:nvPr>
        </p:nvSpPr>
        <p:spPr>
          <a:xfrm>
            <a:off x="8020257" y="4835429"/>
            <a:ext cx="3074003"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7" name="Google Shape;417;p63"/>
          <p:cNvSpPr txBox="1"/>
          <p:nvPr>
            <p:ph idx="6" type="title"/>
          </p:nvPr>
        </p:nvSpPr>
        <p:spPr>
          <a:xfrm>
            <a:off x="1097757" y="2420615"/>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8" name="Google Shape;418;p63"/>
          <p:cNvSpPr txBox="1"/>
          <p:nvPr>
            <p:ph idx="7" type="title"/>
          </p:nvPr>
        </p:nvSpPr>
        <p:spPr>
          <a:xfrm>
            <a:off x="1097757" y="4465515"/>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9" name="Google Shape;419;p63"/>
          <p:cNvSpPr txBox="1"/>
          <p:nvPr>
            <p:ph idx="8" type="title"/>
          </p:nvPr>
        </p:nvSpPr>
        <p:spPr>
          <a:xfrm>
            <a:off x="6496265" y="2420615"/>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0" name="Google Shape;420;p63"/>
          <p:cNvSpPr txBox="1"/>
          <p:nvPr>
            <p:ph idx="9" type="title"/>
          </p:nvPr>
        </p:nvSpPr>
        <p:spPr>
          <a:xfrm>
            <a:off x="6496265" y="4465515"/>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1" name="Google Shape;421;p63"/>
          <p:cNvSpPr txBox="1"/>
          <p:nvPr>
            <p:ph idx="13" type="title"/>
          </p:nvPr>
        </p:nvSpPr>
        <p:spPr>
          <a:xfrm>
            <a:off x="8020265" y="2174781"/>
            <a:ext cx="3074003"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2" name="Google Shape;422;p63"/>
          <p:cNvSpPr txBox="1"/>
          <p:nvPr>
            <p:ph idx="14" type="title"/>
          </p:nvPr>
        </p:nvSpPr>
        <p:spPr>
          <a:xfrm>
            <a:off x="8020301" y="4184045"/>
            <a:ext cx="3074003" cy="703603"/>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3" name="Google Shape;423;p63"/>
          <p:cNvSpPr txBox="1"/>
          <p:nvPr>
            <p:ph idx="15" type="title"/>
          </p:nvPr>
        </p:nvSpPr>
        <p:spPr>
          <a:xfrm>
            <a:off x="960001" y="593365"/>
            <a:ext cx="10272003" cy="763597"/>
          </a:xfrm>
          <a:prstGeom prst="rect">
            <a:avLst/>
          </a:prstGeom>
          <a:noFill/>
          <a:ln>
            <a:noFill/>
          </a:ln>
        </p:spPr>
        <p:txBody>
          <a:bodyPr anchorCtr="0" anchor="t" bIns="68550" lIns="68550" spcFirstLastPara="1" rIns="68550" wrap="square" tIns="68550">
            <a:noAutofit/>
          </a:bodyPr>
          <a:lstStyle>
            <a:lvl1pPr lvl="0" algn="l">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24" name="Shape 424"/>
        <p:cNvGrpSpPr/>
        <p:nvPr/>
      </p:nvGrpSpPr>
      <p:grpSpPr>
        <a:xfrm>
          <a:off x="0" y="0"/>
          <a:ext cx="0" cy="0"/>
          <a:chOff x="0" y="0"/>
          <a:chExt cx="0" cy="0"/>
        </a:xfrm>
      </p:grpSpPr>
      <p:sp>
        <p:nvSpPr>
          <p:cNvPr id="425" name="Google Shape;425;p142"/>
          <p:cNvSpPr/>
          <p:nvPr/>
        </p:nvSpPr>
        <p:spPr>
          <a:xfrm>
            <a:off x="3"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26" name="Shape 426"/>
        <p:cNvGrpSpPr/>
        <p:nvPr/>
      </p:nvGrpSpPr>
      <p:grpSpPr>
        <a:xfrm>
          <a:off x="0" y="0"/>
          <a:ext cx="0" cy="0"/>
          <a:chOff x="0" y="0"/>
          <a:chExt cx="0" cy="0"/>
        </a:xfrm>
      </p:grpSpPr>
      <p:grpSp>
        <p:nvGrpSpPr>
          <p:cNvPr id="427" name="Google Shape;427;p143"/>
          <p:cNvGrpSpPr/>
          <p:nvPr/>
        </p:nvGrpSpPr>
        <p:grpSpPr>
          <a:xfrm>
            <a:off x="10" y="-38039"/>
            <a:ext cx="12192609" cy="6858000"/>
            <a:chOff x="0" y="-38039"/>
            <a:chExt cx="12192609" cy="6858000"/>
          </a:xfrm>
        </p:grpSpPr>
        <p:sp>
          <p:nvSpPr>
            <p:cNvPr id="428" name="Google Shape;428;p143"/>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29" name="Google Shape;429;p143"/>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30" name="Google Shape;430;p143"/>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31" name="Google Shape;431;p143"/>
          <p:cNvSpPr/>
          <p:nvPr/>
        </p:nvSpPr>
        <p:spPr>
          <a:xfrm flipH="1" rot="-10799991">
            <a:off x="586424" y="298769"/>
            <a:ext cx="367881" cy="22381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32" name="Google Shape;432;p143"/>
          <p:cNvSpPr txBox="1"/>
          <p:nvPr>
            <p:ph type="title"/>
          </p:nvPr>
        </p:nvSpPr>
        <p:spPr>
          <a:xfrm>
            <a:off x="1015451" y="195947"/>
            <a:ext cx="10161196" cy="470797"/>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3" name="Google Shape;433;p143"/>
          <p:cNvSpPr txBox="1"/>
          <p:nvPr>
            <p:ph idx="1" type="body"/>
          </p:nvPr>
        </p:nvSpPr>
        <p:spPr>
          <a:xfrm>
            <a:off x="996953" y="685706"/>
            <a:ext cx="10179603" cy="292397"/>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434" name="Shape 434"/>
        <p:cNvGrpSpPr/>
        <p:nvPr/>
      </p:nvGrpSpPr>
      <p:grpSpPr>
        <a:xfrm>
          <a:off x="0" y="0"/>
          <a:ext cx="0" cy="0"/>
          <a:chOff x="0" y="0"/>
          <a:chExt cx="0" cy="0"/>
        </a:xfrm>
      </p:grpSpPr>
      <p:sp>
        <p:nvSpPr>
          <p:cNvPr id="435" name="Google Shape;435;p144"/>
          <p:cNvSpPr/>
          <p:nvPr/>
        </p:nvSpPr>
        <p:spPr>
          <a:xfrm>
            <a:off x="1236929" y="706090"/>
            <a:ext cx="9678403"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36" name="Google Shape;436;p144"/>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7" name="Google Shape;437;p144"/>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8" name="Google Shape;438;p144"/>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39" name="Google Shape;439;p144"/>
          <p:cNvSpPr/>
          <p:nvPr/>
        </p:nvSpPr>
        <p:spPr>
          <a:xfrm>
            <a:off x="1360428" y="832915"/>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0" name="Google Shape;440;p144"/>
          <p:cNvSpPr/>
          <p:nvPr/>
        </p:nvSpPr>
        <p:spPr>
          <a:xfrm>
            <a:off x="1504655" y="958608"/>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1" name="Google Shape;441;p144"/>
          <p:cNvSpPr txBox="1"/>
          <p:nvPr>
            <p:ph type="title"/>
          </p:nvPr>
        </p:nvSpPr>
        <p:spPr>
          <a:xfrm>
            <a:off x="1921565" y="2311676"/>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2" name="Google Shape;442;p144"/>
          <p:cNvSpPr/>
          <p:nvPr/>
        </p:nvSpPr>
        <p:spPr>
          <a:xfrm>
            <a:off x="1773167" y="5360167"/>
            <a:ext cx="8610804" cy="107204"/>
          </a:xfrm>
          <a:prstGeom prst="rect">
            <a:avLst/>
          </a:prstGeom>
          <a:solidFill>
            <a:srgbClr val="FFC000"/>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pic>
        <p:nvPicPr>
          <p:cNvPr id="443" name="Google Shape;443;p144"/>
          <p:cNvPicPr preferRelativeResize="0"/>
          <p:nvPr/>
        </p:nvPicPr>
        <p:blipFill rotWithShape="1">
          <a:blip r:embed="rId2">
            <a:alphaModFix/>
          </a:blip>
          <a:srcRect b="0" l="0" r="0" t="0"/>
          <a:stretch/>
        </p:blipFill>
        <p:spPr>
          <a:xfrm>
            <a:off x="5482129" y="1391332"/>
            <a:ext cx="920435" cy="920435"/>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444" name="Shape 444"/>
        <p:cNvGrpSpPr/>
        <p:nvPr/>
      </p:nvGrpSpPr>
      <p:grpSpPr>
        <a:xfrm>
          <a:off x="0" y="0"/>
          <a:ext cx="0" cy="0"/>
          <a:chOff x="0" y="0"/>
          <a:chExt cx="0" cy="0"/>
        </a:xfrm>
      </p:grpSpPr>
      <p:sp>
        <p:nvSpPr>
          <p:cNvPr id="445" name="Google Shape;445;p145"/>
          <p:cNvSpPr/>
          <p:nvPr/>
        </p:nvSpPr>
        <p:spPr>
          <a:xfrm>
            <a:off x="1236929" y="706090"/>
            <a:ext cx="9678403"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5882"/>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6" name="Google Shape;446;p145"/>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7" name="Google Shape;447;p145"/>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8" name="Google Shape;448;p145"/>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49" name="Google Shape;449;p145"/>
          <p:cNvSpPr/>
          <p:nvPr/>
        </p:nvSpPr>
        <p:spPr>
          <a:xfrm>
            <a:off x="1360428" y="832915"/>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50" name="Google Shape;450;p145"/>
          <p:cNvSpPr/>
          <p:nvPr/>
        </p:nvSpPr>
        <p:spPr>
          <a:xfrm>
            <a:off x="1504655" y="958608"/>
            <a:ext cx="9143204" cy="4901997"/>
          </a:xfrm>
          <a:prstGeom prst="rect">
            <a:avLst/>
          </a:prstGeom>
          <a:solidFill>
            <a:srgbClr val="FFFFFF"/>
          </a:solidFill>
          <a:ln>
            <a:noFill/>
          </a:ln>
          <a:effectLst>
            <a:outerShdw algn="tl">
              <a:srgbClr val="000000">
                <a:alpha val="3921"/>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51" name="Google Shape;451;p145"/>
          <p:cNvSpPr txBox="1"/>
          <p:nvPr>
            <p:ph type="title"/>
          </p:nvPr>
        </p:nvSpPr>
        <p:spPr>
          <a:xfrm>
            <a:off x="1921565" y="2311676"/>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2" name="Google Shape;452;p145"/>
          <p:cNvSpPr/>
          <p:nvPr/>
        </p:nvSpPr>
        <p:spPr>
          <a:xfrm>
            <a:off x="1773167" y="5360167"/>
            <a:ext cx="8610804" cy="107204"/>
          </a:xfrm>
          <a:prstGeom prst="rect">
            <a:avLst/>
          </a:prstGeom>
          <a:solidFill>
            <a:srgbClr val="FFC000"/>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pic>
        <p:nvPicPr>
          <p:cNvPr id="453" name="Google Shape;453;p145"/>
          <p:cNvPicPr preferRelativeResize="0"/>
          <p:nvPr/>
        </p:nvPicPr>
        <p:blipFill rotWithShape="1">
          <a:blip r:embed="rId2">
            <a:alphaModFix/>
          </a:blip>
          <a:srcRect b="0" l="0" r="0" t="0"/>
          <a:stretch/>
        </p:blipFill>
        <p:spPr>
          <a:xfrm>
            <a:off x="5482129" y="1391332"/>
            <a:ext cx="920435" cy="920435"/>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454" name="Shape 454"/>
        <p:cNvGrpSpPr/>
        <p:nvPr/>
      </p:nvGrpSpPr>
      <p:grpSpPr>
        <a:xfrm>
          <a:off x="0" y="0"/>
          <a:ext cx="0" cy="0"/>
          <a:chOff x="0" y="0"/>
          <a:chExt cx="0" cy="0"/>
        </a:xfrm>
      </p:grpSpPr>
      <p:grpSp>
        <p:nvGrpSpPr>
          <p:cNvPr id="455" name="Google Shape;455;p146"/>
          <p:cNvGrpSpPr/>
          <p:nvPr/>
        </p:nvGrpSpPr>
        <p:grpSpPr>
          <a:xfrm>
            <a:off x="10" y="-38039"/>
            <a:ext cx="12192609" cy="6858000"/>
            <a:chOff x="0" y="-38039"/>
            <a:chExt cx="12192609" cy="6858000"/>
          </a:xfrm>
        </p:grpSpPr>
        <p:sp>
          <p:nvSpPr>
            <p:cNvPr id="456" name="Google Shape;456;p146"/>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57" name="Google Shape;457;p146"/>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58" name="Google Shape;458;p146"/>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59" name="Google Shape;459;p146"/>
          <p:cNvSpPr/>
          <p:nvPr/>
        </p:nvSpPr>
        <p:spPr>
          <a:xfrm flipH="1" rot="-10799991">
            <a:off x="586424" y="298769"/>
            <a:ext cx="367881" cy="22381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60" name="Google Shape;460;p146"/>
          <p:cNvSpPr txBox="1"/>
          <p:nvPr>
            <p:ph type="title"/>
          </p:nvPr>
        </p:nvSpPr>
        <p:spPr>
          <a:xfrm>
            <a:off x="1015451" y="195947"/>
            <a:ext cx="10161196" cy="470797"/>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1" name="Google Shape;461;p146"/>
          <p:cNvSpPr txBox="1"/>
          <p:nvPr>
            <p:ph idx="1" type="body"/>
          </p:nvPr>
        </p:nvSpPr>
        <p:spPr>
          <a:xfrm>
            <a:off x="996953" y="685706"/>
            <a:ext cx="10179603" cy="292397"/>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462" name="Shape 462"/>
        <p:cNvGrpSpPr/>
        <p:nvPr/>
      </p:nvGrpSpPr>
      <p:grpSpPr>
        <a:xfrm>
          <a:off x="0" y="0"/>
          <a:ext cx="0" cy="0"/>
          <a:chOff x="0" y="0"/>
          <a:chExt cx="0" cy="0"/>
        </a:xfrm>
      </p:grpSpPr>
      <p:grpSp>
        <p:nvGrpSpPr>
          <p:cNvPr id="463" name="Google Shape;463;p147"/>
          <p:cNvGrpSpPr/>
          <p:nvPr/>
        </p:nvGrpSpPr>
        <p:grpSpPr>
          <a:xfrm>
            <a:off x="10" y="-38039"/>
            <a:ext cx="12192609" cy="6858000"/>
            <a:chOff x="0" y="-38039"/>
            <a:chExt cx="12192609" cy="6858000"/>
          </a:xfrm>
        </p:grpSpPr>
        <p:sp>
          <p:nvSpPr>
            <p:cNvPr id="464" name="Google Shape;464;p147"/>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65" name="Google Shape;465;p147"/>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66" name="Google Shape;466;p147"/>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67" name="Google Shape;467;p147"/>
          <p:cNvSpPr/>
          <p:nvPr/>
        </p:nvSpPr>
        <p:spPr>
          <a:xfrm rot="10799991">
            <a:off x="11449331" y="272405"/>
            <a:ext cx="288136" cy="21933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68" name="Google Shape;468;p147"/>
          <p:cNvSpPr txBox="1"/>
          <p:nvPr>
            <p:ph type="title"/>
          </p:nvPr>
        </p:nvSpPr>
        <p:spPr>
          <a:xfrm>
            <a:off x="1015451" y="195947"/>
            <a:ext cx="10161196" cy="470797"/>
          </a:xfrm>
          <a:prstGeom prst="rect">
            <a:avLst/>
          </a:prstGeom>
          <a:noFill/>
          <a:ln>
            <a:noFill/>
          </a:ln>
        </p:spPr>
        <p:txBody>
          <a:bodyPr anchorCtr="0" anchor="ctr" bIns="34250" lIns="68550" spcFirstLastPara="1" rIns="68550" wrap="square" tIns="3425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9" name="Google Shape;469;p147"/>
          <p:cNvSpPr txBox="1"/>
          <p:nvPr>
            <p:ph idx="1" type="body"/>
          </p:nvPr>
        </p:nvSpPr>
        <p:spPr>
          <a:xfrm>
            <a:off x="996953" y="685706"/>
            <a:ext cx="10179603" cy="292397"/>
          </a:xfrm>
          <a:prstGeom prst="rect">
            <a:avLst/>
          </a:prstGeom>
          <a:noFill/>
          <a:ln>
            <a:noFill/>
          </a:ln>
        </p:spPr>
        <p:txBody>
          <a:bodyPr anchorCtr="0" anchor="t" bIns="34250" lIns="68550" spcFirstLastPara="1" rIns="68550" wrap="square" tIns="34250">
            <a:noAutofit/>
          </a:bodyPr>
          <a:lstStyle>
            <a:lvl1pPr indent="-228600" lvl="0" marL="457200" algn="r">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70" name="Shape 470"/>
        <p:cNvGrpSpPr/>
        <p:nvPr/>
      </p:nvGrpSpPr>
      <p:grpSpPr>
        <a:xfrm>
          <a:off x="0" y="0"/>
          <a:ext cx="0" cy="0"/>
          <a:chOff x="0" y="0"/>
          <a:chExt cx="0" cy="0"/>
        </a:xfrm>
      </p:grpSpPr>
      <p:sp>
        <p:nvSpPr>
          <p:cNvPr id="471" name="Google Shape;471;p148"/>
          <p:cNvSpPr/>
          <p:nvPr/>
        </p:nvSpPr>
        <p:spPr>
          <a:xfrm>
            <a:off x="3"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72" name="Google Shape;472;p148"/>
          <p:cNvSpPr txBox="1"/>
          <p:nvPr/>
        </p:nvSpPr>
        <p:spPr>
          <a:xfrm>
            <a:off x="3" y="0"/>
            <a:ext cx="12191996" cy="6858000"/>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59975" lIns="719975" spcFirstLastPara="1" rIns="719975" wrap="square" tIns="359975">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3" name="Google Shape;473;p148"/>
          <p:cNvSpPr txBox="1"/>
          <p:nvPr/>
        </p:nvSpPr>
        <p:spPr>
          <a:xfrm>
            <a:off x="3" y="0"/>
            <a:ext cx="12191996" cy="101599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4" name="Google Shape;474;p148"/>
          <p:cNvSpPr txBox="1"/>
          <p:nvPr>
            <p:ph idx="1" type="body"/>
          </p:nvPr>
        </p:nvSpPr>
        <p:spPr>
          <a:xfrm>
            <a:off x="3715209" y="81025"/>
            <a:ext cx="4757595" cy="734009"/>
          </a:xfrm>
          <a:prstGeom prst="rect">
            <a:avLst/>
          </a:prstGeom>
          <a:noFill/>
          <a:ln>
            <a:noFill/>
          </a:ln>
        </p:spPr>
        <p:txBody>
          <a:bodyPr anchorCtr="0" anchor="t" bIns="34250" lIns="68550" spcFirstLastPara="1" rIns="68550" wrap="square" tIns="34250">
            <a:spAutoFit/>
          </a:bodyPr>
          <a:lstStyle>
            <a:lvl1pPr indent="-457200" lvl="0" marL="457200" algn="r">
              <a:lnSpc>
                <a:spcPct val="90000"/>
              </a:lnSpc>
              <a:spcBef>
                <a:spcPts val="1065"/>
              </a:spcBef>
              <a:spcAft>
                <a:spcPts val="0"/>
              </a:spcAft>
              <a:buSzPts val="3600"/>
              <a:buChar char="•"/>
              <a:defRPr b="1" sz="4800">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5" name="Google Shape;475;p148"/>
          <p:cNvSpPr txBox="1"/>
          <p:nvPr>
            <p:ph idx="2" type="body"/>
          </p:nvPr>
        </p:nvSpPr>
        <p:spPr>
          <a:xfrm>
            <a:off x="671336" y="1678673"/>
            <a:ext cx="10845597" cy="494008"/>
          </a:xfrm>
          <a:prstGeom prst="rect">
            <a:avLst/>
          </a:prstGeom>
          <a:noFill/>
          <a:ln>
            <a:noFill/>
          </a:ln>
        </p:spPr>
        <p:txBody>
          <a:bodyPr anchorCtr="0" anchor="t" bIns="34250" lIns="68550" spcFirstLastPara="1" rIns="68550" wrap="square" tIns="34250">
            <a:spAutoFit/>
          </a:bodyPr>
          <a:lstStyle>
            <a:lvl1pPr indent="-374650" lvl="0" marL="457200" algn="r">
              <a:lnSpc>
                <a:spcPct val="90000"/>
              </a:lnSpc>
              <a:spcBef>
                <a:spcPts val="1065"/>
              </a:spcBef>
              <a:spcAft>
                <a:spcPts val="0"/>
              </a:spcAft>
              <a:buSzPts val="2300"/>
              <a:buChar char="•"/>
              <a:defRPr sz="3067">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476" name="Shape 476"/>
        <p:cNvGrpSpPr/>
        <p:nvPr/>
      </p:nvGrpSpPr>
      <p:grpSpPr>
        <a:xfrm>
          <a:off x="0" y="0"/>
          <a:ext cx="0" cy="0"/>
          <a:chOff x="0" y="0"/>
          <a:chExt cx="0" cy="0"/>
        </a:xfrm>
      </p:grpSpPr>
      <p:sp>
        <p:nvSpPr>
          <p:cNvPr id="477" name="Google Shape;477;p149"/>
          <p:cNvSpPr/>
          <p:nvPr/>
        </p:nvSpPr>
        <p:spPr>
          <a:xfrm>
            <a:off x="3"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78" name="Google Shape;478;p149"/>
          <p:cNvSpPr txBox="1"/>
          <p:nvPr/>
        </p:nvSpPr>
        <p:spPr>
          <a:xfrm>
            <a:off x="3" y="0"/>
            <a:ext cx="12191996" cy="6858000"/>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59975" lIns="719975" spcFirstLastPara="1" rIns="719975" wrap="square" tIns="359975">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9" name="Google Shape;479;p149"/>
          <p:cNvSpPr txBox="1"/>
          <p:nvPr/>
        </p:nvSpPr>
        <p:spPr>
          <a:xfrm>
            <a:off x="3" y="0"/>
            <a:ext cx="12191996" cy="101599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80" name="Google Shape;480;p149"/>
          <p:cNvSpPr txBox="1"/>
          <p:nvPr>
            <p:ph idx="1" type="body"/>
          </p:nvPr>
        </p:nvSpPr>
        <p:spPr>
          <a:xfrm>
            <a:off x="3715209" y="81028"/>
            <a:ext cx="4757595" cy="707599"/>
          </a:xfrm>
          <a:prstGeom prst="rect">
            <a:avLst/>
          </a:prstGeom>
          <a:noFill/>
          <a:ln>
            <a:noFill/>
          </a:ln>
        </p:spPr>
        <p:txBody>
          <a:bodyPr anchorCtr="1" anchor="t" bIns="34250" lIns="68550" spcFirstLastPara="1" rIns="68550" wrap="square" tIns="34250">
            <a:spAutoFit/>
          </a:bodyPr>
          <a:lstStyle>
            <a:lvl1pPr indent="-228600" lvl="0" marL="457200" algn="ctr">
              <a:lnSpc>
                <a:spcPct val="100000"/>
              </a:lnSpc>
              <a:spcBef>
                <a:spcPts val="0"/>
              </a:spcBef>
              <a:spcAft>
                <a:spcPts val="0"/>
              </a:spcAft>
              <a:buSzPts val="2100"/>
              <a:buNone/>
              <a:defRPr sz="4000"/>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1" name="Google Shape;481;p149"/>
          <p:cNvSpPr txBox="1"/>
          <p:nvPr>
            <p:ph idx="2" type="body"/>
          </p:nvPr>
        </p:nvSpPr>
        <p:spPr>
          <a:xfrm>
            <a:off x="671336" y="1678673"/>
            <a:ext cx="10845597" cy="360060"/>
          </a:xfrm>
          <a:prstGeom prst="rect">
            <a:avLst/>
          </a:prstGeom>
          <a:noFill/>
          <a:ln>
            <a:noFill/>
          </a:ln>
        </p:spPr>
        <p:txBody>
          <a:bodyPr anchorCtr="0" anchor="t" bIns="34250" lIns="68550" spcFirstLastPara="1" rIns="68550" wrap="square" tIns="34250">
            <a:spAutoFit/>
          </a:bodyPr>
          <a:lstStyle>
            <a:lvl1pPr indent="-361950" lvl="0" marL="457200" algn="l">
              <a:lnSpc>
                <a:spcPct val="90000"/>
              </a:lnSpc>
              <a:spcBef>
                <a:spcPts val="1065"/>
              </a:spcBef>
              <a:spcAft>
                <a:spcPts val="0"/>
              </a:spcAft>
              <a:buSzPts val="2100"/>
              <a:buChar char="•"/>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482" name="Shape 482"/>
        <p:cNvGrpSpPr/>
        <p:nvPr/>
      </p:nvGrpSpPr>
      <p:grpSpPr>
        <a:xfrm>
          <a:off x="0" y="0"/>
          <a:ext cx="0" cy="0"/>
          <a:chOff x="0" y="0"/>
          <a:chExt cx="0" cy="0"/>
        </a:xfrm>
      </p:grpSpPr>
      <p:sp>
        <p:nvSpPr>
          <p:cNvPr id="483" name="Google Shape;483;p150"/>
          <p:cNvSpPr txBox="1"/>
          <p:nvPr>
            <p:ph type="title"/>
          </p:nvPr>
        </p:nvSpPr>
        <p:spPr>
          <a:xfrm>
            <a:off x="838203" y="365129"/>
            <a:ext cx="10515600" cy="1325596"/>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4" name="Google Shape;484;p150"/>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5" name="Google Shape;485;p150"/>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6" name="Google Shape;486;p150"/>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87" name="Shape 487"/>
        <p:cNvGrpSpPr/>
        <p:nvPr/>
      </p:nvGrpSpPr>
      <p:grpSpPr>
        <a:xfrm>
          <a:off x="0" y="0"/>
          <a:ext cx="0" cy="0"/>
          <a:chOff x="0" y="0"/>
          <a:chExt cx="0" cy="0"/>
        </a:xfrm>
      </p:grpSpPr>
      <p:sp>
        <p:nvSpPr>
          <p:cNvPr id="488" name="Google Shape;488;p151"/>
          <p:cNvSpPr/>
          <p:nvPr/>
        </p:nvSpPr>
        <p:spPr>
          <a:xfrm>
            <a:off x="786985" y="1025404"/>
            <a:ext cx="9678403"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89" name="Google Shape;489;p151"/>
          <p:cNvSpPr txBox="1"/>
          <p:nvPr>
            <p:ph idx="10" type="dt"/>
          </p:nvPr>
        </p:nvSpPr>
        <p:spPr>
          <a:xfrm>
            <a:off x="388260" y="6675665"/>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0" name="Google Shape;490;p151"/>
          <p:cNvSpPr txBox="1"/>
          <p:nvPr>
            <p:ph idx="11" type="ftr"/>
          </p:nvPr>
        </p:nvSpPr>
        <p:spPr>
          <a:xfrm>
            <a:off x="3588660" y="6675665"/>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1" name="Google Shape;491;p151"/>
          <p:cNvSpPr txBox="1"/>
          <p:nvPr>
            <p:ph idx="12" type="sldNum"/>
          </p:nvPr>
        </p:nvSpPr>
        <p:spPr>
          <a:xfrm>
            <a:off x="8160660" y="6675665"/>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92" name="Google Shape;492;p151"/>
          <p:cNvSpPr/>
          <p:nvPr/>
        </p:nvSpPr>
        <p:spPr>
          <a:xfrm>
            <a:off x="910484" y="1152220"/>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93" name="Google Shape;493;p151"/>
          <p:cNvSpPr/>
          <p:nvPr/>
        </p:nvSpPr>
        <p:spPr>
          <a:xfrm>
            <a:off x="1074455" y="1297323"/>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94" name="Google Shape;494;p151"/>
          <p:cNvSpPr txBox="1"/>
          <p:nvPr>
            <p:ph type="title"/>
          </p:nvPr>
        </p:nvSpPr>
        <p:spPr>
          <a:xfrm>
            <a:off x="1471623" y="2630990"/>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501" name="Shape 501"/>
        <p:cNvGrpSpPr/>
        <p:nvPr/>
      </p:nvGrpSpPr>
      <p:grpSpPr>
        <a:xfrm>
          <a:off x="0" y="0"/>
          <a:ext cx="0" cy="0"/>
          <a:chOff x="0" y="0"/>
          <a:chExt cx="0" cy="0"/>
        </a:xfrm>
      </p:grpSpPr>
      <p:sp>
        <p:nvSpPr>
          <p:cNvPr id="502" name="Google Shape;502;p65"/>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3" name="Google Shape;503;p65"/>
          <p:cNvSpPr txBox="1"/>
          <p:nvPr>
            <p:ph idx="1" type="subTitle"/>
          </p:nvPr>
        </p:nvSpPr>
        <p:spPr>
          <a:xfrm>
            <a:off x="2621744" y="2838921"/>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04" name="Google Shape;504;p65"/>
          <p:cNvSpPr txBox="1"/>
          <p:nvPr>
            <p:ph idx="2" type="subTitle"/>
          </p:nvPr>
        </p:nvSpPr>
        <p:spPr>
          <a:xfrm>
            <a:off x="8020252" y="2838921"/>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05" name="Google Shape;505;p65"/>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6" name="Google Shape;506;p65"/>
          <p:cNvSpPr txBox="1"/>
          <p:nvPr>
            <p:ph idx="4" type="subTitle"/>
          </p:nvPr>
        </p:nvSpPr>
        <p:spPr>
          <a:xfrm>
            <a:off x="2621744" y="4835434"/>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07" name="Google Shape;507;p65"/>
          <p:cNvSpPr txBox="1"/>
          <p:nvPr>
            <p:ph idx="5" type="subTitle"/>
          </p:nvPr>
        </p:nvSpPr>
        <p:spPr>
          <a:xfrm>
            <a:off x="8020252" y="4835434"/>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08" name="Google Shape;508;p65"/>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9" name="Google Shape;509;p65"/>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0" name="Google Shape;510;p65"/>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1" name="Google Shape;511;p65"/>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2" name="Google Shape;512;p65"/>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3" name="Google Shape;513;p65"/>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4" name="Google Shape;514;p6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15" name="Shape 515"/>
        <p:cNvGrpSpPr/>
        <p:nvPr/>
      </p:nvGrpSpPr>
      <p:grpSpPr>
        <a:xfrm>
          <a:off x="0" y="0"/>
          <a:ext cx="0" cy="0"/>
          <a:chOff x="0" y="0"/>
          <a:chExt cx="0" cy="0"/>
        </a:xfrm>
      </p:grpSpPr>
      <p:sp>
        <p:nvSpPr>
          <p:cNvPr id="516" name="Google Shape;516;p622"/>
          <p:cNvSpPr txBox="1"/>
          <p:nvPr>
            <p:ph type="ctrTitle"/>
          </p:nvPr>
        </p:nvSpPr>
        <p:spPr>
          <a:xfrm>
            <a:off x="914400" y="2130426"/>
            <a:ext cx="103632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7" name="Google Shape;517;p622"/>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518" name="Google Shape;518;p62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9" name="Google Shape;519;p62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0" name="Google Shape;520;p62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21" name="Shape 521"/>
        <p:cNvGrpSpPr/>
        <p:nvPr/>
      </p:nvGrpSpPr>
      <p:grpSpPr>
        <a:xfrm>
          <a:off x="0" y="0"/>
          <a:ext cx="0" cy="0"/>
          <a:chOff x="0" y="0"/>
          <a:chExt cx="0" cy="0"/>
        </a:xfrm>
      </p:grpSpPr>
      <p:sp>
        <p:nvSpPr>
          <p:cNvPr id="522" name="Google Shape;522;p62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3" name="Google Shape;523;p62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24" name="Google Shape;524;p62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5" name="Google Shape;525;p62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6" name="Google Shape;526;p62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27" name="Shape 527"/>
        <p:cNvGrpSpPr/>
        <p:nvPr/>
      </p:nvGrpSpPr>
      <p:grpSpPr>
        <a:xfrm>
          <a:off x="0" y="0"/>
          <a:ext cx="0" cy="0"/>
          <a:chOff x="0" y="0"/>
          <a:chExt cx="0" cy="0"/>
        </a:xfrm>
      </p:grpSpPr>
      <p:sp>
        <p:nvSpPr>
          <p:cNvPr id="528" name="Google Shape;528;p624"/>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9" name="Google Shape;529;p624"/>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30" name="Google Shape;530;p62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1" name="Google Shape;531;p62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2" name="Google Shape;532;p62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33" name="Shape 533"/>
        <p:cNvGrpSpPr/>
        <p:nvPr/>
      </p:nvGrpSpPr>
      <p:grpSpPr>
        <a:xfrm>
          <a:off x="0" y="0"/>
          <a:ext cx="0" cy="0"/>
          <a:chOff x="0" y="0"/>
          <a:chExt cx="0" cy="0"/>
        </a:xfrm>
      </p:grpSpPr>
      <p:sp>
        <p:nvSpPr>
          <p:cNvPr id="534" name="Google Shape;534;p62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5" name="Google Shape;535;p625"/>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36" name="Google Shape;536;p625"/>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37" name="Google Shape;537;p62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8" name="Google Shape;538;p62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9" name="Google Shape;539;p62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40" name="Shape 540"/>
        <p:cNvGrpSpPr/>
        <p:nvPr/>
      </p:nvGrpSpPr>
      <p:grpSpPr>
        <a:xfrm>
          <a:off x="0" y="0"/>
          <a:ext cx="0" cy="0"/>
          <a:chOff x="0" y="0"/>
          <a:chExt cx="0" cy="0"/>
        </a:xfrm>
      </p:grpSpPr>
      <p:sp>
        <p:nvSpPr>
          <p:cNvPr id="541" name="Google Shape;541;p62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2" name="Google Shape;542;p626"/>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43" name="Google Shape;543;p626"/>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44" name="Google Shape;544;p626"/>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45" name="Google Shape;545;p626"/>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46" name="Google Shape;546;p62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7" name="Google Shape;547;p62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8" name="Google Shape;548;p62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49" name="Shape 549"/>
        <p:cNvGrpSpPr/>
        <p:nvPr/>
      </p:nvGrpSpPr>
      <p:grpSpPr>
        <a:xfrm>
          <a:off x="0" y="0"/>
          <a:ext cx="0" cy="0"/>
          <a:chOff x="0" y="0"/>
          <a:chExt cx="0" cy="0"/>
        </a:xfrm>
      </p:grpSpPr>
      <p:sp>
        <p:nvSpPr>
          <p:cNvPr id="550" name="Google Shape;550;p62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1" name="Google Shape;551;p62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2" name="Google Shape;552;p62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3" name="Google Shape;553;p62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54" name="Shape 554"/>
        <p:cNvGrpSpPr/>
        <p:nvPr/>
      </p:nvGrpSpPr>
      <p:grpSpPr>
        <a:xfrm>
          <a:off x="0" y="0"/>
          <a:ext cx="0" cy="0"/>
          <a:chOff x="0" y="0"/>
          <a:chExt cx="0" cy="0"/>
        </a:xfrm>
      </p:grpSpPr>
      <p:sp>
        <p:nvSpPr>
          <p:cNvPr id="555" name="Google Shape;555;p62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6" name="Google Shape;556;p62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7" name="Google Shape;557;p62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58" name="Shape 558"/>
        <p:cNvGrpSpPr/>
        <p:nvPr/>
      </p:nvGrpSpPr>
      <p:grpSpPr>
        <a:xfrm>
          <a:off x="0" y="0"/>
          <a:ext cx="0" cy="0"/>
          <a:chOff x="0" y="0"/>
          <a:chExt cx="0" cy="0"/>
        </a:xfrm>
      </p:grpSpPr>
      <p:sp>
        <p:nvSpPr>
          <p:cNvPr id="559" name="Google Shape;559;p629"/>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0" name="Google Shape;560;p629"/>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61" name="Google Shape;561;p629"/>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62" name="Google Shape;562;p62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3" name="Google Shape;563;p62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4" name="Google Shape;564;p62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65" name="Shape 565"/>
        <p:cNvGrpSpPr/>
        <p:nvPr/>
      </p:nvGrpSpPr>
      <p:grpSpPr>
        <a:xfrm>
          <a:off x="0" y="0"/>
          <a:ext cx="0" cy="0"/>
          <a:chOff x="0" y="0"/>
          <a:chExt cx="0" cy="0"/>
        </a:xfrm>
      </p:grpSpPr>
      <p:sp>
        <p:nvSpPr>
          <p:cNvPr id="566" name="Google Shape;566;p630"/>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7" name="Google Shape;567;p630"/>
          <p:cNvSpPr/>
          <p:nvPr>
            <p:ph idx="2" type="pic"/>
          </p:nvPr>
        </p:nvSpPr>
        <p:spPr>
          <a:xfrm>
            <a:off x="2389717" y="612775"/>
            <a:ext cx="7315200" cy="4114800"/>
          </a:xfrm>
          <a:prstGeom prst="rect">
            <a:avLst/>
          </a:prstGeom>
          <a:noFill/>
          <a:ln>
            <a:noFill/>
          </a:ln>
        </p:spPr>
      </p:sp>
      <p:sp>
        <p:nvSpPr>
          <p:cNvPr id="568" name="Google Shape;568;p630"/>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69" name="Google Shape;569;p63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0" name="Google Shape;570;p63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1" name="Google Shape;571;p63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72" name="Shape 572"/>
        <p:cNvGrpSpPr/>
        <p:nvPr/>
      </p:nvGrpSpPr>
      <p:grpSpPr>
        <a:xfrm>
          <a:off x="0" y="0"/>
          <a:ext cx="0" cy="0"/>
          <a:chOff x="0" y="0"/>
          <a:chExt cx="0" cy="0"/>
        </a:xfrm>
      </p:grpSpPr>
      <p:sp>
        <p:nvSpPr>
          <p:cNvPr id="573" name="Google Shape;573;p63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4" name="Google Shape;574;p631"/>
          <p:cNvSpPr txBox="1"/>
          <p:nvPr>
            <p:ph idx="1" type="body"/>
          </p:nvPr>
        </p:nvSpPr>
        <p:spPr>
          <a:xfrm rot="5400000">
            <a:off x="3833019" y="-1623218"/>
            <a:ext cx="4525963" cy="10972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75" name="Google Shape;575;p63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6" name="Google Shape;576;p63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7" name="Google Shape;577;p63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78" name="Shape 578"/>
        <p:cNvGrpSpPr/>
        <p:nvPr/>
      </p:nvGrpSpPr>
      <p:grpSpPr>
        <a:xfrm>
          <a:off x="0" y="0"/>
          <a:ext cx="0" cy="0"/>
          <a:chOff x="0" y="0"/>
          <a:chExt cx="0" cy="0"/>
        </a:xfrm>
      </p:grpSpPr>
      <p:sp>
        <p:nvSpPr>
          <p:cNvPr id="579" name="Google Shape;579;p632"/>
          <p:cNvSpPr txBox="1"/>
          <p:nvPr>
            <p:ph type="title"/>
          </p:nvPr>
        </p:nvSpPr>
        <p:spPr>
          <a:xfrm rot="5400000">
            <a:off x="7285038" y="1828802"/>
            <a:ext cx="5851525" cy="2743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0" name="Google Shape;580;p632"/>
          <p:cNvSpPr txBox="1"/>
          <p:nvPr>
            <p:ph idx="1" type="body"/>
          </p:nvPr>
        </p:nvSpPr>
        <p:spPr>
          <a:xfrm rot="5400000">
            <a:off x="1697038" y="-812799"/>
            <a:ext cx="5851525" cy="80264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81" name="Google Shape;581;p63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2" name="Google Shape;582;p63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3" name="Google Shape;583;p63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590" name="Shape 590"/>
        <p:cNvGrpSpPr/>
        <p:nvPr/>
      </p:nvGrpSpPr>
      <p:grpSpPr>
        <a:xfrm>
          <a:off x="0" y="0"/>
          <a:ext cx="0" cy="0"/>
          <a:chOff x="0" y="0"/>
          <a:chExt cx="0" cy="0"/>
        </a:xfrm>
      </p:grpSpPr>
      <p:sp>
        <p:nvSpPr>
          <p:cNvPr id="591" name="Google Shape;591;p67"/>
          <p:cNvSpPr txBox="1"/>
          <p:nvPr>
            <p:ph type="title"/>
          </p:nvPr>
        </p:nvSpPr>
        <p:spPr>
          <a:xfrm>
            <a:off x="2621735"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92" name="Google Shape;592;p67"/>
          <p:cNvSpPr txBox="1"/>
          <p:nvPr>
            <p:ph idx="1" type="subTitle"/>
          </p:nvPr>
        </p:nvSpPr>
        <p:spPr>
          <a:xfrm>
            <a:off x="2621739"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93" name="Google Shape;593;p67"/>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94" name="Google Shape;594;p67"/>
          <p:cNvSpPr txBox="1"/>
          <p:nvPr>
            <p:ph idx="3" type="title"/>
          </p:nvPr>
        </p:nvSpPr>
        <p:spPr>
          <a:xfrm>
            <a:off x="2621767"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95" name="Google Shape;595;p67"/>
          <p:cNvSpPr txBox="1"/>
          <p:nvPr>
            <p:ph idx="4" type="subTitle"/>
          </p:nvPr>
        </p:nvSpPr>
        <p:spPr>
          <a:xfrm>
            <a:off x="2621739"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96" name="Google Shape;596;p67"/>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97" name="Google Shape;597;p67"/>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98" name="Google Shape;598;p67"/>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99" name="Google Shape;599;p67"/>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600" name="Google Shape;600;p67"/>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601" name="Google Shape;601;p67"/>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602" name="Google Shape;602;p67"/>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603" name="Google Shape;603;p67"/>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604" name="Shape 604"/>
        <p:cNvGrpSpPr/>
        <p:nvPr/>
      </p:nvGrpSpPr>
      <p:grpSpPr>
        <a:xfrm>
          <a:off x="0" y="0"/>
          <a:ext cx="0" cy="0"/>
          <a:chOff x="0" y="0"/>
          <a:chExt cx="0" cy="0"/>
        </a:xfrm>
      </p:grpSpPr>
      <p:sp>
        <p:nvSpPr>
          <p:cNvPr id="605" name="Google Shape;605;p19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6" name="Google Shape;606;p19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07" name="Google Shape;607;p19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8" name="Google Shape;608;p19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9" name="Google Shape;609;p19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610" name="Shape 610"/>
        <p:cNvGrpSpPr/>
        <p:nvPr/>
      </p:nvGrpSpPr>
      <p:grpSpPr>
        <a:xfrm>
          <a:off x="0" y="0"/>
          <a:ext cx="0" cy="0"/>
          <a:chOff x="0" y="0"/>
          <a:chExt cx="0" cy="0"/>
        </a:xfrm>
      </p:grpSpPr>
      <p:sp>
        <p:nvSpPr>
          <p:cNvPr id="611" name="Google Shape;611;p19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2" name="Google Shape;612;p19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3" name="Google Shape;613;p19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4" name="Google Shape;614;p19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5" name="Google Shape;615;p19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616" name="Shape 616"/>
        <p:cNvGrpSpPr/>
        <p:nvPr/>
      </p:nvGrpSpPr>
      <p:grpSpPr>
        <a:xfrm>
          <a:off x="0" y="0"/>
          <a:ext cx="0" cy="0"/>
          <a:chOff x="0" y="0"/>
          <a:chExt cx="0" cy="0"/>
        </a:xfrm>
      </p:grpSpPr>
      <p:sp>
        <p:nvSpPr>
          <p:cNvPr id="617" name="Google Shape;617;p197"/>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8" name="Google Shape;618;p197"/>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19" name="Google Shape;619;p19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0" name="Google Shape;620;p19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1" name="Google Shape;621;p19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622" name="Shape 622"/>
        <p:cNvGrpSpPr/>
        <p:nvPr/>
      </p:nvGrpSpPr>
      <p:grpSpPr>
        <a:xfrm>
          <a:off x="0" y="0"/>
          <a:ext cx="0" cy="0"/>
          <a:chOff x="0" y="0"/>
          <a:chExt cx="0" cy="0"/>
        </a:xfrm>
      </p:grpSpPr>
      <p:sp>
        <p:nvSpPr>
          <p:cNvPr id="623" name="Google Shape;623;p198"/>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4" name="Google Shape;624;p19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5" name="Google Shape;625;p19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6" name="Google Shape;626;p19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7" name="Google Shape;627;p19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8" name="Google Shape;628;p19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629" name="Shape 629"/>
        <p:cNvGrpSpPr/>
        <p:nvPr/>
      </p:nvGrpSpPr>
      <p:grpSpPr>
        <a:xfrm>
          <a:off x="0" y="0"/>
          <a:ext cx="0" cy="0"/>
          <a:chOff x="0" y="0"/>
          <a:chExt cx="0" cy="0"/>
        </a:xfrm>
      </p:grpSpPr>
      <p:sp>
        <p:nvSpPr>
          <p:cNvPr id="630" name="Google Shape;630;p199"/>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1" name="Google Shape;631;p199"/>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32" name="Google Shape;632;p199"/>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3" name="Google Shape;633;p199"/>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34" name="Google Shape;634;p199"/>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5" name="Google Shape;635;p19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6" name="Google Shape;636;p19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7" name="Google Shape;637;p19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638" name="Shape 638"/>
        <p:cNvGrpSpPr/>
        <p:nvPr/>
      </p:nvGrpSpPr>
      <p:grpSpPr>
        <a:xfrm>
          <a:off x="0" y="0"/>
          <a:ext cx="0" cy="0"/>
          <a:chOff x="0" y="0"/>
          <a:chExt cx="0" cy="0"/>
        </a:xfrm>
      </p:grpSpPr>
      <p:sp>
        <p:nvSpPr>
          <p:cNvPr id="639" name="Google Shape;639;p200"/>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0" name="Google Shape;640;p20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1" name="Google Shape;641;p20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2" name="Google Shape;642;p20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643" name="Shape 643"/>
        <p:cNvGrpSpPr/>
        <p:nvPr/>
      </p:nvGrpSpPr>
      <p:grpSpPr>
        <a:xfrm>
          <a:off x="0" y="0"/>
          <a:ext cx="0" cy="0"/>
          <a:chOff x="0" y="0"/>
          <a:chExt cx="0" cy="0"/>
        </a:xfrm>
      </p:grpSpPr>
      <p:sp>
        <p:nvSpPr>
          <p:cNvPr id="644" name="Google Shape;644;p20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5" name="Google Shape;645;p20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6" name="Google Shape;646;p20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47" name="Shape 647"/>
        <p:cNvGrpSpPr/>
        <p:nvPr/>
      </p:nvGrpSpPr>
      <p:grpSpPr>
        <a:xfrm>
          <a:off x="0" y="0"/>
          <a:ext cx="0" cy="0"/>
          <a:chOff x="0" y="0"/>
          <a:chExt cx="0" cy="0"/>
        </a:xfrm>
      </p:grpSpPr>
      <p:sp>
        <p:nvSpPr>
          <p:cNvPr id="648" name="Google Shape;648;p20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9" name="Google Shape;649;p202"/>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0" name="Google Shape;650;p20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1" name="Google Shape;651;p20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2" name="Google Shape;652;p20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3" name="Google Shape;653;p20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54" name="Shape 654"/>
        <p:cNvGrpSpPr/>
        <p:nvPr/>
      </p:nvGrpSpPr>
      <p:grpSpPr>
        <a:xfrm>
          <a:off x="0" y="0"/>
          <a:ext cx="0" cy="0"/>
          <a:chOff x="0" y="0"/>
          <a:chExt cx="0" cy="0"/>
        </a:xfrm>
      </p:grpSpPr>
      <p:sp>
        <p:nvSpPr>
          <p:cNvPr id="655" name="Google Shape;655;p20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6" name="Google Shape;656;p203"/>
          <p:cNvSpPr/>
          <p:nvPr>
            <p:ph idx="2" type="pic"/>
          </p:nvPr>
        </p:nvSpPr>
        <p:spPr>
          <a:xfrm>
            <a:off x="5183188" y="987441"/>
            <a:ext cx="6172200" cy="4873625"/>
          </a:xfrm>
          <a:prstGeom prst="rect">
            <a:avLst/>
          </a:prstGeom>
          <a:noFill/>
          <a:ln>
            <a:noFill/>
          </a:ln>
        </p:spPr>
      </p:sp>
      <p:sp>
        <p:nvSpPr>
          <p:cNvPr id="657" name="Google Shape;657;p20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8" name="Google Shape;658;p20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9" name="Google Shape;659;p20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0" name="Google Shape;660;p20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661" name="Shape 661"/>
        <p:cNvGrpSpPr/>
        <p:nvPr/>
      </p:nvGrpSpPr>
      <p:grpSpPr>
        <a:xfrm>
          <a:off x="0" y="0"/>
          <a:ext cx="0" cy="0"/>
          <a:chOff x="0" y="0"/>
          <a:chExt cx="0" cy="0"/>
        </a:xfrm>
      </p:grpSpPr>
      <p:sp>
        <p:nvSpPr>
          <p:cNvPr id="662" name="Google Shape;662;p204"/>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3" name="Google Shape;663;p20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4" name="Google Shape;664;p20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5" name="Google Shape;665;p20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6" name="Google Shape;666;p20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667" name="Shape 667"/>
        <p:cNvGrpSpPr/>
        <p:nvPr/>
      </p:nvGrpSpPr>
      <p:grpSpPr>
        <a:xfrm>
          <a:off x="0" y="0"/>
          <a:ext cx="0" cy="0"/>
          <a:chOff x="0" y="0"/>
          <a:chExt cx="0" cy="0"/>
        </a:xfrm>
      </p:grpSpPr>
      <p:sp>
        <p:nvSpPr>
          <p:cNvPr id="668" name="Google Shape;668;p205"/>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9" name="Google Shape;669;p205"/>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0" name="Google Shape;670;p20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1" name="Google Shape;671;p20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2" name="Google Shape;672;p20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673" name="Shape 673"/>
        <p:cNvGrpSpPr/>
        <p:nvPr/>
      </p:nvGrpSpPr>
      <p:grpSpPr>
        <a:xfrm>
          <a:off x="0" y="0"/>
          <a:ext cx="0" cy="0"/>
          <a:chOff x="0" y="0"/>
          <a:chExt cx="0" cy="0"/>
        </a:xfrm>
      </p:grpSpPr>
      <p:grpSp>
        <p:nvGrpSpPr>
          <p:cNvPr id="674" name="Google Shape;674;p206"/>
          <p:cNvGrpSpPr/>
          <p:nvPr/>
        </p:nvGrpSpPr>
        <p:grpSpPr>
          <a:xfrm>
            <a:off x="-1" y="-38042"/>
            <a:ext cx="12192000" cy="6858001"/>
            <a:chOff x="0" y="0"/>
            <a:chExt cx="13716000" cy="10287000"/>
          </a:xfrm>
        </p:grpSpPr>
        <p:sp>
          <p:nvSpPr>
            <p:cNvPr id="675" name="Google Shape;675;p20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76" name="Google Shape;676;p20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77" name="Google Shape;677;p20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78" name="Google Shape;678;p206"/>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679" name="Google Shape;679;p20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0" name="Google Shape;680;p206"/>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681" name="Shape 68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682" name="Shape 682"/>
        <p:cNvGrpSpPr/>
        <p:nvPr/>
      </p:nvGrpSpPr>
      <p:grpSpPr>
        <a:xfrm>
          <a:off x="0" y="0"/>
          <a:ext cx="0" cy="0"/>
          <a:chOff x="0" y="0"/>
          <a:chExt cx="0" cy="0"/>
        </a:xfrm>
      </p:grpSpPr>
      <p:sp>
        <p:nvSpPr>
          <p:cNvPr id="683" name="Google Shape;683;p208"/>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84" name="Google Shape;684;p20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685" name="Google Shape;685;p20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686" name="Google Shape;686;p20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687" name="Google Shape;687;p208"/>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88" name="Google Shape;688;p208"/>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89" name="Google Shape;689;p208"/>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0" name="Google Shape;690;p208"/>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691" name="Google Shape;691;p20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92" name="Shape 692"/>
        <p:cNvGrpSpPr/>
        <p:nvPr/>
      </p:nvGrpSpPr>
      <p:grpSpPr>
        <a:xfrm>
          <a:off x="0" y="0"/>
          <a:ext cx="0" cy="0"/>
          <a:chOff x="0" y="0"/>
          <a:chExt cx="0" cy="0"/>
        </a:xfrm>
      </p:grpSpPr>
      <p:grpSp>
        <p:nvGrpSpPr>
          <p:cNvPr id="693" name="Google Shape;693;p209"/>
          <p:cNvGrpSpPr/>
          <p:nvPr/>
        </p:nvGrpSpPr>
        <p:grpSpPr>
          <a:xfrm>
            <a:off x="-1" y="-38042"/>
            <a:ext cx="12192000" cy="6858001"/>
            <a:chOff x="0" y="0"/>
            <a:chExt cx="13716000" cy="10287000"/>
          </a:xfrm>
        </p:grpSpPr>
        <p:sp>
          <p:nvSpPr>
            <p:cNvPr id="694" name="Google Shape;694;p20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95" name="Google Shape;695;p20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96" name="Google Shape;696;p20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97" name="Google Shape;697;p209"/>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698" name="Google Shape;698;p20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9" name="Google Shape;699;p209"/>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700" name="Shape 700"/>
        <p:cNvGrpSpPr/>
        <p:nvPr/>
      </p:nvGrpSpPr>
      <p:grpSpPr>
        <a:xfrm>
          <a:off x="0" y="0"/>
          <a:ext cx="0" cy="0"/>
          <a:chOff x="0" y="0"/>
          <a:chExt cx="0" cy="0"/>
        </a:xfrm>
      </p:grpSpPr>
      <p:grpSp>
        <p:nvGrpSpPr>
          <p:cNvPr id="701" name="Google Shape;701;p210"/>
          <p:cNvGrpSpPr/>
          <p:nvPr/>
        </p:nvGrpSpPr>
        <p:grpSpPr>
          <a:xfrm>
            <a:off x="-1" y="-38042"/>
            <a:ext cx="12192000" cy="6858001"/>
            <a:chOff x="0" y="0"/>
            <a:chExt cx="13716000" cy="10287000"/>
          </a:xfrm>
        </p:grpSpPr>
        <p:sp>
          <p:nvSpPr>
            <p:cNvPr id="702" name="Google Shape;702;p21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03" name="Google Shape;703;p21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04" name="Google Shape;704;p21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05" name="Google Shape;705;p210"/>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706" name="Google Shape;706;p21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7" name="Google Shape;707;p210"/>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708" name="Shape 70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709" name="Shape 709"/>
        <p:cNvGrpSpPr/>
        <p:nvPr/>
      </p:nvGrpSpPr>
      <p:grpSpPr>
        <a:xfrm>
          <a:off x="0" y="0"/>
          <a:ext cx="0" cy="0"/>
          <a:chOff x="0" y="0"/>
          <a:chExt cx="0" cy="0"/>
        </a:xfrm>
      </p:grpSpPr>
      <p:sp>
        <p:nvSpPr>
          <p:cNvPr id="710" name="Google Shape;710;p212"/>
          <p:cNvSpPr/>
          <p:nvPr/>
        </p:nvSpPr>
        <p:spPr>
          <a:xfrm>
            <a:off x="786985" y="1025404"/>
            <a:ext cx="9678403"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711" name="Google Shape;711;p212"/>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2" name="Google Shape;712;p212"/>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3" name="Google Shape;713;p212"/>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714" name="Google Shape;714;p212"/>
          <p:cNvSpPr/>
          <p:nvPr/>
        </p:nvSpPr>
        <p:spPr>
          <a:xfrm>
            <a:off x="910484" y="1152220"/>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715" name="Google Shape;715;p212"/>
          <p:cNvSpPr/>
          <p:nvPr/>
        </p:nvSpPr>
        <p:spPr>
          <a:xfrm>
            <a:off x="1074455" y="1297323"/>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716" name="Google Shape;716;p212"/>
          <p:cNvSpPr txBox="1"/>
          <p:nvPr>
            <p:ph type="title"/>
          </p:nvPr>
        </p:nvSpPr>
        <p:spPr>
          <a:xfrm>
            <a:off x="1471623"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717" name="Shape 717"/>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718" name="Shape 718"/>
        <p:cNvGrpSpPr/>
        <p:nvPr/>
      </p:nvGrpSpPr>
      <p:grpSpPr>
        <a:xfrm>
          <a:off x="0" y="0"/>
          <a:ext cx="0" cy="0"/>
          <a:chOff x="0" y="0"/>
          <a:chExt cx="0" cy="0"/>
        </a:xfrm>
      </p:grpSpPr>
      <p:sp>
        <p:nvSpPr>
          <p:cNvPr id="719" name="Google Shape;719;p214"/>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0" name="Google Shape;720;p214"/>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21" name="Google Shape;721;p214"/>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22" name="Google Shape;722;p214"/>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3" name="Google Shape;723;p214"/>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24" name="Google Shape;724;p214"/>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25" name="Google Shape;725;p21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6" name="Google Shape;726;p21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7" name="Google Shape;727;p21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8" name="Google Shape;728;p21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9" name="Google Shape;729;p214"/>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0" name="Google Shape;730;p214"/>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1" name="Google Shape;731;p21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733" name="Shape 733"/>
        <p:cNvGrpSpPr/>
        <p:nvPr/>
      </p:nvGrpSpPr>
      <p:grpSpPr>
        <a:xfrm>
          <a:off x="0" y="0"/>
          <a:ext cx="0" cy="0"/>
          <a:chOff x="0" y="0"/>
          <a:chExt cx="0" cy="0"/>
        </a:xfrm>
      </p:grpSpPr>
      <p:sp>
        <p:nvSpPr>
          <p:cNvPr id="734" name="Google Shape;734;p69"/>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35" name="Google Shape;735;p69"/>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36" name="Google Shape;736;p69"/>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737" name="Shape 737"/>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738" name="Shape 738"/>
        <p:cNvGrpSpPr/>
        <p:nvPr/>
      </p:nvGrpSpPr>
      <p:grpSpPr>
        <a:xfrm>
          <a:off x="0" y="0"/>
          <a:ext cx="0" cy="0"/>
          <a:chOff x="0" y="0"/>
          <a:chExt cx="0" cy="0"/>
        </a:xfrm>
      </p:grpSpPr>
      <p:pic>
        <p:nvPicPr>
          <p:cNvPr descr="Image générée" id="739" name="Google Shape;739;p153"/>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740" name="Google Shape;740;p15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741" name="Shape 741"/>
        <p:cNvGrpSpPr/>
        <p:nvPr/>
      </p:nvGrpSpPr>
      <p:grpSpPr>
        <a:xfrm>
          <a:off x="0" y="0"/>
          <a:ext cx="0" cy="0"/>
          <a:chOff x="0" y="0"/>
          <a:chExt cx="0" cy="0"/>
        </a:xfrm>
      </p:grpSpPr>
      <p:sp>
        <p:nvSpPr>
          <p:cNvPr id="742" name="Google Shape;742;p154"/>
          <p:cNvSpPr txBox="1"/>
          <p:nvPr>
            <p:ph type="title"/>
          </p:nvPr>
        </p:nvSpPr>
        <p:spPr>
          <a:xfrm>
            <a:off x="2621732"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3" name="Google Shape;743;p154"/>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4" name="Google Shape;744;p154"/>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5" name="Google Shape;745;p154"/>
          <p:cNvSpPr txBox="1"/>
          <p:nvPr>
            <p:ph idx="3" type="title"/>
          </p:nvPr>
        </p:nvSpPr>
        <p:spPr>
          <a:xfrm>
            <a:off x="2621768"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6" name="Google Shape;746;p154"/>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7" name="Google Shape;747;p154"/>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8" name="Google Shape;748;p154"/>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9" name="Google Shape;749;p154"/>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0" name="Google Shape;750;p154"/>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1" name="Google Shape;751;p154"/>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2" name="Google Shape;752;p154"/>
          <p:cNvSpPr txBox="1"/>
          <p:nvPr>
            <p:ph idx="13" type="title"/>
          </p:nvPr>
        </p:nvSpPr>
        <p:spPr>
          <a:xfrm>
            <a:off x="8020264"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3" name="Google Shape;753;p154"/>
          <p:cNvSpPr txBox="1"/>
          <p:nvPr>
            <p:ph idx="14" type="title"/>
          </p:nvPr>
        </p:nvSpPr>
        <p:spPr>
          <a:xfrm>
            <a:off x="8020300"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4" name="Google Shape;754;p15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755" name="Shape 755"/>
        <p:cNvGrpSpPr/>
        <p:nvPr/>
      </p:nvGrpSpPr>
      <p:grpSpPr>
        <a:xfrm>
          <a:off x="0" y="0"/>
          <a:ext cx="0" cy="0"/>
          <a:chOff x="0" y="0"/>
          <a:chExt cx="0" cy="0"/>
        </a:xfrm>
      </p:grpSpPr>
      <p:pic>
        <p:nvPicPr>
          <p:cNvPr descr="Image générée" id="756" name="Google Shape;756;p155"/>
          <p:cNvPicPr preferRelativeResize="0"/>
          <p:nvPr/>
        </p:nvPicPr>
        <p:blipFill rotWithShape="1">
          <a:blip r:embed="rId2">
            <a:alphaModFix/>
          </a:blip>
          <a:srcRect b="61972" l="3539" r="75793" t="24327"/>
          <a:stretch/>
        </p:blipFill>
        <p:spPr>
          <a:xfrm>
            <a:off x="1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757" name="Shape 757"/>
        <p:cNvGrpSpPr/>
        <p:nvPr/>
      </p:nvGrpSpPr>
      <p:grpSpPr>
        <a:xfrm>
          <a:off x="0" y="0"/>
          <a:ext cx="0" cy="0"/>
          <a:chOff x="0" y="0"/>
          <a:chExt cx="0" cy="0"/>
        </a:xfrm>
      </p:grpSpPr>
      <p:sp>
        <p:nvSpPr>
          <p:cNvPr id="758" name="Google Shape;758;p156"/>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9" name="Google Shape;759;p156"/>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0" name="Google Shape;760;p156"/>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61" name="Google Shape;761;p15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62" name="Google Shape;762;p156"/>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63" name="Google Shape;763;p156"/>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64" name="Google Shape;764;p156"/>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765" name="Google Shape;765;p156"/>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766" name="Shape 766"/>
        <p:cNvGrpSpPr/>
        <p:nvPr/>
      </p:nvGrpSpPr>
      <p:grpSpPr>
        <a:xfrm>
          <a:off x="0" y="0"/>
          <a:ext cx="0" cy="0"/>
          <a:chOff x="0" y="0"/>
          <a:chExt cx="0" cy="0"/>
        </a:xfrm>
      </p:grpSpPr>
      <p:sp>
        <p:nvSpPr>
          <p:cNvPr id="767" name="Google Shape;767;p157"/>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8" name="Google Shape;768;p157"/>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9" name="Google Shape;769;p157"/>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70" name="Google Shape;770;p15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71" name="Google Shape;771;p157"/>
          <p:cNvSpPr/>
          <p:nvPr/>
        </p:nvSpPr>
        <p:spPr>
          <a:xfrm>
            <a:off x="1504653"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72" name="Google Shape;772;p157"/>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3" name="Google Shape;773;p157"/>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774" name="Google Shape;774;p157"/>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775" name="Shape 775"/>
        <p:cNvGrpSpPr/>
        <p:nvPr/>
      </p:nvGrpSpPr>
      <p:grpSpPr>
        <a:xfrm>
          <a:off x="0" y="0"/>
          <a:ext cx="0" cy="0"/>
          <a:chOff x="0" y="0"/>
          <a:chExt cx="0" cy="0"/>
        </a:xfrm>
      </p:grpSpPr>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776" name="Shape 776"/>
        <p:cNvGrpSpPr/>
        <p:nvPr/>
      </p:nvGrpSpPr>
      <p:grpSpPr>
        <a:xfrm>
          <a:off x="0" y="0"/>
          <a:ext cx="0" cy="0"/>
          <a:chOff x="0" y="0"/>
          <a:chExt cx="0" cy="0"/>
        </a:xfrm>
      </p:grpSpPr>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777" name="Shape 777"/>
        <p:cNvGrpSpPr/>
        <p:nvPr/>
      </p:nvGrpSpPr>
      <p:grpSpPr>
        <a:xfrm>
          <a:off x="0" y="0"/>
          <a:ext cx="0" cy="0"/>
          <a:chOff x="0" y="0"/>
          <a:chExt cx="0" cy="0"/>
        </a:xfrm>
      </p:grpSpPr>
      <p:sp>
        <p:nvSpPr>
          <p:cNvPr id="778" name="Google Shape;778;p160"/>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79" name="Google Shape;779;p160"/>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780" name="Google Shape;780;p160"/>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781" name="Google Shape;781;p160"/>
          <p:cNvSpPr txBox="1"/>
          <p:nvPr>
            <p:ph idx="1" type="body"/>
          </p:nvPr>
        </p:nvSpPr>
        <p:spPr>
          <a:xfrm>
            <a:off x="3715218" y="81034"/>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82" name="Google Shape;782;p160"/>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783" name="Shape 783"/>
        <p:cNvGrpSpPr/>
        <p:nvPr/>
      </p:nvGrpSpPr>
      <p:grpSpPr>
        <a:xfrm>
          <a:off x="0" y="0"/>
          <a:ext cx="0" cy="0"/>
          <a:chOff x="0" y="0"/>
          <a:chExt cx="0" cy="0"/>
        </a:xfrm>
      </p:grpSpPr>
      <p:sp>
        <p:nvSpPr>
          <p:cNvPr id="784" name="Google Shape;784;p161"/>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85" name="Google Shape;785;p161"/>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786" name="Google Shape;786;p161"/>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787" name="Google Shape;787;p161"/>
          <p:cNvSpPr txBox="1"/>
          <p:nvPr>
            <p:ph idx="1" type="body"/>
          </p:nvPr>
        </p:nvSpPr>
        <p:spPr>
          <a:xfrm>
            <a:off x="3715218"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88" name="Google Shape;788;p161"/>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789" name="Shape 789"/>
        <p:cNvGrpSpPr/>
        <p:nvPr/>
      </p:nvGrpSpPr>
      <p:grpSpPr>
        <a:xfrm>
          <a:off x="0" y="0"/>
          <a:ext cx="0" cy="0"/>
          <a:chOff x="0" y="0"/>
          <a:chExt cx="0" cy="0"/>
        </a:xfrm>
      </p:grpSpPr>
      <p:sp>
        <p:nvSpPr>
          <p:cNvPr id="790" name="Google Shape;790;p162"/>
          <p:cNvSpPr txBox="1"/>
          <p:nvPr>
            <p:ph type="title"/>
          </p:nvPr>
        </p:nvSpPr>
        <p:spPr>
          <a:xfrm>
            <a:off x="838200" y="365128"/>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91" name="Google Shape;791;p162"/>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2" name="Google Shape;792;p162"/>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3" name="Google Shape;793;p162"/>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794" name="Shape 794"/>
        <p:cNvGrpSpPr/>
        <p:nvPr/>
      </p:nvGrpSpPr>
      <p:grpSpPr>
        <a:xfrm>
          <a:off x="0" y="0"/>
          <a:ext cx="0" cy="0"/>
          <a:chOff x="0" y="0"/>
          <a:chExt cx="0" cy="0"/>
        </a:xfrm>
      </p:grpSpPr>
      <p:sp>
        <p:nvSpPr>
          <p:cNvPr id="795" name="Google Shape;795;p163"/>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6" name="Google Shape;796;p163"/>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7" name="Google Shape;797;p163"/>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98" name="Google Shape;798;p16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99" name="Google Shape;799;p163"/>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800" name="Google Shape;800;p163"/>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1" name="Google Shape;801;p163"/>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802" name="Google Shape;802;p163"/>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803" name="Shape 803"/>
        <p:cNvGrpSpPr/>
        <p:nvPr/>
      </p:nvGrpSpPr>
      <p:grpSpPr>
        <a:xfrm>
          <a:off x="0" y="0"/>
          <a:ext cx="0" cy="0"/>
          <a:chOff x="0" y="0"/>
          <a:chExt cx="0" cy="0"/>
        </a:xfrm>
      </p:grpSpPr>
      <p:sp>
        <p:nvSpPr>
          <p:cNvPr id="804" name="Google Shape;804;p164"/>
          <p:cNvSpPr/>
          <p:nvPr/>
        </p:nvSpPr>
        <p:spPr>
          <a:xfrm>
            <a:off x="1236925" y="706111"/>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05" name="Google Shape;805;p164"/>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06" name="Google Shape;806;p164"/>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07" name="Google Shape;807;p164"/>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808" name="Google Shape;808;p164"/>
          <p:cNvSpPr/>
          <p:nvPr/>
        </p:nvSpPr>
        <p:spPr>
          <a:xfrm>
            <a:off x="1360436" y="832918"/>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09" name="Google Shape;809;p164"/>
          <p:cNvSpPr/>
          <p:nvPr/>
        </p:nvSpPr>
        <p:spPr>
          <a:xfrm>
            <a:off x="1504665"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10" name="Google Shape;810;p164"/>
          <p:cNvSpPr txBox="1"/>
          <p:nvPr>
            <p:ph type="title"/>
          </p:nvPr>
        </p:nvSpPr>
        <p:spPr>
          <a:xfrm>
            <a:off x="1921565" y="2311682"/>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11" name="Google Shape;811;p164"/>
          <p:cNvSpPr/>
          <p:nvPr/>
        </p:nvSpPr>
        <p:spPr>
          <a:xfrm>
            <a:off x="1773169" y="5360181"/>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812" name="Google Shape;812;p16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813" name="Shape 813"/>
        <p:cNvGrpSpPr/>
        <p:nvPr/>
      </p:nvGrpSpPr>
      <p:grpSpPr>
        <a:xfrm>
          <a:off x="0" y="0"/>
          <a:ext cx="0" cy="0"/>
          <a:chOff x="0" y="0"/>
          <a:chExt cx="0" cy="0"/>
        </a:xfrm>
      </p:grpSpPr>
      <p:grpSp>
        <p:nvGrpSpPr>
          <p:cNvPr id="814" name="Google Shape;814;p165"/>
          <p:cNvGrpSpPr/>
          <p:nvPr/>
        </p:nvGrpSpPr>
        <p:grpSpPr>
          <a:xfrm>
            <a:off x="-1" y="-38041"/>
            <a:ext cx="12192000" cy="6858001"/>
            <a:chOff x="0" y="0"/>
            <a:chExt cx="13716000" cy="10287000"/>
          </a:xfrm>
        </p:grpSpPr>
        <p:sp>
          <p:nvSpPr>
            <p:cNvPr id="815" name="Google Shape;815;p16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816" name="Google Shape;816;p16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817" name="Google Shape;817;p16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818" name="Google Shape;818;p165"/>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819" name="Google Shape;819;p165"/>
          <p:cNvSpPr txBox="1"/>
          <p:nvPr>
            <p:ph type="title"/>
          </p:nvPr>
        </p:nvSpPr>
        <p:spPr>
          <a:xfrm>
            <a:off x="1015448" y="195951"/>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0" name="Google Shape;820;p165"/>
          <p:cNvSpPr txBox="1"/>
          <p:nvPr>
            <p:ph idx="1" type="body"/>
          </p:nvPr>
        </p:nvSpPr>
        <p:spPr>
          <a:xfrm>
            <a:off x="996949" y="685705"/>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821" name="Shape 8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822" name="Shape 822"/>
        <p:cNvGrpSpPr/>
        <p:nvPr/>
      </p:nvGrpSpPr>
      <p:grpSpPr>
        <a:xfrm>
          <a:off x="0" y="0"/>
          <a:ext cx="0" cy="0"/>
          <a:chOff x="0" y="0"/>
          <a:chExt cx="0" cy="0"/>
        </a:xfrm>
      </p:grpSpPr>
      <p:sp>
        <p:nvSpPr>
          <p:cNvPr id="823" name="Google Shape;823;p16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824" name="Shape 824"/>
        <p:cNvGrpSpPr/>
        <p:nvPr/>
      </p:nvGrpSpPr>
      <p:grpSpPr>
        <a:xfrm>
          <a:off x="0" y="0"/>
          <a:ext cx="0" cy="0"/>
          <a:chOff x="0" y="0"/>
          <a:chExt cx="0" cy="0"/>
        </a:xfrm>
      </p:grpSpPr>
      <p:sp>
        <p:nvSpPr>
          <p:cNvPr id="825" name="Google Shape;825;p16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26" name="Google Shape;826;p16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827" name="Google Shape;827;p16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828" name="Google Shape;828;p168"/>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29" name="Google Shape;829;p168"/>
          <p:cNvSpPr txBox="1"/>
          <p:nvPr>
            <p:ph idx="2" type="body"/>
          </p:nvPr>
        </p:nvSpPr>
        <p:spPr>
          <a:xfrm>
            <a:off x="67134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830" name="Shape 830"/>
        <p:cNvGrpSpPr/>
        <p:nvPr/>
      </p:nvGrpSpPr>
      <p:grpSpPr>
        <a:xfrm>
          <a:off x="0" y="0"/>
          <a:ext cx="0" cy="0"/>
          <a:chOff x="0" y="0"/>
          <a:chExt cx="0" cy="0"/>
        </a:xfrm>
      </p:grpSpPr>
      <p:sp>
        <p:nvSpPr>
          <p:cNvPr id="831" name="Google Shape;831;p16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32" name="Google Shape;832;p16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833" name="Google Shape;833;p16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834" name="Google Shape;834;p169"/>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35" name="Google Shape;835;p169"/>
          <p:cNvSpPr txBox="1"/>
          <p:nvPr>
            <p:ph idx="2" type="body"/>
          </p:nvPr>
        </p:nvSpPr>
        <p:spPr>
          <a:xfrm>
            <a:off x="671343" y="1678673"/>
            <a:ext cx="10845479" cy="3539430"/>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836" name="Shape 836"/>
        <p:cNvGrpSpPr/>
        <p:nvPr/>
      </p:nvGrpSpPr>
      <p:grpSpPr>
        <a:xfrm>
          <a:off x="0" y="0"/>
          <a:ext cx="0" cy="0"/>
          <a:chOff x="0" y="0"/>
          <a:chExt cx="0" cy="0"/>
        </a:xfrm>
      </p:grpSpPr>
      <p:sp>
        <p:nvSpPr>
          <p:cNvPr id="837" name="Google Shape;837;p170"/>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38" name="Google Shape;838;p170"/>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39" name="Google Shape;839;p170"/>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40" name="Google Shape;840;p170"/>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841" name="Shape 841"/>
        <p:cNvGrpSpPr/>
        <p:nvPr/>
      </p:nvGrpSpPr>
      <p:grpSpPr>
        <a:xfrm>
          <a:off x="0" y="0"/>
          <a:ext cx="0" cy="0"/>
          <a:chOff x="0" y="0"/>
          <a:chExt cx="0" cy="0"/>
        </a:xfrm>
      </p:grpSpPr>
      <p:sp>
        <p:nvSpPr>
          <p:cNvPr id="842" name="Google Shape;842;p171"/>
          <p:cNvSpPr txBox="1"/>
          <p:nvPr>
            <p:ph idx="1" type="body"/>
          </p:nvPr>
        </p:nvSpPr>
        <p:spPr>
          <a:xfrm>
            <a:off x="323532" y="339526"/>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843" name="Shape 843"/>
        <p:cNvGrpSpPr/>
        <p:nvPr/>
      </p:nvGrpSpPr>
      <p:grpSpPr>
        <a:xfrm>
          <a:off x="0" y="0"/>
          <a:ext cx="0" cy="0"/>
          <a:chOff x="0" y="0"/>
          <a:chExt cx="0" cy="0"/>
        </a:xfrm>
      </p:grpSpPr>
      <p:pic>
        <p:nvPicPr>
          <p:cNvPr descr="Image générée" id="844" name="Google Shape;844;p172"/>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845" name="Google Shape;845;p17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846" name="Shape 846"/>
        <p:cNvGrpSpPr/>
        <p:nvPr/>
      </p:nvGrpSpPr>
      <p:grpSpPr>
        <a:xfrm>
          <a:off x="0" y="0"/>
          <a:ext cx="0" cy="0"/>
          <a:chOff x="0" y="0"/>
          <a:chExt cx="0" cy="0"/>
        </a:xfrm>
      </p:grpSpPr>
      <p:pic>
        <p:nvPicPr>
          <p:cNvPr descr="Image générée" id="847" name="Google Shape;847;p173"/>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848" name="Google Shape;848;p17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849" name="Shape 849"/>
        <p:cNvGrpSpPr/>
        <p:nvPr/>
      </p:nvGrpSpPr>
      <p:grpSpPr>
        <a:xfrm>
          <a:off x="0" y="0"/>
          <a:ext cx="0" cy="0"/>
          <a:chOff x="0" y="0"/>
          <a:chExt cx="0" cy="0"/>
        </a:xfrm>
      </p:grpSpPr>
      <p:pic>
        <p:nvPicPr>
          <p:cNvPr descr="Image générée" id="850" name="Google Shape;850;p174"/>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851" name="Google Shape;851;p17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852" name="Shape 852"/>
        <p:cNvGrpSpPr/>
        <p:nvPr/>
      </p:nvGrpSpPr>
      <p:grpSpPr>
        <a:xfrm>
          <a:off x="0" y="0"/>
          <a:ext cx="0" cy="0"/>
          <a:chOff x="0" y="0"/>
          <a:chExt cx="0" cy="0"/>
        </a:xfrm>
      </p:grpSpPr>
      <p:pic>
        <p:nvPicPr>
          <p:cNvPr descr="Image générée" id="853" name="Google Shape;853;p175"/>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854" name="Google Shape;854;p17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855" name="Shape 855"/>
        <p:cNvGrpSpPr/>
        <p:nvPr/>
      </p:nvGrpSpPr>
      <p:grpSpPr>
        <a:xfrm>
          <a:off x="0" y="0"/>
          <a:ext cx="0" cy="0"/>
          <a:chOff x="0" y="0"/>
          <a:chExt cx="0" cy="0"/>
        </a:xfrm>
      </p:grpSpPr>
      <p:pic>
        <p:nvPicPr>
          <p:cNvPr descr="Image générée" id="856" name="Google Shape;856;p176"/>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857" name="Google Shape;857;p17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858" name="Shape 858"/>
        <p:cNvGrpSpPr/>
        <p:nvPr/>
      </p:nvGrpSpPr>
      <p:grpSpPr>
        <a:xfrm>
          <a:off x="0" y="0"/>
          <a:ext cx="0" cy="0"/>
          <a:chOff x="0" y="0"/>
          <a:chExt cx="0" cy="0"/>
        </a:xfrm>
      </p:grpSpPr>
      <p:sp>
        <p:nvSpPr>
          <p:cNvPr id="859" name="Google Shape;859;p177"/>
          <p:cNvSpPr/>
          <p:nvPr/>
        </p:nvSpPr>
        <p:spPr>
          <a:xfrm>
            <a:off x="83184" y="57588"/>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860" name="Google Shape;860;p177"/>
          <p:cNvSpPr/>
          <p:nvPr/>
        </p:nvSpPr>
        <p:spPr>
          <a:xfrm>
            <a:off x="1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861" name="Google Shape;861;p177"/>
          <p:cNvPicPr preferRelativeResize="0"/>
          <p:nvPr/>
        </p:nvPicPr>
        <p:blipFill rotWithShape="1">
          <a:blip r:embed="rId2">
            <a:alphaModFix/>
          </a:blip>
          <a:srcRect b="61972" l="3539" r="75793" t="24327"/>
          <a:stretch/>
        </p:blipFill>
        <p:spPr>
          <a:xfrm>
            <a:off x="83184" y="76094"/>
            <a:ext cx="1096128" cy="1096276"/>
          </a:xfrm>
          <a:prstGeom prst="rect">
            <a:avLst/>
          </a:prstGeom>
          <a:noFill/>
          <a:ln>
            <a:noFill/>
          </a:ln>
        </p:spPr>
      </p:pic>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868" name="Shape 86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869" name="Shape 869"/>
        <p:cNvGrpSpPr/>
        <p:nvPr/>
      </p:nvGrpSpPr>
      <p:grpSpPr>
        <a:xfrm>
          <a:off x="0" y="0"/>
          <a:ext cx="0" cy="0"/>
          <a:chOff x="0" y="0"/>
          <a:chExt cx="0" cy="0"/>
        </a:xfrm>
      </p:grpSpPr>
      <p:sp>
        <p:nvSpPr>
          <p:cNvPr id="870" name="Google Shape;870;p2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1" name="Google Shape;871;p2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72" name="Google Shape;872;p21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3" name="Google Shape;873;p21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4" name="Google Shape;874;p21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875" name="Shape 875"/>
        <p:cNvGrpSpPr/>
        <p:nvPr/>
      </p:nvGrpSpPr>
      <p:grpSpPr>
        <a:xfrm>
          <a:off x="0" y="0"/>
          <a:ext cx="0" cy="0"/>
          <a:chOff x="0" y="0"/>
          <a:chExt cx="0" cy="0"/>
        </a:xfrm>
      </p:grpSpPr>
      <p:sp>
        <p:nvSpPr>
          <p:cNvPr id="876" name="Google Shape;876;p21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7" name="Google Shape;877;p2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8" name="Google Shape;878;p21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9" name="Google Shape;879;p21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0" name="Google Shape;880;p21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881" name="Shape 881"/>
        <p:cNvGrpSpPr/>
        <p:nvPr/>
      </p:nvGrpSpPr>
      <p:grpSpPr>
        <a:xfrm>
          <a:off x="0" y="0"/>
          <a:ext cx="0" cy="0"/>
          <a:chOff x="0" y="0"/>
          <a:chExt cx="0" cy="0"/>
        </a:xfrm>
      </p:grpSpPr>
      <p:sp>
        <p:nvSpPr>
          <p:cNvPr id="882" name="Google Shape;882;p217"/>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3" name="Google Shape;883;p217"/>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84" name="Google Shape;884;p21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5" name="Google Shape;885;p21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6" name="Google Shape;886;p21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887" name="Shape 887"/>
        <p:cNvGrpSpPr/>
        <p:nvPr/>
      </p:nvGrpSpPr>
      <p:grpSpPr>
        <a:xfrm>
          <a:off x="0" y="0"/>
          <a:ext cx="0" cy="0"/>
          <a:chOff x="0" y="0"/>
          <a:chExt cx="0" cy="0"/>
        </a:xfrm>
      </p:grpSpPr>
      <p:sp>
        <p:nvSpPr>
          <p:cNvPr id="888" name="Google Shape;888;p218"/>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9" name="Google Shape;889;p2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0" name="Google Shape;890;p2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1" name="Google Shape;891;p21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2" name="Google Shape;892;p21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3" name="Google Shape;893;p21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894" name="Shape 894"/>
        <p:cNvGrpSpPr/>
        <p:nvPr/>
      </p:nvGrpSpPr>
      <p:grpSpPr>
        <a:xfrm>
          <a:off x="0" y="0"/>
          <a:ext cx="0" cy="0"/>
          <a:chOff x="0" y="0"/>
          <a:chExt cx="0" cy="0"/>
        </a:xfrm>
      </p:grpSpPr>
      <p:sp>
        <p:nvSpPr>
          <p:cNvPr id="895" name="Google Shape;895;p219"/>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6" name="Google Shape;896;p219"/>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97" name="Google Shape;897;p219"/>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8" name="Google Shape;898;p219"/>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99" name="Google Shape;899;p219"/>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0" name="Google Shape;900;p21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1" name="Google Shape;901;p21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2" name="Google Shape;902;p21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03" name="Shape 903"/>
        <p:cNvGrpSpPr/>
        <p:nvPr/>
      </p:nvGrpSpPr>
      <p:grpSpPr>
        <a:xfrm>
          <a:off x="0" y="0"/>
          <a:ext cx="0" cy="0"/>
          <a:chOff x="0" y="0"/>
          <a:chExt cx="0" cy="0"/>
        </a:xfrm>
      </p:grpSpPr>
      <p:sp>
        <p:nvSpPr>
          <p:cNvPr id="904" name="Google Shape;904;p220"/>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5" name="Google Shape;905;p22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6" name="Google Shape;906;p22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7" name="Google Shape;907;p22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08" name="Shape 908"/>
        <p:cNvGrpSpPr/>
        <p:nvPr/>
      </p:nvGrpSpPr>
      <p:grpSpPr>
        <a:xfrm>
          <a:off x="0" y="0"/>
          <a:ext cx="0" cy="0"/>
          <a:chOff x="0" y="0"/>
          <a:chExt cx="0" cy="0"/>
        </a:xfrm>
      </p:grpSpPr>
      <p:sp>
        <p:nvSpPr>
          <p:cNvPr id="909" name="Google Shape;909;p22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0" name="Google Shape;910;p22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1" name="Google Shape;911;p22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12" name="Shape 912"/>
        <p:cNvGrpSpPr/>
        <p:nvPr/>
      </p:nvGrpSpPr>
      <p:grpSpPr>
        <a:xfrm>
          <a:off x="0" y="0"/>
          <a:ext cx="0" cy="0"/>
          <a:chOff x="0" y="0"/>
          <a:chExt cx="0" cy="0"/>
        </a:xfrm>
      </p:grpSpPr>
      <p:sp>
        <p:nvSpPr>
          <p:cNvPr id="913" name="Google Shape;913;p2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4" name="Google Shape;914;p222"/>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5" name="Google Shape;915;p22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16" name="Google Shape;916;p22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7" name="Google Shape;917;p22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8" name="Google Shape;918;p22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919" name="Shape 919"/>
        <p:cNvGrpSpPr/>
        <p:nvPr/>
      </p:nvGrpSpPr>
      <p:grpSpPr>
        <a:xfrm>
          <a:off x="0" y="0"/>
          <a:ext cx="0" cy="0"/>
          <a:chOff x="0" y="0"/>
          <a:chExt cx="0" cy="0"/>
        </a:xfrm>
      </p:grpSpPr>
      <p:sp>
        <p:nvSpPr>
          <p:cNvPr id="920" name="Google Shape;920;p2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1" name="Google Shape;921;p223"/>
          <p:cNvSpPr/>
          <p:nvPr>
            <p:ph idx="2" type="pic"/>
          </p:nvPr>
        </p:nvSpPr>
        <p:spPr>
          <a:xfrm>
            <a:off x="5183188" y="987441"/>
            <a:ext cx="6172200" cy="4873625"/>
          </a:xfrm>
          <a:prstGeom prst="rect">
            <a:avLst/>
          </a:prstGeom>
          <a:noFill/>
          <a:ln>
            <a:noFill/>
          </a:ln>
        </p:spPr>
      </p:sp>
      <p:sp>
        <p:nvSpPr>
          <p:cNvPr id="922" name="Google Shape;922;p22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23" name="Google Shape;923;p22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4" name="Google Shape;924;p22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5" name="Google Shape;925;p22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26" name="Shape 926"/>
        <p:cNvGrpSpPr/>
        <p:nvPr/>
      </p:nvGrpSpPr>
      <p:grpSpPr>
        <a:xfrm>
          <a:off x="0" y="0"/>
          <a:ext cx="0" cy="0"/>
          <a:chOff x="0" y="0"/>
          <a:chExt cx="0" cy="0"/>
        </a:xfrm>
      </p:grpSpPr>
      <p:sp>
        <p:nvSpPr>
          <p:cNvPr id="927" name="Google Shape;927;p224"/>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8" name="Google Shape;928;p2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9" name="Google Shape;929;p22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0" name="Google Shape;930;p22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1" name="Google Shape;931;p22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932" name="Shape 932"/>
        <p:cNvGrpSpPr/>
        <p:nvPr/>
      </p:nvGrpSpPr>
      <p:grpSpPr>
        <a:xfrm>
          <a:off x="0" y="0"/>
          <a:ext cx="0" cy="0"/>
          <a:chOff x="0" y="0"/>
          <a:chExt cx="0" cy="0"/>
        </a:xfrm>
      </p:grpSpPr>
      <p:sp>
        <p:nvSpPr>
          <p:cNvPr id="933" name="Google Shape;933;p225"/>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4" name="Google Shape;934;p225"/>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5" name="Google Shape;935;p22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6" name="Google Shape;936;p22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7" name="Google Shape;937;p22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938" name="Shape 938"/>
        <p:cNvGrpSpPr/>
        <p:nvPr/>
      </p:nvGrpSpPr>
      <p:grpSpPr>
        <a:xfrm>
          <a:off x="0" y="0"/>
          <a:ext cx="0" cy="0"/>
          <a:chOff x="0" y="0"/>
          <a:chExt cx="0" cy="0"/>
        </a:xfrm>
      </p:grpSpPr>
      <p:grpSp>
        <p:nvGrpSpPr>
          <p:cNvPr id="939" name="Google Shape;939;p226"/>
          <p:cNvGrpSpPr/>
          <p:nvPr/>
        </p:nvGrpSpPr>
        <p:grpSpPr>
          <a:xfrm>
            <a:off x="-1" y="-38042"/>
            <a:ext cx="12192000" cy="6858001"/>
            <a:chOff x="0" y="0"/>
            <a:chExt cx="13716000" cy="10287000"/>
          </a:xfrm>
        </p:grpSpPr>
        <p:sp>
          <p:nvSpPr>
            <p:cNvPr id="940" name="Google Shape;940;p22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41" name="Google Shape;941;p22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42" name="Google Shape;942;p22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43" name="Google Shape;943;p226"/>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944" name="Google Shape;944;p22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5" name="Google Shape;945;p226"/>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946" name="Shape 946"/>
        <p:cNvGrpSpPr/>
        <p:nvPr/>
      </p:nvGrpSpPr>
      <p:grpSpPr>
        <a:xfrm>
          <a:off x="0" y="0"/>
          <a:ext cx="0" cy="0"/>
          <a:chOff x="0" y="0"/>
          <a:chExt cx="0" cy="0"/>
        </a:xfrm>
      </p:grpSpPr>
      <p:sp>
        <p:nvSpPr>
          <p:cNvPr id="947" name="Google Shape;947;p227"/>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948" name="Google Shape;948;p22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949" name="Google Shape;949;p22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950" name="Google Shape;950;p22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951" name="Google Shape;951;p227"/>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952" name="Google Shape;952;p227"/>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953" name="Google Shape;953;p227"/>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4" name="Google Shape;954;p227"/>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955" name="Google Shape;955;p22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956" name="Shape 956"/>
        <p:cNvGrpSpPr/>
        <p:nvPr/>
      </p:nvGrpSpPr>
      <p:grpSpPr>
        <a:xfrm>
          <a:off x="0" y="0"/>
          <a:ext cx="0" cy="0"/>
          <a:chOff x="0" y="0"/>
          <a:chExt cx="0" cy="0"/>
        </a:xfrm>
      </p:grpSpPr>
      <p:grpSp>
        <p:nvGrpSpPr>
          <p:cNvPr id="957" name="Google Shape;957;p228"/>
          <p:cNvGrpSpPr/>
          <p:nvPr/>
        </p:nvGrpSpPr>
        <p:grpSpPr>
          <a:xfrm>
            <a:off x="-1" y="-38042"/>
            <a:ext cx="12192000" cy="6858001"/>
            <a:chOff x="0" y="0"/>
            <a:chExt cx="13716000" cy="10287000"/>
          </a:xfrm>
        </p:grpSpPr>
        <p:sp>
          <p:nvSpPr>
            <p:cNvPr id="958" name="Google Shape;958;p22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59" name="Google Shape;959;p22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60" name="Google Shape;960;p22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61" name="Google Shape;961;p228"/>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962" name="Google Shape;962;p22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3" name="Google Shape;963;p228"/>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964" name="Shape 964"/>
        <p:cNvGrpSpPr/>
        <p:nvPr/>
      </p:nvGrpSpPr>
      <p:grpSpPr>
        <a:xfrm>
          <a:off x="0" y="0"/>
          <a:ext cx="0" cy="0"/>
          <a:chOff x="0" y="0"/>
          <a:chExt cx="0" cy="0"/>
        </a:xfrm>
      </p:grpSpPr>
      <p:grpSp>
        <p:nvGrpSpPr>
          <p:cNvPr id="965" name="Google Shape;965;p229"/>
          <p:cNvGrpSpPr/>
          <p:nvPr/>
        </p:nvGrpSpPr>
        <p:grpSpPr>
          <a:xfrm>
            <a:off x="-1" y="-38042"/>
            <a:ext cx="12192000" cy="6858001"/>
            <a:chOff x="0" y="0"/>
            <a:chExt cx="13716000" cy="10287000"/>
          </a:xfrm>
        </p:grpSpPr>
        <p:sp>
          <p:nvSpPr>
            <p:cNvPr id="966" name="Google Shape;966;p22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67" name="Google Shape;967;p22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68" name="Google Shape;968;p22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69" name="Google Shape;969;p229"/>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970" name="Google Shape;970;p22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1" name="Google Shape;971;p229"/>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972" name="Shape 972"/>
        <p:cNvGrpSpPr/>
        <p:nvPr/>
      </p:nvGrpSpPr>
      <p:grpSpPr>
        <a:xfrm>
          <a:off x="0" y="0"/>
          <a:ext cx="0" cy="0"/>
          <a:chOff x="0" y="0"/>
          <a:chExt cx="0" cy="0"/>
        </a:xfrm>
      </p:grpSpPr>
      <p:sp>
        <p:nvSpPr>
          <p:cNvPr id="973" name="Google Shape;973;p2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974" name="Google Shape;974;p23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975" name="Google Shape;975;p230"/>
          <p:cNvSpPr txBox="1"/>
          <p:nvPr>
            <p:ph idx="1" type="body"/>
          </p:nvPr>
        </p:nvSpPr>
        <p:spPr>
          <a:xfrm>
            <a:off x="3715201" y="81025"/>
            <a:ext cx="4757739" cy="885330"/>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6" name="Google Shape;976;p230"/>
          <p:cNvSpPr txBox="1"/>
          <p:nvPr>
            <p:ph idx="2" type="body"/>
          </p:nvPr>
        </p:nvSpPr>
        <p:spPr>
          <a:xfrm>
            <a:off x="671342" y="1678671"/>
            <a:ext cx="10845479" cy="636031"/>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977" name="Shape 97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978" name="Shape 978"/>
        <p:cNvGrpSpPr/>
        <p:nvPr/>
      </p:nvGrpSpPr>
      <p:grpSpPr>
        <a:xfrm>
          <a:off x="0" y="0"/>
          <a:ext cx="0" cy="0"/>
          <a:chOff x="0" y="0"/>
          <a:chExt cx="0" cy="0"/>
        </a:xfrm>
      </p:grpSpPr>
      <p:sp>
        <p:nvSpPr>
          <p:cNvPr id="979" name="Google Shape;979;p232"/>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0" name="Google Shape;980;p232"/>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81" name="Google Shape;981;p232"/>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82" name="Google Shape;982;p232"/>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3" name="Google Shape;983;p232"/>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84" name="Google Shape;984;p232"/>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85" name="Google Shape;985;p232"/>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6" name="Google Shape;986;p232"/>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7" name="Google Shape;987;p232"/>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8" name="Google Shape;988;p232"/>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9" name="Google Shape;989;p232"/>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0" name="Google Shape;990;p232"/>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1" name="Google Shape;991;p23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98" name="Shape 998"/>
        <p:cNvGrpSpPr/>
        <p:nvPr/>
      </p:nvGrpSpPr>
      <p:grpSpPr>
        <a:xfrm>
          <a:off x="0" y="0"/>
          <a:ext cx="0" cy="0"/>
          <a:chOff x="0" y="0"/>
          <a:chExt cx="0" cy="0"/>
        </a:xfrm>
      </p:grpSpPr>
      <p:sp>
        <p:nvSpPr>
          <p:cNvPr id="999" name="Google Shape;999;p7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0" name="Google Shape;1000;p7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1" name="Google Shape;1001;p7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002" name="Shape 1002"/>
        <p:cNvGrpSpPr/>
        <p:nvPr/>
      </p:nvGrpSpPr>
      <p:grpSpPr>
        <a:xfrm>
          <a:off x="0" y="0"/>
          <a:ext cx="0" cy="0"/>
          <a:chOff x="0" y="0"/>
          <a:chExt cx="0" cy="0"/>
        </a:xfrm>
      </p:grpSpPr>
      <p:sp>
        <p:nvSpPr>
          <p:cNvPr id="1003" name="Google Shape;1003;p74"/>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4" name="Google Shape;1004;p74"/>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005" name="Google Shape;1005;p74"/>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006" name="Google Shape;1006;p74"/>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7" name="Google Shape;1007;p74"/>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008" name="Google Shape;1008;p74"/>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009" name="Google Shape;1009;p7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0" name="Google Shape;1010;p7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1" name="Google Shape;1011;p7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2" name="Google Shape;1012;p7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3" name="Google Shape;1013;p74"/>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4" name="Google Shape;1014;p74"/>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5" name="Google Shape;1015;p7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016" name="Shape 1016"/>
        <p:cNvGrpSpPr/>
        <p:nvPr/>
      </p:nvGrpSpPr>
      <p:grpSpPr>
        <a:xfrm>
          <a:off x="0" y="0"/>
          <a:ext cx="0" cy="0"/>
          <a:chOff x="0" y="0"/>
          <a:chExt cx="0" cy="0"/>
        </a:xfrm>
      </p:grpSpPr>
      <p:sp>
        <p:nvSpPr>
          <p:cNvPr id="1017" name="Google Shape;1017;p17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8" name="Google Shape;1018;p17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19" name="Google Shape;1019;p17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0" name="Google Shape;1020;p17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1" name="Google Shape;1021;p17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2" name="Shape 1022"/>
        <p:cNvGrpSpPr/>
        <p:nvPr/>
      </p:nvGrpSpPr>
      <p:grpSpPr>
        <a:xfrm>
          <a:off x="0" y="0"/>
          <a:ext cx="0" cy="0"/>
          <a:chOff x="0" y="0"/>
          <a:chExt cx="0" cy="0"/>
        </a:xfrm>
      </p:grpSpPr>
      <p:sp>
        <p:nvSpPr>
          <p:cNvPr id="1023" name="Google Shape;1023;p179"/>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4" name="Google Shape;1024;p17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5" name="Google Shape;1025;p17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6" name="Google Shape;1026;p17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7" name="Google Shape;1027;p17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28" name="Shape 1028"/>
        <p:cNvGrpSpPr/>
        <p:nvPr/>
      </p:nvGrpSpPr>
      <p:grpSpPr>
        <a:xfrm>
          <a:off x="0" y="0"/>
          <a:ext cx="0" cy="0"/>
          <a:chOff x="0" y="0"/>
          <a:chExt cx="0" cy="0"/>
        </a:xfrm>
      </p:grpSpPr>
      <p:sp>
        <p:nvSpPr>
          <p:cNvPr id="1029" name="Google Shape;1029;p180"/>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0" name="Google Shape;1030;p180"/>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31" name="Google Shape;1031;p18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2" name="Google Shape;1032;p18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3" name="Google Shape;1033;p18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034" name="Shape 1034"/>
        <p:cNvGrpSpPr/>
        <p:nvPr/>
      </p:nvGrpSpPr>
      <p:grpSpPr>
        <a:xfrm>
          <a:off x="0" y="0"/>
          <a:ext cx="0" cy="0"/>
          <a:chOff x="0" y="0"/>
          <a:chExt cx="0" cy="0"/>
        </a:xfrm>
      </p:grpSpPr>
      <p:sp>
        <p:nvSpPr>
          <p:cNvPr id="1035" name="Google Shape;1035;p18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6" name="Google Shape;1036;p18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7" name="Google Shape;1037;p18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8" name="Google Shape;1038;p18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9" name="Google Shape;1039;p18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0" name="Google Shape;1040;p18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041" name="Shape 1041"/>
        <p:cNvGrpSpPr/>
        <p:nvPr/>
      </p:nvGrpSpPr>
      <p:grpSpPr>
        <a:xfrm>
          <a:off x="0" y="0"/>
          <a:ext cx="0" cy="0"/>
          <a:chOff x="0" y="0"/>
          <a:chExt cx="0" cy="0"/>
        </a:xfrm>
      </p:grpSpPr>
      <p:sp>
        <p:nvSpPr>
          <p:cNvPr id="1042" name="Google Shape;1042;p182"/>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3" name="Google Shape;1043;p182"/>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44" name="Google Shape;1044;p182"/>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5" name="Google Shape;1045;p182"/>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46" name="Google Shape;1046;p182"/>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7" name="Google Shape;1047;p18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8" name="Google Shape;1048;p18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9" name="Google Shape;1049;p18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050" name="Shape 1050"/>
        <p:cNvGrpSpPr/>
        <p:nvPr/>
      </p:nvGrpSpPr>
      <p:grpSpPr>
        <a:xfrm>
          <a:off x="0" y="0"/>
          <a:ext cx="0" cy="0"/>
          <a:chOff x="0" y="0"/>
          <a:chExt cx="0" cy="0"/>
        </a:xfrm>
      </p:grpSpPr>
      <p:sp>
        <p:nvSpPr>
          <p:cNvPr id="1051" name="Google Shape;1051;p183"/>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2" name="Google Shape;1052;p18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3" name="Google Shape;1053;p18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4" name="Google Shape;1054;p18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055" name="Shape 1055"/>
        <p:cNvGrpSpPr/>
        <p:nvPr/>
      </p:nvGrpSpPr>
      <p:grpSpPr>
        <a:xfrm>
          <a:off x="0" y="0"/>
          <a:ext cx="0" cy="0"/>
          <a:chOff x="0" y="0"/>
          <a:chExt cx="0" cy="0"/>
        </a:xfrm>
      </p:grpSpPr>
      <p:sp>
        <p:nvSpPr>
          <p:cNvPr id="1056" name="Google Shape;1056;p18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7" name="Google Shape;1057;p184"/>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58" name="Google Shape;1058;p18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9" name="Google Shape;1059;p18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0" name="Google Shape;1060;p18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1" name="Google Shape;1061;p18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062" name="Shape 1062"/>
        <p:cNvGrpSpPr/>
        <p:nvPr/>
      </p:nvGrpSpPr>
      <p:grpSpPr>
        <a:xfrm>
          <a:off x="0" y="0"/>
          <a:ext cx="0" cy="0"/>
          <a:chOff x="0" y="0"/>
          <a:chExt cx="0" cy="0"/>
        </a:xfrm>
      </p:grpSpPr>
      <p:sp>
        <p:nvSpPr>
          <p:cNvPr id="1063" name="Google Shape;1063;p18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4" name="Google Shape;1064;p185"/>
          <p:cNvSpPr/>
          <p:nvPr>
            <p:ph idx="2" type="pic"/>
          </p:nvPr>
        </p:nvSpPr>
        <p:spPr>
          <a:xfrm>
            <a:off x="5183188" y="987441"/>
            <a:ext cx="6172200" cy="4873625"/>
          </a:xfrm>
          <a:prstGeom prst="rect">
            <a:avLst/>
          </a:prstGeom>
          <a:noFill/>
          <a:ln>
            <a:noFill/>
          </a:ln>
        </p:spPr>
      </p:sp>
      <p:sp>
        <p:nvSpPr>
          <p:cNvPr id="1065" name="Google Shape;1065;p18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66" name="Google Shape;1066;p18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7" name="Google Shape;1067;p18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8" name="Google Shape;1068;p18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069" name="Shape 1069"/>
        <p:cNvGrpSpPr/>
        <p:nvPr/>
      </p:nvGrpSpPr>
      <p:grpSpPr>
        <a:xfrm>
          <a:off x="0" y="0"/>
          <a:ext cx="0" cy="0"/>
          <a:chOff x="0" y="0"/>
          <a:chExt cx="0" cy="0"/>
        </a:xfrm>
      </p:grpSpPr>
      <p:sp>
        <p:nvSpPr>
          <p:cNvPr id="1070" name="Google Shape;1070;p18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1" name="Google Shape;1071;p18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2" name="Google Shape;1072;p18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3" name="Google Shape;1073;p18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4" name="Google Shape;1074;p18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075" name="Shape 1075"/>
        <p:cNvGrpSpPr/>
        <p:nvPr/>
      </p:nvGrpSpPr>
      <p:grpSpPr>
        <a:xfrm>
          <a:off x="0" y="0"/>
          <a:ext cx="0" cy="0"/>
          <a:chOff x="0" y="0"/>
          <a:chExt cx="0" cy="0"/>
        </a:xfrm>
      </p:grpSpPr>
      <p:sp>
        <p:nvSpPr>
          <p:cNvPr id="1076" name="Google Shape;1076;p187"/>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7" name="Google Shape;1077;p187"/>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8" name="Google Shape;1078;p18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9" name="Google Shape;1079;p18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0" name="Google Shape;1080;p18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081" name="Shape 1081"/>
        <p:cNvGrpSpPr/>
        <p:nvPr/>
      </p:nvGrpSpPr>
      <p:grpSpPr>
        <a:xfrm>
          <a:off x="0" y="0"/>
          <a:ext cx="0" cy="0"/>
          <a:chOff x="0" y="0"/>
          <a:chExt cx="0" cy="0"/>
        </a:xfrm>
      </p:grpSpPr>
      <p:grpSp>
        <p:nvGrpSpPr>
          <p:cNvPr id="1082" name="Google Shape;1082;p188"/>
          <p:cNvGrpSpPr/>
          <p:nvPr/>
        </p:nvGrpSpPr>
        <p:grpSpPr>
          <a:xfrm>
            <a:off x="-1" y="-38042"/>
            <a:ext cx="12192000" cy="6858001"/>
            <a:chOff x="0" y="0"/>
            <a:chExt cx="13716000" cy="10287000"/>
          </a:xfrm>
        </p:grpSpPr>
        <p:sp>
          <p:nvSpPr>
            <p:cNvPr id="1083" name="Google Shape;1083;p18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4" name="Google Shape;1084;p18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5" name="Google Shape;1085;p18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86" name="Google Shape;1086;p188"/>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87" name="Google Shape;1087;p18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8" name="Google Shape;1088;p188"/>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089" name="Shape 108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090" name="Shape 1090"/>
        <p:cNvGrpSpPr/>
        <p:nvPr/>
      </p:nvGrpSpPr>
      <p:grpSpPr>
        <a:xfrm>
          <a:off x="0" y="0"/>
          <a:ext cx="0" cy="0"/>
          <a:chOff x="0" y="0"/>
          <a:chExt cx="0" cy="0"/>
        </a:xfrm>
      </p:grpSpPr>
      <p:sp>
        <p:nvSpPr>
          <p:cNvPr id="1091" name="Google Shape;1091;p190"/>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92" name="Google Shape;1092;p19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93" name="Google Shape;1093;p19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94" name="Google Shape;1094;p19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095" name="Google Shape;1095;p190"/>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96" name="Google Shape;1096;p190"/>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97" name="Google Shape;1097;p190"/>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8" name="Google Shape;1098;p190"/>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099" name="Google Shape;1099;p19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100" name="Shape 1100"/>
        <p:cNvGrpSpPr/>
        <p:nvPr/>
      </p:nvGrpSpPr>
      <p:grpSpPr>
        <a:xfrm>
          <a:off x="0" y="0"/>
          <a:ext cx="0" cy="0"/>
          <a:chOff x="0" y="0"/>
          <a:chExt cx="0" cy="0"/>
        </a:xfrm>
      </p:grpSpPr>
      <p:grpSp>
        <p:nvGrpSpPr>
          <p:cNvPr id="1101" name="Google Shape;1101;p191"/>
          <p:cNvGrpSpPr/>
          <p:nvPr/>
        </p:nvGrpSpPr>
        <p:grpSpPr>
          <a:xfrm>
            <a:off x="-1" y="-38042"/>
            <a:ext cx="12192000" cy="6858001"/>
            <a:chOff x="0" y="0"/>
            <a:chExt cx="13716000" cy="10287000"/>
          </a:xfrm>
        </p:grpSpPr>
        <p:sp>
          <p:nvSpPr>
            <p:cNvPr id="1102" name="Google Shape;1102;p19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03" name="Google Shape;1103;p19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04" name="Google Shape;1104;p19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05" name="Google Shape;1105;p191"/>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06" name="Google Shape;1106;p19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7" name="Google Shape;1107;p191"/>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108" name="Shape 1108"/>
        <p:cNvGrpSpPr/>
        <p:nvPr/>
      </p:nvGrpSpPr>
      <p:grpSpPr>
        <a:xfrm>
          <a:off x="0" y="0"/>
          <a:ext cx="0" cy="0"/>
          <a:chOff x="0" y="0"/>
          <a:chExt cx="0" cy="0"/>
        </a:xfrm>
      </p:grpSpPr>
      <p:grpSp>
        <p:nvGrpSpPr>
          <p:cNvPr id="1109" name="Google Shape;1109;p192"/>
          <p:cNvGrpSpPr/>
          <p:nvPr/>
        </p:nvGrpSpPr>
        <p:grpSpPr>
          <a:xfrm>
            <a:off x="-1" y="-38042"/>
            <a:ext cx="12192000" cy="6858001"/>
            <a:chOff x="0" y="0"/>
            <a:chExt cx="13716000" cy="10287000"/>
          </a:xfrm>
        </p:grpSpPr>
        <p:sp>
          <p:nvSpPr>
            <p:cNvPr id="1110" name="Google Shape;1110;p19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1" name="Google Shape;1111;p19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2" name="Google Shape;1112;p19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13" name="Google Shape;1113;p192"/>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14" name="Google Shape;1114;p19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5" name="Google Shape;1115;p192"/>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116" name="Shape 1116"/>
        <p:cNvGrpSpPr/>
        <p:nvPr/>
      </p:nvGrpSpPr>
      <p:grpSpPr>
        <a:xfrm>
          <a:off x="0" y="0"/>
          <a:ext cx="0" cy="0"/>
          <a:chOff x="0" y="0"/>
          <a:chExt cx="0" cy="0"/>
        </a:xfrm>
      </p:grpSpPr>
      <p:sp>
        <p:nvSpPr>
          <p:cNvPr id="1117" name="Google Shape;1117;p19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118" name="Google Shape;1118;p19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1119" name="Google Shape;1119;p193"/>
          <p:cNvSpPr txBox="1"/>
          <p:nvPr>
            <p:ph idx="1" type="body"/>
          </p:nvPr>
        </p:nvSpPr>
        <p:spPr>
          <a:xfrm>
            <a:off x="3715201" y="81025"/>
            <a:ext cx="4757739" cy="885330"/>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0" name="Google Shape;1120;p193"/>
          <p:cNvSpPr txBox="1"/>
          <p:nvPr>
            <p:ph idx="2" type="body"/>
          </p:nvPr>
        </p:nvSpPr>
        <p:spPr>
          <a:xfrm>
            <a:off x="671342" y="1678671"/>
            <a:ext cx="10845479" cy="636031"/>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121" name="Shape 11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128" name="Shape 1128"/>
        <p:cNvGrpSpPr/>
        <p:nvPr/>
      </p:nvGrpSpPr>
      <p:grpSpPr>
        <a:xfrm>
          <a:off x="0" y="0"/>
          <a:ext cx="0" cy="0"/>
          <a:chOff x="0" y="0"/>
          <a:chExt cx="0" cy="0"/>
        </a:xfrm>
      </p:grpSpPr>
      <p:sp>
        <p:nvSpPr>
          <p:cNvPr id="1129" name="Google Shape;1129;p7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0" name="Google Shape;1130;p7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1" name="Google Shape;1131;p7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132" name="Shape 1132"/>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133" name="Shape 1133"/>
        <p:cNvGrpSpPr/>
        <p:nvPr/>
      </p:nvGrpSpPr>
      <p:grpSpPr>
        <a:xfrm>
          <a:off x="0" y="0"/>
          <a:ext cx="0" cy="0"/>
          <a:chOff x="0" y="0"/>
          <a:chExt cx="0" cy="0"/>
        </a:xfrm>
      </p:grpSpPr>
      <p:sp>
        <p:nvSpPr>
          <p:cNvPr id="1134" name="Google Shape;1134;p2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5" name="Google Shape;1135;p2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36" name="Google Shape;1136;p23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7" name="Google Shape;1137;p23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8" name="Google Shape;1138;p23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139" name="Shape 1139"/>
        <p:cNvGrpSpPr/>
        <p:nvPr/>
      </p:nvGrpSpPr>
      <p:grpSpPr>
        <a:xfrm>
          <a:off x="0" y="0"/>
          <a:ext cx="0" cy="0"/>
          <a:chOff x="0" y="0"/>
          <a:chExt cx="0" cy="0"/>
        </a:xfrm>
      </p:grpSpPr>
      <p:sp>
        <p:nvSpPr>
          <p:cNvPr id="1140" name="Google Shape;1140;p234"/>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1" name="Google Shape;1141;p2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2" name="Google Shape;1142;p23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3" name="Google Shape;1143;p23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4" name="Google Shape;1144;p23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145" name="Shape 1145"/>
        <p:cNvGrpSpPr/>
        <p:nvPr/>
      </p:nvGrpSpPr>
      <p:grpSpPr>
        <a:xfrm>
          <a:off x="0" y="0"/>
          <a:ext cx="0" cy="0"/>
          <a:chOff x="0" y="0"/>
          <a:chExt cx="0" cy="0"/>
        </a:xfrm>
      </p:grpSpPr>
      <p:sp>
        <p:nvSpPr>
          <p:cNvPr id="1146" name="Google Shape;1146;p235"/>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7" name="Google Shape;1147;p235"/>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48" name="Google Shape;1148;p23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9" name="Google Shape;1149;p23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0" name="Google Shape;1150;p23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51" name="Shape 1151"/>
        <p:cNvGrpSpPr/>
        <p:nvPr/>
      </p:nvGrpSpPr>
      <p:grpSpPr>
        <a:xfrm>
          <a:off x="0" y="0"/>
          <a:ext cx="0" cy="0"/>
          <a:chOff x="0" y="0"/>
          <a:chExt cx="0" cy="0"/>
        </a:xfrm>
      </p:grpSpPr>
      <p:sp>
        <p:nvSpPr>
          <p:cNvPr id="1152" name="Google Shape;1152;p23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3" name="Google Shape;1153;p23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4" name="Google Shape;1154;p23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5" name="Google Shape;1155;p23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6" name="Google Shape;1156;p23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7" name="Google Shape;1157;p23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158" name="Shape 1158"/>
        <p:cNvGrpSpPr/>
        <p:nvPr/>
      </p:nvGrpSpPr>
      <p:grpSpPr>
        <a:xfrm>
          <a:off x="0" y="0"/>
          <a:ext cx="0" cy="0"/>
          <a:chOff x="0" y="0"/>
          <a:chExt cx="0" cy="0"/>
        </a:xfrm>
      </p:grpSpPr>
      <p:sp>
        <p:nvSpPr>
          <p:cNvPr id="1159" name="Google Shape;1159;p237"/>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0" name="Google Shape;1160;p237"/>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61" name="Google Shape;1161;p237"/>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2" name="Google Shape;1162;p237"/>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63" name="Google Shape;1163;p237"/>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4" name="Google Shape;1164;p23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5" name="Google Shape;1165;p23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6" name="Google Shape;1166;p23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167" name="Shape 1167"/>
        <p:cNvGrpSpPr/>
        <p:nvPr/>
      </p:nvGrpSpPr>
      <p:grpSpPr>
        <a:xfrm>
          <a:off x="0" y="0"/>
          <a:ext cx="0" cy="0"/>
          <a:chOff x="0" y="0"/>
          <a:chExt cx="0" cy="0"/>
        </a:xfrm>
      </p:grpSpPr>
      <p:sp>
        <p:nvSpPr>
          <p:cNvPr id="1168" name="Google Shape;1168;p238"/>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9" name="Google Shape;1169;p23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0" name="Google Shape;1170;p23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1" name="Google Shape;1171;p23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172" name="Shape 1172"/>
        <p:cNvGrpSpPr/>
        <p:nvPr/>
      </p:nvGrpSpPr>
      <p:grpSpPr>
        <a:xfrm>
          <a:off x="0" y="0"/>
          <a:ext cx="0" cy="0"/>
          <a:chOff x="0" y="0"/>
          <a:chExt cx="0" cy="0"/>
        </a:xfrm>
      </p:grpSpPr>
      <p:sp>
        <p:nvSpPr>
          <p:cNvPr id="1173" name="Google Shape;1173;p2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4" name="Google Shape;1174;p239"/>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75" name="Google Shape;1175;p23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76" name="Google Shape;1176;p23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7" name="Google Shape;1177;p23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8" name="Google Shape;1178;p23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179" name="Shape 1179"/>
        <p:cNvGrpSpPr/>
        <p:nvPr/>
      </p:nvGrpSpPr>
      <p:grpSpPr>
        <a:xfrm>
          <a:off x="0" y="0"/>
          <a:ext cx="0" cy="0"/>
          <a:chOff x="0" y="0"/>
          <a:chExt cx="0" cy="0"/>
        </a:xfrm>
      </p:grpSpPr>
      <p:sp>
        <p:nvSpPr>
          <p:cNvPr id="1180" name="Google Shape;1180;p2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1" name="Google Shape;1181;p240"/>
          <p:cNvSpPr/>
          <p:nvPr>
            <p:ph idx="2" type="pic"/>
          </p:nvPr>
        </p:nvSpPr>
        <p:spPr>
          <a:xfrm>
            <a:off x="5183188" y="987441"/>
            <a:ext cx="6172200" cy="4873625"/>
          </a:xfrm>
          <a:prstGeom prst="rect">
            <a:avLst/>
          </a:prstGeom>
          <a:noFill/>
          <a:ln>
            <a:noFill/>
          </a:ln>
        </p:spPr>
      </p:sp>
      <p:sp>
        <p:nvSpPr>
          <p:cNvPr id="1182" name="Google Shape;1182;p24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83" name="Google Shape;1183;p24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4" name="Google Shape;1184;p24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5" name="Google Shape;1185;p24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186" name="Shape 1186"/>
        <p:cNvGrpSpPr/>
        <p:nvPr/>
      </p:nvGrpSpPr>
      <p:grpSpPr>
        <a:xfrm>
          <a:off x="0" y="0"/>
          <a:ext cx="0" cy="0"/>
          <a:chOff x="0" y="0"/>
          <a:chExt cx="0" cy="0"/>
        </a:xfrm>
      </p:grpSpPr>
      <p:sp>
        <p:nvSpPr>
          <p:cNvPr id="1187" name="Google Shape;1187;p24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8" name="Google Shape;1188;p24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9" name="Google Shape;1189;p24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0" name="Google Shape;1190;p24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1" name="Google Shape;1191;p24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192" name="Shape 1192"/>
        <p:cNvGrpSpPr/>
        <p:nvPr/>
      </p:nvGrpSpPr>
      <p:grpSpPr>
        <a:xfrm>
          <a:off x="0" y="0"/>
          <a:ext cx="0" cy="0"/>
          <a:chOff x="0" y="0"/>
          <a:chExt cx="0" cy="0"/>
        </a:xfrm>
      </p:grpSpPr>
      <p:sp>
        <p:nvSpPr>
          <p:cNvPr id="1193" name="Google Shape;1193;p242"/>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4" name="Google Shape;1194;p242"/>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5" name="Google Shape;1195;p24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6" name="Google Shape;1196;p24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7" name="Google Shape;1197;p24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198" name="Shape 1198"/>
        <p:cNvGrpSpPr/>
        <p:nvPr/>
      </p:nvGrpSpPr>
      <p:grpSpPr>
        <a:xfrm>
          <a:off x="0" y="0"/>
          <a:ext cx="0" cy="0"/>
          <a:chOff x="0" y="0"/>
          <a:chExt cx="0" cy="0"/>
        </a:xfrm>
      </p:grpSpPr>
      <p:grpSp>
        <p:nvGrpSpPr>
          <p:cNvPr id="1199" name="Google Shape;1199;p243"/>
          <p:cNvGrpSpPr/>
          <p:nvPr/>
        </p:nvGrpSpPr>
        <p:grpSpPr>
          <a:xfrm>
            <a:off x="-1" y="-38042"/>
            <a:ext cx="12192000" cy="6858001"/>
            <a:chOff x="0" y="0"/>
            <a:chExt cx="13716000" cy="10287000"/>
          </a:xfrm>
        </p:grpSpPr>
        <p:sp>
          <p:nvSpPr>
            <p:cNvPr id="1200" name="Google Shape;1200;p24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01" name="Google Shape;1201;p24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02" name="Google Shape;1202;p24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03" name="Google Shape;1203;p243"/>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204" name="Google Shape;1204;p24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5" name="Google Shape;1205;p243"/>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206" name="Shape 120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207" name="Shape 1207"/>
        <p:cNvGrpSpPr/>
        <p:nvPr/>
      </p:nvGrpSpPr>
      <p:grpSpPr>
        <a:xfrm>
          <a:off x="0" y="0"/>
          <a:ext cx="0" cy="0"/>
          <a:chOff x="0" y="0"/>
          <a:chExt cx="0" cy="0"/>
        </a:xfrm>
      </p:grpSpPr>
      <p:sp>
        <p:nvSpPr>
          <p:cNvPr id="1208" name="Google Shape;1208;p245"/>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09" name="Google Shape;1209;p24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10" name="Google Shape;1210;p24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11" name="Google Shape;1211;p24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212" name="Google Shape;1212;p245"/>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13" name="Google Shape;1213;p245"/>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14" name="Google Shape;1214;p245"/>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5" name="Google Shape;1215;p245"/>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216" name="Google Shape;1216;p24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217" name="Shape 1217"/>
        <p:cNvGrpSpPr/>
        <p:nvPr/>
      </p:nvGrpSpPr>
      <p:grpSpPr>
        <a:xfrm>
          <a:off x="0" y="0"/>
          <a:ext cx="0" cy="0"/>
          <a:chOff x="0" y="0"/>
          <a:chExt cx="0" cy="0"/>
        </a:xfrm>
      </p:grpSpPr>
      <p:grpSp>
        <p:nvGrpSpPr>
          <p:cNvPr id="1218" name="Google Shape;1218;p246"/>
          <p:cNvGrpSpPr/>
          <p:nvPr/>
        </p:nvGrpSpPr>
        <p:grpSpPr>
          <a:xfrm>
            <a:off x="-1" y="-38042"/>
            <a:ext cx="12192000" cy="6858001"/>
            <a:chOff x="0" y="0"/>
            <a:chExt cx="13716000" cy="10287000"/>
          </a:xfrm>
        </p:grpSpPr>
        <p:sp>
          <p:nvSpPr>
            <p:cNvPr id="1219" name="Google Shape;1219;p24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20" name="Google Shape;1220;p24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21" name="Google Shape;1221;p24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22" name="Google Shape;1222;p24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223" name="Google Shape;1223;p24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4" name="Google Shape;1224;p246"/>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225" name="Shape 1225"/>
        <p:cNvGrpSpPr/>
        <p:nvPr/>
      </p:nvGrpSpPr>
      <p:grpSpPr>
        <a:xfrm>
          <a:off x="0" y="0"/>
          <a:ext cx="0" cy="0"/>
          <a:chOff x="0" y="0"/>
          <a:chExt cx="0" cy="0"/>
        </a:xfrm>
      </p:grpSpPr>
      <p:grpSp>
        <p:nvGrpSpPr>
          <p:cNvPr id="1226" name="Google Shape;1226;p247"/>
          <p:cNvGrpSpPr/>
          <p:nvPr/>
        </p:nvGrpSpPr>
        <p:grpSpPr>
          <a:xfrm>
            <a:off x="-1" y="-38042"/>
            <a:ext cx="12192000" cy="6858001"/>
            <a:chOff x="0" y="0"/>
            <a:chExt cx="13716000" cy="10287000"/>
          </a:xfrm>
        </p:grpSpPr>
        <p:sp>
          <p:nvSpPr>
            <p:cNvPr id="1227" name="Google Shape;1227;p24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28" name="Google Shape;1228;p24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29" name="Google Shape;1229;p24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30" name="Google Shape;1230;p247"/>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231" name="Google Shape;1231;p24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2" name="Google Shape;1232;p247"/>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233" name="Shape 123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234" name="Shape 1234"/>
        <p:cNvGrpSpPr/>
        <p:nvPr/>
      </p:nvGrpSpPr>
      <p:grpSpPr>
        <a:xfrm>
          <a:off x="0" y="0"/>
          <a:ext cx="0" cy="0"/>
          <a:chOff x="0" y="0"/>
          <a:chExt cx="0" cy="0"/>
        </a:xfrm>
      </p:grpSpPr>
      <p:sp>
        <p:nvSpPr>
          <p:cNvPr id="1235" name="Google Shape;1235;p249"/>
          <p:cNvSpPr txBox="1"/>
          <p:nvPr>
            <p:ph type="title"/>
          </p:nvPr>
        </p:nvSpPr>
        <p:spPr>
          <a:xfrm>
            <a:off x="2621735"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236" name="Google Shape;1236;p249"/>
          <p:cNvSpPr txBox="1"/>
          <p:nvPr>
            <p:ph idx="1" type="subTitle"/>
          </p:nvPr>
        </p:nvSpPr>
        <p:spPr>
          <a:xfrm>
            <a:off x="2621739"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237" name="Google Shape;1237;p249"/>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238" name="Google Shape;1238;p249"/>
          <p:cNvSpPr txBox="1"/>
          <p:nvPr>
            <p:ph idx="3" type="title"/>
          </p:nvPr>
        </p:nvSpPr>
        <p:spPr>
          <a:xfrm>
            <a:off x="2621767"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239" name="Google Shape;1239;p249"/>
          <p:cNvSpPr txBox="1"/>
          <p:nvPr>
            <p:ph idx="4" type="subTitle"/>
          </p:nvPr>
        </p:nvSpPr>
        <p:spPr>
          <a:xfrm>
            <a:off x="2621739"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240" name="Google Shape;1240;p249"/>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241" name="Google Shape;1241;p249"/>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242" name="Google Shape;1242;p249"/>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243" name="Google Shape;1243;p249"/>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244" name="Google Shape;1244;p249"/>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245" name="Google Shape;1245;p249"/>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246" name="Google Shape;1246;p249"/>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247" name="Google Shape;1247;p249"/>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48" name="Shape 1248"/>
        <p:cNvGrpSpPr/>
        <p:nvPr/>
      </p:nvGrpSpPr>
      <p:grpSpPr>
        <a:xfrm>
          <a:off x="0" y="0"/>
          <a:ext cx="0" cy="0"/>
          <a:chOff x="0" y="0"/>
          <a:chExt cx="0" cy="0"/>
        </a:xfrm>
      </p:grpSpPr>
      <p:sp>
        <p:nvSpPr>
          <p:cNvPr id="1249" name="Google Shape;1249;p250"/>
          <p:cNvSpPr/>
          <p:nvPr/>
        </p:nvSpPr>
        <p:spPr>
          <a:xfrm>
            <a:off x="786985" y="1025404"/>
            <a:ext cx="9678403"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50" name="Google Shape;1250;p250"/>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1" name="Google Shape;1251;p250"/>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2" name="Google Shape;1252;p250"/>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253" name="Google Shape;1253;p250"/>
          <p:cNvSpPr/>
          <p:nvPr/>
        </p:nvSpPr>
        <p:spPr>
          <a:xfrm>
            <a:off x="910484" y="1152220"/>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54" name="Google Shape;1254;p250"/>
          <p:cNvSpPr/>
          <p:nvPr/>
        </p:nvSpPr>
        <p:spPr>
          <a:xfrm>
            <a:off x="1074455" y="1297323"/>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55" name="Google Shape;1255;p250"/>
          <p:cNvSpPr txBox="1"/>
          <p:nvPr>
            <p:ph type="title"/>
          </p:nvPr>
        </p:nvSpPr>
        <p:spPr>
          <a:xfrm>
            <a:off x="1471623"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256" name="Shape 1256"/>
        <p:cNvGrpSpPr/>
        <p:nvPr/>
      </p:nvGrpSpPr>
      <p:grpSpPr>
        <a:xfrm>
          <a:off x="0" y="0"/>
          <a:ext cx="0" cy="0"/>
          <a:chOff x="0" y="0"/>
          <a:chExt cx="0" cy="0"/>
        </a:xfrm>
      </p:grpSpPr>
      <p:sp>
        <p:nvSpPr>
          <p:cNvPr id="1257" name="Google Shape;1257;p251"/>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8" name="Google Shape;1258;p251"/>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259" name="Google Shape;1259;p251"/>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260" name="Google Shape;1260;p251"/>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1" name="Google Shape;1261;p251"/>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262" name="Google Shape;1262;p251"/>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263" name="Google Shape;1263;p25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4" name="Google Shape;1264;p25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5" name="Google Shape;1265;p25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6" name="Google Shape;1266;p25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7" name="Google Shape;1267;p251"/>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8" name="Google Shape;1268;p251"/>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9" name="Google Shape;1269;p25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271" name="Shape 1271"/>
        <p:cNvGrpSpPr/>
        <p:nvPr/>
      </p:nvGrpSpPr>
      <p:grpSpPr>
        <a:xfrm>
          <a:off x="0" y="0"/>
          <a:ext cx="0" cy="0"/>
          <a:chOff x="0" y="0"/>
          <a:chExt cx="0" cy="0"/>
        </a:xfrm>
      </p:grpSpPr>
      <p:sp>
        <p:nvSpPr>
          <p:cNvPr id="1272" name="Google Shape;1272;p79"/>
          <p:cNvSpPr txBox="1"/>
          <p:nvPr>
            <p:ph type="title"/>
          </p:nvPr>
        </p:nvSpPr>
        <p:spPr>
          <a:xfrm>
            <a:off x="2621732"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73" name="Google Shape;1273;p79"/>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4" name="Google Shape;1274;p79"/>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5" name="Google Shape;1275;p79"/>
          <p:cNvSpPr txBox="1"/>
          <p:nvPr>
            <p:ph idx="3" type="title"/>
          </p:nvPr>
        </p:nvSpPr>
        <p:spPr>
          <a:xfrm>
            <a:off x="2621768"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76" name="Google Shape;1276;p79"/>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7" name="Google Shape;1277;p79"/>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8" name="Google Shape;1278;p79"/>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79" name="Google Shape;1279;p79"/>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0" name="Google Shape;1280;p79"/>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1" name="Google Shape;1281;p79"/>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2" name="Google Shape;1282;p79"/>
          <p:cNvSpPr txBox="1"/>
          <p:nvPr>
            <p:ph idx="13" type="title"/>
          </p:nvPr>
        </p:nvSpPr>
        <p:spPr>
          <a:xfrm>
            <a:off x="8020264"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3" name="Google Shape;1283;p79"/>
          <p:cNvSpPr txBox="1"/>
          <p:nvPr>
            <p:ph idx="14" type="title"/>
          </p:nvPr>
        </p:nvSpPr>
        <p:spPr>
          <a:xfrm>
            <a:off x="8020300"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4" name="Google Shape;1284;p7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285" name="Shape 1285"/>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286" name="Shape 1286"/>
        <p:cNvGrpSpPr/>
        <p:nvPr/>
      </p:nvGrpSpPr>
      <p:grpSpPr>
        <a:xfrm>
          <a:off x="0" y="0"/>
          <a:ext cx="0" cy="0"/>
          <a:chOff x="0" y="0"/>
          <a:chExt cx="0" cy="0"/>
        </a:xfrm>
      </p:grpSpPr>
      <p:pic>
        <p:nvPicPr>
          <p:cNvPr descr="Image générée" id="1287" name="Google Shape;1287;p525"/>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1288" name="Google Shape;1288;p52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289" name="Shape 1289"/>
        <p:cNvGrpSpPr/>
        <p:nvPr/>
      </p:nvGrpSpPr>
      <p:grpSpPr>
        <a:xfrm>
          <a:off x="0" y="0"/>
          <a:ext cx="0" cy="0"/>
          <a:chOff x="0" y="0"/>
          <a:chExt cx="0" cy="0"/>
        </a:xfrm>
      </p:grpSpPr>
      <p:sp>
        <p:nvSpPr>
          <p:cNvPr id="1290" name="Google Shape;1290;p526"/>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1" name="Google Shape;1291;p526"/>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2" name="Google Shape;1292;p526"/>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93" name="Shape 1293"/>
        <p:cNvGrpSpPr/>
        <p:nvPr/>
      </p:nvGrpSpPr>
      <p:grpSpPr>
        <a:xfrm>
          <a:off x="0" y="0"/>
          <a:ext cx="0" cy="0"/>
          <a:chOff x="0" y="0"/>
          <a:chExt cx="0" cy="0"/>
        </a:xfrm>
      </p:grpSpPr>
      <p:pic>
        <p:nvPicPr>
          <p:cNvPr descr="Image générée" id="1294" name="Google Shape;1294;p527"/>
          <p:cNvPicPr preferRelativeResize="0"/>
          <p:nvPr/>
        </p:nvPicPr>
        <p:blipFill rotWithShape="1">
          <a:blip r:embed="rId2">
            <a:alphaModFix/>
          </a:blip>
          <a:srcRect b="61972" l="3539" r="75793" t="24327"/>
          <a:stretch/>
        </p:blipFill>
        <p:spPr>
          <a:xfrm>
            <a:off x="1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295" name="Shape 1295"/>
        <p:cNvGrpSpPr/>
        <p:nvPr/>
      </p:nvGrpSpPr>
      <p:grpSpPr>
        <a:xfrm>
          <a:off x="0" y="0"/>
          <a:ext cx="0" cy="0"/>
          <a:chOff x="0" y="0"/>
          <a:chExt cx="0" cy="0"/>
        </a:xfrm>
      </p:grpSpPr>
      <p:sp>
        <p:nvSpPr>
          <p:cNvPr id="1296" name="Google Shape;1296;p528"/>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7" name="Google Shape;1297;p528"/>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8" name="Google Shape;1298;p528"/>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99" name="Google Shape;1299;p52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00" name="Google Shape;1300;p528"/>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01" name="Google Shape;1301;p528"/>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02" name="Google Shape;1302;p528"/>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303" name="Google Shape;1303;p528"/>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304" name="Shape 1304"/>
        <p:cNvGrpSpPr/>
        <p:nvPr/>
      </p:nvGrpSpPr>
      <p:grpSpPr>
        <a:xfrm>
          <a:off x="0" y="0"/>
          <a:ext cx="0" cy="0"/>
          <a:chOff x="0" y="0"/>
          <a:chExt cx="0" cy="0"/>
        </a:xfrm>
      </p:grpSpPr>
      <p:sp>
        <p:nvSpPr>
          <p:cNvPr id="1305" name="Google Shape;1305;p529"/>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06" name="Google Shape;1306;p529"/>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07" name="Google Shape;1307;p529"/>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308" name="Google Shape;1308;p52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09" name="Google Shape;1309;p529"/>
          <p:cNvSpPr/>
          <p:nvPr/>
        </p:nvSpPr>
        <p:spPr>
          <a:xfrm>
            <a:off x="1504653"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10" name="Google Shape;1310;p529"/>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11" name="Google Shape;1311;p529"/>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312" name="Google Shape;1312;p529"/>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313" name="Shape 1313"/>
        <p:cNvGrpSpPr/>
        <p:nvPr/>
      </p:nvGrpSpPr>
      <p:grpSpPr>
        <a:xfrm>
          <a:off x="0" y="0"/>
          <a:ext cx="0" cy="0"/>
          <a:chOff x="0" y="0"/>
          <a:chExt cx="0" cy="0"/>
        </a:xfrm>
      </p:grpSpPr>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314" name="Shape 1314"/>
        <p:cNvGrpSpPr/>
        <p:nvPr/>
      </p:nvGrpSpPr>
      <p:grpSpPr>
        <a:xfrm>
          <a:off x="0" y="0"/>
          <a:ext cx="0" cy="0"/>
          <a:chOff x="0" y="0"/>
          <a:chExt cx="0" cy="0"/>
        </a:xfrm>
      </p:grpSpPr>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315" name="Shape 1315"/>
        <p:cNvGrpSpPr/>
        <p:nvPr/>
      </p:nvGrpSpPr>
      <p:grpSpPr>
        <a:xfrm>
          <a:off x="0" y="0"/>
          <a:ext cx="0" cy="0"/>
          <a:chOff x="0" y="0"/>
          <a:chExt cx="0" cy="0"/>
        </a:xfrm>
      </p:grpSpPr>
      <p:sp>
        <p:nvSpPr>
          <p:cNvPr id="1316" name="Google Shape;1316;p532"/>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17" name="Google Shape;1317;p532"/>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318" name="Google Shape;1318;p532"/>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319" name="Google Shape;1319;p532"/>
          <p:cNvSpPr txBox="1"/>
          <p:nvPr>
            <p:ph idx="1" type="body"/>
          </p:nvPr>
        </p:nvSpPr>
        <p:spPr>
          <a:xfrm>
            <a:off x="3715218" y="81034"/>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320" name="Google Shape;1320;p532"/>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321" name="Shape 1321"/>
        <p:cNvGrpSpPr/>
        <p:nvPr/>
      </p:nvGrpSpPr>
      <p:grpSpPr>
        <a:xfrm>
          <a:off x="0" y="0"/>
          <a:ext cx="0" cy="0"/>
          <a:chOff x="0" y="0"/>
          <a:chExt cx="0" cy="0"/>
        </a:xfrm>
      </p:grpSpPr>
      <p:sp>
        <p:nvSpPr>
          <p:cNvPr id="1322" name="Google Shape;1322;p533"/>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23" name="Google Shape;1323;p533"/>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324" name="Google Shape;1324;p533"/>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325" name="Google Shape;1325;p533"/>
          <p:cNvSpPr txBox="1"/>
          <p:nvPr>
            <p:ph idx="1" type="body"/>
          </p:nvPr>
        </p:nvSpPr>
        <p:spPr>
          <a:xfrm>
            <a:off x="3715218"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326" name="Google Shape;1326;p533"/>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327" name="Shape 1327"/>
        <p:cNvGrpSpPr/>
        <p:nvPr/>
      </p:nvGrpSpPr>
      <p:grpSpPr>
        <a:xfrm>
          <a:off x="0" y="0"/>
          <a:ext cx="0" cy="0"/>
          <a:chOff x="0" y="0"/>
          <a:chExt cx="0" cy="0"/>
        </a:xfrm>
      </p:grpSpPr>
      <p:sp>
        <p:nvSpPr>
          <p:cNvPr id="1328" name="Google Shape;1328;p534"/>
          <p:cNvSpPr txBox="1"/>
          <p:nvPr>
            <p:ph type="title"/>
          </p:nvPr>
        </p:nvSpPr>
        <p:spPr>
          <a:xfrm>
            <a:off x="838200" y="365128"/>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9" name="Google Shape;1329;p534"/>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0" name="Google Shape;1330;p534"/>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1" name="Google Shape;1331;p534"/>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332" name="Shape 1332"/>
        <p:cNvGrpSpPr/>
        <p:nvPr/>
      </p:nvGrpSpPr>
      <p:grpSpPr>
        <a:xfrm>
          <a:off x="0" y="0"/>
          <a:ext cx="0" cy="0"/>
          <a:chOff x="0" y="0"/>
          <a:chExt cx="0" cy="0"/>
        </a:xfrm>
      </p:grpSpPr>
      <p:sp>
        <p:nvSpPr>
          <p:cNvPr id="1333" name="Google Shape;1333;p535"/>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4" name="Google Shape;1334;p535"/>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5" name="Google Shape;1335;p535"/>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336" name="Google Shape;1336;p53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37" name="Google Shape;1337;p535"/>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38" name="Google Shape;1338;p535"/>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39" name="Google Shape;1339;p535"/>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340" name="Google Shape;1340;p535"/>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341" name="Shape 1341"/>
        <p:cNvGrpSpPr/>
        <p:nvPr/>
      </p:nvGrpSpPr>
      <p:grpSpPr>
        <a:xfrm>
          <a:off x="0" y="0"/>
          <a:ext cx="0" cy="0"/>
          <a:chOff x="0" y="0"/>
          <a:chExt cx="0" cy="0"/>
        </a:xfrm>
      </p:grpSpPr>
      <p:sp>
        <p:nvSpPr>
          <p:cNvPr id="1342" name="Google Shape;1342;p536"/>
          <p:cNvSpPr/>
          <p:nvPr/>
        </p:nvSpPr>
        <p:spPr>
          <a:xfrm>
            <a:off x="1236925" y="706111"/>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343" name="Google Shape;1343;p536"/>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4" name="Google Shape;1344;p536"/>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5" name="Google Shape;1345;p536"/>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346" name="Google Shape;1346;p536"/>
          <p:cNvSpPr/>
          <p:nvPr/>
        </p:nvSpPr>
        <p:spPr>
          <a:xfrm>
            <a:off x="1360436" y="832918"/>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347" name="Google Shape;1347;p536"/>
          <p:cNvSpPr/>
          <p:nvPr/>
        </p:nvSpPr>
        <p:spPr>
          <a:xfrm>
            <a:off x="1504665"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348" name="Google Shape;1348;p536"/>
          <p:cNvSpPr txBox="1"/>
          <p:nvPr>
            <p:ph type="title"/>
          </p:nvPr>
        </p:nvSpPr>
        <p:spPr>
          <a:xfrm>
            <a:off x="1921565" y="2311682"/>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49" name="Google Shape;1349;p536"/>
          <p:cNvSpPr/>
          <p:nvPr/>
        </p:nvSpPr>
        <p:spPr>
          <a:xfrm>
            <a:off x="1773169" y="5360181"/>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350" name="Google Shape;1350;p53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351" name="Shape 1351"/>
        <p:cNvGrpSpPr/>
        <p:nvPr/>
      </p:nvGrpSpPr>
      <p:grpSpPr>
        <a:xfrm>
          <a:off x="0" y="0"/>
          <a:ext cx="0" cy="0"/>
          <a:chOff x="0" y="0"/>
          <a:chExt cx="0" cy="0"/>
        </a:xfrm>
      </p:grpSpPr>
      <p:grpSp>
        <p:nvGrpSpPr>
          <p:cNvPr id="1352" name="Google Shape;1352;p537"/>
          <p:cNvGrpSpPr/>
          <p:nvPr/>
        </p:nvGrpSpPr>
        <p:grpSpPr>
          <a:xfrm>
            <a:off x="-1" y="-38041"/>
            <a:ext cx="12192000" cy="6858001"/>
            <a:chOff x="0" y="0"/>
            <a:chExt cx="13716000" cy="10287000"/>
          </a:xfrm>
        </p:grpSpPr>
        <p:sp>
          <p:nvSpPr>
            <p:cNvPr id="1353" name="Google Shape;1353;p53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354" name="Google Shape;1354;p53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355" name="Google Shape;1355;p53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356" name="Google Shape;1356;p537"/>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357" name="Google Shape;1357;p537"/>
          <p:cNvSpPr txBox="1"/>
          <p:nvPr>
            <p:ph type="title"/>
          </p:nvPr>
        </p:nvSpPr>
        <p:spPr>
          <a:xfrm>
            <a:off x="1015448" y="195951"/>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58" name="Google Shape;1358;p537"/>
          <p:cNvSpPr txBox="1"/>
          <p:nvPr>
            <p:ph idx="1" type="body"/>
          </p:nvPr>
        </p:nvSpPr>
        <p:spPr>
          <a:xfrm>
            <a:off x="996949" y="685705"/>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359" name="Shape 135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360" name="Shape 1360"/>
        <p:cNvGrpSpPr/>
        <p:nvPr/>
      </p:nvGrpSpPr>
      <p:grpSpPr>
        <a:xfrm>
          <a:off x="0" y="0"/>
          <a:ext cx="0" cy="0"/>
          <a:chOff x="0" y="0"/>
          <a:chExt cx="0" cy="0"/>
        </a:xfrm>
      </p:grpSpPr>
      <p:sp>
        <p:nvSpPr>
          <p:cNvPr id="1361" name="Google Shape;1361;p53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362" name="Shape 1362"/>
        <p:cNvGrpSpPr/>
        <p:nvPr/>
      </p:nvGrpSpPr>
      <p:grpSpPr>
        <a:xfrm>
          <a:off x="0" y="0"/>
          <a:ext cx="0" cy="0"/>
          <a:chOff x="0" y="0"/>
          <a:chExt cx="0" cy="0"/>
        </a:xfrm>
      </p:grpSpPr>
      <p:sp>
        <p:nvSpPr>
          <p:cNvPr id="1363" name="Google Shape;1363;p54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364" name="Google Shape;1364;p54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5" name="Google Shape;1365;p54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6" name="Google Shape;1366;p540"/>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367" name="Google Shape;1367;p540"/>
          <p:cNvSpPr txBox="1"/>
          <p:nvPr>
            <p:ph idx="2" type="body"/>
          </p:nvPr>
        </p:nvSpPr>
        <p:spPr>
          <a:xfrm>
            <a:off x="67134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368" name="Shape 1368"/>
        <p:cNvGrpSpPr/>
        <p:nvPr/>
      </p:nvGrpSpPr>
      <p:grpSpPr>
        <a:xfrm>
          <a:off x="0" y="0"/>
          <a:ext cx="0" cy="0"/>
          <a:chOff x="0" y="0"/>
          <a:chExt cx="0" cy="0"/>
        </a:xfrm>
      </p:grpSpPr>
      <p:sp>
        <p:nvSpPr>
          <p:cNvPr id="1369" name="Google Shape;1369;p54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370" name="Google Shape;1370;p541"/>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1" name="Google Shape;1371;p541"/>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2" name="Google Shape;1372;p541"/>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373" name="Google Shape;1373;p541"/>
          <p:cNvSpPr txBox="1"/>
          <p:nvPr>
            <p:ph idx="2" type="body"/>
          </p:nvPr>
        </p:nvSpPr>
        <p:spPr>
          <a:xfrm>
            <a:off x="671343" y="1678673"/>
            <a:ext cx="10845479" cy="3539430"/>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374" name="Shape 1374"/>
        <p:cNvGrpSpPr/>
        <p:nvPr/>
      </p:nvGrpSpPr>
      <p:grpSpPr>
        <a:xfrm>
          <a:off x="0" y="0"/>
          <a:ext cx="0" cy="0"/>
          <a:chOff x="0" y="0"/>
          <a:chExt cx="0" cy="0"/>
        </a:xfrm>
      </p:grpSpPr>
      <p:sp>
        <p:nvSpPr>
          <p:cNvPr id="1375" name="Google Shape;1375;p542"/>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76" name="Google Shape;1376;p542"/>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7" name="Google Shape;1377;p542"/>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8" name="Google Shape;1378;p542"/>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379" name="Shape 1379"/>
        <p:cNvGrpSpPr/>
        <p:nvPr/>
      </p:nvGrpSpPr>
      <p:grpSpPr>
        <a:xfrm>
          <a:off x="0" y="0"/>
          <a:ext cx="0" cy="0"/>
          <a:chOff x="0" y="0"/>
          <a:chExt cx="0" cy="0"/>
        </a:xfrm>
      </p:grpSpPr>
      <p:sp>
        <p:nvSpPr>
          <p:cNvPr id="1380" name="Google Shape;1380;p543"/>
          <p:cNvSpPr txBox="1"/>
          <p:nvPr>
            <p:ph idx="1" type="body"/>
          </p:nvPr>
        </p:nvSpPr>
        <p:spPr>
          <a:xfrm>
            <a:off x="323532" y="339526"/>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381" name="Shape 1381"/>
        <p:cNvGrpSpPr/>
        <p:nvPr/>
      </p:nvGrpSpPr>
      <p:grpSpPr>
        <a:xfrm>
          <a:off x="0" y="0"/>
          <a:ext cx="0" cy="0"/>
          <a:chOff x="0" y="0"/>
          <a:chExt cx="0" cy="0"/>
        </a:xfrm>
      </p:grpSpPr>
      <p:pic>
        <p:nvPicPr>
          <p:cNvPr descr="Image générée" id="1382" name="Google Shape;1382;p544"/>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1383" name="Google Shape;1383;p54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384" name="Shape 1384"/>
        <p:cNvGrpSpPr/>
        <p:nvPr/>
      </p:nvGrpSpPr>
      <p:grpSpPr>
        <a:xfrm>
          <a:off x="0" y="0"/>
          <a:ext cx="0" cy="0"/>
          <a:chOff x="0" y="0"/>
          <a:chExt cx="0" cy="0"/>
        </a:xfrm>
      </p:grpSpPr>
      <p:pic>
        <p:nvPicPr>
          <p:cNvPr descr="Image générée" id="1385" name="Google Shape;1385;p545"/>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1386" name="Google Shape;1386;p54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387" name="Shape 1387"/>
        <p:cNvGrpSpPr/>
        <p:nvPr/>
      </p:nvGrpSpPr>
      <p:grpSpPr>
        <a:xfrm>
          <a:off x="0" y="0"/>
          <a:ext cx="0" cy="0"/>
          <a:chOff x="0" y="0"/>
          <a:chExt cx="0" cy="0"/>
        </a:xfrm>
      </p:grpSpPr>
      <p:pic>
        <p:nvPicPr>
          <p:cNvPr descr="Image générée" id="1388" name="Google Shape;1388;p546"/>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1389" name="Google Shape;1389;p54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390" name="Shape 1390"/>
        <p:cNvGrpSpPr/>
        <p:nvPr/>
      </p:nvGrpSpPr>
      <p:grpSpPr>
        <a:xfrm>
          <a:off x="0" y="0"/>
          <a:ext cx="0" cy="0"/>
          <a:chOff x="0" y="0"/>
          <a:chExt cx="0" cy="0"/>
        </a:xfrm>
      </p:grpSpPr>
      <p:pic>
        <p:nvPicPr>
          <p:cNvPr descr="Image générée" id="1391" name="Google Shape;1391;p547"/>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1392" name="Google Shape;1392;p54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393" name="Shape 1393"/>
        <p:cNvGrpSpPr/>
        <p:nvPr/>
      </p:nvGrpSpPr>
      <p:grpSpPr>
        <a:xfrm>
          <a:off x="0" y="0"/>
          <a:ext cx="0" cy="0"/>
          <a:chOff x="0" y="0"/>
          <a:chExt cx="0" cy="0"/>
        </a:xfrm>
      </p:grpSpPr>
      <p:pic>
        <p:nvPicPr>
          <p:cNvPr descr="Image générée" id="1394" name="Google Shape;1394;p548"/>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1395" name="Google Shape;1395;p54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396" name="Shape 1396"/>
        <p:cNvGrpSpPr/>
        <p:nvPr/>
      </p:nvGrpSpPr>
      <p:grpSpPr>
        <a:xfrm>
          <a:off x="0" y="0"/>
          <a:ext cx="0" cy="0"/>
          <a:chOff x="0" y="0"/>
          <a:chExt cx="0" cy="0"/>
        </a:xfrm>
      </p:grpSpPr>
      <p:sp>
        <p:nvSpPr>
          <p:cNvPr id="1397" name="Google Shape;1397;p549"/>
          <p:cNvSpPr/>
          <p:nvPr/>
        </p:nvSpPr>
        <p:spPr>
          <a:xfrm>
            <a:off x="83184" y="57588"/>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398" name="Google Shape;1398;p549"/>
          <p:cNvSpPr/>
          <p:nvPr/>
        </p:nvSpPr>
        <p:spPr>
          <a:xfrm>
            <a:off x="1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399" name="Google Shape;1399;p549"/>
          <p:cNvPicPr preferRelativeResize="0"/>
          <p:nvPr/>
        </p:nvPicPr>
        <p:blipFill rotWithShape="1">
          <a:blip r:embed="rId2">
            <a:alphaModFix/>
          </a:blip>
          <a:srcRect b="61972" l="3539" r="75793" t="24327"/>
          <a:stretch/>
        </p:blipFill>
        <p:spPr>
          <a:xfrm>
            <a:off x="83184" y="76094"/>
            <a:ext cx="1096128" cy="1096276"/>
          </a:xfrm>
          <a:prstGeom prst="rect">
            <a:avLst/>
          </a:prstGeom>
          <a:noFill/>
          <a:ln>
            <a:noFill/>
          </a:ln>
        </p:spPr>
      </p:pic>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406" name="Shape 1406"/>
        <p:cNvGrpSpPr/>
        <p:nvPr/>
      </p:nvGrpSpPr>
      <p:grpSpPr>
        <a:xfrm>
          <a:off x="0" y="0"/>
          <a:ext cx="0" cy="0"/>
          <a:chOff x="0" y="0"/>
          <a:chExt cx="0" cy="0"/>
        </a:xfrm>
      </p:grpSpPr>
      <p:sp>
        <p:nvSpPr>
          <p:cNvPr id="1407" name="Google Shape;1407;p8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8" name="Google Shape;1408;p8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9" name="Google Shape;1409;p8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410" name="Shape 1410"/>
        <p:cNvGrpSpPr/>
        <p:nvPr/>
      </p:nvGrpSpPr>
      <p:grpSpPr>
        <a:xfrm>
          <a:off x="0" y="0"/>
          <a:ext cx="0" cy="0"/>
          <a:chOff x="0" y="0"/>
          <a:chExt cx="0" cy="0"/>
        </a:xfrm>
      </p:grpSpPr>
      <p:sp>
        <p:nvSpPr>
          <p:cNvPr id="1411" name="Google Shape;1411;p25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2" name="Google Shape;1412;p25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13" name="Google Shape;1413;p25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4" name="Google Shape;1414;p25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5" name="Google Shape;1415;p25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416" name="Shape 1416"/>
        <p:cNvGrpSpPr/>
        <p:nvPr/>
      </p:nvGrpSpPr>
      <p:grpSpPr>
        <a:xfrm>
          <a:off x="0" y="0"/>
          <a:ext cx="0" cy="0"/>
          <a:chOff x="0" y="0"/>
          <a:chExt cx="0" cy="0"/>
        </a:xfrm>
      </p:grpSpPr>
      <p:sp>
        <p:nvSpPr>
          <p:cNvPr id="1417" name="Google Shape;1417;p253"/>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8" name="Google Shape;1418;p2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9" name="Google Shape;1419;p25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0" name="Google Shape;1420;p25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1" name="Google Shape;1421;p25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422" name="Shape 1422"/>
        <p:cNvGrpSpPr/>
        <p:nvPr/>
      </p:nvGrpSpPr>
      <p:grpSpPr>
        <a:xfrm>
          <a:off x="0" y="0"/>
          <a:ext cx="0" cy="0"/>
          <a:chOff x="0" y="0"/>
          <a:chExt cx="0" cy="0"/>
        </a:xfrm>
      </p:grpSpPr>
      <p:sp>
        <p:nvSpPr>
          <p:cNvPr id="1423" name="Google Shape;1423;p254"/>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4" name="Google Shape;1424;p254"/>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425" name="Google Shape;1425;p25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6" name="Google Shape;1426;p25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7" name="Google Shape;1427;p25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428" name="Shape 1428"/>
        <p:cNvGrpSpPr/>
        <p:nvPr/>
      </p:nvGrpSpPr>
      <p:grpSpPr>
        <a:xfrm>
          <a:off x="0" y="0"/>
          <a:ext cx="0" cy="0"/>
          <a:chOff x="0" y="0"/>
          <a:chExt cx="0" cy="0"/>
        </a:xfrm>
      </p:grpSpPr>
      <p:sp>
        <p:nvSpPr>
          <p:cNvPr id="1429" name="Google Shape;1429;p255"/>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0" name="Google Shape;1430;p25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1" name="Google Shape;1431;p25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2" name="Google Shape;1432;p25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3" name="Google Shape;1433;p25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4" name="Google Shape;1434;p25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435" name="Shape 1435"/>
        <p:cNvGrpSpPr/>
        <p:nvPr/>
      </p:nvGrpSpPr>
      <p:grpSpPr>
        <a:xfrm>
          <a:off x="0" y="0"/>
          <a:ext cx="0" cy="0"/>
          <a:chOff x="0" y="0"/>
          <a:chExt cx="0" cy="0"/>
        </a:xfrm>
      </p:grpSpPr>
      <p:sp>
        <p:nvSpPr>
          <p:cNvPr id="1436" name="Google Shape;1436;p256"/>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7" name="Google Shape;1437;p256"/>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38" name="Google Shape;1438;p256"/>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9" name="Google Shape;1439;p256"/>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40" name="Google Shape;1440;p256"/>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1" name="Google Shape;1441;p25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2" name="Google Shape;1442;p25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3" name="Google Shape;1443;p25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444" name="Shape 1444"/>
        <p:cNvGrpSpPr/>
        <p:nvPr/>
      </p:nvGrpSpPr>
      <p:grpSpPr>
        <a:xfrm>
          <a:off x="0" y="0"/>
          <a:ext cx="0" cy="0"/>
          <a:chOff x="0" y="0"/>
          <a:chExt cx="0" cy="0"/>
        </a:xfrm>
      </p:grpSpPr>
      <p:sp>
        <p:nvSpPr>
          <p:cNvPr id="1445" name="Google Shape;1445;p257"/>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6" name="Google Shape;1446;p25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7" name="Google Shape;1447;p25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8" name="Google Shape;1448;p25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449" name="Shape 1449"/>
        <p:cNvGrpSpPr/>
        <p:nvPr/>
      </p:nvGrpSpPr>
      <p:grpSpPr>
        <a:xfrm>
          <a:off x="0" y="0"/>
          <a:ext cx="0" cy="0"/>
          <a:chOff x="0" y="0"/>
          <a:chExt cx="0" cy="0"/>
        </a:xfrm>
      </p:grpSpPr>
      <p:sp>
        <p:nvSpPr>
          <p:cNvPr id="1450" name="Google Shape;1450;p2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1" name="Google Shape;1451;p258"/>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52" name="Google Shape;1452;p25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3" name="Google Shape;1453;p25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4" name="Google Shape;1454;p25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5" name="Google Shape;1455;p25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56" name="Shape 1456"/>
        <p:cNvGrpSpPr/>
        <p:nvPr/>
      </p:nvGrpSpPr>
      <p:grpSpPr>
        <a:xfrm>
          <a:off x="0" y="0"/>
          <a:ext cx="0" cy="0"/>
          <a:chOff x="0" y="0"/>
          <a:chExt cx="0" cy="0"/>
        </a:xfrm>
      </p:grpSpPr>
      <p:sp>
        <p:nvSpPr>
          <p:cNvPr id="1457" name="Google Shape;1457;p2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8" name="Google Shape;1458;p259"/>
          <p:cNvSpPr/>
          <p:nvPr>
            <p:ph idx="2" type="pic"/>
          </p:nvPr>
        </p:nvSpPr>
        <p:spPr>
          <a:xfrm>
            <a:off x="5183188" y="987441"/>
            <a:ext cx="6172200" cy="4873625"/>
          </a:xfrm>
          <a:prstGeom prst="rect">
            <a:avLst/>
          </a:prstGeom>
          <a:noFill/>
          <a:ln>
            <a:noFill/>
          </a:ln>
        </p:spPr>
      </p:sp>
      <p:sp>
        <p:nvSpPr>
          <p:cNvPr id="1459" name="Google Shape;1459;p25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60" name="Google Shape;1460;p25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1" name="Google Shape;1461;p25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2" name="Google Shape;1462;p25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463" name="Shape 1463"/>
        <p:cNvGrpSpPr/>
        <p:nvPr/>
      </p:nvGrpSpPr>
      <p:grpSpPr>
        <a:xfrm>
          <a:off x="0" y="0"/>
          <a:ext cx="0" cy="0"/>
          <a:chOff x="0" y="0"/>
          <a:chExt cx="0" cy="0"/>
        </a:xfrm>
      </p:grpSpPr>
      <p:sp>
        <p:nvSpPr>
          <p:cNvPr id="1464" name="Google Shape;1464;p260"/>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5" name="Google Shape;1465;p26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6" name="Google Shape;1466;p26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7" name="Google Shape;1467;p26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8" name="Google Shape;1468;p26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469" name="Shape 1469"/>
        <p:cNvGrpSpPr/>
        <p:nvPr/>
      </p:nvGrpSpPr>
      <p:grpSpPr>
        <a:xfrm>
          <a:off x="0" y="0"/>
          <a:ext cx="0" cy="0"/>
          <a:chOff x="0" y="0"/>
          <a:chExt cx="0" cy="0"/>
        </a:xfrm>
      </p:grpSpPr>
      <p:sp>
        <p:nvSpPr>
          <p:cNvPr id="1470" name="Google Shape;1470;p261"/>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1" name="Google Shape;1471;p261"/>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2" name="Google Shape;1472;p26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3" name="Google Shape;1473;p26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4" name="Google Shape;1474;p26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475" name="Shape 1475"/>
        <p:cNvGrpSpPr/>
        <p:nvPr/>
      </p:nvGrpSpPr>
      <p:grpSpPr>
        <a:xfrm>
          <a:off x="0" y="0"/>
          <a:ext cx="0" cy="0"/>
          <a:chOff x="0" y="0"/>
          <a:chExt cx="0" cy="0"/>
        </a:xfrm>
      </p:grpSpPr>
      <p:grpSp>
        <p:nvGrpSpPr>
          <p:cNvPr id="1476" name="Google Shape;1476;p262"/>
          <p:cNvGrpSpPr/>
          <p:nvPr/>
        </p:nvGrpSpPr>
        <p:grpSpPr>
          <a:xfrm>
            <a:off x="-1" y="-38042"/>
            <a:ext cx="12192000" cy="6858001"/>
            <a:chOff x="0" y="0"/>
            <a:chExt cx="13716000" cy="10287000"/>
          </a:xfrm>
        </p:grpSpPr>
        <p:sp>
          <p:nvSpPr>
            <p:cNvPr id="1477" name="Google Shape;1477;p26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78" name="Google Shape;1478;p26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79" name="Google Shape;1479;p26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80" name="Google Shape;1480;p262"/>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81" name="Google Shape;1481;p26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2" name="Google Shape;1482;p262"/>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483" name="Shape 148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484" name="Shape 1484"/>
        <p:cNvGrpSpPr/>
        <p:nvPr/>
      </p:nvGrpSpPr>
      <p:grpSpPr>
        <a:xfrm>
          <a:off x="0" y="0"/>
          <a:ext cx="0" cy="0"/>
          <a:chOff x="0" y="0"/>
          <a:chExt cx="0" cy="0"/>
        </a:xfrm>
      </p:grpSpPr>
      <p:sp>
        <p:nvSpPr>
          <p:cNvPr id="1485" name="Google Shape;1485;p264"/>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86" name="Google Shape;1486;p26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87" name="Google Shape;1487;p26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88" name="Google Shape;1488;p26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489" name="Google Shape;1489;p264"/>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90" name="Google Shape;1490;p264"/>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91" name="Google Shape;1491;p264"/>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2" name="Google Shape;1492;p264"/>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493" name="Google Shape;1493;p26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494" name="Shape 1494"/>
        <p:cNvGrpSpPr/>
        <p:nvPr/>
      </p:nvGrpSpPr>
      <p:grpSpPr>
        <a:xfrm>
          <a:off x="0" y="0"/>
          <a:ext cx="0" cy="0"/>
          <a:chOff x="0" y="0"/>
          <a:chExt cx="0" cy="0"/>
        </a:xfrm>
      </p:grpSpPr>
      <p:grpSp>
        <p:nvGrpSpPr>
          <p:cNvPr id="1495" name="Google Shape;1495;p265"/>
          <p:cNvGrpSpPr/>
          <p:nvPr/>
        </p:nvGrpSpPr>
        <p:grpSpPr>
          <a:xfrm>
            <a:off x="-1" y="-38042"/>
            <a:ext cx="12192000" cy="6858001"/>
            <a:chOff x="0" y="0"/>
            <a:chExt cx="13716000" cy="10287000"/>
          </a:xfrm>
        </p:grpSpPr>
        <p:sp>
          <p:nvSpPr>
            <p:cNvPr id="1496" name="Google Shape;1496;p26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97" name="Google Shape;1497;p26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98" name="Google Shape;1498;p26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99" name="Google Shape;1499;p265"/>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500" name="Google Shape;1500;p26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1" name="Google Shape;1501;p265"/>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02" name="Shape 1502"/>
        <p:cNvGrpSpPr/>
        <p:nvPr/>
      </p:nvGrpSpPr>
      <p:grpSpPr>
        <a:xfrm>
          <a:off x="0" y="0"/>
          <a:ext cx="0" cy="0"/>
          <a:chOff x="0" y="0"/>
          <a:chExt cx="0" cy="0"/>
        </a:xfrm>
      </p:grpSpPr>
      <p:grpSp>
        <p:nvGrpSpPr>
          <p:cNvPr id="1503" name="Google Shape;1503;p266"/>
          <p:cNvGrpSpPr/>
          <p:nvPr/>
        </p:nvGrpSpPr>
        <p:grpSpPr>
          <a:xfrm>
            <a:off x="-1" y="-38042"/>
            <a:ext cx="12192000" cy="6858001"/>
            <a:chOff x="0" y="0"/>
            <a:chExt cx="13716000" cy="10287000"/>
          </a:xfrm>
        </p:grpSpPr>
        <p:sp>
          <p:nvSpPr>
            <p:cNvPr id="1504" name="Google Shape;1504;p26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05" name="Google Shape;1505;p26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06" name="Google Shape;1506;p26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07" name="Google Shape;1507;p26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508" name="Google Shape;1508;p26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9" name="Google Shape;1509;p266"/>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510" name="Shape 151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511" name="Shape 1511"/>
        <p:cNvGrpSpPr/>
        <p:nvPr/>
      </p:nvGrpSpPr>
      <p:grpSpPr>
        <a:xfrm>
          <a:off x="0" y="0"/>
          <a:ext cx="0" cy="0"/>
          <a:chOff x="0" y="0"/>
          <a:chExt cx="0" cy="0"/>
        </a:xfrm>
      </p:grpSpPr>
      <p:sp>
        <p:nvSpPr>
          <p:cNvPr id="1512" name="Google Shape;1512;p268"/>
          <p:cNvSpPr txBox="1"/>
          <p:nvPr>
            <p:ph type="title"/>
          </p:nvPr>
        </p:nvSpPr>
        <p:spPr>
          <a:xfrm>
            <a:off x="2621735"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513" name="Google Shape;1513;p268"/>
          <p:cNvSpPr txBox="1"/>
          <p:nvPr>
            <p:ph idx="1" type="subTitle"/>
          </p:nvPr>
        </p:nvSpPr>
        <p:spPr>
          <a:xfrm>
            <a:off x="2621739"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514" name="Google Shape;1514;p268"/>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515" name="Google Shape;1515;p268"/>
          <p:cNvSpPr txBox="1"/>
          <p:nvPr>
            <p:ph idx="3" type="title"/>
          </p:nvPr>
        </p:nvSpPr>
        <p:spPr>
          <a:xfrm>
            <a:off x="2621767"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516" name="Google Shape;1516;p268"/>
          <p:cNvSpPr txBox="1"/>
          <p:nvPr>
            <p:ph idx="4" type="subTitle"/>
          </p:nvPr>
        </p:nvSpPr>
        <p:spPr>
          <a:xfrm>
            <a:off x="2621739"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517" name="Google Shape;1517;p268"/>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518" name="Google Shape;1518;p268"/>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519" name="Google Shape;1519;p268"/>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520" name="Google Shape;1520;p268"/>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521" name="Google Shape;1521;p268"/>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522" name="Google Shape;1522;p268"/>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523" name="Google Shape;1523;p268"/>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524" name="Google Shape;1524;p268"/>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525" name="Shape 1525"/>
        <p:cNvGrpSpPr/>
        <p:nvPr/>
      </p:nvGrpSpPr>
      <p:grpSpPr>
        <a:xfrm>
          <a:off x="0" y="0"/>
          <a:ext cx="0" cy="0"/>
          <a:chOff x="0" y="0"/>
          <a:chExt cx="0" cy="0"/>
        </a:xfrm>
      </p:grpSpPr>
      <p:sp>
        <p:nvSpPr>
          <p:cNvPr id="1526" name="Google Shape;1526;p269"/>
          <p:cNvSpPr/>
          <p:nvPr/>
        </p:nvSpPr>
        <p:spPr>
          <a:xfrm>
            <a:off x="786985" y="1025404"/>
            <a:ext cx="9678403"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27" name="Google Shape;1527;p269"/>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8" name="Google Shape;1528;p269"/>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9" name="Google Shape;1529;p269"/>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530" name="Google Shape;1530;p269"/>
          <p:cNvSpPr/>
          <p:nvPr/>
        </p:nvSpPr>
        <p:spPr>
          <a:xfrm>
            <a:off x="910484" y="1152220"/>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31" name="Google Shape;1531;p269"/>
          <p:cNvSpPr/>
          <p:nvPr/>
        </p:nvSpPr>
        <p:spPr>
          <a:xfrm>
            <a:off x="1074455" y="1297323"/>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32" name="Google Shape;1532;p269"/>
          <p:cNvSpPr txBox="1"/>
          <p:nvPr>
            <p:ph type="title"/>
          </p:nvPr>
        </p:nvSpPr>
        <p:spPr>
          <a:xfrm>
            <a:off x="1471623"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533" name="Shape 153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534" name="Shape 1534"/>
        <p:cNvGrpSpPr/>
        <p:nvPr/>
      </p:nvGrpSpPr>
      <p:grpSpPr>
        <a:xfrm>
          <a:off x="0" y="0"/>
          <a:ext cx="0" cy="0"/>
          <a:chOff x="0" y="0"/>
          <a:chExt cx="0" cy="0"/>
        </a:xfrm>
      </p:grpSpPr>
      <p:sp>
        <p:nvSpPr>
          <p:cNvPr id="1535" name="Google Shape;1535;p271"/>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6" name="Google Shape;1536;p271"/>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37" name="Google Shape;1537;p271"/>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38" name="Google Shape;1538;p271"/>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9" name="Google Shape;1539;p271"/>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40" name="Google Shape;1540;p271"/>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41" name="Google Shape;1541;p27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2" name="Google Shape;1542;p27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3" name="Google Shape;1543;p27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4" name="Google Shape;1544;p27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5" name="Google Shape;1545;p271"/>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6" name="Google Shape;1546;p271"/>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7" name="Google Shape;1547;p27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554" name="Shape 155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555" name="Shape 1555"/>
        <p:cNvGrpSpPr/>
        <p:nvPr/>
      </p:nvGrpSpPr>
      <p:grpSpPr>
        <a:xfrm>
          <a:off x="0" y="0"/>
          <a:ext cx="0" cy="0"/>
          <a:chOff x="0" y="0"/>
          <a:chExt cx="0" cy="0"/>
        </a:xfrm>
      </p:grpSpPr>
      <p:sp>
        <p:nvSpPr>
          <p:cNvPr id="1556" name="Google Shape;1556;p27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7" name="Google Shape;1557;p27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58" name="Google Shape;1558;p27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9" name="Google Shape;1559;p27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0" name="Google Shape;1560;p27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561" name="Shape 1561"/>
        <p:cNvGrpSpPr/>
        <p:nvPr/>
      </p:nvGrpSpPr>
      <p:grpSpPr>
        <a:xfrm>
          <a:off x="0" y="0"/>
          <a:ext cx="0" cy="0"/>
          <a:chOff x="0" y="0"/>
          <a:chExt cx="0" cy="0"/>
        </a:xfrm>
      </p:grpSpPr>
      <p:sp>
        <p:nvSpPr>
          <p:cNvPr id="1562" name="Google Shape;1562;p273"/>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3" name="Google Shape;1563;p2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4" name="Google Shape;1564;p27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5" name="Google Shape;1565;p27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6" name="Google Shape;1566;p27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567" name="Shape 1567"/>
        <p:cNvGrpSpPr/>
        <p:nvPr/>
      </p:nvGrpSpPr>
      <p:grpSpPr>
        <a:xfrm>
          <a:off x="0" y="0"/>
          <a:ext cx="0" cy="0"/>
          <a:chOff x="0" y="0"/>
          <a:chExt cx="0" cy="0"/>
        </a:xfrm>
      </p:grpSpPr>
      <p:sp>
        <p:nvSpPr>
          <p:cNvPr id="1568" name="Google Shape;1568;p274"/>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9" name="Google Shape;1569;p274"/>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70" name="Google Shape;1570;p27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1" name="Google Shape;1571;p27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2" name="Google Shape;1572;p27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573" name="Shape 1573"/>
        <p:cNvGrpSpPr/>
        <p:nvPr/>
      </p:nvGrpSpPr>
      <p:grpSpPr>
        <a:xfrm>
          <a:off x="0" y="0"/>
          <a:ext cx="0" cy="0"/>
          <a:chOff x="0" y="0"/>
          <a:chExt cx="0" cy="0"/>
        </a:xfrm>
      </p:grpSpPr>
      <p:sp>
        <p:nvSpPr>
          <p:cNvPr id="1574" name="Google Shape;1574;p275"/>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5" name="Google Shape;1575;p27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6" name="Google Shape;1576;p27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7" name="Google Shape;1577;p27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8" name="Google Shape;1578;p27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9" name="Google Shape;1579;p27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580" name="Shape 1580"/>
        <p:cNvGrpSpPr/>
        <p:nvPr/>
      </p:nvGrpSpPr>
      <p:grpSpPr>
        <a:xfrm>
          <a:off x="0" y="0"/>
          <a:ext cx="0" cy="0"/>
          <a:chOff x="0" y="0"/>
          <a:chExt cx="0" cy="0"/>
        </a:xfrm>
      </p:grpSpPr>
      <p:sp>
        <p:nvSpPr>
          <p:cNvPr id="1581" name="Google Shape;1581;p276"/>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2" name="Google Shape;1582;p276"/>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83" name="Google Shape;1583;p276"/>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4" name="Google Shape;1584;p276"/>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85" name="Google Shape;1585;p276"/>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6" name="Google Shape;1586;p27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7" name="Google Shape;1587;p27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8" name="Google Shape;1588;p27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589" name="Shape 1589"/>
        <p:cNvGrpSpPr/>
        <p:nvPr/>
      </p:nvGrpSpPr>
      <p:grpSpPr>
        <a:xfrm>
          <a:off x="0" y="0"/>
          <a:ext cx="0" cy="0"/>
          <a:chOff x="0" y="0"/>
          <a:chExt cx="0" cy="0"/>
        </a:xfrm>
      </p:grpSpPr>
      <p:sp>
        <p:nvSpPr>
          <p:cNvPr id="1590" name="Google Shape;1590;p277"/>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1" name="Google Shape;1591;p27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2" name="Google Shape;1592;p27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3" name="Google Shape;1593;p27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594" name="Shape 1594"/>
        <p:cNvGrpSpPr/>
        <p:nvPr/>
      </p:nvGrpSpPr>
      <p:grpSpPr>
        <a:xfrm>
          <a:off x="0" y="0"/>
          <a:ext cx="0" cy="0"/>
          <a:chOff x="0" y="0"/>
          <a:chExt cx="0" cy="0"/>
        </a:xfrm>
      </p:grpSpPr>
      <p:sp>
        <p:nvSpPr>
          <p:cNvPr id="1595" name="Google Shape;1595;p27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6" name="Google Shape;1596;p27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7" name="Google Shape;1597;p27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598" name="Shape 1598"/>
        <p:cNvGrpSpPr/>
        <p:nvPr/>
      </p:nvGrpSpPr>
      <p:grpSpPr>
        <a:xfrm>
          <a:off x="0" y="0"/>
          <a:ext cx="0" cy="0"/>
          <a:chOff x="0" y="0"/>
          <a:chExt cx="0" cy="0"/>
        </a:xfrm>
      </p:grpSpPr>
      <p:sp>
        <p:nvSpPr>
          <p:cNvPr id="1599" name="Google Shape;1599;p27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0" name="Google Shape;1600;p279"/>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01" name="Google Shape;1601;p27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02" name="Google Shape;1602;p27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3" name="Google Shape;1603;p27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4" name="Google Shape;1604;p27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605" name="Shape 1605"/>
        <p:cNvGrpSpPr/>
        <p:nvPr/>
      </p:nvGrpSpPr>
      <p:grpSpPr>
        <a:xfrm>
          <a:off x="0" y="0"/>
          <a:ext cx="0" cy="0"/>
          <a:chOff x="0" y="0"/>
          <a:chExt cx="0" cy="0"/>
        </a:xfrm>
      </p:grpSpPr>
      <p:sp>
        <p:nvSpPr>
          <p:cNvPr id="1606" name="Google Shape;1606;p28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7" name="Google Shape;1607;p280"/>
          <p:cNvSpPr/>
          <p:nvPr>
            <p:ph idx="2" type="pic"/>
          </p:nvPr>
        </p:nvSpPr>
        <p:spPr>
          <a:xfrm>
            <a:off x="5183188" y="987441"/>
            <a:ext cx="6172200" cy="4873625"/>
          </a:xfrm>
          <a:prstGeom prst="rect">
            <a:avLst/>
          </a:prstGeom>
          <a:noFill/>
          <a:ln>
            <a:noFill/>
          </a:ln>
        </p:spPr>
      </p:sp>
      <p:sp>
        <p:nvSpPr>
          <p:cNvPr id="1608" name="Google Shape;1608;p28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09" name="Google Shape;1609;p28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0" name="Google Shape;1610;p28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1" name="Google Shape;1611;p28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612" name="Shape 1612"/>
        <p:cNvGrpSpPr/>
        <p:nvPr/>
      </p:nvGrpSpPr>
      <p:grpSpPr>
        <a:xfrm>
          <a:off x="0" y="0"/>
          <a:ext cx="0" cy="0"/>
          <a:chOff x="0" y="0"/>
          <a:chExt cx="0" cy="0"/>
        </a:xfrm>
      </p:grpSpPr>
      <p:sp>
        <p:nvSpPr>
          <p:cNvPr id="1613" name="Google Shape;1613;p28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4" name="Google Shape;1614;p28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5" name="Google Shape;1615;p28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6" name="Google Shape;1616;p28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7" name="Google Shape;1617;p28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618" name="Shape 1618"/>
        <p:cNvGrpSpPr/>
        <p:nvPr/>
      </p:nvGrpSpPr>
      <p:grpSpPr>
        <a:xfrm>
          <a:off x="0" y="0"/>
          <a:ext cx="0" cy="0"/>
          <a:chOff x="0" y="0"/>
          <a:chExt cx="0" cy="0"/>
        </a:xfrm>
      </p:grpSpPr>
      <p:sp>
        <p:nvSpPr>
          <p:cNvPr id="1619" name="Google Shape;1619;p282"/>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0" name="Google Shape;1620;p282"/>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1" name="Google Shape;1621;p28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2" name="Google Shape;1622;p28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3" name="Google Shape;1623;p28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24" name="Shape 1624"/>
        <p:cNvGrpSpPr/>
        <p:nvPr/>
      </p:nvGrpSpPr>
      <p:grpSpPr>
        <a:xfrm>
          <a:off x="0" y="0"/>
          <a:ext cx="0" cy="0"/>
          <a:chOff x="0" y="0"/>
          <a:chExt cx="0" cy="0"/>
        </a:xfrm>
      </p:grpSpPr>
      <p:grpSp>
        <p:nvGrpSpPr>
          <p:cNvPr id="1625" name="Google Shape;1625;p283"/>
          <p:cNvGrpSpPr/>
          <p:nvPr/>
        </p:nvGrpSpPr>
        <p:grpSpPr>
          <a:xfrm>
            <a:off x="-1" y="-38042"/>
            <a:ext cx="12192000" cy="6858001"/>
            <a:chOff x="0" y="0"/>
            <a:chExt cx="13716000" cy="10287000"/>
          </a:xfrm>
        </p:grpSpPr>
        <p:sp>
          <p:nvSpPr>
            <p:cNvPr id="1626" name="Google Shape;1626;p28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27" name="Google Shape;1627;p28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28" name="Google Shape;1628;p28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29" name="Google Shape;1629;p283"/>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30" name="Google Shape;1630;p28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1" name="Google Shape;1631;p283"/>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632" name="Shape 1632"/>
        <p:cNvGrpSpPr/>
        <p:nvPr/>
      </p:nvGrpSpPr>
      <p:grpSpPr>
        <a:xfrm>
          <a:off x="0" y="0"/>
          <a:ext cx="0" cy="0"/>
          <a:chOff x="0" y="0"/>
          <a:chExt cx="0" cy="0"/>
        </a:xfrm>
      </p:grpSpPr>
      <p:sp>
        <p:nvSpPr>
          <p:cNvPr id="1633" name="Google Shape;1633;p284"/>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34" name="Google Shape;1634;p28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35" name="Google Shape;1635;p28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36" name="Google Shape;1636;p28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637" name="Google Shape;1637;p284"/>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38" name="Google Shape;1638;p284"/>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39" name="Google Shape;1639;p284"/>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0" name="Google Shape;1640;p284"/>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641" name="Google Shape;1641;p28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642" name="Shape 1642"/>
        <p:cNvGrpSpPr/>
        <p:nvPr/>
      </p:nvGrpSpPr>
      <p:grpSpPr>
        <a:xfrm>
          <a:off x="0" y="0"/>
          <a:ext cx="0" cy="0"/>
          <a:chOff x="0" y="0"/>
          <a:chExt cx="0" cy="0"/>
        </a:xfrm>
      </p:grpSpPr>
      <p:grpSp>
        <p:nvGrpSpPr>
          <p:cNvPr id="1643" name="Google Shape;1643;p285"/>
          <p:cNvGrpSpPr/>
          <p:nvPr/>
        </p:nvGrpSpPr>
        <p:grpSpPr>
          <a:xfrm>
            <a:off x="-1" y="-38042"/>
            <a:ext cx="12192000" cy="6858001"/>
            <a:chOff x="0" y="0"/>
            <a:chExt cx="13716000" cy="10287000"/>
          </a:xfrm>
        </p:grpSpPr>
        <p:sp>
          <p:nvSpPr>
            <p:cNvPr id="1644" name="Google Shape;1644;p28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45" name="Google Shape;1645;p28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46" name="Google Shape;1646;p28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47" name="Google Shape;1647;p285"/>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48" name="Google Shape;1648;p28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9" name="Google Shape;1649;p285"/>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50" name="Shape 1650"/>
        <p:cNvGrpSpPr/>
        <p:nvPr/>
      </p:nvGrpSpPr>
      <p:grpSpPr>
        <a:xfrm>
          <a:off x="0" y="0"/>
          <a:ext cx="0" cy="0"/>
          <a:chOff x="0" y="0"/>
          <a:chExt cx="0" cy="0"/>
        </a:xfrm>
      </p:grpSpPr>
      <p:grpSp>
        <p:nvGrpSpPr>
          <p:cNvPr id="1651" name="Google Shape;1651;p286"/>
          <p:cNvGrpSpPr/>
          <p:nvPr/>
        </p:nvGrpSpPr>
        <p:grpSpPr>
          <a:xfrm>
            <a:off x="-1" y="-38042"/>
            <a:ext cx="12192000" cy="6858001"/>
            <a:chOff x="0" y="0"/>
            <a:chExt cx="13716000" cy="10287000"/>
          </a:xfrm>
        </p:grpSpPr>
        <p:sp>
          <p:nvSpPr>
            <p:cNvPr id="1652" name="Google Shape;1652;p28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53" name="Google Shape;1653;p28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54" name="Google Shape;1654;p28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55" name="Google Shape;1655;p28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56" name="Google Shape;1656;p28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7" name="Google Shape;1657;p286"/>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658" name="Shape 165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665" name="Shape 1665"/>
        <p:cNvGrpSpPr/>
        <p:nvPr/>
      </p:nvGrpSpPr>
      <p:grpSpPr>
        <a:xfrm>
          <a:off x="0" y="0"/>
          <a:ext cx="0" cy="0"/>
          <a:chOff x="0" y="0"/>
          <a:chExt cx="0" cy="0"/>
        </a:xfrm>
      </p:grpSpPr>
      <p:sp>
        <p:nvSpPr>
          <p:cNvPr id="1666" name="Google Shape;1666;p8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7" name="Google Shape;1667;p8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8" name="Google Shape;1668;p8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669" name="Shape 1669"/>
        <p:cNvGrpSpPr/>
        <p:nvPr/>
      </p:nvGrpSpPr>
      <p:grpSpPr>
        <a:xfrm>
          <a:off x="0" y="0"/>
          <a:ext cx="0" cy="0"/>
          <a:chOff x="0" y="0"/>
          <a:chExt cx="0" cy="0"/>
        </a:xfrm>
      </p:grpSpPr>
      <p:sp>
        <p:nvSpPr>
          <p:cNvPr id="1670" name="Google Shape;1670;p28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1" name="Google Shape;1671;p28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72" name="Google Shape;1672;p28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3" name="Google Shape;1673;p28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4" name="Google Shape;1674;p28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675" name="Shape 1675"/>
        <p:cNvGrpSpPr/>
        <p:nvPr/>
      </p:nvGrpSpPr>
      <p:grpSpPr>
        <a:xfrm>
          <a:off x="0" y="0"/>
          <a:ext cx="0" cy="0"/>
          <a:chOff x="0" y="0"/>
          <a:chExt cx="0" cy="0"/>
        </a:xfrm>
      </p:grpSpPr>
      <p:sp>
        <p:nvSpPr>
          <p:cNvPr id="1676" name="Google Shape;1676;p289"/>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7" name="Google Shape;1677;p28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8" name="Google Shape;1678;p28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9" name="Google Shape;1679;p28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0" name="Google Shape;1680;p28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681" name="Shape 1681"/>
        <p:cNvGrpSpPr/>
        <p:nvPr/>
      </p:nvGrpSpPr>
      <p:grpSpPr>
        <a:xfrm>
          <a:off x="0" y="0"/>
          <a:ext cx="0" cy="0"/>
          <a:chOff x="0" y="0"/>
          <a:chExt cx="0" cy="0"/>
        </a:xfrm>
      </p:grpSpPr>
      <p:sp>
        <p:nvSpPr>
          <p:cNvPr id="1682" name="Google Shape;1682;p290"/>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3" name="Google Shape;1683;p290"/>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684" name="Google Shape;1684;p29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5" name="Google Shape;1685;p29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6" name="Google Shape;1686;p29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687" name="Shape 1687"/>
        <p:cNvGrpSpPr/>
        <p:nvPr/>
      </p:nvGrpSpPr>
      <p:grpSpPr>
        <a:xfrm>
          <a:off x="0" y="0"/>
          <a:ext cx="0" cy="0"/>
          <a:chOff x="0" y="0"/>
          <a:chExt cx="0" cy="0"/>
        </a:xfrm>
      </p:grpSpPr>
      <p:sp>
        <p:nvSpPr>
          <p:cNvPr id="1688" name="Google Shape;1688;p29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9" name="Google Shape;1689;p29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0" name="Google Shape;1690;p29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1" name="Google Shape;1691;p29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2" name="Google Shape;1692;p29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3" name="Google Shape;1693;p29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694" name="Shape 1694"/>
        <p:cNvGrpSpPr/>
        <p:nvPr/>
      </p:nvGrpSpPr>
      <p:grpSpPr>
        <a:xfrm>
          <a:off x="0" y="0"/>
          <a:ext cx="0" cy="0"/>
          <a:chOff x="0" y="0"/>
          <a:chExt cx="0" cy="0"/>
        </a:xfrm>
      </p:grpSpPr>
      <p:sp>
        <p:nvSpPr>
          <p:cNvPr id="1695" name="Google Shape;1695;p292"/>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6" name="Google Shape;1696;p292"/>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97" name="Google Shape;1697;p292"/>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8" name="Google Shape;1698;p292"/>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99" name="Google Shape;1699;p292"/>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0" name="Google Shape;1700;p29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1" name="Google Shape;1701;p29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2" name="Google Shape;1702;p29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703" name="Shape 1703"/>
        <p:cNvGrpSpPr/>
        <p:nvPr/>
      </p:nvGrpSpPr>
      <p:grpSpPr>
        <a:xfrm>
          <a:off x="0" y="0"/>
          <a:ext cx="0" cy="0"/>
          <a:chOff x="0" y="0"/>
          <a:chExt cx="0" cy="0"/>
        </a:xfrm>
      </p:grpSpPr>
      <p:sp>
        <p:nvSpPr>
          <p:cNvPr id="1704" name="Google Shape;1704;p293"/>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5" name="Google Shape;1705;p29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6" name="Google Shape;1706;p29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7" name="Google Shape;1707;p29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708" name="Shape 1708"/>
        <p:cNvGrpSpPr/>
        <p:nvPr/>
      </p:nvGrpSpPr>
      <p:grpSpPr>
        <a:xfrm>
          <a:off x="0" y="0"/>
          <a:ext cx="0" cy="0"/>
          <a:chOff x="0" y="0"/>
          <a:chExt cx="0" cy="0"/>
        </a:xfrm>
      </p:grpSpPr>
      <p:sp>
        <p:nvSpPr>
          <p:cNvPr id="1709" name="Google Shape;1709;p29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0" name="Google Shape;1710;p294"/>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11" name="Google Shape;1711;p29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12" name="Google Shape;1712;p29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3" name="Google Shape;1713;p29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4" name="Google Shape;1714;p29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715" name="Shape 1715"/>
        <p:cNvGrpSpPr/>
        <p:nvPr/>
      </p:nvGrpSpPr>
      <p:grpSpPr>
        <a:xfrm>
          <a:off x="0" y="0"/>
          <a:ext cx="0" cy="0"/>
          <a:chOff x="0" y="0"/>
          <a:chExt cx="0" cy="0"/>
        </a:xfrm>
      </p:grpSpPr>
      <p:sp>
        <p:nvSpPr>
          <p:cNvPr id="1716" name="Google Shape;1716;p29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7" name="Google Shape;1717;p295"/>
          <p:cNvSpPr/>
          <p:nvPr>
            <p:ph idx="2" type="pic"/>
          </p:nvPr>
        </p:nvSpPr>
        <p:spPr>
          <a:xfrm>
            <a:off x="5183188" y="987441"/>
            <a:ext cx="6172200" cy="4873625"/>
          </a:xfrm>
          <a:prstGeom prst="rect">
            <a:avLst/>
          </a:prstGeom>
          <a:noFill/>
          <a:ln>
            <a:noFill/>
          </a:ln>
        </p:spPr>
      </p:sp>
      <p:sp>
        <p:nvSpPr>
          <p:cNvPr id="1718" name="Google Shape;1718;p29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19" name="Google Shape;1719;p29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0" name="Google Shape;1720;p29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1" name="Google Shape;1721;p29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722" name="Shape 1722"/>
        <p:cNvGrpSpPr/>
        <p:nvPr/>
      </p:nvGrpSpPr>
      <p:grpSpPr>
        <a:xfrm>
          <a:off x="0" y="0"/>
          <a:ext cx="0" cy="0"/>
          <a:chOff x="0" y="0"/>
          <a:chExt cx="0" cy="0"/>
        </a:xfrm>
      </p:grpSpPr>
      <p:sp>
        <p:nvSpPr>
          <p:cNvPr id="1723" name="Google Shape;1723;p29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4" name="Google Shape;1724;p29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5" name="Google Shape;1725;p29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6" name="Google Shape;1726;p29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7" name="Google Shape;1727;p29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728" name="Shape 1728"/>
        <p:cNvGrpSpPr/>
        <p:nvPr/>
      </p:nvGrpSpPr>
      <p:grpSpPr>
        <a:xfrm>
          <a:off x="0" y="0"/>
          <a:ext cx="0" cy="0"/>
          <a:chOff x="0" y="0"/>
          <a:chExt cx="0" cy="0"/>
        </a:xfrm>
      </p:grpSpPr>
      <p:sp>
        <p:nvSpPr>
          <p:cNvPr id="1729" name="Google Shape;1729;p297"/>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0" name="Google Shape;1730;p297"/>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1" name="Google Shape;1731;p29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2" name="Google Shape;1732;p29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3" name="Google Shape;1733;p29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734" name="Shape 1734"/>
        <p:cNvGrpSpPr/>
        <p:nvPr/>
      </p:nvGrpSpPr>
      <p:grpSpPr>
        <a:xfrm>
          <a:off x="0" y="0"/>
          <a:ext cx="0" cy="0"/>
          <a:chOff x="0" y="0"/>
          <a:chExt cx="0" cy="0"/>
        </a:xfrm>
      </p:grpSpPr>
      <p:grpSp>
        <p:nvGrpSpPr>
          <p:cNvPr id="1735" name="Google Shape;1735;p298"/>
          <p:cNvGrpSpPr/>
          <p:nvPr/>
        </p:nvGrpSpPr>
        <p:grpSpPr>
          <a:xfrm>
            <a:off x="-1" y="-38042"/>
            <a:ext cx="12192000" cy="6858001"/>
            <a:chOff x="0" y="0"/>
            <a:chExt cx="13716000" cy="10287000"/>
          </a:xfrm>
        </p:grpSpPr>
        <p:sp>
          <p:nvSpPr>
            <p:cNvPr id="1736" name="Google Shape;1736;p29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37" name="Google Shape;1737;p29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38" name="Google Shape;1738;p29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39" name="Google Shape;1739;p298"/>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740" name="Google Shape;1740;p29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1" name="Google Shape;1741;p298"/>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742" name="Shape 174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743" name="Shape 1743"/>
        <p:cNvGrpSpPr/>
        <p:nvPr/>
      </p:nvGrpSpPr>
      <p:grpSpPr>
        <a:xfrm>
          <a:off x="0" y="0"/>
          <a:ext cx="0" cy="0"/>
          <a:chOff x="0" y="0"/>
          <a:chExt cx="0" cy="0"/>
        </a:xfrm>
      </p:grpSpPr>
      <p:sp>
        <p:nvSpPr>
          <p:cNvPr id="1744" name="Google Shape;1744;p300"/>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745" name="Google Shape;1745;p30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46" name="Google Shape;1746;p30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47" name="Google Shape;1747;p30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748" name="Google Shape;1748;p300"/>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749" name="Google Shape;1749;p300"/>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750" name="Google Shape;1750;p300"/>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51" name="Google Shape;1751;p300"/>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752" name="Google Shape;1752;p30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753" name="Shape 1753"/>
        <p:cNvGrpSpPr/>
        <p:nvPr/>
      </p:nvGrpSpPr>
      <p:grpSpPr>
        <a:xfrm>
          <a:off x="0" y="0"/>
          <a:ext cx="0" cy="0"/>
          <a:chOff x="0" y="0"/>
          <a:chExt cx="0" cy="0"/>
        </a:xfrm>
      </p:grpSpPr>
      <p:grpSp>
        <p:nvGrpSpPr>
          <p:cNvPr id="1754" name="Google Shape;1754;p301"/>
          <p:cNvGrpSpPr/>
          <p:nvPr/>
        </p:nvGrpSpPr>
        <p:grpSpPr>
          <a:xfrm>
            <a:off x="-1" y="-38042"/>
            <a:ext cx="12192000" cy="6858001"/>
            <a:chOff x="0" y="0"/>
            <a:chExt cx="13716000" cy="10287000"/>
          </a:xfrm>
        </p:grpSpPr>
        <p:sp>
          <p:nvSpPr>
            <p:cNvPr id="1755" name="Google Shape;1755;p30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56" name="Google Shape;1756;p30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57" name="Google Shape;1757;p30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58" name="Google Shape;1758;p301"/>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759" name="Google Shape;1759;p30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0" name="Google Shape;1760;p301"/>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761" name="Shape 1761"/>
        <p:cNvGrpSpPr/>
        <p:nvPr/>
      </p:nvGrpSpPr>
      <p:grpSpPr>
        <a:xfrm>
          <a:off x="0" y="0"/>
          <a:ext cx="0" cy="0"/>
          <a:chOff x="0" y="0"/>
          <a:chExt cx="0" cy="0"/>
        </a:xfrm>
      </p:grpSpPr>
      <p:grpSp>
        <p:nvGrpSpPr>
          <p:cNvPr id="1762" name="Google Shape;1762;p302"/>
          <p:cNvGrpSpPr/>
          <p:nvPr/>
        </p:nvGrpSpPr>
        <p:grpSpPr>
          <a:xfrm>
            <a:off x="-1" y="-38042"/>
            <a:ext cx="12192000" cy="6858001"/>
            <a:chOff x="0" y="0"/>
            <a:chExt cx="13716000" cy="10287000"/>
          </a:xfrm>
        </p:grpSpPr>
        <p:sp>
          <p:nvSpPr>
            <p:cNvPr id="1763" name="Google Shape;1763;p30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64" name="Google Shape;1764;p30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65" name="Google Shape;1765;p30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66" name="Google Shape;1766;p302"/>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767" name="Google Shape;1767;p30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8" name="Google Shape;1768;p302"/>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769" name="Shape 176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770" name="Shape 1770"/>
        <p:cNvGrpSpPr/>
        <p:nvPr/>
      </p:nvGrpSpPr>
      <p:grpSpPr>
        <a:xfrm>
          <a:off x="0" y="0"/>
          <a:ext cx="0" cy="0"/>
          <a:chOff x="0" y="0"/>
          <a:chExt cx="0" cy="0"/>
        </a:xfrm>
      </p:grpSpPr>
      <p:sp>
        <p:nvSpPr>
          <p:cNvPr id="1771" name="Google Shape;1771;p304"/>
          <p:cNvSpPr txBox="1"/>
          <p:nvPr>
            <p:ph type="title"/>
          </p:nvPr>
        </p:nvSpPr>
        <p:spPr>
          <a:xfrm>
            <a:off x="2621735"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772" name="Google Shape;1772;p304"/>
          <p:cNvSpPr txBox="1"/>
          <p:nvPr>
            <p:ph idx="1" type="subTitle"/>
          </p:nvPr>
        </p:nvSpPr>
        <p:spPr>
          <a:xfrm>
            <a:off x="2621739"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773" name="Google Shape;1773;p304"/>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774" name="Google Shape;1774;p304"/>
          <p:cNvSpPr txBox="1"/>
          <p:nvPr>
            <p:ph idx="3" type="title"/>
          </p:nvPr>
        </p:nvSpPr>
        <p:spPr>
          <a:xfrm>
            <a:off x="2621767"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775" name="Google Shape;1775;p304"/>
          <p:cNvSpPr txBox="1"/>
          <p:nvPr>
            <p:ph idx="4" type="subTitle"/>
          </p:nvPr>
        </p:nvSpPr>
        <p:spPr>
          <a:xfrm>
            <a:off x="2621739"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776" name="Google Shape;1776;p304"/>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777" name="Google Shape;1777;p304"/>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778" name="Google Shape;1778;p304"/>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779" name="Google Shape;1779;p304"/>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780" name="Google Shape;1780;p304"/>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781" name="Google Shape;1781;p304"/>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782" name="Google Shape;1782;p304"/>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783" name="Google Shape;1783;p304"/>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784" name="Shape 1784"/>
        <p:cNvGrpSpPr/>
        <p:nvPr/>
      </p:nvGrpSpPr>
      <p:grpSpPr>
        <a:xfrm>
          <a:off x="0" y="0"/>
          <a:ext cx="0" cy="0"/>
          <a:chOff x="0" y="0"/>
          <a:chExt cx="0" cy="0"/>
        </a:xfrm>
      </p:grpSpPr>
      <p:sp>
        <p:nvSpPr>
          <p:cNvPr id="1785" name="Google Shape;1785;p305"/>
          <p:cNvSpPr/>
          <p:nvPr/>
        </p:nvSpPr>
        <p:spPr>
          <a:xfrm>
            <a:off x="786985" y="1025404"/>
            <a:ext cx="9678403"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86" name="Google Shape;1786;p305"/>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7" name="Google Shape;1787;p305"/>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8" name="Google Shape;1788;p305"/>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789" name="Google Shape;1789;p305"/>
          <p:cNvSpPr/>
          <p:nvPr/>
        </p:nvSpPr>
        <p:spPr>
          <a:xfrm>
            <a:off x="910484" y="1152220"/>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90" name="Google Shape;1790;p305"/>
          <p:cNvSpPr/>
          <p:nvPr/>
        </p:nvSpPr>
        <p:spPr>
          <a:xfrm>
            <a:off x="1074455" y="1297323"/>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91" name="Google Shape;1791;p305"/>
          <p:cNvSpPr txBox="1"/>
          <p:nvPr>
            <p:ph type="title"/>
          </p:nvPr>
        </p:nvSpPr>
        <p:spPr>
          <a:xfrm>
            <a:off x="1471623"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792" name="Shape 1792"/>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793" name="Shape 1793"/>
        <p:cNvGrpSpPr/>
        <p:nvPr/>
      </p:nvGrpSpPr>
      <p:grpSpPr>
        <a:xfrm>
          <a:off x="0" y="0"/>
          <a:ext cx="0" cy="0"/>
          <a:chOff x="0" y="0"/>
          <a:chExt cx="0" cy="0"/>
        </a:xfrm>
      </p:grpSpPr>
      <p:sp>
        <p:nvSpPr>
          <p:cNvPr id="1794" name="Google Shape;1794;p307"/>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5" name="Google Shape;1795;p307"/>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96" name="Google Shape;1796;p307"/>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97" name="Google Shape;1797;p307"/>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8" name="Google Shape;1798;p307"/>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99" name="Google Shape;1799;p307"/>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800" name="Google Shape;1800;p307"/>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1" name="Google Shape;1801;p307"/>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2" name="Google Shape;1802;p307"/>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3" name="Google Shape;1803;p307"/>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4" name="Google Shape;1804;p307"/>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5" name="Google Shape;1805;p307"/>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6" name="Google Shape;1806;p30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813" name="Shape 1813"/>
        <p:cNvGrpSpPr/>
        <p:nvPr/>
      </p:nvGrpSpPr>
      <p:grpSpPr>
        <a:xfrm>
          <a:off x="0" y="0"/>
          <a:ext cx="0" cy="0"/>
          <a:chOff x="0" y="0"/>
          <a:chExt cx="0" cy="0"/>
        </a:xfrm>
      </p:grpSpPr>
      <p:sp>
        <p:nvSpPr>
          <p:cNvPr id="1814" name="Google Shape;1814;p8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815" name="Google Shape;1815;p8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16" name="Google Shape;1816;p8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17" name="Google Shape;1817;p87"/>
          <p:cNvSpPr txBox="1"/>
          <p:nvPr>
            <p:ph idx="1" type="body"/>
          </p:nvPr>
        </p:nvSpPr>
        <p:spPr>
          <a:xfrm>
            <a:off x="3715201" y="81025"/>
            <a:ext cx="4757739" cy="885330"/>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8" name="Google Shape;1818;p87"/>
          <p:cNvSpPr txBox="1"/>
          <p:nvPr>
            <p:ph idx="2" type="body"/>
          </p:nvPr>
        </p:nvSpPr>
        <p:spPr>
          <a:xfrm>
            <a:off x="671342" y="1678671"/>
            <a:ext cx="10845479" cy="636031"/>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819" name="Shape 1819"/>
        <p:cNvGrpSpPr/>
        <p:nvPr/>
      </p:nvGrpSpPr>
      <p:grpSpPr>
        <a:xfrm>
          <a:off x="0" y="0"/>
          <a:ext cx="0" cy="0"/>
          <a:chOff x="0" y="0"/>
          <a:chExt cx="0" cy="0"/>
        </a:xfrm>
      </p:grpSpPr>
      <p:sp>
        <p:nvSpPr>
          <p:cNvPr id="1820" name="Google Shape;1820;p308"/>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821" name="Google Shape;1821;p30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2" name="Google Shape;1822;p30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3" name="Google Shape;1823;p30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824" name="Google Shape;1824;p308"/>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825" name="Google Shape;1825;p308"/>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826" name="Google Shape;1826;p308"/>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7" name="Google Shape;1827;p308"/>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pic>
        <p:nvPicPr>
          <p:cNvPr id="1828" name="Google Shape;1828;p30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1829" name="Shape 1829"/>
        <p:cNvGrpSpPr/>
        <p:nvPr/>
      </p:nvGrpSpPr>
      <p:grpSpPr>
        <a:xfrm>
          <a:off x="0" y="0"/>
          <a:ext cx="0" cy="0"/>
          <a:chOff x="0" y="0"/>
          <a:chExt cx="0" cy="0"/>
        </a:xfrm>
      </p:grpSpPr>
      <p:sp>
        <p:nvSpPr>
          <p:cNvPr id="1830" name="Google Shape;1830;p309"/>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1" name="Google Shape;1831;p309"/>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832" name="Google Shape;1832;p30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3" name="Google Shape;1833;p30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4" name="Google Shape;1834;p30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835" name="Shape 1835"/>
        <p:cNvGrpSpPr/>
        <p:nvPr/>
      </p:nvGrpSpPr>
      <p:grpSpPr>
        <a:xfrm>
          <a:off x="0" y="0"/>
          <a:ext cx="0" cy="0"/>
          <a:chOff x="0" y="0"/>
          <a:chExt cx="0" cy="0"/>
        </a:xfrm>
      </p:grpSpPr>
      <p:sp>
        <p:nvSpPr>
          <p:cNvPr id="1836" name="Google Shape;1836;p310"/>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7" name="Google Shape;1837;p3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8" name="Google Shape;1838;p31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9" name="Google Shape;1839;p31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0" name="Google Shape;1840;p31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1841" name="Shape 1841"/>
        <p:cNvGrpSpPr/>
        <p:nvPr/>
      </p:nvGrpSpPr>
      <p:grpSpPr>
        <a:xfrm>
          <a:off x="0" y="0"/>
          <a:ext cx="0" cy="0"/>
          <a:chOff x="0" y="0"/>
          <a:chExt cx="0" cy="0"/>
        </a:xfrm>
      </p:grpSpPr>
      <p:sp>
        <p:nvSpPr>
          <p:cNvPr id="1842" name="Google Shape;1842;p311"/>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3" name="Google Shape;1843;p311"/>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844" name="Google Shape;1844;p31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5" name="Google Shape;1845;p31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6" name="Google Shape;1846;p31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847" name="Shape 1847"/>
        <p:cNvGrpSpPr/>
        <p:nvPr/>
      </p:nvGrpSpPr>
      <p:grpSpPr>
        <a:xfrm>
          <a:off x="0" y="0"/>
          <a:ext cx="0" cy="0"/>
          <a:chOff x="0" y="0"/>
          <a:chExt cx="0" cy="0"/>
        </a:xfrm>
      </p:grpSpPr>
      <p:sp>
        <p:nvSpPr>
          <p:cNvPr id="1848" name="Google Shape;1848;p312"/>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9" name="Google Shape;1849;p31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0" name="Google Shape;1850;p31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1" name="Google Shape;1851;p31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2" name="Google Shape;1852;p31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3" name="Google Shape;1853;p31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854" name="Shape 1854"/>
        <p:cNvGrpSpPr/>
        <p:nvPr/>
      </p:nvGrpSpPr>
      <p:grpSpPr>
        <a:xfrm>
          <a:off x="0" y="0"/>
          <a:ext cx="0" cy="0"/>
          <a:chOff x="0" y="0"/>
          <a:chExt cx="0" cy="0"/>
        </a:xfrm>
      </p:grpSpPr>
      <p:sp>
        <p:nvSpPr>
          <p:cNvPr id="1855" name="Google Shape;1855;p313"/>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6" name="Google Shape;1856;p31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7" name="Google Shape;1857;p31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8" name="Google Shape;1858;p31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859" name="Shape 1859"/>
        <p:cNvGrpSpPr/>
        <p:nvPr/>
      </p:nvGrpSpPr>
      <p:grpSpPr>
        <a:xfrm>
          <a:off x="0" y="0"/>
          <a:ext cx="0" cy="0"/>
          <a:chOff x="0" y="0"/>
          <a:chExt cx="0" cy="0"/>
        </a:xfrm>
      </p:grpSpPr>
      <p:sp>
        <p:nvSpPr>
          <p:cNvPr id="1860" name="Google Shape;1860;p31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1" name="Google Shape;1861;p31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2" name="Google Shape;1862;p31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863" name="Shape 1863"/>
        <p:cNvGrpSpPr/>
        <p:nvPr/>
      </p:nvGrpSpPr>
      <p:grpSpPr>
        <a:xfrm>
          <a:off x="0" y="0"/>
          <a:ext cx="0" cy="0"/>
          <a:chOff x="0" y="0"/>
          <a:chExt cx="0" cy="0"/>
        </a:xfrm>
      </p:grpSpPr>
      <p:sp>
        <p:nvSpPr>
          <p:cNvPr id="1864" name="Google Shape;1864;p3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5" name="Google Shape;1865;p315"/>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66" name="Google Shape;1866;p31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67" name="Google Shape;1867;p31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8" name="Google Shape;1868;p31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9" name="Google Shape;1869;p31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876" name="Shape 187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877" name="Shape 1877"/>
        <p:cNvGrpSpPr/>
        <p:nvPr/>
      </p:nvGrpSpPr>
      <p:grpSpPr>
        <a:xfrm>
          <a:off x="0" y="0"/>
          <a:ext cx="0" cy="0"/>
          <a:chOff x="0" y="0"/>
          <a:chExt cx="0" cy="0"/>
        </a:xfrm>
      </p:grpSpPr>
      <p:sp>
        <p:nvSpPr>
          <p:cNvPr id="1878" name="Google Shape;1878;p3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9" name="Google Shape;1879;p3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80" name="Google Shape;1880;p31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1" name="Google Shape;1881;p31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2" name="Google Shape;1882;p31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883" name="Shape 1883"/>
        <p:cNvGrpSpPr/>
        <p:nvPr/>
      </p:nvGrpSpPr>
      <p:grpSpPr>
        <a:xfrm>
          <a:off x="0" y="0"/>
          <a:ext cx="0" cy="0"/>
          <a:chOff x="0" y="0"/>
          <a:chExt cx="0" cy="0"/>
        </a:xfrm>
      </p:grpSpPr>
      <p:sp>
        <p:nvSpPr>
          <p:cNvPr id="1884" name="Google Shape;1884;p317"/>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5" name="Google Shape;1885;p3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6" name="Google Shape;1886;p31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7" name="Google Shape;1887;p31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8" name="Google Shape;1888;p31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889" name="Shape 1889"/>
        <p:cNvGrpSpPr/>
        <p:nvPr/>
      </p:nvGrpSpPr>
      <p:grpSpPr>
        <a:xfrm>
          <a:off x="0" y="0"/>
          <a:ext cx="0" cy="0"/>
          <a:chOff x="0" y="0"/>
          <a:chExt cx="0" cy="0"/>
        </a:xfrm>
      </p:grpSpPr>
      <p:sp>
        <p:nvSpPr>
          <p:cNvPr id="1890" name="Google Shape;1890;p318"/>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1" name="Google Shape;1891;p318"/>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892" name="Google Shape;1892;p31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3" name="Google Shape;1893;p31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4" name="Google Shape;1894;p31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895" name="Shape 1895"/>
        <p:cNvGrpSpPr/>
        <p:nvPr/>
      </p:nvGrpSpPr>
      <p:grpSpPr>
        <a:xfrm>
          <a:off x="0" y="0"/>
          <a:ext cx="0" cy="0"/>
          <a:chOff x="0" y="0"/>
          <a:chExt cx="0" cy="0"/>
        </a:xfrm>
      </p:grpSpPr>
      <p:sp>
        <p:nvSpPr>
          <p:cNvPr id="1896" name="Google Shape;1896;p319"/>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7" name="Google Shape;1897;p3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8" name="Google Shape;1898;p3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9" name="Google Shape;1899;p31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0" name="Google Shape;1900;p31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1" name="Google Shape;1901;p31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902" name="Shape 1902"/>
        <p:cNvGrpSpPr/>
        <p:nvPr/>
      </p:nvGrpSpPr>
      <p:grpSpPr>
        <a:xfrm>
          <a:off x="0" y="0"/>
          <a:ext cx="0" cy="0"/>
          <a:chOff x="0" y="0"/>
          <a:chExt cx="0" cy="0"/>
        </a:xfrm>
      </p:grpSpPr>
      <p:sp>
        <p:nvSpPr>
          <p:cNvPr id="1903" name="Google Shape;1903;p320"/>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4" name="Google Shape;1904;p320"/>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05" name="Google Shape;1905;p320"/>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6" name="Google Shape;1906;p320"/>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07" name="Google Shape;1907;p320"/>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8" name="Google Shape;1908;p32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9" name="Google Shape;1909;p32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0" name="Google Shape;1910;p32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911" name="Shape 1911"/>
        <p:cNvGrpSpPr/>
        <p:nvPr/>
      </p:nvGrpSpPr>
      <p:grpSpPr>
        <a:xfrm>
          <a:off x="0" y="0"/>
          <a:ext cx="0" cy="0"/>
          <a:chOff x="0" y="0"/>
          <a:chExt cx="0" cy="0"/>
        </a:xfrm>
      </p:grpSpPr>
      <p:sp>
        <p:nvSpPr>
          <p:cNvPr id="1912" name="Google Shape;1912;p32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3" name="Google Shape;1913;p32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4" name="Google Shape;1914;p32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5" name="Google Shape;1915;p32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916" name="Shape 1916"/>
        <p:cNvGrpSpPr/>
        <p:nvPr/>
      </p:nvGrpSpPr>
      <p:grpSpPr>
        <a:xfrm>
          <a:off x="0" y="0"/>
          <a:ext cx="0" cy="0"/>
          <a:chOff x="0" y="0"/>
          <a:chExt cx="0" cy="0"/>
        </a:xfrm>
      </p:grpSpPr>
      <p:sp>
        <p:nvSpPr>
          <p:cNvPr id="1917" name="Google Shape;1917;p32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8" name="Google Shape;1918;p32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9" name="Google Shape;1919;p32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920" name="Shape 1920"/>
        <p:cNvGrpSpPr/>
        <p:nvPr/>
      </p:nvGrpSpPr>
      <p:grpSpPr>
        <a:xfrm>
          <a:off x="0" y="0"/>
          <a:ext cx="0" cy="0"/>
          <a:chOff x="0" y="0"/>
          <a:chExt cx="0" cy="0"/>
        </a:xfrm>
      </p:grpSpPr>
      <p:sp>
        <p:nvSpPr>
          <p:cNvPr id="1921" name="Google Shape;1921;p3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2" name="Google Shape;1922;p323"/>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23" name="Google Shape;1923;p3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24" name="Google Shape;1924;p32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5" name="Google Shape;1925;p32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6" name="Google Shape;1926;p32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927" name="Shape 1927"/>
        <p:cNvGrpSpPr/>
        <p:nvPr/>
      </p:nvGrpSpPr>
      <p:grpSpPr>
        <a:xfrm>
          <a:off x="0" y="0"/>
          <a:ext cx="0" cy="0"/>
          <a:chOff x="0" y="0"/>
          <a:chExt cx="0" cy="0"/>
        </a:xfrm>
      </p:grpSpPr>
      <p:sp>
        <p:nvSpPr>
          <p:cNvPr id="1928" name="Google Shape;1928;p3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9" name="Google Shape;1929;p324"/>
          <p:cNvSpPr/>
          <p:nvPr>
            <p:ph idx="2" type="pic"/>
          </p:nvPr>
        </p:nvSpPr>
        <p:spPr>
          <a:xfrm>
            <a:off x="5183188" y="987441"/>
            <a:ext cx="6172200" cy="4873625"/>
          </a:xfrm>
          <a:prstGeom prst="rect">
            <a:avLst/>
          </a:prstGeom>
          <a:noFill/>
          <a:ln>
            <a:noFill/>
          </a:ln>
        </p:spPr>
      </p:sp>
      <p:sp>
        <p:nvSpPr>
          <p:cNvPr id="1930" name="Google Shape;1930;p3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31" name="Google Shape;1931;p32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2" name="Google Shape;1932;p32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3" name="Google Shape;1933;p32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934" name="Shape 1934"/>
        <p:cNvGrpSpPr/>
        <p:nvPr/>
      </p:nvGrpSpPr>
      <p:grpSpPr>
        <a:xfrm>
          <a:off x="0" y="0"/>
          <a:ext cx="0" cy="0"/>
          <a:chOff x="0" y="0"/>
          <a:chExt cx="0" cy="0"/>
        </a:xfrm>
      </p:grpSpPr>
      <p:sp>
        <p:nvSpPr>
          <p:cNvPr id="1935" name="Google Shape;1935;p325"/>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6" name="Google Shape;1936;p3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7" name="Google Shape;1937;p32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8" name="Google Shape;1938;p32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9" name="Google Shape;1939;p32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940" name="Shape 1940"/>
        <p:cNvGrpSpPr/>
        <p:nvPr/>
      </p:nvGrpSpPr>
      <p:grpSpPr>
        <a:xfrm>
          <a:off x="0" y="0"/>
          <a:ext cx="0" cy="0"/>
          <a:chOff x="0" y="0"/>
          <a:chExt cx="0" cy="0"/>
        </a:xfrm>
      </p:grpSpPr>
      <p:sp>
        <p:nvSpPr>
          <p:cNvPr id="1941" name="Google Shape;1941;p326"/>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2" name="Google Shape;1942;p326"/>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43" name="Google Shape;1943;p32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4" name="Google Shape;1944;p32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5" name="Google Shape;1945;p32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946" name="Shape 1946"/>
        <p:cNvGrpSpPr/>
        <p:nvPr/>
      </p:nvGrpSpPr>
      <p:grpSpPr>
        <a:xfrm>
          <a:off x="0" y="0"/>
          <a:ext cx="0" cy="0"/>
          <a:chOff x="0" y="0"/>
          <a:chExt cx="0" cy="0"/>
        </a:xfrm>
      </p:grpSpPr>
      <p:grpSp>
        <p:nvGrpSpPr>
          <p:cNvPr id="1947" name="Google Shape;1947;p327"/>
          <p:cNvGrpSpPr/>
          <p:nvPr/>
        </p:nvGrpSpPr>
        <p:grpSpPr>
          <a:xfrm>
            <a:off x="-1" y="-38042"/>
            <a:ext cx="12192000" cy="6858001"/>
            <a:chOff x="0" y="0"/>
            <a:chExt cx="13716000" cy="10287000"/>
          </a:xfrm>
        </p:grpSpPr>
        <p:sp>
          <p:nvSpPr>
            <p:cNvPr id="1948" name="Google Shape;1948;p32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49" name="Google Shape;1949;p32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50" name="Google Shape;1950;p32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51" name="Google Shape;1951;p327"/>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52" name="Google Shape;1952;p32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3" name="Google Shape;1953;p327"/>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954" name="Shape 1954"/>
        <p:cNvGrpSpPr/>
        <p:nvPr/>
      </p:nvGrpSpPr>
      <p:grpSpPr>
        <a:xfrm>
          <a:off x="0" y="0"/>
          <a:ext cx="0" cy="0"/>
          <a:chOff x="0" y="0"/>
          <a:chExt cx="0" cy="0"/>
        </a:xfrm>
      </p:grpSpPr>
      <p:sp>
        <p:nvSpPr>
          <p:cNvPr id="1955" name="Google Shape;1955;p328"/>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56" name="Google Shape;1956;p32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957" name="Google Shape;1957;p32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958" name="Google Shape;1958;p32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959" name="Google Shape;1959;p328"/>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60" name="Google Shape;1960;p328"/>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61" name="Google Shape;1961;p328"/>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2" name="Google Shape;1962;p328"/>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963" name="Google Shape;1963;p32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964" name="Shape 1964"/>
        <p:cNvGrpSpPr/>
        <p:nvPr/>
      </p:nvGrpSpPr>
      <p:grpSpPr>
        <a:xfrm>
          <a:off x="0" y="0"/>
          <a:ext cx="0" cy="0"/>
          <a:chOff x="0" y="0"/>
          <a:chExt cx="0" cy="0"/>
        </a:xfrm>
      </p:grpSpPr>
      <p:grpSp>
        <p:nvGrpSpPr>
          <p:cNvPr id="1965" name="Google Shape;1965;p329"/>
          <p:cNvGrpSpPr/>
          <p:nvPr/>
        </p:nvGrpSpPr>
        <p:grpSpPr>
          <a:xfrm>
            <a:off x="-1" y="-38042"/>
            <a:ext cx="12192000" cy="6858001"/>
            <a:chOff x="0" y="0"/>
            <a:chExt cx="13716000" cy="10287000"/>
          </a:xfrm>
        </p:grpSpPr>
        <p:sp>
          <p:nvSpPr>
            <p:cNvPr id="1966" name="Google Shape;1966;p32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67" name="Google Shape;1967;p32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68" name="Google Shape;1968;p32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69" name="Google Shape;1969;p329"/>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70" name="Google Shape;1970;p32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1" name="Google Shape;1971;p329"/>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972" name="Shape 1972"/>
        <p:cNvGrpSpPr/>
        <p:nvPr/>
      </p:nvGrpSpPr>
      <p:grpSpPr>
        <a:xfrm>
          <a:off x="0" y="0"/>
          <a:ext cx="0" cy="0"/>
          <a:chOff x="0" y="0"/>
          <a:chExt cx="0" cy="0"/>
        </a:xfrm>
      </p:grpSpPr>
      <p:grpSp>
        <p:nvGrpSpPr>
          <p:cNvPr id="1973" name="Google Shape;1973;p330"/>
          <p:cNvGrpSpPr/>
          <p:nvPr/>
        </p:nvGrpSpPr>
        <p:grpSpPr>
          <a:xfrm>
            <a:off x="-1" y="-38042"/>
            <a:ext cx="12192000" cy="6858001"/>
            <a:chOff x="0" y="0"/>
            <a:chExt cx="13716000" cy="10287000"/>
          </a:xfrm>
        </p:grpSpPr>
        <p:sp>
          <p:nvSpPr>
            <p:cNvPr id="1974" name="Google Shape;1974;p33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75" name="Google Shape;1975;p33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76" name="Google Shape;1976;p33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77" name="Google Shape;1977;p330"/>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78" name="Google Shape;1978;p33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9" name="Google Shape;1979;p330"/>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980" name="Shape 198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987" name="Shape 198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988" name="Shape 1988"/>
        <p:cNvGrpSpPr/>
        <p:nvPr/>
      </p:nvGrpSpPr>
      <p:grpSpPr>
        <a:xfrm>
          <a:off x="0" y="0"/>
          <a:ext cx="0" cy="0"/>
          <a:chOff x="0" y="0"/>
          <a:chExt cx="0" cy="0"/>
        </a:xfrm>
      </p:grpSpPr>
      <p:sp>
        <p:nvSpPr>
          <p:cNvPr id="1989" name="Google Shape;1989;p3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0" name="Google Shape;1990;p33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91" name="Google Shape;1991;p33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2" name="Google Shape;1992;p33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3" name="Google Shape;1993;p33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994" name="Shape 1994"/>
        <p:cNvGrpSpPr/>
        <p:nvPr/>
      </p:nvGrpSpPr>
      <p:grpSpPr>
        <a:xfrm>
          <a:off x="0" y="0"/>
          <a:ext cx="0" cy="0"/>
          <a:chOff x="0" y="0"/>
          <a:chExt cx="0" cy="0"/>
        </a:xfrm>
      </p:grpSpPr>
      <p:sp>
        <p:nvSpPr>
          <p:cNvPr id="1995" name="Google Shape;1995;p333"/>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6" name="Google Shape;1996;p3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97" name="Google Shape;1997;p33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8" name="Google Shape;1998;p33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9" name="Google Shape;1999;p33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000" name="Shape 2000"/>
        <p:cNvGrpSpPr/>
        <p:nvPr/>
      </p:nvGrpSpPr>
      <p:grpSpPr>
        <a:xfrm>
          <a:off x="0" y="0"/>
          <a:ext cx="0" cy="0"/>
          <a:chOff x="0" y="0"/>
          <a:chExt cx="0" cy="0"/>
        </a:xfrm>
      </p:grpSpPr>
      <p:sp>
        <p:nvSpPr>
          <p:cNvPr id="2001" name="Google Shape;2001;p334"/>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02" name="Google Shape;2002;p334"/>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003" name="Google Shape;2003;p33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4" name="Google Shape;2004;p33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5" name="Google Shape;2005;p33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006" name="Shape 2006"/>
        <p:cNvGrpSpPr/>
        <p:nvPr/>
      </p:nvGrpSpPr>
      <p:grpSpPr>
        <a:xfrm>
          <a:off x="0" y="0"/>
          <a:ext cx="0" cy="0"/>
          <a:chOff x="0" y="0"/>
          <a:chExt cx="0" cy="0"/>
        </a:xfrm>
      </p:grpSpPr>
      <p:sp>
        <p:nvSpPr>
          <p:cNvPr id="2007" name="Google Shape;2007;p335"/>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08" name="Google Shape;2008;p33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9" name="Google Shape;2009;p33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0" name="Google Shape;2010;p33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1" name="Google Shape;2011;p33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2" name="Google Shape;2012;p33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013" name="Shape 2013"/>
        <p:cNvGrpSpPr/>
        <p:nvPr/>
      </p:nvGrpSpPr>
      <p:grpSpPr>
        <a:xfrm>
          <a:off x="0" y="0"/>
          <a:ext cx="0" cy="0"/>
          <a:chOff x="0" y="0"/>
          <a:chExt cx="0" cy="0"/>
        </a:xfrm>
      </p:grpSpPr>
      <p:sp>
        <p:nvSpPr>
          <p:cNvPr id="2014" name="Google Shape;2014;p336"/>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5" name="Google Shape;2015;p336"/>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016" name="Google Shape;2016;p336"/>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7" name="Google Shape;2017;p336"/>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018" name="Google Shape;2018;p336"/>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9" name="Google Shape;2019;p33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0" name="Google Shape;2020;p33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1" name="Google Shape;2021;p33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022" name="Shape 2022"/>
        <p:cNvGrpSpPr/>
        <p:nvPr/>
      </p:nvGrpSpPr>
      <p:grpSpPr>
        <a:xfrm>
          <a:off x="0" y="0"/>
          <a:ext cx="0" cy="0"/>
          <a:chOff x="0" y="0"/>
          <a:chExt cx="0" cy="0"/>
        </a:xfrm>
      </p:grpSpPr>
      <p:sp>
        <p:nvSpPr>
          <p:cNvPr id="2023" name="Google Shape;2023;p337"/>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4" name="Google Shape;2024;p33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5" name="Google Shape;2025;p33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6" name="Google Shape;2026;p33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27" name="Shape 2027"/>
        <p:cNvGrpSpPr/>
        <p:nvPr/>
      </p:nvGrpSpPr>
      <p:grpSpPr>
        <a:xfrm>
          <a:off x="0" y="0"/>
          <a:ext cx="0" cy="0"/>
          <a:chOff x="0" y="0"/>
          <a:chExt cx="0" cy="0"/>
        </a:xfrm>
      </p:grpSpPr>
      <p:sp>
        <p:nvSpPr>
          <p:cNvPr id="2028" name="Google Shape;2028;p33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9" name="Google Shape;2029;p33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0" name="Google Shape;2030;p33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031" name="Shape 2031"/>
        <p:cNvGrpSpPr/>
        <p:nvPr/>
      </p:nvGrpSpPr>
      <p:grpSpPr>
        <a:xfrm>
          <a:off x="0" y="0"/>
          <a:ext cx="0" cy="0"/>
          <a:chOff x="0" y="0"/>
          <a:chExt cx="0" cy="0"/>
        </a:xfrm>
      </p:grpSpPr>
      <p:sp>
        <p:nvSpPr>
          <p:cNvPr id="2032" name="Google Shape;2032;p3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3" name="Google Shape;2033;p339"/>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34" name="Google Shape;2034;p33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035" name="Google Shape;2035;p33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6" name="Google Shape;2036;p33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7" name="Google Shape;2037;p33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038" name="Shape 2038"/>
        <p:cNvGrpSpPr/>
        <p:nvPr/>
      </p:nvGrpSpPr>
      <p:grpSpPr>
        <a:xfrm>
          <a:off x="0" y="0"/>
          <a:ext cx="0" cy="0"/>
          <a:chOff x="0" y="0"/>
          <a:chExt cx="0" cy="0"/>
        </a:xfrm>
      </p:grpSpPr>
      <p:sp>
        <p:nvSpPr>
          <p:cNvPr id="2039" name="Google Shape;2039;p3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0" name="Google Shape;2040;p340"/>
          <p:cNvSpPr/>
          <p:nvPr>
            <p:ph idx="2" type="pic"/>
          </p:nvPr>
        </p:nvSpPr>
        <p:spPr>
          <a:xfrm>
            <a:off x="5183188" y="987441"/>
            <a:ext cx="6172200" cy="4873625"/>
          </a:xfrm>
          <a:prstGeom prst="rect">
            <a:avLst/>
          </a:prstGeom>
          <a:noFill/>
          <a:ln>
            <a:noFill/>
          </a:ln>
        </p:spPr>
      </p:sp>
      <p:sp>
        <p:nvSpPr>
          <p:cNvPr id="2041" name="Google Shape;2041;p34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042" name="Google Shape;2042;p34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3" name="Google Shape;2043;p34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4" name="Google Shape;2044;p34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045" name="Shape 2045"/>
        <p:cNvGrpSpPr/>
        <p:nvPr/>
      </p:nvGrpSpPr>
      <p:grpSpPr>
        <a:xfrm>
          <a:off x="0" y="0"/>
          <a:ext cx="0" cy="0"/>
          <a:chOff x="0" y="0"/>
          <a:chExt cx="0" cy="0"/>
        </a:xfrm>
      </p:grpSpPr>
      <p:sp>
        <p:nvSpPr>
          <p:cNvPr id="2046" name="Google Shape;2046;p34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7" name="Google Shape;2047;p34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48" name="Google Shape;2048;p34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9" name="Google Shape;2049;p34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0" name="Google Shape;2050;p34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051" name="Shape 2051"/>
        <p:cNvGrpSpPr/>
        <p:nvPr/>
      </p:nvGrpSpPr>
      <p:grpSpPr>
        <a:xfrm>
          <a:off x="0" y="0"/>
          <a:ext cx="0" cy="0"/>
          <a:chOff x="0" y="0"/>
          <a:chExt cx="0" cy="0"/>
        </a:xfrm>
      </p:grpSpPr>
      <p:sp>
        <p:nvSpPr>
          <p:cNvPr id="2052" name="Google Shape;2052;p342"/>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53" name="Google Shape;2053;p342"/>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4" name="Google Shape;2054;p34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5" name="Google Shape;2055;p34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6" name="Google Shape;2056;p34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057" name="Shape 2057"/>
        <p:cNvGrpSpPr/>
        <p:nvPr/>
      </p:nvGrpSpPr>
      <p:grpSpPr>
        <a:xfrm>
          <a:off x="0" y="0"/>
          <a:ext cx="0" cy="0"/>
          <a:chOff x="0" y="0"/>
          <a:chExt cx="0" cy="0"/>
        </a:xfrm>
      </p:grpSpPr>
      <p:grpSp>
        <p:nvGrpSpPr>
          <p:cNvPr id="2058" name="Google Shape;2058;p343"/>
          <p:cNvGrpSpPr/>
          <p:nvPr/>
        </p:nvGrpSpPr>
        <p:grpSpPr>
          <a:xfrm>
            <a:off x="-1" y="-38042"/>
            <a:ext cx="12192000" cy="6858001"/>
            <a:chOff x="0" y="0"/>
            <a:chExt cx="13716000" cy="10287000"/>
          </a:xfrm>
        </p:grpSpPr>
        <p:sp>
          <p:nvSpPr>
            <p:cNvPr id="2059" name="Google Shape;2059;p34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60" name="Google Shape;2060;p34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61" name="Google Shape;2061;p34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062" name="Google Shape;2062;p343"/>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063" name="Google Shape;2063;p34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4" name="Google Shape;2064;p343"/>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065" name="Shape 2065"/>
        <p:cNvGrpSpPr/>
        <p:nvPr/>
      </p:nvGrpSpPr>
      <p:grpSpPr>
        <a:xfrm>
          <a:off x="0" y="0"/>
          <a:ext cx="0" cy="0"/>
          <a:chOff x="0" y="0"/>
          <a:chExt cx="0" cy="0"/>
        </a:xfrm>
      </p:grpSpPr>
      <p:sp>
        <p:nvSpPr>
          <p:cNvPr id="2066" name="Google Shape;2066;p344"/>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067" name="Google Shape;2067;p34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068" name="Google Shape;2068;p34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069" name="Google Shape;2069;p34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070" name="Google Shape;2070;p344"/>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071" name="Google Shape;2071;p344"/>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072" name="Google Shape;2072;p344"/>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3" name="Google Shape;2073;p344"/>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074" name="Google Shape;2074;p34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075" name="Shape 2075"/>
        <p:cNvGrpSpPr/>
        <p:nvPr/>
      </p:nvGrpSpPr>
      <p:grpSpPr>
        <a:xfrm>
          <a:off x="0" y="0"/>
          <a:ext cx="0" cy="0"/>
          <a:chOff x="0" y="0"/>
          <a:chExt cx="0" cy="0"/>
        </a:xfrm>
      </p:grpSpPr>
      <p:grpSp>
        <p:nvGrpSpPr>
          <p:cNvPr id="2076" name="Google Shape;2076;p345"/>
          <p:cNvGrpSpPr/>
          <p:nvPr/>
        </p:nvGrpSpPr>
        <p:grpSpPr>
          <a:xfrm>
            <a:off x="-1" y="-38042"/>
            <a:ext cx="12192000" cy="6858001"/>
            <a:chOff x="0" y="0"/>
            <a:chExt cx="13716000" cy="10287000"/>
          </a:xfrm>
        </p:grpSpPr>
        <p:sp>
          <p:nvSpPr>
            <p:cNvPr id="2077" name="Google Shape;2077;p34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78" name="Google Shape;2078;p34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79" name="Google Shape;2079;p34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080" name="Google Shape;2080;p345"/>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081" name="Google Shape;2081;p34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82" name="Google Shape;2082;p345"/>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083" name="Shape 2083"/>
        <p:cNvGrpSpPr/>
        <p:nvPr/>
      </p:nvGrpSpPr>
      <p:grpSpPr>
        <a:xfrm>
          <a:off x="0" y="0"/>
          <a:ext cx="0" cy="0"/>
          <a:chOff x="0" y="0"/>
          <a:chExt cx="0" cy="0"/>
        </a:xfrm>
      </p:grpSpPr>
      <p:grpSp>
        <p:nvGrpSpPr>
          <p:cNvPr id="2084" name="Google Shape;2084;p346"/>
          <p:cNvGrpSpPr/>
          <p:nvPr/>
        </p:nvGrpSpPr>
        <p:grpSpPr>
          <a:xfrm>
            <a:off x="-1" y="-38042"/>
            <a:ext cx="12192000" cy="6858001"/>
            <a:chOff x="0" y="0"/>
            <a:chExt cx="13716000" cy="10287000"/>
          </a:xfrm>
        </p:grpSpPr>
        <p:sp>
          <p:nvSpPr>
            <p:cNvPr id="2085" name="Google Shape;2085;p34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86" name="Google Shape;2086;p34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87" name="Google Shape;2087;p34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088" name="Google Shape;2088;p34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089" name="Google Shape;2089;p34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0" name="Google Shape;2090;p346"/>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091" name="Shape 209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092" name="Shape 2092"/>
        <p:cNvGrpSpPr/>
        <p:nvPr/>
      </p:nvGrpSpPr>
      <p:grpSpPr>
        <a:xfrm>
          <a:off x="0" y="0"/>
          <a:ext cx="0" cy="0"/>
          <a:chOff x="0" y="0"/>
          <a:chExt cx="0" cy="0"/>
        </a:xfrm>
      </p:grpSpPr>
      <p:sp>
        <p:nvSpPr>
          <p:cNvPr id="2093" name="Google Shape;2093;p348"/>
          <p:cNvSpPr txBox="1"/>
          <p:nvPr>
            <p:ph type="title"/>
          </p:nvPr>
        </p:nvSpPr>
        <p:spPr>
          <a:xfrm>
            <a:off x="2621735"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94" name="Google Shape;2094;p348"/>
          <p:cNvSpPr txBox="1"/>
          <p:nvPr>
            <p:ph idx="1" type="subTitle"/>
          </p:nvPr>
        </p:nvSpPr>
        <p:spPr>
          <a:xfrm>
            <a:off x="2621739"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95" name="Google Shape;2095;p348"/>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96" name="Google Shape;2096;p348"/>
          <p:cNvSpPr txBox="1"/>
          <p:nvPr>
            <p:ph idx="3" type="title"/>
          </p:nvPr>
        </p:nvSpPr>
        <p:spPr>
          <a:xfrm>
            <a:off x="2621767"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97" name="Google Shape;2097;p348"/>
          <p:cNvSpPr txBox="1"/>
          <p:nvPr>
            <p:ph idx="4" type="subTitle"/>
          </p:nvPr>
        </p:nvSpPr>
        <p:spPr>
          <a:xfrm>
            <a:off x="2621739"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98" name="Google Shape;2098;p348"/>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99" name="Google Shape;2099;p348"/>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100" name="Google Shape;2100;p348"/>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101" name="Google Shape;2101;p348"/>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102" name="Google Shape;2102;p348"/>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103" name="Google Shape;2103;p348"/>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104" name="Google Shape;2104;p348"/>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105" name="Google Shape;2105;p348"/>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106" name="Shape 2106"/>
        <p:cNvGrpSpPr/>
        <p:nvPr/>
      </p:nvGrpSpPr>
      <p:grpSpPr>
        <a:xfrm>
          <a:off x="0" y="0"/>
          <a:ext cx="0" cy="0"/>
          <a:chOff x="0" y="0"/>
          <a:chExt cx="0" cy="0"/>
        </a:xfrm>
      </p:grpSpPr>
      <p:sp>
        <p:nvSpPr>
          <p:cNvPr id="2107" name="Google Shape;2107;p349"/>
          <p:cNvSpPr/>
          <p:nvPr/>
        </p:nvSpPr>
        <p:spPr>
          <a:xfrm>
            <a:off x="786985" y="1025404"/>
            <a:ext cx="9678403"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108" name="Google Shape;2108;p349"/>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9" name="Google Shape;2109;p349"/>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0" name="Google Shape;2110;p349"/>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111" name="Google Shape;2111;p349"/>
          <p:cNvSpPr/>
          <p:nvPr/>
        </p:nvSpPr>
        <p:spPr>
          <a:xfrm>
            <a:off x="910484" y="1152220"/>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112" name="Google Shape;2112;p349"/>
          <p:cNvSpPr/>
          <p:nvPr/>
        </p:nvSpPr>
        <p:spPr>
          <a:xfrm>
            <a:off x="1074455" y="1297323"/>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113" name="Google Shape;2113;p349"/>
          <p:cNvSpPr txBox="1"/>
          <p:nvPr>
            <p:ph type="title"/>
          </p:nvPr>
        </p:nvSpPr>
        <p:spPr>
          <a:xfrm>
            <a:off x="1471623"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114" name="Shape 211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115" name="Shape 2115"/>
        <p:cNvGrpSpPr/>
        <p:nvPr/>
      </p:nvGrpSpPr>
      <p:grpSpPr>
        <a:xfrm>
          <a:off x="0" y="0"/>
          <a:ext cx="0" cy="0"/>
          <a:chOff x="0" y="0"/>
          <a:chExt cx="0" cy="0"/>
        </a:xfrm>
      </p:grpSpPr>
      <p:sp>
        <p:nvSpPr>
          <p:cNvPr id="2116" name="Google Shape;2116;p351"/>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7" name="Google Shape;2117;p351"/>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18" name="Google Shape;2118;p351"/>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19" name="Google Shape;2119;p351"/>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0" name="Google Shape;2120;p351"/>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21" name="Google Shape;2121;p351"/>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22" name="Google Shape;2122;p35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3" name="Google Shape;2123;p35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4" name="Google Shape;2124;p35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5" name="Google Shape;2125;p35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6" name="Google Shape;2126;p351"/>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7" name="Google Shape;2127;p351"/>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8" name="Google Shape;2128;p35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135" name="Shape 213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36" name="Shape 2136"/>
        <p:cNvGrpSpPr/>
        <p:nvPr/>
      </p:nvGrpSpPr>
      <p:grpSpPr>
        <a:xfrm>
          <a:off x="0" y="0"/>
          <a:ext cx="0" cy="0"/>
          <a:chOff x="0" y="0"/>
          <a:chExt cx="0" cy="0"/>
        </a:xfrm>
      </p:grpSpPr>
      <p:sp>
        <p:nvSpPr>
          <p:cNvPr id="2137" name="Google Shape;2137;p35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38" name="Google Shape;2138;p35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39" name="Google Shape;2139;p35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0" name="Google Shape;2140;p35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1" name="Google Shape;2141;p35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42" name="Shape 2142"/>
        <p:cNvGrpSpPr/>
        <p:nvPr/>
      </p:nvGrpSpPr>
      <p:grpSpPr>
        <a:xfrm>
          <a:off x="0" y="0"/>
          <a:ext cx="0" cy="0"/>
          <a:chOff x="0" y="0"/>
          <a:chExt cx="0" cy="0"/>
        </a:xfrm>
      </p:grpSpPr>
      <p:sp>
        <p:nvSpPr>
          <p:cNvPr id="2143" name="Google Shape;2143;p353"/>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44" name="Google Shape;2144;p3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45" name="Google Shape;2145;p35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6" name="Google Shape;2146;p35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7" name="Google Shape;2147;p35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148" name="Shape 2148"/>
        <p:cNvGrpSpPr/>
        <p:nvPr/>
      </p:nvGrpSpPr>
      <p:grpSpPr>
        <a:xfrm>
          <a:off x="0" y="0"/>
          <a:ext cx="0" cy="0"/>
          <a:chOff x="0" y="0"/>
          <a:chExt cx="0" cy="0"/>
        </a:xfrm>
      </p:grpSpPr>
      <p:sp>
        <p:nvSpPr>
          <p:cNvPr id="2149" name="Google Shape;2149;p354"/>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50" name="Google Shape;2150;p354"/>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151" name="Google Shape;2151;p35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2" name="Google Shape;2152;p35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3" name="Google Shape;2153;p35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154" name="Shape 2154"/>
        <p:cNvGrpSpPr/>
        <p:nvPr/>
      </p:nvGrpSpPr>
      <p:grpSpPr>
        <a:xfrm>
          <a:off x="0" y="0"/>
          <a:ext cx="0" cy="0"/>
          <a:chOff x="0" y="0"/>
          <a:chExt cx="0" cy="0"/>
        </a:xfrm>
      </p:grpSpPr>
      <p:sp>
        <p:nvSpPr>
          <p:cNvPr id="2155" name="Google Shape;2155;p355"/>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56" name="Google Shape;2156;p35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7" name="Google Shape;2157;p35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8" name="Google Shape;2158;p35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9" name="Google Shape;2159;p35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0" name="Google Shape;2160;p35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161" name="Shape 2161"/>
        <p:cNvGrpSpPr/>
        <p:nvPr/>
      </p:nvGrpSpPr>
      <p:grpSpPr>
        <a:xfrm>
          <a:off x="0" y="0"/>
          <a:ext cx="0" cy="0"/>
          <a:chOff x="0" y="0"/>
          <a:chExt cx="0" cy="0"/>
        </a:xfrm>
      </p:grpSpPr>
      <p:sp>
        <p:nvSpPr>
          <p:cNvPr id="2162" name="Google Shape;2162;p356"/>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3" name="Google Shape;2163;p356"/>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64" name="Google Shape;2164;p356"/>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65" name="Google Shape;2165;p356"/>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66" name="Google Shape;2166;p356"/>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67" name="Google Shape;2167;p35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8" name="Google Shape;2168;p35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9" name="Google Shape;2169;p35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170" name="Shape 2170"/>
        <p:cNvGrpSpPr/>
        <p:nvPr/>
      </p:nvGrpSpPr>
      <p:grpSpPr>
        <a:xfrm>
          <a:off x="0" y="0"/>
          <a:ext cx="0" cy="0"/>
          <a:chOff x="0" y="0"/>
          <a:chExt cx="0" cy="0"/>
        </a:xfrm>
      </p:grpSpPr>
      <p:sp>
        <p:nvSpPr>
          <p:cNvPr id="2171" name="Google Shape;2171;p357"/>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2" name="Google Shape;2172;p35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3" name="Google Shape;2173;p35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4" name="Google Shape;2174;p35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175" name="Shape 2175"/>
        <p:cNvGrpSpPr/>
        <p:nvPr/>
      </p:nvGrpSpPr>
      <p:grpSpPr>
        <a:xfrm>
          <a:off x="0" y="0"/>
          <a:ext cx="0" cy="0"/>
          <a:chOff x="0" y="0"/>
          <a:chExt cx="0" cy="0"/>
        </a:xfrm>
      </p:grpSpPr>
      <p:sp>
        <p:nvSpPr>
          <p:cNvPr id="2176" name="Google Shape;2176;p35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7" name="Google Shape;2177;p35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8" name="Google Shape;2178;p35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179" name="Shape 2179"/>
        <p:cNvGrpSpPr/>
        <p:nvPr/>
      </p:nvGrpSpPr>
      <p:grpSpPr>
        <a:xfrm>
          <a:off x="0" y="0"/>
          <a:ext cx="0" cy="0"/>
          <a:chOff x="0" y="0"/>
          <a:chExt cx="0" cy="0"/>
        </a:xfrm>
      </p:grpSpPr>
      <p:sp>
        <p:nvSpPr>
          <p:cNvPr id="2180" name="Google Shape;2180;p3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1" name="Google Shape;2181;p359"/>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82" name="Google Shape;2182;p35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83" name="Google Shape;2183;p35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84" name="Google Shape;2184;p35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85" name="Google Shape;2185;p35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186" name="Shape 2186"/>
        <p:cNvGrpSpPr/>
        <p:nvPr/>
      </p:nvGrpSpPr>
      <p:grpSpPr>
        <a:xfrm>
          <a:off x="0" y="0"/>
          <a:ext cx="0" cy="0"/>
          <a:chOff x="0" y="0"/>
          <a:chExt cx="0" cy="0"/>
        </a:xfrm>
      </p:grpSpPr>
      <p:sp>
        <p:nvSpPr>
          <p:cNvPr id="2187" name="Google Shape;2187;p36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8" name="Google Shape;2188;p360"/>
          <p:cNvSpPr/>
          <p:nvPr>
            <p:ph idx="2" type="pic"/>
          </p:nvPr>
        </p:nvSpPr>
        <p:spPr>
          <a:xfrm>
            <a:off x="5183188" y="987441"/>
            <a:ext cx="6172200" cy="4873625"/>
          </a:xfrm>
          <a:prstGeom prst="rect">
            <a:avLst/>
          </a:prstGeom>
          <a:noFill/>
          <a:ln>
            <a:noFill/>
          </a:ln>
        </p:spPr>
      </p:sp>
      <p:sp>
        <p:nvSpPr>
          <p:cNvPr id="2189" name="Google Shape;2189;p36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90" name="Google Shape;2190;p36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1" name="Google Shape;2191;p36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2" name="Google Shape;2192;p36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193" name="Shape 2193"/>
        <p:cNvGrpSpPr/>
        <p:nvPr/>
      </p:nvGrpSpPr>
      <p:grpSpPr>
        <a:xfrm>
          <a:off x="0" y="0"/>
          <a:ext cx="0" cy="0"/>
          <a:chOff x="0" y="0"/>
          <a:chExt cx="0" cy="0"/>
        </a:xfrm>
      </p:grpSpPr>
      <p:sp>
        <p:nvSpPr>
          <p:cNvPr id="2194" name="Google Shape;2194;p36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95" name="Google Shape;2195;p36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96" name="Google Shape;2196;p36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7" name="Google Shape;2197;p36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8" name="Google Shape;2198;p36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199" name="Shape 2199"/>
        <p:cNvGrpSpPr/>
        <p:nvPr/>
      </p:nvGrpSpPr>
      <p:grpSpPr>
        <a:xfrm>
          <a:off x="0" y="0"/>
          <a:ext cx="0" cy="0"/>
          <a:chOff x="0" y="0"/>
          <a:chExt cx="0" cy="0"/>
        </a:xfrm>
      </p:grpSpPr>
      <p:sp>
        <p:nvSpPr>
          <p:cNvPr id="2200" name="Google Shape;2200;p362"/>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1" name="Google Shape;2201;p362"/>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2" name="Google Shape;2202;p36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3" name="Google Shape;2203;p36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4" name="Google Shape;2204;p36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05" name="Shape 2205"/>
        <p:cNvGrpSpPr/>
        <p:nvPr/>
      </p:nvGrpSpPr>
      <p:grpSpPr>
        <a:xfrm>
          <a:off x="0" y="0"/>
          <a:ext cx="0" cy="0"/>
          <a:chOff x="0" y="0"/>
          <a:chExt cx="0" cy="0"/>
        </a:xfrm>
      </p:grpSpPr>
      <p:grpSp>
        <p:nvGrpSpPr>
          <p:cNvPr id="2206" name="Google Shape;2206;p363"/>
          <p:cNvGrpSpPr/>
          <p:nvPr/>
        </p:nvGrpSpPr>
        <p:grpSpPr>
          <a:xfrm>
            <a:off x="-1" y="-38042"/>
            <a:ext cx="12192000" cy="6858001"/>
            <a:chOff x="0" y="0"/>
            <a:chExt cx="13716000" cy="10287000"/>
          </a:xfrm>
        </p:grpSpPr>
        <p:sp>
          <p:nvSpPr>
            <p:cNvPr id="2207" name="Google Shape;2207;p36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208" name="Google Shape;2208;p36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209" name="Google Shape;2209;p36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210" name="Google Shape;2210;p363"/>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211" name="Google Shape;2211;p36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12" name="Google Shape;2212;p363"/>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213" name="Shape 221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214" name="Shape 2214"/>
        <p:cNvGrpSpPr/>
        <p:nvPr/>
      </p:nvGrpSpPr>
      <p:grpSpPr>
        <a:xfrm>
          <a:off x="0" y="0"/>
          <a:ext cx="0" cy="0"/>
          <a:chOff x="0" y="0"/>
          <a:chExt cx="0" cy="0"/>
        </a:xfrm>
      </p:grpSpPr>
      <p:sp>
        <p:nvSpPr>
          <p:cNvPr id="2215" name="Google Shape;2215;p365"/>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216" name="Google Shape;2216;p36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217" name="Google Shape;2217;p36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218" name="Google Shape;2218;p36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219" name="Google Shape;2219;p365"/>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220" name="Google Shape;2220;p365"/>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221" name="Google Shape;2221;p365"/>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2" name="Google Shape;2222;p365"/>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223" name="Google Shape;2223;p36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224" name="Shape 2224"/>
        <p:cNvGrpSpPr/>
        <p:nvPr/>
      </p:nvGrpSpPr>
      <p:grpSpPr>
        <a:xfrm>
          <a:off x="0" y="0"/>
          <a:ext cx="0" cy="0"/>
          <a:chOff x="0" y="0"/>
          <a:chExt cx="0" cy="0"/>
        </a:xfrm>
      </p:grpSpPr>
      <p:grpSp>
        <p:nvGrpSpPr>
          <p:cNvPr id="2225" name="Google Shape;2225;p366"/>
          <p:cNvGrpSpPr/>
          <p:nvPr/>
        </p:nvGrpSpPr>
        <p:grpSpPr>
          <a:xfrm>
            <a:off x="-1" y="-38042"/>
            <a:ext cx="12192000" cy="6858001"/>
            <a:chOff x="0" y="0"/>
            <a:chExt cx="13716000" cy="10287000"/>
          </a:xfrm>
        </p:grpSpPr>
        <p:sp>
          <p:nvSpPr>
            <p:cNvPr id="2226" name="Google Shape;2226;p36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227" name="Google Shape;2227;p36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228" name="Google Shape;2228;p36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229" name="Google Shape;2229;p36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230" name="Google Shape;2230;p36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1" name="Google Shape;2231;p366"/>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232" name="Shape 2232"/>
        <p:cNvGrpSpPr/>
        <p:nvPr/>
      </p:nvGrpSpPr>
      <p:grpSpPr>
        <a:xfrm>
          <a:off x="0" y="0"/>
          <a:ext cx="0" cy="0"/>
          <a:chOff x="0" y="0"/>
          <a:chExt cx="0" cy="0"/>
        </a:xfrm>
      </p:grpSpPr>
      <p:grpSp>
        <p:nvGrpSpPr>
          <p:cNvPr id="2233" name="Google Shape;2233;p367"/>
          <p:cNvGrpSpPr/>
          <p:nvPr/>
        </p:nvGrpSpPr>
        <p:grpSpPr>
          <a:xfrm>
            <a:off x="-1" y="-38042"/>
            <a:ext cx="12192000" cy="6858001"/>
            <a:chOff x="0" y="0"/>
            <a:chExt cx="13716000" cy="10287000"/>
          </a:xfrm>
        </p:grpSpPr>
        <p:sp>
          <p:nvSpPr>
            <p:cNvPr id="2234" name="Google Shape;2234;p36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235" name="Google Shape;2235;p36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236" name="Google Shape;2236;p36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237" name="Google Shape;2237;p367"/>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238" name="Google Shape;2238;p36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9" name="Google Shape;2239;p367"/>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240" name="Shape 2240"/>
        <p:cNvGrpSpPr/>
        <p:nvPr/>
      </p:nvGrpSpPr>
      <p:grpSpPr>
        <a:xfrm>
          <a:off x="0" y="0"/>
          <a:ext cx="0" cy="0"/>
          <a:chOff x="0" y="0"/>
          <a:chExt cx="0" cy="0"/>
        </a:xfrm>
      </p:grpSpPr>
      <p:sp>
        <p:nvSpPr>
          <p:cNvPr id="2241" name="Google Shape;2241;p36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2242" name="Google Shape;2242;p36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2243" name="Google Shape;2243;p368"/>
          <p:cNvSpPr txBox="1"/>
          <p:nvPr>
            <p:ph idx="1" type="body"/>
          </p:nvPr>
        </p:nvSpPr>
        <p:spPr>
          <a:xfrm>
            <a:off x="3715201" y="81025"/>
            <a:ext cx="4757739" cy="885330"/>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4" name="Google Shape;2244;p368"/>
          <p:cNvSpPr txBox="1"/>
          <p:nvPr>
            <p:ph idx="2" type="body"/>
          </p:nvPr>
        </p:nvSpPr>
        <p:spPr>
          <a:xfrm>
            <a:off x="671342" y="1678671"/>
            <a:ext cx="10845479" cy="636031"/>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245" name="Shape 2245"/>
        <p:cNvGrpSpPr/>
        <p:nvPr/>
      </p:nvGrpSpPr>
      <p:grpSpPr>
        <a:xfrm>
          <a:off x="0" y="0"/>
          <a:ext cx="0" cy="0"/>
          <a:chOff x="0" y="0"/>
          <a:chExt cx="0" cy="0"/>
        </a:xfrm>
      </p:grpSpPr>
      <p:sp>
        <p:nvSpPr>
          <p:cNvPr id="2246" name="Google Shape;2246;p369"/>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7" name="Google Shape;2247;p369"/>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248" name="Google Shape;2248;p369"/>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249" name="Google Shape;2249;p369"/>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0" name="Google Shape;2250;p369"/>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251" name="Google Shape;2251;p369"/>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252" name="Google Shape;2252;p36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3" name="Google Shape;2253;p36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4" name="Google Shape;2254;p36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5" name="Google Shape;2255;p36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6" name="Google Shape;2256;p369"/>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7" name="Google Shape;2257;p369"/>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8" name="Google Shape;2258;p36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260" name="Shape 2260"/>
        <p:cNvGrpSpPr/>
        <p:nvPr/>
      </p:nvGrpSpPr>
      <p:grpSpPr>
        <a:xfrm>
          <a:off x="0" y="0"/>
          <a:ext cx="0" cy="0"/>
          <a:chOff x="0" y="0"/>
          <a:chExt cx="0" cy="0"/>
        </a:xfrm>
      </p:grpSpPr>
      <p:sp>
        <p:nvSpPr>
          <p:cNvPr id="2261" name="Google Shape;2261;p95"/>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62" name="Google Shape;2262;p95"/>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63" name="Google Shape;2263;p95"/>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264" name="Shape 226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265" name="Shape 2265"/>
        <p:cNvGrpSpPr/>
        <p:nvPr/>
      </p:nvGrpSpPr>
      <p:grpSpPr>
        <a:xfrm>
          <a:off x="0" y="0"/>
          <a:ext cx="0" cy="0"/>
          <a:chOff x="0" y="0"/>
          <a:chExt cx="0" cy="0"/>
        </a:xfrm>
      </p:grpSpPr>
      <p:pic>
        <p:nvPicPr>
          <p:cNvPr descr="Image générée" id="2266" name="Google Shape;2266;p551"/>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267" name="Google Shape;2267;p55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268" name="Shape 2268"/>
        <p:cNvGrpSpPr/>
        <p:nvPr/>
      </p:nvGrpSpPr>
      <p:grpSpPr>
        <a:xfrm>
          <a:off x="0" y="0"/>
          <a:ext cx="0" cy="0"/>
          <a:chOff x="0" y="0"/>
          <a:chExt cx="0" cy="0"/>
        </a:xfrm>
      </p:grpSpPr>
      <p:sp>
        <p:nvSpPr>
          <p:cNvPr id="2269" name="Google Shape;2269;p552"/>
          <p:cNvSpPr txBox="1"/>
          <p:nvPr>
            <p:ph type="title"/>
          </p:nvPr>
        </p:nvSpPr>
        <p:spPr>
          <a:xfrm>
            <a:off x="2621732"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70" name="Google Shape;2270;p552"/>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71" name="Google Shape;2271;p552"/>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72" name="Google Shape;2272;p552"/>
          <p:cNvSpPr txBox="1"/>
          <p:nvPr>
            <p:ph idx="3" type="title"/>
          </p:nvPr>
        </p:nvSpPr>
        <p:spPr>
          <a:xfrm>
            <a:off x="2621768"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73" name="Google Shape;2273;p552"/>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74" name="Google Shape;2274;p552"/>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75" name="Google Shape;2275;p552"/>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76" name="Google Shape;2276;p552"/>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77" name="Google Shape;2277;p552"/>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78" name="Google Shape;2278;p552"/>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79" name="Google Shape;2279;p552"/>
          <p:cNvSpPr txBox="1"/>
          <p:nvPr>
            <p:ph idx="13" type="title"/>
          </p:nvPr>
        </p:nvSpPr>
        <p:spPr>
          <a:xfrm>
            <a:off x="8020264"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80" name="Google Shape;2280;p552"/>
          <p:cNvSpPr txBox="1"/>
          <p:nvPr>
            <p:ph idx="14" type="title"/>
          </p:nvPr>
        </p:nvSpPr>
        <p:spPr>
          <a:xfrm>
            <a:off x="8020300"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81" name="Google Shape;2281;p55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82" name="Shape 2282"/>
        <p:cNvGrpSpPr/>
        <p:nvPr/>
      </p:nvGrpSpPr>
      <p:grpSpPr>
        <a:xfrm>
          <a:off x="0" y="0"/>
          <a:ext cx="0" cy="0"/>
          <a:chOff x="0" y="0"/>
          <a:chExt cx="0" cy="0"/>
        </a:xfrm>
      </p:grpSpPr>
      <p:pic>
        <p:nvPicPr>
          <p:cNvPr descr="Image générée" id="2283" name="Google Shape;2283;p553"/>
          <p:cNvPicPr preferRelativeResize="0"/>
          <p:nvPr/>
        </p:nvPicPr>
        <p:blipFill rotWithShape="1">
          <a:blip r:embed="rId2">
            <a:alphaModFix/>
          </a:blip>
          <a:srcRect b="61972" l="3539" r="75793" t="24327"/>
          <a:stretch/>
        </p:blipFill>
        <p:spPr>
          <a:xfrm>
            <a:off x="1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284" name="Shape 2284"/>
        <p:cNvGrpSpPr/>
        <p:nvPr/>
      </p:nvGrpSpPr>
      <p:grpSpPr>
        <a:xfrm>
          <a:off x="0" y="0"/>
          <a:ext cx="0" cy="0"/>
          <a:chOff x="0" y="0"/>
          <a:chExt cx="0" cy="0"/>
        </a:xfrm>
      </p:grpSpPr>
      <p:sp>
        <p:nvSpPr>
          <p:cNvPr id="2285" name="Google Shape;2285;p554"/>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86" name="Google Shape;2286;p554"/>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87" name="Google Shape;2287;p554"/>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288" name="Google Shape;2288;p55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89" name="Google Shape;2289;p554"/>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90" name="Google Shape;2290;p554"/>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91" name="Google Shape;2291;p554"/>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292" name="Google Shape;2292;p554"/>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3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293" name="Shape 2293"/>
        <p:cNvGrpSpPr/>
        <p:nvPr/>
      </p:nvGrpSpPr>
      <p:grpSpPr>
        <a:xfrm>
          <a:off x="0" y="0"/>
          <a:ext cx="0" cy="0"/>
          <a:chOff x="0" y="0"/>
          <a:chExt cx="0" cy="0"/>
        </a:xfrm>
      </p:grpSpPr>
      <p:sp>
        <p:nvSpPr>
          <p:cNvPr id="2294" name="Google Shape;2294;p555"/>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95" name="Google Shape;2295;p555"/>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96" name="Google Shape;2296;p555"/>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297" name="Google Shape;2297;p55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98" name="Google Shape;2298;p555"/>
          <p:cNvSpPr/>
          <p:nvPr/>
        </p:nvSpPr>
        <p:spPr>
          <a:xfrm>
            <a:off x="1504653"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99" name="Google Shape;2299;p555"/>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00" name="Google Shape;2300;p555"/>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301" name="Google Shape;2301;p555"/>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3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302" name="Shape 2302"/>
        <p:cNvGrpSpPr/>
        <p:nvPr/>
      </p:nvGrpSpPr>
      <p:grpSpPr>
        <a:xfrm>
          <a:off x="0" y="0"/>
          <a:ext cx="0" cy="0"/>
          <a:chOff x="0" y="0"/>
          <a:chExt cx="0" cy="0"/>
        </a:xfrm>
      </p:grpSpPr>
    </p:spTree>
  </p:cSld>
  <p:clrMapOvr>
    <a:masterClrMapping/>
  </p:clrMapOvr>
</p:sldLayout>
</file>

<file path=ppt/slideLayouts/slideLayout3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303" name="Shape 2303"/>
        <p:cNvGrpSpPr/>
        <p:nvPr/>
      </p:nvGrpSpPr>
      <p:grpSpPr>
        <a:xfrm>
          <a:off x="0" y="0"/>
          <a:ext cx="0" cy="0"/>
          <a:chOff x="0" y="0"/>
          <a:chExt cx="0" cy="0"/>
        </a:xfrm>
      </p:grpSpPr>
    </p:spTree>
  </p:cSld>
  <p:clrMapOvr>
    <a:masterClrMapping/>
  </p:clrMapOvr>
</p:sldLayout>
</file>

<file path=ppt/slideLayouts/slideLayout3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304" name="Shape 2304"/>
        <p:cNvGrpSpPr/>
        <p:nvPr/>
      </p:nvGrpSpPr>
      <p:grpSpPr>
        <a:xfrm>
          <a:off x="0" y="0"/>
          <a:ext cx="0" cy="0"/>
          <a:chOff x="0" y="0"/>
          <a:chExt cx="0" cy="0"/>
        </a:xfrm>
      </p:grpSpPr>
      <p:sp>
        <p:nvSpPr>
          <p:cNvPr id="2305" name="Google Shape;2305;p558"/>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06" name="Google Shape;2306;p558"/>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307" name="Google Shape;2307;p558"/>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308" name="Google Shape;2308;p558"/>
          <p:cNvSpPr txBox="1"/>
          <p:nvPr>
            <p:ph idx="1" type="body"/>
          </p:nvPr>
        </p:nvSpPr>
        <p:spPr>
          <a:xfrm>
            <a:off x="3715218" y="81034"/>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309" name="Google Shape;2309;p558"/>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310" name="Shape 2310"/>
        <p:cNvGrpSpPr/>
        <p:nvPr/>
      </p:nvGrpSpPr>
      <p:grpSpPr>
        <a:xfrm>
          <a:off x="0" y="0"/>
          <a:ext cx="0" cy="0"/>
          <a:chOff x="0" y="0"/>
          <a:chExt cx="0" cy="0"/>
        </a:xfrm>
      </p:grpSpPr>
      <p:sp>
        <p:nvSpPr>
          <p:cNvPr id="2311" name="Google Shape;2311;p559"/>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12" name="Google Shape;2312;p559"/>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313" name="Google Shape;2313;p559"/>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314" name="Google Shape;2314;p559"/>
          <p:cNvSpPr txBox="1"/>
          <p:nvPr>
            <p:ph idx="1" type="body"/>
          </p:nvPr>
        </p:nvSpPr>
        <p:spPr>
          <a:xfrm>
            <a:off x="3715218"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315" name="Google Shape;2315;p559"/>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316" name="Shape 2316"/>
        <p:cNvGrpSpPr/>
        <p:nvPr/>
      </p:nvGrpSpPr>
      <p:grpSpPr>
        <a:xfrm>
          <a:off x="0" y="0"/>
          <a:ext cx="0" cy="0"/>
          <a:chOff x="0" y="0"/>
          <a:chExt cx="0" cy="0"/>
        </a:xfrm>
      </p:grpSpPr>
      <p:sp>
        <p:nvSpPr>
          <p:cNvPr id="2317" name="Google Shape;2317;p560"/>
          <p:cNvSpPr txBox="1"/>
          <p:nvPr>
            <p:ph type="title"/>
          </p:nvPr>
        </p:nvSpPr>
        <p:spPr>
          <a:xfrm>
            <a:off x="838200" y="365128"/>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18" name="Google Shape;2318;p560"/>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19" name="Google Shape;2319;p560"/>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0" name="Google Shape;2320;p560"/>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321" name="Shape 2321"/>
        <p:cNvGrpSpPr/>
        <p:nvPr/>
      </p:nvGrpSpPr>
      <p:grpSpPr>
        <a:xfrm>
          <a:off x="0" y="0"/>
          <a:ext cx="0" cy="0"/>
          <a:chOff x="0" y="0"/>
          <a:chExt cx="0" cy="0"/>
        </a:xfrm>
      </p:grpSpPr>
      <p:sp>
        <p:nvSpPr>
          <p:cNvPr id="2322" name="Google Shape;2322;p561"/>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3" name="Google Shape;2323;p561"/>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4" name="Google Shape;2324;p561"/>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325" name="Google Shape;2325;p56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26" name="Google Shape;2326;p561"/>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27" name="Google Shape;2327;p561"/>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28" name="Google Shape;2328;p561"/>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329" name="Google Shape;2329;p561"/>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3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330" name="Shape 2330"/>
        <p:cNvGrpSpPr/>
        <p:nvPr/>
      </p:nvGrpSpPr>
      <p:grpSpPr>
        <a:xfrm>
          <a:off x="0" y="0"/>
          <a:ext cx="0" cy="0"/>
          <a:chOff x="0" y="0"/>
          <a:chExt cx="0" cy="0"/>
        </a:xfrm>
      </p:grpSpPr>
      <p:sp>
        <p:nvSpPr>
          <p:cNvPr id="2331" name="Google Shape;2331;p562"/>
          <p:cNvSpPr/>
          <p:nvPr/>
        </p:nvSpPr>
        <p:spPr>
          <a:xfrm>
            <a:off x="1236925" y="706111"/>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332" name="Google Shape;2332;p562"/>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33" name="Google Shape;2333;p562"/>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34" name="Google Shape;2334;p562"/>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335" name="Google Shape;2335;p562"/>
          <p:cNvSpPr/>
          <p:nvPr/>
        </p:nvSpPr>
        <p:spPr>
          <a:xfrm>
            <a:off x="1360436" y="832918"/>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336" name="Google Shape;2336;p562"/>
          <p:cNvSpPr/>
          <p:nvPr/>
        </p:nvSpPr>
        <p:spPr>
          <a:xfrm>
            <a:off x="1504665"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337" name="Google Shape;2337;p562"/>
          <p:cNvSpPr txBox="1"/>
          <p:nvPr>
            <p:ph type="title"/>
          </p:nvPr>
        </p:nvSpPr>
        <p:spPr>
          <a:xfrm>
            <a:off x="1921565" y="2311682"/>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38" name="Google Shape;2338;p562"/>
          <p:cNvSpPr/>
          <p:nvPr/>
        </p:nvSpPr>
        <p:spPr>
          <a:xfrm>
            <a:off x="1773169" y="5360181"/>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339" name="Google Shape;2339;p56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340" name="Shape 2340"/>
        <p:cNvGrpSpPr/>
        <p:nvPr/>
      </p:nvGrpSpPr>
      <p:grpSpPr>
        <a:xfrm>
          <a:off x="0" y="0"/>
          <a:ext cx="0" cy="0"/>
          <a:chOff x="0" y="0"/>
          <a:chExt cx="0" cy="0"/>
        </a:xfrm>
      </p:grpSpPr>
      <p:grpSp>
        <p:nvGrpSpPr>
          <p:cNvPr id="2341" name="Google Shape;2341;p563"/>
          <p:cNvGrpSpPr/>
          <p:nvPr/>
        </p:nvGrpSpPr>
        <p:grpSpPr>
          <a:xfrm>
            <a:off x="-1" y="-38041"/>
            <a:ext cx="12192000" cy="6858001"/>
            <a:chOff x="0" y="0"/>
            <a:chExt cx="13716000" cy="10287000"/>
          </a:xfrm>
        </p:grpSpPr>
        <p:sp>
          <p:nvSpPr>
            <p:cNvPr id="2342" name="Google Shape;2342;p56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343" name="Google Shape;2343;p56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344" name="Google Shape;2344;p56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345" name="Google Shape;2345;p563"/>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346" name="Google Shape;2346;p563"/>
          <p:cNvSpPr txBox="1"/>
          <p:nvPr>
            <p:ph type="title"/>
          </p:nvPr>
        </p:nvSpPr>
        <p:spPr>
          <a:xfrm>
            <a:off x="1015448" y="195951"/>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47" name="Google Shape;2347;p563"/>
          <p:cNvSpPr txBox="1"/>
          <p:nvPr>
            <p:ph idx="1" type="body"/>
          </p:nvPr>
        </p:nvSpPr>
        <p:spPr>
          <a:xfrm>
            <a:off x="996949" y="685705"/>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348" name="Shape 234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349" name="Shape 2349"/>
        <p:cNvGrpSpPr/>
        <p:nvPr/>
      </p:nvGrpSpPr>
      <p:grpSpPr>
        <a:xfrm>
          <a:off x="0" y="0"/>
          <a:ext cx="0" cy="0"/>
          <a:chOff x="0" y="0"/>
          <a:chExt cx="0" cy="0"/>
        </a:xfrm>
      </p:grpSpPr>
      <p:sp>
        <p:nvSpPr>
          <p:cNvPr id="2350" name="Google Shape;2350;p56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351" name="Shape 2351"/>
        <p:cNvGrpSpPr/>
        <p:nvPr/>
      </p:nvGrpSpPr>
      <p:grpSpPr>
        <a:xfrm>
          <a:off x="0" y="0"/>
          <a:ext cx="0" cy="0"/>
          <a:chOff x="0" y="0"/>
          <a:chExt cx="0" cy="0"/>
        </a:xfrm>
      </p:grpSpPr>
      <p:sp>
        <p:nvSpPr>
          <p:cNvPr id="2352" name="Google Shape;2352;p56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353" name="Google Shape;2353;p56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54" name="Google Shape;2354;p56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55" name="Google Shape;2355;p566"/>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356" name="Google Shape;2356;p566"/>
          <p:cNvSpPr txBox="1"/>
          <p:nvPr>
            <p:ph idx="2" type="body"/>
          </p:nvPr>
        </p:nvSpPr>
        <p:spPr>
          <a:xfrm>
            <a:off x="67134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357" name="Shape 2357"/>
        <p:cNvGrpSpPr/>
        <p:nvPr/>
      </p:nvGrpSpPr>
      <p:grpSpPr>
        <a:xfrm>
          <a:off x="0" y="0"/>
          <a:ext cx="0" cy="0"/>
          <a:chOff x="0" y="0"/>
          <a:chExt cx="0" cy="0"/>
        </a:xfrm>
      </p:grpSpPr>
      <p:sp>
        <p:nvSpPr>
          <p:cNvPr id="2358" name="Google Shape;2358;p56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359" name="Google Shape;2359;p56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60" name="Google Shape;2360;p56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61" name="Google Shape;2361;p567"/>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362" name="Google Shape;2362;p567"/>
          <p:cNvSpPr txBox="1"/>
          <p:nvPr>
            <p:ph idx="2" type="body"/>
          </p:nvPr>
        </p:nvSpPr>
        <p:spPr>
          <a:xfrm>
            <a:off x="671343" y="1678673"/>
            <a:ext cx="10845479" cy="3539430"/>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363" name="Shape 2363"/>
        <p:cNvGrpSpPr/>
        <p:nvPr/>
      </p:nvGrpSpPr>
      <p:grpSpPr>
        <a:xfrm>
          <a:off x="0" y="0"/>
          <a:ext cx="0" cy="0"/>
          <a:chOff x="0" y="0"/>
          <a:chExt cx="0" cy="0"/>
        </a:xfrm>
      </p:grpSpPr>
      <p:sp>
        <p:nvSpPr>
          <p:cNvPr id="2364" name="Google Shape;2364;p568"/>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65" name="Google Shape;2365;p568"/>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66" name="Google Shape;2366;p568"/>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67" name="Google Shape;2367;p568"/>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368" name="Shape 2368"/>
        <p:cNvGrpSpPr/>
        <p:nvPr/>
      </p:nvGrpSpPr>
      <p:grpSpPr>
        <a:xfrm>
          <a:off x="0" y="0"/>
          <a:ext cx="0" cy="0"/>
          <a:chOff x="0" y="0"/>
          <a:chExt cx="0" cy="0"/>
        </a:xfrm>
      </p:grpSpPr>
      <p:sp>
        <p:nvSpPr>
          <p:cNvPr id="2369" name="Google Shape;2369;p569"/>
          <p:cNvSpPr txBox="1"/>
          <p:nvPr>
            <p:ph idx="1" type="body"/>
          </p:nvPr>
        </p:nvSpPr>
        <p:spPr>
          <a:xfrm>
            <a:off x="323532" y="339526"/>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370" name="Shape 2370"/>
        <p:cNvGrpSpPr/>
        <p:nvPr/>
      </p:nvGrpSpPr>
      <p:grpSpPr>
        <a:xfrm>
          <a:off x="0" y="0"/>
          <a:ext cx="0" cy="0"/>
          <a:chOff x="0" y="0"/>
          <a:chExt cx="0" cy="0"/>
        </a:xfrm>
      </p:grpSpPr>
      <p:pic>
        <p:nvPicPr>
          <p:cNvPr descr="Image générée" id="2371" name="Google Shape;2371;p570"/>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372" name="Google Shape;2372;p57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373" name="Shape 2373"/>
        <p:cNvGrpSpPr/>
        <p:nvPr/>
      </p:nvGrpSpPr>
      <p:grpSpPr>
        <a:xfrm>
          <a:off x="0" y="0"/>
          <a:ext cx="0" cy="0"/>
          <a:chOff x="0" y="0"/>
          <a:chExt cx="0" cy="0"/>
        </a:xfrm>
      </p:grpSpPr>
      <p:pic>
        <p:nvPicPr>
          <p:cNvPr descr="Image générée" id="2374" name="Google Shape;2374;p571"/>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375" name="Google Shape;2375;p57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376" name="Shape 2376"/>
        <p:cNvGrpSpPr/>
        <p:nvPr/>
      </p:nvGrpSpPr>
      <p:grpSpPr>
        <a:xfrm>
          <a:off x="0" y="0"/>
          <a:ext cx="0" cy="0"/>
          <a:chOff x="0" y="0"/>
          <a:chExt cx="0" cy="0"/>
        </a:xfrm>
      </p:grpSpPr>
      <p:pic>
        <p:nvPicPr>
          <p:cNvPr descr="Image générée" id="2377" name="Google Shape;2377;p572"/>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378" name="Google Shape;2378;p57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379" name="Shape 2379"/>
        <p:cNvGrpSpPr/>
        <p:nvPr/>
      </p:nvGrpSpPr>
      <p:grpSpPr>
        <a:xfrm>
          <a:off x="0" y="0"/>
          <a:ext cx="0" cy="0"/>
          <a:chOff x="0" y="0"/>
          <a:chExt cx="0" cy="0"/>
        </a:xfrm>
      </p:grpSpPr>
      <p:pic>
        <p:nvPicPr>
          <p:cNvPr descr="Image générée" id="2380" name="Google Shape;2380;p573"/>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381" name="Google Shape;2381;p57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382" name="Shape 2382"/>
        <p:cNvGrpSpPr/>
        <p:nvPr/>
      </p:nvGrpSpPr>
      <p:grpSpPr>
        <a:xfrm>
          <a:off x="0" y="0"/>
          <a:ext cx="0" cy="0"/>
          <a:chOff x="0" y="0"/>
          <a:chExt cx="0" cy="0"/>
        </a:xfrm>
      </p:grpSpPr>
      <p:pic>
        <p:nvPicPr>
          <p:cNvPr descr="Image générée" id="2383" name="Google Shape;2383;p574"/>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384" name="Google Shape;2384;p57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385" name="Shape 2385"/>
        <p:cNvGrpSpPr/>
        <p:nvPr/>
      </p:nvGrpSpPr>
      <p:grpSpPr>
        <a:xfrm>
          <a:off x="0" y="0"/>
          <a:ext cx="0" cy="0"/>
          <a:chOff x="0" y="0"/>
          <a:chExt cx="0" cy="0"/>
        </a:xfrm>
      </p:grpSpPr>
      <p:sp>
        <p:nvSpPr>
          <p:cNvPr id="2386" name="Google Shape;2386;p575"/>
          <p:cNvSpPr/>
          <p:nvPr/>
        </p:nvSpPr>
        <p:spPr>
          <a:xfrm>
            <a:off x="83184" y="57588"/>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387" name="Google Shape;2387;p575"/>
          <p:cNvSpPr/>
          <p:nvPr/>
        </p:nvSpPr>
        <p:spPr>
          <a:xfrm>
            <a:off x="1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388" name="Google Shape;2388;p575"/>
          <p:cNvPicPr preferRelativeResize="0"/>
          <p:nvPr/>
        </p:nvPicPr>
        <p:blipFill rotWithShape="1">
          <a:blip r:embed="rId2">
            <a:alphaModFix/>
          </a:blip>
          <a:srcRect b="61972" l="3539" r="75793" t="24327"/>
          <a:stretch/>
        </p:blipFill>
        <p:spPr>
          <a:xfrm>
            <a:off x="83184" y="76094"/>
            <a:ext cx="1096128" cy="1096276"/>
          </a:xfrm>
          <a:prstGeom prst="rect">
            <a:avLst/>
          </a:prstGeom>
          <a:noFill/>
          <a:ln>
            <a:noFill/>
          </a:ln>
        </p:spPr>
      </p:pic>
    </p:spTree>
  </p:cSld>
  <p:clrMapOvr>
    <a:masterClrMapping/>
  </p:clrMapOvr>
</p:sldLayout>
</file>

<file path=ppt/slideLayouts/slideLayout3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395" name="Shape 239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396" name="Shape 2396"/>
        <p:cNvGrpSpPr/>
        <p:nvPr/>
      </p:nvGrpSpPr>
      <p:grpSpPr>
        <a:xfrm>
          <a:off x="0" y="0"/>
          <a:ext cx="0" cy="0"/>
          <a:chOff x="0" y="0"/>
          <a:chExt cx="0" cy="0"/>
        </a:xfrm>
      </p:grpSpPr>
      <p:sp>
        <p:nvSpPr>
          <p:cNvPr id="2397" name="Google Shape;2397;p37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98" name="Google Shape;2398;p37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99" name="Google Shape;2399;p37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0" name="Google Shape;2400;p37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1" name="Google Shape;2401;p37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402" name="Shape 2402"/>
        <p:cNvGrpSpPr/>
        <p:nvPr/>
      </p:nvGrpSpPr>
      <p:grpSpPr>
        <a:xfrm>
          <a:off x="0" y="0"/>
          <a:ext cx="0" cy="0"/>
          <a:chOff x="0" y="0"/>
          <a:chExt cx="0" cy="0"/>
        </a:xfrm>
      </p:grpSpPr>
      <p:sp>
        <p:nvSpPr>
          <p:cNvPr id="2403" name="Google Shape;2403;p37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4" name="Google Shape;2404;p3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5" name="Google Shape;2405;p37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6" name="Google Shape;2406;p37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7" name="Google Shape;2407;p37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408" name="Shape 2408"/>
        <p:cNvGrpSpPr/>
        <p:nvPr/>
      </p:nvGrpSpPr>
      <p:grpSpPr>
        <a:xfrm>
          <a:off x="0" y="0"/>
          <a:ext cx="0" cy="0"/>
          <a:chOff x="0" y="0"/>
          <a:chExt cx="0" cy="0"/>
        </a:xfrm>
      </p:grpSpPr>
      <p:sp>
        <p:nvSpPr>
          <p:cNvPr id="2409" name="Google Shape;2409;p372"/>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0" name="Google Shape;2410;p372"/>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411" name="Google Shape;2411;p37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2" name="Google Shape;2412;p37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3" name="Google Shape;2413;p37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414" name="Shape 2414"/>
        <p:cNvGrpSpPr/>
        <p:nvPr/>
      </p:nvGrpSpPr>
      <p:grpSpPr>
        <a:xfrm>
          <a:off x="0" y="0"/>
          <a:ext cx="0" cy="0"/>
          <a:chOff x="0" y="0"/>
          <a:chExt cx="0" cy="0"/>
        </a:xfrm>
      </p:grpSpPr>
      <p:sp>
        <p:nvSpPr>
          <p:cNvPr id="2415" name="Google Shape;2415;p373"/>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6" name="Google Shape;2416;p37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7" name="Google Shape;2417;p37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8" name="Google Shape;2418;p37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9" name="Google Shape;2419;p37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0" name="Google Shape;2420;p37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421" name="Shape 2421"/>
        <p:cNvGrpSpPr/>
        <p:nvPr/>
      </p:nvGrpSpPr>
      <p:grpSpPr>
        <a:xfrm>
          <a:off x="0" y="0"/>
          <a:ext cx="0" cy="0"/>
          <a:chOff x="0" y="0"/>
          <a:chExt cx="0" cy="0"/>
        </a:xfrm>
      </p:grpSpPr>
      <p:sp>
        <p:nvSpPr>
          <p:cNvPr id="2422" name="Google Shape;2422;p374"/>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3" name="Google Shape;2423;p374"/>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424" name="Google Shape;2424;p374"/>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5" name="Google Shape;2425;p374"/>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426" name="Google Shape;2426;p374"/>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7" name="Google Shape;2427;p37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8" name="Google Shape;2428;p37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9" name="Google Shape;2429;p37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430" name="Shape 2430"/>
        <p:cNvGrpSpPr/>
        <p:nvPr/>
      </p:nvGrpSpPr>
      <p:grpSpPr>
        <a:xfrm>
          <a:off x="0" y="0"/>
          <a:ext cx="0" cy="0"/>
          <a:chOff x="0" y="0"/>
          <a:chExt cx="0" cy="0"/>
        </a:xfrm>
      </p:grpSpPr>
      <p:sp>
        <p:nvSpPr>
          <p:cNvPr id="2431" name="Google Shape;2431;p375"/>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2" name="Google Shape;2432;p37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3" name="Google Shape;2433;p37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4" name="Google Shape;2434;p37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435" name="Shape 2435"/>
        <p:cNvGrpSpPr/>
        <p:nvPr/>
      </p:nvGrpSpPr>
      <p:grpSpPr>
        <a:xfrm>
          <a:off x="0" y="0"/>
          <a:ext cx="0" cy="0"/>
          <a:chOff x="0" y="0"/>
          <a:chExt cx="0" cy="0"/>
        </a:xfrm>
      </p:grpSpPr>
      <p:sp>
        <p:nvSpPr>
          <p:cNvPr id="2436" name="Google Shape;2436;p37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7" name="Google Shape;2437;p37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8" name="Google Shape;2438;p37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439" name="Shape 2439"/>
        <p:cNvGrpSpPr/>
        <p:nvPr/>
      </p:nvGrpSpPr>
      <p:grpSpPr>
        <a:xfrm>
          <a:off x="0" y="0"/>
          <a:ext cx="0" cy="0"/>
          <a:chOff x="0" y="0"/>
          <a:chExt cx="0" cy="0"/>
        </a:xfrm>
      </p:grpSpPr>
      <p:sp>
        <p:nvSpPr>
          <p:cNvPr id="2440" name="Google Shape;2440;p37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1" name="Google Shape;2441;p377"/>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42" name="Google Shape;2442;p37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43" name="Google Shape;2443;p37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4" name="Google Shape;2444;p37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5" name="Google Shape;2445;p37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446" name="Shape 2446"/>
        <p:cNvGrpSpPr/>
        <p:nvPr/>
      </p:nvGrpSpPr>
      <p:grpSpPr>
        <a:xfrm>
          <a:off x="0" y="0"/>
          <a:ext cx="0" cy="0"/>
          <a:chOff x="0" y="0"/>
          <a:chExt cx="0" cy="0"/>
        </a:xfrm>
      </p:grpSpPr>
      <p:sp>
        <p:nvSpPr>
          <p:cNvPr id="2447" name="Google Shape;2447;p37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8" name="Google Shape;2448;p378"/>
          <p:cNvSpPr/>
          <p:nvPr>
            <p:ph idx="2" type="pic"/>
          </p:nvPr>
        </p:nvSpPr>
        <p:spPr>
          <a:xfrm>
            <a:off x="5183188" y="987441"/>
            <a:ext cx="6172200" cy="4873625"/>
          </a:xfrm>
          <a:prstGeom prst="rect">
            <a:avLst/>
          </a:prstGeom>
          <a:noFill/>
          <a:ln>
            <a:noFill/>
          </a:ln>
        </p:spPr>
      </p:sp>
      <p:sp>
        <p:nvSpPr>
          <p:cNvPr id="2449" name="Google Shape;2449;p37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50" name="Google Shape;2450;p37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1" name="Google Shape;2451;p37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2" name="Google Shape;2452;p37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453" name="Shape 2453"/>
        <p:cNvGrpSpPr/>
        <p:nvPr/>
      </p:nvGrpSpPr>
      <p:grpSpPr>
        <a:xfrm>
          <a:off x="0" y="0"/>
          <a:ext cx="0" cy="0"/>
          <a:chOff x="0" y="0"/>
          <a:chExt cx="0" cy="0"/>
        </a:xfrm>
      </p:grpSpPr>
      <p:sp>
        <p:nvSpPr>
          <p:cNvPr id="2454" name="Google Shape;2454;p379"/>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5" name="Google Shape;2455;p37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56" name="Google Shape;2456;p37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7" name="Google Shape;2457;p37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8" name="Google Shape;2458;p37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459" name="Shape 2459"/>
        <p:cNvGrpSpPr/>
        <p:nvPr/>
      </p:nvGrpSpPr>
      <p:grpSpPr>
        <a:xfrm>
          <a:off x="0" y="0"/>
          <a:ext cx="0" cy="0"/>
          <a:chOff x="0" y="0"/>
          <a:chExt cx="0" cy="0"/>
        </a:xfrm>
      </p:grpSpPr>
      <p:sp>
        <p:nvSpPr>
          <p:cNvPr id="2460" name="Google Shape;2460;p380"/>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61" name="Google Shape;2461;p380"/>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62" name="Google Shape;2462;p38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3" name="Google Shape;2463;p38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4" name="Google Shape;2464;p38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465" name="Shape 2465"/>
        <p:cNvGrpSpPr/>
        <p:nvPr/>
      </p:nvGrpSpPr>
      <p:grpSpPr>
        <a:xfrm>
          <a:off x="0" y="0"/>
          <a:ext cx="0" cy="0"/>
          <a:chOff x="0" y="0"/>
          <a:chExt cx="0" cy="0"/>
        </a:xfrm>
      </p:grpSpPr>
      <p:grpSp>
        <p:nvGrpSpPr>
          <p:cNvPr id="2466" name="Google Shape;2466;p381"/>
          <p:cNvGrpSpPr/>
          <p:nvPr/>
        </p:nvGrpSpPr>
        <p:grpSpPr>
          <a:xfrm>
            <a:off x="-1" y="-38042"/>
            <a:ext cx="12192000" cy="6858001"/>
            <a:chOff x="0" y="0"/>
            <a:chExt cx="13716000" cy="10287000"/>
          </a:xfrm>
        </p:grpSpPr>
        <p:sp>
          <p:nvSpPr>
            <p:cNvPr id="2467" name="Google Shape;2467;p38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68" name="Google Shape;2468;p38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69" name="Google Shape;2469;p38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70" name="Google Shape;2470;p381"/>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71" name="Google Shape;2471;p38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72" name="Google Shape;2472;p381"/>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473" name="Shape 2473"/>
        <p:cNvGrpSpPr/>
        <p:nvPr/>
      </p:nvGrpSpPr>
      <p:grpSpPr>
        <a:xfrm>
          <a:off x="0" y="0"/>
          <a:ext cx="0" cy="0"/>
          <a:chOff x="0" y="0"/>
          <a:chExt cx="0" cy="0"/>
        </a:xfrm>
      </p:grpSpPr>
      <p:sp>
        <p:nvSpPr>
          <p:cNvPr id="2474" name="Google Shape;2474;p382"/>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475" name="Google Shape;2475;p38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476" name="Google Shape;2476;p38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477" name="Google Shape;2477;p38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478" name="Google Shape;2478;p382"/>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479" name="Google Shape;2479;p382"/>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480" name="Google Shape;2480;p382"/>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1" name="Google Shape;2481;p382"/>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482" name="Google Shape;2482;p38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83" name="Shape 2483"/>
        <p:cNvGrpSpPr/>
        <p:nvPr/>
      </p:nvGrpSpPr>
      <p:grpSpPr>
        <a:xfrm>
          <a:off x="0" y="0"/>
          <a:ext cx="0" cy="0"/>
          <a:chOff x="0" y="0"/>
          <a:chExt cx="0" cy="0"/>
        </a:xfrm>
      </p:grpSpPr>
      <p:grpSp>
        <p:nvGrpSpPr>
          <p:cNvPr id="2484" name="Google Shape;2484;p383"/>
          <p:cNvGrpSpPr/>
          <p:nvPr/>
        </p:nvGrpSpPr>
        <p:grpSpPr>
          <a:xfrm>
            <a:off x="-1" y="-38042"/>
            <a:ext cx="12192000" cy="6858001"/>
            <a:chOff x="0" y="0"/>
            <a:chExt cx="13716000" cy="10287000"/>
          </a:xfrm>
        </p:grpSpPr>
        <p:sp>
          <p:nvSpPr>
            <p:cNvPr id="2485" name="Google Shape;2485;p38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86" name="Google Shape;2486;p38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87" name="Google Shape;2487;p38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88" name="Google Shape;2488;p383"/>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89" name="Google Shape;2489;p38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90" name="Google Shape;2490;p383"/>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91" name="Shape 2491"/>
        <p:cNvGrpSpPr/>
        <p:nvPr/>
      </p:nvGrpSpPr>
      <p:grpSpPr>
        <a:xfrm>
          <a:off x="0" y="0"/>
          <a:ext cx="0" cy="0"/>
          <a:chOff x="0" y="0"/>
          <a:chExt cx="0" cy="0"/>
        </a:xfrm>
      </p:grpSpPr>
      <p:grpSp>
        <p:nvGrpSpPr>
          <p:cNvPr id="2492" name="Google Shape;2492;p384"/>
          <p:cNvGrpSpPr/>
          <p:nvPr/>
        </p:nvGrpSpPr>
        <p:grpSpPr>
          <a:xfrm>
            <a:off x="-1" y="-38042"/>
            <a:ext cx="12192000" cy="6858001"/>
            <a:chOff x="0" y="0"/>
            <a:chExt cx="13716000" cy="10287000"/>
          </a:xfrm>
        </p:grpSpPr>
        <p:sp>
          <p:nvSpPr>
            <p:cNvPr id="2493" name="Google Shape;2493;p38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94" name="Google Shape;2494;p38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95" name="Google Shape;2495;p38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96" name="Google Shape;2496;p384"/>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97" name="Google Shape;2497;p38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98" name="Google Shape;2498;p384"/>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499" name="Shape 249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500" name="Shape 2500"/>
        <p:cNvGrpSpPr/>
        <p:nvPr/>
      </p:nvGrpSpPr>
      <p:grpSpPr>
        <a:xfrm>
          <a:off x="0" y="0"/>
          <a:ext cx="0" cy="0"/>
          <a:chOff x="0" y="0"/>
          <a:chExt cx="0" cy="0"/>
        </a:xfrm>
      </p:grpSpPr>
      <p:sp>
        <p:nvSpPr>
          <p:cNvPr id="2501" name="Google Shape;2501;p386"/>
          <p:cNvSpPr txBox="1"/>
          <p:nvPr>
            <p:ph type="title"/>
          </p:nvPr>
        </p:nvSpPr>
        <p:spPr>
          <a:xfrm>
            <a:off x="2621735"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502" name="Google Shape;2502;p386"/>
          <p:cNvSpPr txBox="1"/>
          <p:nvPr>
            <p:ph idx="1" type="subTitle"/>
          </p:nvPr>
        </p:nvSpPr>
        <p:spPr>
          <a:xfrm>
            <a:off x="2621739"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503" name="Google Shape;2503;p38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504" name="Google Shape;2504;p386"/>
          <p:cNvSpPr txBox="1"/>
          <p:nvPr>
            <p:ph idx="3" type="title"/>
          </p:nvPr>
        </p:nvSpPr>
        <p:spPr>
          <a:xfrm>
            <a:off x="2621767"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505" name="Google Shape;2505;p386"/>
          <p:cNvSpPr txBox="1"/>
          <p:nvPr>
            <p:ph idx="4" type="subTitle"/>
          </p:nvPr>
        </p:nvSpPr>
        <p:spPr>
          <a:xfrm>
            <a:off x="2621739"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506" name="Google Shape;2506;p38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507" name="Google Shape;2507;p38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508" name="Google Shape;2508;p38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509" name="Google Shape;2509;p38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510" name="Google Shape;2510;p38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511" name="Google Shape;2511;p38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512" name="Google Shape;2512;p38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513" name="Google Shape;2513;p38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514" name="Shape 2514"/>
        <p:cNvGrpSpPr/>
        <p:nvPr/>
      </p:nvGrpSpPr>
      <p:grpSpPr>
        <a:xfrm>
          <a:off x="0" y="0"/>
          <a:ext cx="0" cy="0"/>
          <a:chOff x="0" y="0"/>
          <a:chExt cx="0" cy="0"/>
        </a:xfrm>
      </p:grpSpPr>
      <p:sp>
        <p:nvSpPr>
          <p:cNvPr id="2515" name="Google Shape;2515;p387"/>
          <p:cNvSpPr/>
          <p:nvPr/>
        </p:nvSpPr>
        <p:spPr>
          <a:xfrm>
            <a:off x="786985" y="1025404"/>
            <a:ext cx="9678403"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16" name="Google Shape;2516;p387"/>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7" name="Google Shape;2517;p387"/>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8" name="Google Shape;2518;p387"/>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519" name="Google Shape;2519;p387"/>
          <p:cNvSpPr/>
          <p:nvPr/>
        </p:nvSpPr>
        <p:spPr>
          <a:xfrm>
            <a:off x="910484" y="1152220"/>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20" name="Google Shape;2520;p387"/>
          <p:cNvSpPr/>
          <p:nvPr/>
        </p:nvSpPr>
        <p:spPr>
          <a:xfrm>
            <a:off x="1074455" y="1297323"/>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21" name="Google Shape;2521;p387"/>
          <p:cNvSpPr txBox="1"/>
          <p:nvPr>
            <p:ph type="title"/>
          </p:nvPr>
        </p:nvSpPr>
        <p:spPr>
          <a:xfrm>
            <a:off x="1471623"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522" name="Shape 2522"/>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523" name="Shape 2523"/>
        <p:cNvGrpSpPr/>
        <p:nvPr/>
      </p:nvGrpSpPr>
      <p:grpSpPr>
        <a:xfrm>
          <a:off x="0" y="0"/>
          <a:ext cx="0" cy="0"/>
          <a:chOff x="0" y="0"/>
          <a:chExt cx="0" cy="0"/>
        </a:xfrm>
      </p:grpSpPr>
      <p:sp>
        <p:nvSpPr>
          <p:cNvPr id="2524" name="Google Shape;2524;p389"/>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5" name="Google Shape;2525;p389"/>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526" name="Google Shape;2526;p389"/>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527" name="Google Shape;2527;p389"/>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8" name="Google Shape;2528;p389"/>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529" name="Google Shape;2529;p389"/>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530" name="Google Shape;2530;p38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1" name="Google Shape;2531;p38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2" name="Google Shape;2532;p38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3" name="Google Shape;2533;p38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4" name="Google Shape;2534;p389"/>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5" name="Google Shape;2535;p389"/>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6" name="Google Shape;2536;p38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538" name="Shape 2538"/>
        <p:cNvGrpSpPr/>
        <p:nvPr/>
      </p:nvGrpSpPr>
      <p:grpSpPr>
        <a:xfrm>
          <a:off x="0" y="0"/>
          <a:ext cx="0" cy="0"/>
          <a:chOff x="0" y="0"/>
          <a:chExt cx="0" cy="0"/>
        </a:xfrm>
      </p:grpSpPr>
      <p:sp>
        <p:nvSpPr>
          <p:cNvPr id="2539" name="Google Shape;2539;p99"/>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40" name="Google Shape;2540;p99"/>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41" name="Google Shape;2541;p99"/>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542" name="Shape 2542"/>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543" name="Shape 2543"/>
        <p:cNvGrpSpPr/>
        <p:nvPr/>
      </p:nvGrpSpPr>
      <p:grpSpPr>
        <a:xfrm>
          <a:off x="0" y="0"/>
          <a:ext cx="0" cy="0"/>
          <a:chOff x="0" y="0"/>
          <a:chExt cx="0" cy="0"/>
        </a:xfrm>
      </p:grpSpPr>
      <p:pic>
        <p:nvPicPr>
          <p:cNvPr descr="Image générée" id="2544" name="Google Shape;2544;p577"/>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545" name="Google Shape;2545;p57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4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546" name="Shape 2546"/>
        <p:cNvGrpSpPr/>
        <p:nvPr/>
      </p:nvGrpSpPr>
      <p:grpSpPr>
        <a:xfrm>
          <a:off x="0" y="0"/>
          <a:ext cx="0" cy="0"/>
          <a:chOff x="0" y="0"/>
          <a:chExt cx="0" cy="0"/>
        </a:xfrm>
      </p:grpSpPr>
      <p:sp>
        <p:nvSpPr>
          <p:cNvPr id="2547" name="Google Shape;2547;p578"/>
          <p:cNvSpPr txBox="1"/>
          <p:nvPr>
            <p:ph type="title"/>
          </p:nvPr>
        </p:nvSpPr>
        <p:spPr>
          <a:xfrm>
            <a:off x="2621732"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48" name="Google Shape;2548;p578"/>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49" name="Google Shape;2549;p578"/>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50" name="Google Shape;2550;p578"/>
          <p:cNvSpPr txBox="1"/>
          <p:nvPr>
            <p:ph idx="3" type="title"/>
          </p:nvPr>
        </p:nvSpPr>
        <p:spPr>
          <a:xfrm>
            <a:off x="2621768"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51" name="Google Shape;2551;p578"/>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52" name="Google Shape;2552;p578"/>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53" name="Google Shape;2553;p578"/>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54" name="Google Shape;2554;p578"/>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55" name="Google Shape;2555;p578"/>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56" name="Google Shape;2556;p578"/>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57" name="Google Shape;2557;p578"/>
          <p:cNvSpPr txBox="1"/>
          <p:nvPr>
            <p:ph idx="13" type="title"/>
          </p:nvPr>
        </p:nvSpPr>
        <p:spPr>
          <a:xfrm>
            <a:off x="8020264"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58" name="Google Shape;2558;p578"/>
          <p:cNvSpPr txBox="1"/>
          <p:nvPr>
            <p:ph idx="14" type="title"/>
          </p:nvPr>
        </p:nvSpPr>
        <p:spPr>
          <a:xfrm>
            <a:off x="8020300"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59" name="Google Shape;2559;p57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4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560" name="Shape 2560"/>
        <p:cNvGrpSpPr/>
        <p:nvPr/>
      </p:nvGrpSpPr>
      <p:grpSpPr>
        <a:xfrm>
          <a:off x="0" y="0"/>
          <a:ext cx="0" cy="0"/>
          <a:chOff x="0" y="0"/>
          <a:chExt cx="0" cy="0"/>
        </a:xfrm>
      </p:grpSpPr>
      <p:pic>
        <p:nvPicPr>
          <p:cNvPr descr="Image générée" id="2561" name="Google Shape;2561;p579"/>
          <p:cNvPicPr preferRelativeResize="0"/>
          <p:nvPr/>
        </p:nvPicPr>
        <p:blipFill rotWithShape="1">
          <a:blip r:embed="rId2">
            <a:alphaModFix/>
          </a:blip>
          <a:srcRect b="61972" l="3539" r="75793" t="24327"/>
          <a:stretch/>
        </p:blipFill>
        <p:spPr>
          <a:xfrm>
            <a:off x="1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562" name="Shape 2562"/>
        <p:cNvGrpSpPr/>
        <p:nvPr/>
      </p:nvGrpSpPr>
      <p:grpSpPr>
        <a:xfrm>
          <a:off x="0" y="0"/>
          <a:ext cx="0" cy="0"/>
          <a:chOff x="0" y="0"/>
          <a:chExt cx="0" cy="0"/>
        </a:xfrm>
      </p:grpSpPr>
      <p:sp>
        <p:nvSpPr>
          <p:cNvPr id="2563" name="Google Shape;2563;p580"/>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64" name="Google Shape;2564;p580"/>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65" name="Google Shape;2565;p580"/>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566" name="Google Shape;2566;p58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67" name="Google Shape;2567;p580"/>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68" name="Google Shape;2568;p580"/>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69" name="Google Shape;2569;p580"/>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570" name="Google Shape;2570;p580"/>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4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571" name="Shape 2571"/>
        <p:cNvGrpSpPr/>
        <p:nvPr/>
      </p:nvGrpSpPr>
      <p:grpSpPr>
        <a:xfrm>
          <a:off x="0" y="0"/>
          <a:ext cx="0" cy="0"/>
          <a:chOff x="0" y="0"/>
          <a:chExt cx="0" cy="0"/>
        </a:xfrm>
      </p:grpSpPr>
      <p:sp>
        <p:nvSpPr>
          <p:cNvPr id="2572" name="Google Shape;2572;p581"/>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73" name="Google Shape;2573;p581"/>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74" name="Google Shape;2574;p581"/>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575" name="Google Shape;2575;p58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76" name="Google Shape;2576;p581"/>
          <p:cNvSpPr/>
          <p:nvPr/>
        </p:nvSpPr>
        <p:spPr>
          <a:xfrm>
            <a:off x="1504653"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77" name="Google Shape;2577;p581"/>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78" name="Google Shape;2578;p581"/>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579" name="Google Shape;2579;p581"/>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4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580" name="Shape 2580"/>
        <p:cNvGrpSpPr/>
        <p:nvPr/>
      </p:nvGrpSpPr>
      <p:grpSpPr>
        <a:xfrm>
          <a:off x="0" y="0"/>
          <a:ext cx="0" cy="0"/>
          <a:chOff x="0" y="0"/>
          <a:chExt cx="0" cy="0"/>
        </a:xfrm>
      </p:grpSpPr>
    </p:spTree>
  </p:cSld>
  <p:clrMapOvr>
    <a:masterClrMapping/>
  </p:clrMapOvr>
</p:sldLayout>
</file>

<file path=ppt/slideLayouts/slideLayout4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581" name="Shape 2581"/>
        <p:cNvGrpSpPr/>
        <p:nvPr/>
      </p:nvGrpSpPr>
      <p:grpSpPr>
        <a:xfrm>
          <a:off x="0" y="0"/>
          <a:ext cx="0" cy="0"/>
          <a:chOff x="0" y="0"/>
          <a:chExt cx="0" cy="0"/>
        </a:xfrm>
      </p:grpSpPr>
    </p:spTree>
  </p:cSld>
  <p:clrMapOvr>
    <a:masterClrMapping/>
  </p:clrMapOvr>
</p:sldLayout>
</file>

<file path=ppt/slideLayouts/slideLayout4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582" name="Shape 2582"/>
        <p:cNvGrpSpPr/>
        <p:nvPr/>
      </p:nvGrpSpPr>
      <p:grpSpPr>
        <a:xfrm>
          <a:off x="0" y="0"/>
          <a:ext cx="0" cy="0"/>
          <a:chOff x="0" y="0"/>
          <a:chExt cx="0" cy="0"/>
        </a:xfrm>
      </p:grpSpPr>
      <p:sp>
        <p:nvSpPr>
          <p:cNvPr id="2583" name="Google Shape;2583;p584"/>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84" name="Google Shape;2584;p584"/>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85" name="Google Shape;2585;p584"/>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86" name="Google Shape;2586;p584"/>
          <p:cNvSpPr txBox="1"/>
          <p:nvPr>
            <p:ph idx="1" type="body"/>
          </p:nvPr>
        </p:nvSpPr>
        <p:spPr>
          <a:xfrm>
            <a:off x="3715218" y="81034"/>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87" name="Google Shape;2587;p584"/>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588" name="Shape 2588"/>
        <p:cNvGrpSpPr/>
        <p:nvPr/>
      </p:nvGrpSpPr>
      <p:grpSpPr>
        <a:xfrm>
          <a:off x="0" y="0"/>
          <a:ext cx="0" cy="0"/>
          <a:chOff x="0" y="0"/>
          <a:chExt cx="0" cy="0"/>
        </a:xfrm>
      </p:grpSpPr>
      <p:sp>
        <p:nvSpPr>
          <p:cNvPr id="2589" name="Google Shape;2589;p585"/>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90" name="Google Shape;2590;p585"/>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91" name="Google Shape;2591;p585"/>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92" name="Google Shape;2592;p585"/>
          <p:cNvSpPr txBox="1"/>
          <p:nvPr>
            <p:ph idx="1" type="body"/>
          </p:nvPr>
        </p:nvSpPr>
        <p:spPr>
          <a:xfrm>
            <a:off x="3715218"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93" name="Google Shape;2593;p585"/>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594" name="Shape 2594"/>
        <p:cNvGrpSpPr/>
        <p:nvPr/>
      </p:nvGrpSpPr>
      <p:grpSpPr>
        <a:xfrm>
          <a:off x="0" y="0"/>
          <a:ext cx="0" cy="0"/>
          <a:chOff x="0" y="0"/>
          <a:chExt cx="0" cy="0"/>
        </a:xfrm>
      </p:grpSpPr>
      <p:sp>
        <p:nvSpPr>
          <p:cNvPr id="2595" name="Google Shape;2595;p586"/>
          <p:cNvSpPr txBox="1"/>
          <p:nvPr>
            <p:ph type="title"/>
          </p:nvPr>
        </p:nvSpPr>
        <p:spPr>
          <a:xfrm>
            <a:off x="838200" y="365128"/>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96" name="Google Shape;2596;p586"/>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97" name="Google Shape;2597;p586"/>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98" name="Google Shape;2598;p586"/>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599" name="Shape 2599"/>
        <p:cNvGrpSpPr/>
        <p:nvPr/>
      </p:nvGrpSpPr>
      <p:grpSpPr>
        <a:xfrm>
          <a:off x="0" y="0"/>
          <a:ext cx="0" cy="0"/>
          <a:chOff x="0" y="0"/>
          <a:chExt cx="0" cy="0"/>
        </a:xfrm>
      </p:grpSpPr>
      <p:sp>
        <p:nvSpPr>
          <p:cNvPr id="2600" name="Google Shape;2600;p587"/>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01" name="Google Shape;2601;p587"/>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02" name="Google Shape;2602;p587"/>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603" name="Google Shape;2603;p58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604" name="Google Shape;2604;p587"/>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605" name="Google Shape;2605;p587"/>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06" name="Google Shape;2606;p587"/>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607" name="Google Shape;2607;p587"/>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4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608" name="Shape 2608"/>
        <p:cNvGrpSpPr/>
        <p:nvPr/>
      </p:nvGrpSpPr>
      <p:grpSpPr>
        <a:xfrm>
          <a:off x="0" y="0"/>
          <a:ext cx="0" cy="0"/>
          <a:chOff x="0" y="0"/>
          <a:chExt cx="0" cy="0"/>
        </a:xfrm>
      </p:grpSpPr>
      <p:sp>
        <p:nvSpPr>
          <p:cNvPr id="2609" name="Google Shape;2609;p588"/>
          <p:cNvSpPr/>
          <p:nvPr/>
        </p:nvSpPr>
        <p:spPr>
          <a:xfrm>
            <a:off x="1236925" y="706111"/>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610" name="Google Shape;2610;p588"/>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11" name="Google Shape;2611;p588"/>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12" name="Google Shape;2612;p588"/>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613" name="Google Shape;2613;p588"/>
          <p:cNvSpPr/>
          <p:nvPr/>
        </p:nvSpPr>
        <p:spPr>
          <a:xfrm>
            <a:off x="1360436" y="832918"/>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614" name="Google Shape;2614;p588"/>
          <p:cNvSpPr/>
          <p:nvPr/>
        </p:nvSpPr>
        <p:spPr>
          <a:xfrm>
            <a:off x="1504665"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615" name="Google Shape;2615;p588"/>
          <p:cNvSpPr txBox="1"/>
          <p:nvPr>
            <p:ph type="title"/>
          </p:nvPr>
        </p:nvSpPr>
        <p:spPr>
          <a:xfrm>
            <a:off x="1921565" y="2311682"/>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16" name="Google Shape;2616;p588"/>
          <p:cNvSpPr/>
          <p:nvPr/>
        </p:nvSpPr>
        <p:spPr>
          <a:xfrm>
            <a:off x="1773169" y="5360181"/>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617" name="Google Shape;2617;p58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618" name="Shape 2618"/>
        <p:cNvGrpSpPr/>
        <p:nvPr/>
      </p:nvGrpSpPr>
      <p:grpSpPr>
        <a:xfrm>
          <a:off x="0" y="0"/>
          <a:ext cx="0" cy="0"/>
          <a:chOff x="0" y="0"/>
          <a:chExt cx="0" cy="0"/>
        </a:xfrm>
      </p:grpSpPr>
      <p:grpSp>
        <p:nvGrpSpPr>
          <p:cNvPr id="2619" name="Google Shape;2619;p589"/>
          <p:cNvGrpSpPr/>
          <p:nvPr/>
        </p:nvGrpSpPr>
        <p:grpSpPr>
          <a:xfrm>
            <a:off x="-1" y="-38041"/>
            <a:ext cx="12192000" cy="6858001"/>
            <a:chOff x="0" y="0"/>
            <a:chExt cx="13716000" cy="10287000"/>
          </a:xfrm>
        </p:grpSpPr>
        <p:sp>
          <p:nvSpPr>
            <p:cNvPr id="2620" name="Google Shape;2620;p58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621" name="Google Shape;2621;p58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622" name="Google Shape;2622;p58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623" name="Google Shape;2623;p589"/>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624" name="Google Shape;2624;p589"/>
          <p:cNvSpPr txBox="1"/>
          <p:nvPr>
            <p:ph type="title"/>
          </p:nvPr>
        </p:nvSpPr>
        <p:spPr>
          <a:xfrm>
            <a:off x="1015448" y="195951"/>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25" name="Google Shape;2625;p589"/>
          <p:cNvSpPr txBox="1"/>
          <p:nvPr>
            <p:ph idx="1" type="body"/>
          </p:nvPr>
        </p:nvSpPr>
        <p:spPr>
          <a:xfrm>
            <a:off x="996949" y="685705"/>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626" name="Shape 262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627" name="Shape 2627"/>
        <p:cNvGrpSpPr/>
        <p:nvPr/>
      </p:nvGrpSpPr>
      <p:grpSpPr>
        <a:xfrm>
          <a:off x="0" y="0"/>
          <a:ext cx="0" cy="0"/>
          <a:chOff x="0" y="0"/>
          <a:chExt cx="0" cy="0"/>
        </a:xfrm>
      </p:grpSpPr>
      <p:sp>
        <p:nvSpPr>
          <p:cNvPr id="2628" name="Google Shape;2628;p59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629" name="Shape 2629"/>
        <p:cNvGrpSpPr/>
        <p:nvPr/>
      </p:nvGrpSpPr>
      <p:grpSpPr>
        <a:xfrm>
          <a:off x="0" y="0"/>
          <a:ext cx="0" cy="0"/>
          <a:chOff x="0" y="0"/>
          <a:chExt cx="0" cy="0"/>
        </a:xfrm>
      </p:grpSpPr>
      <p:sp>
        <p:nvSpPr>
          <p:cNvPr id="2630" name="Google Shape;2630;p59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631" name="Google Shape;2631;p592"/>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2" name="Google Shape;2632;p592"/>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3" name="Google Shape;2633;p592"/>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634" name="Google Shape;2634;p592"/>
          <p:cNvSpPr txBox="1"/>
          <p:nvPr>
            <p:ph idx="2" type="body"/>
          </p:nvPr>
        </p:nvSpPr>
        <p:spPr>
          <a:xfrm>
            <a:off x="67134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635" name="Shape 2635"/>
        <p:cNvGrpSpPr/>
        <p:nvPr/>
      </p:nvGrpSpPr>
      <p:grpSpPr>
        <a:xfrm>
          <a:off x="0" y="0"/>
          <a:ext cx="0" cy="0"/>
          <a:chOff x="0" y="0"/>
          <a:chExt cx="0" cy="0"/>
        </a:xfrm>
      </p:grpSpPr>
      <p:sp>
        <p:nvSpPr>
          <p:cNvPr id="2636" name="Google Shape;2636;p59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637" name="Google Shape;2637;p59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8" name="Google Shape;2638;p59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9" name="Google Shape;2639;p593"/>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640" name="Google Shape;2640;p593"/>
          <p:cNvSpPr txBox="1"/>
          <p:nvPr>
            <p:ph idx="2" type="body"/>
          </p:nvPr>
        </p:nvSpPr>
        <p:spPr>
          <a:xfrm>
            <a:off x="671343" y="1678673"/>
            <a:ext cx="10845479" cy="3539430"/>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641" name="Shape 2641"/>
        <p:cNvGrpSpPr/>
        <p:nvPr/>
      </p:nvGrpSpPr>
      <p:grpSpPr>
        <a:xfrm>
          <a:off x="0" y="0"/>
          <a:ext cx="0" cy="0"/>
          <a:chOff x="0" y="0"/>
          <a:chExt cx="0" cy="0"/>
        </a:xfrm>
      </p:grpSpPr>
      <p:sp>
        <p:nvSpPr>
          <p:cNvPr id="2642" name="Google Shape;2642;p594"/>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43" name="Google Shape;2643;p594"/>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44" name="Google Shape;2644;p594"/>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45" name="Google Shape;2645;p594"/>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646" name="Shape 2646"/>
        <p:cNvGrpSpPr/>
        <p:nvPr/>
      </p:nvGrpSpPr>
      <p:grpSpPr>
        <a:xfrm>
          <a:off x="0" y="0"/>
          <a:ext cx="0" cy="0"/>
          <a:chOff x="0" y="0"/>
          <a:chExt cx="0" cy="0"/>
        </a:xfrm>
      </p:grpSpPr>
      <p:sp>
        <p:nvSpPr>
          <p:cNvPr id="2647" name="Google Shape;2647;p595"/>
          <p:cNvSpPr txBox="1"/>
          <p:nvPr>
            <p:ph idx="1" type="body"/>
          </p:nvPr>
        </p:nvSpPr>
        <p:spPr>
          <a:xfrm>
            <a:off x="323532" y="339526"/>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648" name="Shape 2648"/>
        <p:cNvGrpSpPr/>
        <p:nvPr/>
      </p:nvGrpSpPr>
      <p:grpSpPr>
        <a:xfrm>
          <a:off x="0" y="0"/>
          <a:ext cx="0" cy="0"/>
          <a:chOff x="0" y="0"/>
          <a:chExt cx="0" cy="0"/>
        </a:xfrm>
      </p:grpSpPr>
      <p:pic>
        <p:nvPicPr>
          <p:cNvPr descr="Image générée" id="2649" name="Google Shape;2649;p596"/>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650" name="Google Shape;2650;p59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651" name="Shape 2651"/>
        <p:cNvGrpSpPr/>
        <p:nvPr/>
      </p:nvGrpSpPr>
      <p:grpSpPr>
        <a:xfrm>
          <a:off x="0" y="0"/>
          <a:ext cx="0" cy="0"/>
          <a:chOff x="0" y="0"/>
          <a:chExt cx="0" cy="0"/>
        </a:xfrm>
      </p:grpSpPr>
      <p:pic>
        <p:nvPicPr>
          <p:cNvPr descr="Image générée" id="2652" name="Google Shape;2652;p597"/>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653" name="Google Shape;2653;p59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654" name="Shape 2654"/>
        <p:cNvGrpSpPr/>
        <p:nvPr/>
      </p:nvGrpSpPr>
      <p:grpSpPr>
        <a:xfrm>
          <a:off x="0" y="0"/>
          <a:ext cx="0" cy="0"/>
          <a:chOff x="0" y="0"/>
          <a:chExt cx="0" cy="0"/>
        </a:xfrm>
      </p:grpSpPr>
      <p:pic>
        <p:nvPicPr>
          <p:cNvPr descr="Image générée" id="2655" name="Google Shape;2655;p598"/>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656" name="Google Shape;2656;p59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657" name="Shape 2657"/>
        <p:cNvGrpSpPr/>
        <p:nvPr/>
      </p:nvGrpSpPr>
      <p:grpSpPr>
        <a:xfrm>
          <a:off x="0" y="0"/>
          <a:ext cx="0" cy="0"/>
          <a:chOff x="0" y="0"/>
          <a:chExt cx="0" cy="0"/>
        </a:xfrm>
      </p:grpSpPr>
      <p:pic>
        <p:nvPicPr>
          <p:cNvPr descr="Image générée" id="2658" name="Google Shape;2658;p599"/>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659" name="Google Shape;2659;p59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660" name="Shape 2660"/>
        <p:cNvGrpSpPr/>
        <p:nvPr/>
      </p:nvGrpSpPr>
      <p:grpSpPr>
        <a:xfrm>
          <a:off x="0" y="0"/>
          <a:ext cx="0" cy="0"/>
          <a:chOff x="0" y="0"/>
          <a:chExt cx="0" cy="0"/>
        </a:xfrm>
      </p:grpSpPr>
      <p:pic>
        <p:nvPicPr>
          <p:cNvPr descr="Image générée" id="2661" name="Google Shape;2661;p600"/>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662" name="Google Shape;2662;p60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663" name="Shape 2663"/>
        <p:cNvGrpSpPr/>
        <p:nvPr/>
      </p:nvGrpSpPr>
      <p:grpSpPr>
        <a:xfrm>
          <a:off x="0" y="0"/>
          <a:ext cx="0" cy="0"/>
          <a:chOff x="0" y="0"/>
          <a:chExt cx="0" cy="0"/>
        </a:xfrm>
      </p:grpSpPr>
      <p:sp>
        <p:nvSpPr>
          <p:cNvPr id="2664" name="Google Shape;2664;p601"/>
          <p:cNvSpPr/>
          <p:nvPr/>
        </p:nvSpPr>
        <p:spPr>
          <a:xfrm>
            <a:off x="83184" y="57588"/>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665" name="Google Shape;2665;p601"/>
          <p:cNvSpPr/>
          <p:nvPr/>
        </p:nvSpPr>
        <p:spPr>
          <a:xfrm>
            <a:off x="1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666" name="Google Shape;2666;p601"/>
          <p:cNvPicPr preferRelativeResize="0"/>
          <p:nvPr/>
        </p:nvPicPr>
        <p:blipFill rotWithShape="1">
          <a:blip r:embed="rId2">
            <a:alphaModFix/>
          </a:blip>
          <a:srcRect b="61972" l="3539" r="75793" t="24327"/>
          <a:stretch/>
        </p:blipFill>
        <p:spPr>
          <a:xfrm>
            <a:off x="83184" y="76094"/>
            <a:ext cx="1096128" cy="1096276"/>
          </a:xfrm>
          <a:prstGeom prst="rect">
            <a:avLst/>
          </a:prstGeom>
          <a:noFill/>
          <a:ln>
            <a:noFill/>
          </a:ln>
        </p:spPr>
      </p:pic>
    </p:spTree>
  </p:cSld>
  <p:clrMapOvr>
    <a:masterClrMapping/>
  </p:clrMapOvr>
</p:sldLayout>
</file>

<file path=ppt/slideLayouts/slideLayout4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673" name="Shape 267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674" name="Shape 2674"/>
        <p:cNvGrpSpPr/>
        <p:nvPr/>
      </p:nvGrpSpPr>
      <p:grpSpPr>
        <a:xfrm>
          <a:off x="0" y="0"/>
          <a:ext cx="0" cy="0"/>
          <a:chOff x="0" y="0"/>
          <a:chExt cx="0" cy="0"/>
        </a:xfrm>
      </p:grpSpPr>
      <p:sp>
        <p:nvSpPr>
          <p:cNvPr id="2675" name="Google Shape;2675;p39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76" name="Google Shape;2676;p39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677" name="Google Shape;2677;p39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8" name="Google Shape;2678;p39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9" name="Google Shape;2679;p39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680" name="Shape 2680"/>
        <p:cNvGrpSpPr/>
        <p:nvPr/>
      </p:nvGrpSpPr>
      <p:grpSpPr>
        <a:xfrm>
          <a:off x="0" y="0"/>
          <a:ext cx="0" cy="0"/>
          <a:chOff x="0" y="0"/>
          <a:chExt cx="0" cy="0"/>
        </a:xfrm>
      </p:grpSpPr>
      <p:sp>
        <p:nvSpPr>
          <p:cNvPr id="2681" name="Google Shape;2681;p39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82" name="Google Shape;2682;p39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83" name="Google Shape;2683;p39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84" name="Google Shape;2684;p39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85" name="Google Shape;2685;p39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686" name="Shape 2686"/>
        <p:cNvGrpSpPr/>
        <p:nvPr/>
      </p:nvGrpSpPr>
      <p:grpSpPr>
        <a:xfrm>
          <a:off x="0" y="0"/>
          <a:ext cx="0" cy="0"/>
          <a:chOff x="0" y="0"/>
          <a:chExt cx="0" cy="0"/>
        </a:xfrm>
      </p:grpSpPr>
      <p:sp>
        <p:nvSpPr>
          <p:cNvPr id="2687" name="Google Shape;2687;p392"/>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88" name="Google Shape;2688;p392"/>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89" name="Google Shape;2689;p39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90" name="Google Shape;2690;p39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91" name="Google Shape;2691;p39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692" name="Shape 2692"/>
        <p:cNvGrpSpPr/>
        <p:nvPr/>
      </p:nvGrpSpPr>
      <p:grpSpPr>
        <a:xfrm>
          <a:off x="0" y="0"/>
          <a:ext cx="0" cy="0"/>
          <a:chOff x="0" y="0"/>
          <a:chExt cx="0" cy="0"/>
        </a:xfrm>
      </p:grpSpPr>
      <p:sp>
        <p:nvSpPr>
          <p:cNvPr id="2693" name="Google Shape;2693;p393"/>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94" name="Google Shape;2694;p39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95" name="Google Shape;2695;p39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96" name="Google Shape;2696;p39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97" name="Google Shape;2697;p39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98" name="Google Shape;2698;p39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699" name="Shape 2699"/>
        <p:cNvGrpSpPr/>
        <p:nvPr/>
      </p:nvGrpSpPr>
      <p:grpSpPr>
        <a:xfrm>
          <a:off x="0" y="0"/>
          <a:ext cx="0" cy="0"/>
          <a:chOff x="0" y="0"/>
          <a:chExt cx="0" cy="0"/>
        </a:xfrm>
      </p:grpSpPr>
      <p:sp>
        <p:nvSpPr>
          <p:cNvPr id="2700" name="Google Shape;2700;p394"/>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1" name="Google Shape;2701;p394"/>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02" name="Google Shape;2702;p394"/>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03" name="Google Shape;2703;p394"/>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04" name="Google Shape;2704;p394"/>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05" name="Google Shape;2705;p39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6" name="Google Shape;2706;p39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7" name="Google Shape;2707;p39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708" name="Shape 2708"/>
        <p:cNvGrpSpPr/>
        <p:nvPr/>
      </p:nvGrpSpPr>
      <p:grpSpPr>
        <a:xfrm>
          <a:off x="0" y="0"/>
          <a:ext cx="0" cy="0"/>
          <a:chOff x="0" y="0"/>
          <a:chExt cx="0" cy="0"/>
        </a:xfrm>
      </p:grpSpPr>
      <p:sp>
        <p:nvSpPr>
          <p:cNvPr id="2709" name="Google Shape;2709;p395"/>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10" name="Google Shape;2710;p39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1" name="Google Shape;2711;p39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2" name="Google Shape;2712;p39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713" name="Shape 2713"/>
        <p:cNvGrpSpPr/>
        <p:nvPr/>
      </p:nvGrpSpPr>
      <p:grpSpPr>
        <a:xfrm>
          <a:off x="0" y="0"/>
          <a:ext cx="0" cy="0"/>
          <a:chOff x="0" y="0"/>
          <a:chExt cx="0" cy="0"/>
        </a:xfrm>
      </p:grpSpPr>
      <p:sp>
        <p:nvSpPr>
          <p:cNvPr id="2714" name="Google Shape;2714;p39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5" name="Google Shape;2715;p39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6" name="Google Shape;2716;p39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717" name="Shape 2717"/>
        <p:cNvGrpSpPr/>
        <p:nvPr/>
      </p:nvGrpSpPr>
      <p:grpSpPr>
        <a:xfrm>
          <a:off x="0" y="0"/>
          <a:ext cx="0" cy="0"/>
          <a:chOff x="0" y="0"/>
          <a:chExt cx="0" cy="0"/>
        </a:xfrm>
      </p:grpSpPr>
      <p:sp>
        <p:nvSpPr>
          <p:cNvPr id="2718" name="Google Shape;2718;p39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19" name="Google Shape;2719;p397"/>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20" name="Google Shape;2720;p39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21" name="Google Shape;2721;p39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2" name="Google Shape;2722;p39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3" name="Google Shape;2723;p39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724" name="Shape 2724"/>
        <p:cNvGrpSpPr/>
        <p:nvPr/>
      </p:nvGrpSpPr>
      <p:grpSpPr>
        <a:xfrm>
          <a:off x="0" y="0"/>
          <a:ext cx="0" cy="0"/>
          <a:chOff x="0" y="0"/>
          <a:chExt cx="0" cy="0"/>
        </a:xfrm>
      </p:grpSpPr>
      <p:sp>
        <p:nvSpPr>
          <p:cNvPr id="2725" name="Google Shape;2725;p39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6" name="Google Shape;2726;p398"/>
          <p:cNvSpPr/>
          <p:nvPr>
            <p:ph idx="2" type="pic"/>
          </p:nvPr>
        </p:nvSpPr>
        <p:spPr>
          <a:xfrm>
            <a:off x="5183188" y="987441"/>
            <a:ext cx="6172200" cy="4873625"/>
          </a:xfrm>
          <a:prstGeom prst="rect">
            <a:avLst/>
          </a:prstGeom>
          <a:noFill/>
          <a:ln>
            <a:noFill/>
          </a:ln>
        </p:spPr>
      </p:sp>
      <p:sp>
        <p:nvSpPr>
          <p:cNvPr id="2727" name="Google Shape;2727;p39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28" name="Google Shape;2728;p39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9" name="Google Shape;2729;p39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0" name="Google Shape;2730;p39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731" name="Shape 2731"/>
        <p:cNvGrpSpPr/>
        <p:nvPr/>
      </p:nvGrpSpPr>
      <p:grpSpPr>
        <a:xfrm>
          <a:off x="0" y="0"/>
          <a:ext cx="0" cy="0"/>
          <a:chOff x="0" y="0"/>
          <a:chExt cx="0" cy="0"/>
        </a:xfrm>
      </p:grpSpPr>
      <p:sp>
        <p:nvSpPr>
          <p:cNvPr id="2732" name="Google Shape;2732;p399"/>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33" name="Google Shape;2733;p39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34" name="Google Shape;2734;p39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5" name="Google Shape;2735;p39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6" name="Google Shape;2736;p39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737" name="Shape 2737"/>
        <p:cNvGrpSpPr/>
        <p:nvPr/>
      </p:nvGrpSpPr>
      <p:grpSpPr>
        <a:xfrm>
          <a:off x="0" y="0"/>
          <a:ext cx="0" cy="0"/>
          <a:chOff x="0" y="0"/>
          <a:chExt cx="0" cy="0"/>
        </a:xfrm>
      </p:grpSpPr>
      <p:sp>
        <p:nvSpPr>
          <p:cNvPr id="2738" name="Google Shape;2738;p400"/>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39" name="Google Shape;2739;p400"/>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40" name="Google Shape;2740;p40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1" name="Google Shape;2741;p40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2" name="Google Shape;2742;p40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743" name="Shape 2743"/>
        <p:cNvGrpSpPr/>
        <p:nvPr/>
      </p:nvGrpSpPr>
      <p:grpSpPr>
        <a:xfrm>
          <a:off x="0" y="0"/>
          <a:ext cx="0" cy="0"/>
          <a:chOff x="0" y="0"/>
          <a:chExt cx="0" cy="0"/>
        </a:xfrm>
      </p:grpSpPr>
      <p:grpSp>
        <p:nvGrpSpPr>
          <p:cNvPr id="2744" name="Google Shape;2744;p401"/>
          <p:cNvGrpSpPr/>
          <p:nvPr/>
        </p:nvGrpSpPr>
        <p:grpSpPr>
          <a:xfrm>
            <a:off x="-1" y="-38042"/>
            <a:ext cx="12192000" cy="6858001"/>
            <a:chOff x="0" y="0"/>
            <a:chExt cx="13716000" cy="10287000"/>
          </a:xfrm>
        </p:grpSpPr>
        <p:sp>
          <p:nvSpPr>
            <p:cNvPr id="2745" name="Google Shape;2745;p40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746" name="Google Shape;2746;p40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747" name="Google Shape;2747;p40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748" name="Google Shape;2748;p401"/>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749" name="Google Shape;2749;p40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0" name="Google Shape;2750;p401"/>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751" name="Shape 2751"/>
        <p:cNvGrpSpPr/>
        <p:nvPr/>
      </p:nvGrpSpPr>
      <p:grpSpPr>
        <a:xfrm>
          <a:off x="0" y="0"/>
          <a:ext cx="0" cy="0"/>
          <a:chOff x="0" y="0"/>
          <a:chExt cx="0" cy="0"/>
        </a:xfrm>
      </p:grpSpPr>
      <p:sp>
        <p:nvSpPr>
          <p:cNvPr id="2752" name="Google Shape;2752;p402"/>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753" name="Google Shape;2753;p40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754" name="Google Shape;2754;p40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755" name="Google Shape;2755;p40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756" name="Google Shape;2756;p402"/>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757" name="Google Shape;2757;p402"/>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758" name="Google Shape;2758;p402"/>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9" name="Google Shape;2759;p402"/>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760" name="Google Shape;2760;p40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761" name="Shape 2761"/>
        <p:cNvGrpSpPr/>
        <p:nvPr/>
      </p:nvGrpSpPr>
      <p:grpSpPr>
        <a:xfrm>
          <a:off x="0" y="0"/>
          <a:ext cx="0" cy="0"/>
          <a:chOff x="0" y="0"/>
          <a:chExt cx="0" cy="0"/>
        </a:xfrm>
      </p:grpSpPr>
      <p:grpSp>
        <p:nvGrpSpPr>
          <p:cNvPr id="2762" name="Google Shape;2762;p403"/>
          <p:cNvGrpSpPr/>
          <p:nvPr/>
        </p:nvGrpSpPr>
        <p:grpSpPr>
          <a:xfrm>
            <a:off x="-1" y="-38042"/>
            <a:ext cx="12192000" cy="6858001"/>
            <a:chOff x="0" y="0"/>
            <a:chExt cx="13716000" cy="10287000"/>
          </a:xfrm>
        </p:grpSpPr>
        <p:sp>
          <p:nvSpPr>
            <p:cNvPr id="2763" name="Google Shape;2763;p40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764" name="Google Shape;2764;p40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765" name="Google Shape;2765;p40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766" name="Google Shape;2766;p403"/>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767" name="Google Shape;2767;p40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68" name="Google Shape;2768;p403"/>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769" name="Shape 2769"/>
        <p:cNvGrpSpPr/>
        <p:nvPr/>
      </p:nvGrpSpPr>
      <p:grpSpPr>
        <a:xfrm>
          <a:off x="0" y="0"/>
          <a:ext cx="0" cy="0"/>
          <a:chOff x="0" y="0"/>
          <a:chExt cx="0" cy="0"/>
        </a:xfrm>
      </p:grpSpPr>
      <p:grpSp>
        <p:nvGrpSpPr>
          <p:cNvPr id="2770" name="Google Shape;2770;p404"/>
          <p:cNvGrpSpPr/>
          <p:nvPr/>
        </p:nvGrpSpPr>
        <p:grpSpPr>
          <a:xfrm>
            <a:off x="-1" y="-38042"/>
            <a:ext cx="12192000" cy="6858001"/>
            <a:chOff x="0" y="0"/>
            <a:chExt cx="13716000" cy="10287000"/>
          </a:xfrm>
        </p:grpSpPr>
        <p:sp>
          <p:nvSpPr>
            <p:cNvPr id="2771" name="Google Shape;2771;p40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772" name="Google Shape;2772;p40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773" name="Google Shape;2773;p40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774" name="Google Shape;2774;p404"/>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775" name="Google Shape;2775;p40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76" name="Google Shape;2776;p404"/>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777" name="Shape 277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778" name="Shape 2778"/>
        <p:cNvGrpSpPr/>
        <p:nvPr/>
      </p:nvGrpSpPr>
      <p:grpSpPr>
        <a:xfrm>
          <a:off x="0" y="0"/>
          <a:ext cx="0" cy="0"/>
          <a:chOff x="0" y="0"/>
          <a:chExt cx="0" cy="0"/>
        </a:xfrm>
      </p:grpSpPr>
      <p:sp>
        <p:nvSpPr>
          <p:cNvPr id="2779" name="Google Shape;2779;p406"/>
          <p:cNvSpPr txBox="1"/>
          <p:nvPr>
            <p:ph type="title"/>
          </p:nvPr>
        </p:nvSpPr>
        <p:spPr>
          <a:xfrm>
            <a:off x="2621735"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780" name="Google Shape;2780;p406"/>
          <p:cNvSpPr txBox="1"/>
          <p:nvPr>
            <p:ph idx="1" type="subTitle"/>
          </p:nvPr>
        </p:nvSpPr>
        <p:spPr>
          <a:xfrm>
            <a:off x="2621739"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781" name="Google Shape;2781;p40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782" name="Google Shape;2782;p406"/>
          <p:cNvSpPr txBox="1"/>
          <p:nvPr>
            <p:ph idx="3" type="title"/>
          </p:nvPr>
        </p:nvSpPr>
        <p:spPr>
          <a:xfrm>
            <a:off x="2621767"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783" name="Google Shape;2783;p406"/>
          <p:cNvSpPr txBox="1"/>
          <p:nvPr>
            <p:ph idx="4" type="subTitle"/>
          </p:nvPr>
        </p:nvSpPr>
        <p:spPr>
          <a:xfrm>
            <a:off x="2621739"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784" name="Google Shape;2784;p40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785" name="Google Shape;2785;p40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786" name="Google Shape;2786;p40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787" name="Google Shape;2787;p40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788" name="Google Shape;2788;p40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789" name="Google Shape;2789;p40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790" name="Google Shape;2790;p40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791" name="Google Shape;2791;p40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4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792" name="Shape 2792"/>
        <p:cNvGrpSpPr/>
        <p:nvPr/>
      </p:nvGrpSpPr>
      <p:grpSpPr>
        <a:xfrm>
          <a:off x="0" y="0"/>
          <a:ext cx="0" cy="0"/>
          <a:chOff x="0" y="0"/>
          <a:chExt cx="0" cy="0"/>
        </a:xfrm>
      </p:grpSpPr>
      <p:sp>
        <p:nvSpPr>
          <p:cNvPr id="2793" name="Google Shape;2793;p407"/>
          <p:cNvSpPr/>
          <p:nvPr/>
        </p:nvSpPr>
        <p:spPr>
          <a:xfrm>
            <a:off x="786985" y="1025404"/>
            <a:ext cx="9678403"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794" name="Google Shape;2794;p407"/>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5" name="Google Shape;2795;p407"/>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6" name="Google Shape;2796;p407"/>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797" name="Google Shape;2797;p407"/>
          <p:cNvSpPr/>
          <p:nvPr/>
        </p:nvSpPr>
        <p:spPr>
          <a:xfrm>
            <a:off x="910484" y="1152220"/>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798" name="Google Shape;2798;p407"/>
          <p:cNvSpPr/>
          <p:nvPr/>
        </p:nvSpPr>
        <p:spPr>
          <a:xfrm>
            <a:off x="1074455" y="1297323"/>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799" name="Google Shape;2799;p407"/>
          <p:cNvSpPr txBox="1"/>
          <p:nvPr>
            <p:ph type="title"/>
          </p:nvPr>
        </p:nvSpPr>
        <p:spPr>
          <a:xfrm>
            <a:off x="1471623"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800" name="Shape 2800"/>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801" name="Shape 2801"/>
        <p:cNvGrpSpPr/>
        <p:nvPr/>
      </p:nvGrpSpPr>
      <p:grpSpPr>
        <a:xfrm>
          <a:off x="0" y="0"/>
          <a:ext cx="0" cy="0"/>
          <a:chOff x="0" y="0"/>
          <a:chExt cx="0" cy="0"/>
        </a:xfrm>
      </p:grpSpPr>
      <p:sp>
        <p:nvSpPr>
          <p:cNvPr id="2802" name="Google Shape;2802;p409"/>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03" name="Google Shape;2803;p409"/>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804" name="Google Shape;2804;p409"/>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805" name="Google Shape;2805;p409"/>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06" name="Google Shape;2806;p409"/>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807" name="Google Shape;2807;p409"/>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808" name="Google Shape;2808;p40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09" name="Google Shape;2809;p40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0" name="Google Shape;2810;p40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1" name="Google Shape;2811;p40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2" name="Google Shape;2812;p409"/>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3" name="Google Shape;2813;p409"/>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4" name="Google Shape;2814;p40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821" name="Shape 2821"/>
        <p:cNvGrpSpPr/>
        <p:nvPr/>
      </p:nvGrpSpPr>
      <p:grpSpPr>
        <a:xfrm>
          <a:off x="0" y="0"/>
          <a:ext cx="0" cy="0"/>
          <a:chOff x="0" y="0"/>
          <a:chExt cx="0" cy="0"/>
        </a:xfrm>
      </p:grpSpPr>
      <p:sp>
        <p:nvSpPr>
          <p:cNvPr id="2822" name="Google Shape;2822;p103"/>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3" name="Google Shape;2823;p103"/>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824" name="Google Shape;2824;p10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25" name="Google Shape;2825;p10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26" name="Google Shape;2826;p10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827" name="Shape 2827"/>
        <p:cNvGrpSpPr/>
        <p:nvPr/>
      </p:nvGrpSpPr>
      <p:grpSpPr>
        <a:xfrm>
          <a:off x="0" y="0"/>
          <a:ext cx="0" cy="0"/>
          <a:chOff x="0" y="0"/>
          <a:chExt cx="0" cy="0"/>
        </a:xfrm>
      </p:grpSpPr>
      <p:sp>
        <p:nvSpPr>
          <p:cNvPr id="2828" name="Google Shape;2828;p41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9" name="Google Shape;2829;p41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30" name="Google Shape;2830;p41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31" name="Google Shape;2831;p41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32" name="Google Shape;2832;p41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33" name="Shape 2833"/>
        <p:cNvGrpSpPr/>
        <p:nvPr/>
      </p:nvGrpSpPr>
      <p:grpSpPr>
        <a:xfrm>
          <a:off x="0" y="0"/>
          <a:ext cx="0" cy="0"/>
          <a:chOff x="0" y="0"/>
          <a:chExt cx="0" cy="0"/>
        </a:xfrm>
      </p:grpSpPr>
      <p:sp>
        <p:nvSpPr>
          <p:cNvPr id="2834" name="Google Shape;2834;p41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35" name="Google Shape;2835;p4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36" name="Google Shape;2836;p41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37" name="Google Shape;2837;p41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38" name="Google Shape;2838;p41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839" name="Shape 2839"/>
        <p:cNvGrpSpPr/>
        <p:nvPr/>
      </p:nvGrpSpPr>
      <p:grpSpPr>
        <a:xfrm>
          <a:off x="0" y="0"/>
          <a:ext cx="0" cy="0"/>
          <a:chOff x="0" y="0"/>
          <a:chExt cx="0" cy="0"/>
        </a:xfrm>
      </p:grpSpPr>
      <p:sp>
        <p:nvSpPr>
          <p:cNvPr id="2840" name="Google Shape;2840;p412"/>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41" name="Google Shape;2841;p41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42" name="Google Shape;2842;p41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43" name="Google Shape;2843;p41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4" name="Google Shape;2844;p41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5" name="Google Shape;2845;p41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846" name="Shape 2846"/>
        <p:cNvGrpSpPr/>
        <p:nvPr/>
      </p:nvGrpSpPr>
      <p:grpSpPr>
        <a:xfrm>
          <a:off x="0" y="0"/>
          <a:ext cx="0" cy="0"/>
          <a:chOff x="0" y="0"/>
          <a:chExt cx="0" cy="0"/>
        </a:xfrm>
      </p:grpSpPr>
      <p:sp>
        <p:nvSpPr>
          <p:cNvPr id="2847" name="Google Shape;2847;p413"/>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48" name="Google Shape;2848;p413"/>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49" name="Google Shape;2849;p413"/>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50" name="Google Shape;2850;p413"/>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51" name="Google Shape;2851;p413"/>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52" name="Google Shape;2852;p41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3" name="Google Shape;2853;p41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4" name="Google Shape;2854;p41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855" name="Shape 2855"/>
        <p:cNvGrpSpPr/>
        <p:nvPr/>
      </p:nvGrpSpPr>
      <p:grpSpPr>
        <a:xfrm>
          <a:off x="0" y="0"/>
          <a:ext cx="0" cy="0"/>
          <a:chOff x="0" y="0"/>
          <a:chExt cx="0" cy="0"/>
        </a:xfrm>
      </p:grpSpPr>
      <p:sp>
        <p:nvSpPr>
          <p:cNvPr id="2856" name="Google Shape;2856;p414"/>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57" name="Google Shape;2857;p41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8" name="Google Shape;2858;p41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9" name="Google Shape;2859;p41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860" name="Shape 2860"/>
        <p:cNvGrpSpPr/>
        <p:nvPr/>
      </p:nvGrpSpPr>
      <p:grpSpPr>
        <a:xfrm>
          <a:off x="0" y="0"/>
          <a:ext cx="0" cy="0"/>
          <a:chOff x="0" y="0"/>
          <a:chExt cx="0" cy="0"/>
        </a:xfrm>
      </p:grpSpPr>
      <p:sp>
        <p:nvSpPr>
          <p:cNvPr id="2861" name="Google Shape;2861;p41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62" name="Google Shape;2862;p41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63" name="Google Shape;2863;p41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864" name="Shape 2864"/>
        <p:cNvGrpSpPr/>
        <p:nvPr/>
      </p:nvGrpSpPr>
      <p:grpSpPr>
        <a:xfrm>
          <a:off x="0" y="0"/>
          <a:ext cx="0" cy="0"/>
          <a:chOff x="0" y="0"/>
          <a:chExt cx="0" cy="0"/>
        </a:xfrm>
      </p:grpSpPr>
      <p:sp>
        <p:nvSpPr>
          <p:cNvPr id="2865" name="Google Shape;2865;p4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6" name="Google Shape;2866;p416"/>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867" name="Google Shape;2867;p41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68" name="Google Shape;2868;p41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69" name="Google Shape;2869;p41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70" name="Google Shape;2870;p41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871" name="Shape 2871"/>
        <p:cNvGrpSpPr/>
        <p:nvPr/>
      </p:nvGrpSpPr>
      <p:grpSpPr>
        <a:xfrm>
          <a:off x="0" y="0"/>
          <a:ext cx="0" cy="0"/>
          <a:chOff x="0" y="0"/>
          <a:chExt cx="0" cy="0"/>
        </a:xfrm>
      </p:grpSpPr>
      <p:sp>
        <p:nvSpPr>
          <p:cNvPr id="2872" name="Google Shape;2872;p4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73" name="Google Shape;2873;p417"/>
          <p:cNvSpPr/>
          <p:nvPr>
            <p:ph idx="2" type="pic"/>
          </p:nvPr>
        </p:nvSpPr>
        <p:spPr>
          <a:xfrm>
            <a:off x="5183188" y="987441"/>
            <a:ext cx="6172200" cy="4873625"/>
          </a:xfrm>
          <a:prstGeom prst="rect">
            <a:avLst/>
          </a:prstGeom>
          <a:noFill/>
          <a:ln>
            <a:noFill/>
          </a:ln>
        </p:spPr>
      </p:sp>
      <p:sp>
        <p:nvSpPr>
          <p:cNvPr id="2874" name="Google Shape;2874;p41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75" name="Google Shape;2875;p41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76" name="Google Shape;2876;p41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77" name="Google Shape;2877;p41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878" name="Shape 2878"/>
        <p:cNvGrpSpPr/>
        <p:nvPr/>
      </p:nvGrpSpPr>
      <p:grpSpPr>
        <a:xfrm>
          <a:off x="0" y="0"/>
          <a:ext cx="0" cy="0"/>
          <a:chOff x="0" y="0"/>
          <a:chExt cx="0" cy="0"/>
        </a:xfrm>
      </p:grpSpPr>
      <p:sp>
        <p:nvSpPr>
          <p:cNvPr id="2879" name="Google Shape;2879;p418"/>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0" name="Google Shape;2880;p41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81" name="Google Shape;2881;p41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82" name="Google Shape;2882;p41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83" name="Google Shape;2883;p41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884" name="Shape 2884"/>
        <p:cNvGrpSpPr/>
        <p:nvPr/>
      </p:nvGrpSpPr>
      <p:grpSpPr>
        <a:xfrm>
          <a:off x="0" y="0"/>
          <a:ext cx="0" cy="0"/>
          <a:chOff x="0" y="0"/>
          <a:chExt cx="0" cy="0"/>
        </a:xfrm>
      </p:grpSpPr>
      <p:sp>
        <p:nvSpPr>
          <p:cNvPr id="2885" name="Google Shape;2885;p419"/>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6" name="Google Shape;2886;p419"/>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87" name="Google Shape;2887;p41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88" name="Google Shape;2888;p41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89" name="Google Shape;2889;p41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890" name="Shape 2890"/>
        <p:cNvGrpSpPr/>
        <p:nvPr/>
      </p:nvGrpSpPr>
      <p:grpSpPr>
        <a:xfrm>
          <a:off x="0" y="0"/>
          <a:ext cx="0" cy="0"/>
          <a:chOff x="0" y="0"/>
          <a:chExt cx="0" cy="0"/>
        </a:xfrm>
      </p:grpSpPr>
      <p:grpSp>
        <p:nvGrpSpPr>
          <p:cNvPr id="2891" name="Google Shape;2891;p420"/>
          <p:cNvGrpSpPr/>
          <p:nvPr/>
        </p:nvGrpSpPr>
        <p:grpSpPr>
          <a:xfrm>
            <a:off x="-1" y="-38042"/>
            <a:ext cx="12192000" cy="6858001"/>
            <a:chOff x="0" y="0"/>
            <a:chExt cx="13716000" cy="10287000"/>
          </a:xfrm>
        </p:grpSpPr>
        <p:sp>
          <p:nvSpPr>
            <p:cNvPr id="2892" name="Google Shape;2892;p42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93" name="Google Shape;2893;p42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94" name="Google Shape;2894;p42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895" name="Google Shape;2895;p420"/>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896" name="Google Shape;2896;p42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97" name="Google Shape;2897;p420"/>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898" name="Shape 289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899" name="Shape 2899"/>
        <p:cNvGrpSpPr/>
        <p:nvPr/>
      </p:nvGrpSpPr>
      <p:grpSpPr>
        <a:xfrm>
          <a:off x="0" y="0"/>
          <a:ext cx="0" cy="0"/>
          <a:chOff x="0" y="0"/>
          <a:chExt cx="0" cy="0"/>
        </a:xfrm>
      </p:grpSpPr>
      <p:sp>
        <p:nvSpPr>
          <p:cNvPr id="2900" name="Google Shape;2900;p422"/>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901" name="Google Shape;2901;p42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902" name="Google Shape;2902;p42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903" name="Google Shape;2903;p42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904" name="Google Shape;2904;p422"/>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905" name="Google Shape;2905;p422"/>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906" name="Google Shape;2906;p422"/>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07" name="Google Shape;2907;p422"/>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908" name="Google Shape;2908;p42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909" name="Shape 2909"/>
        <p:cNvGrpSpPr/>
        <p:nvPr/>
      </p:nvGrpSpPr>
      <p:grpSpPr>
        <a:xfrm>
          <a:off x="0" y="0"/>
          <a:ext cx="0" cy="0"/>
          <a:chOff x="0" y="0"/>
          <a:chExt cx="0" cy="0"/>
        </a:xfrm>
      </p:grpSpPr>
      <p:grpSp>
        <p:nvGrpSpPr>
          <p:cNvPr id="2910" name="Google Shape;2910;p423"/>
          <p:cNvGrpSpPr/>
          <p:nvPr/>
        </p:nvGrpSpPr>
        <p:grpSpPr>
          <a:xfrm>
            <a:off x="-1" y="-38042"/>
            <a:ext cx="12192000" cy="6858001"/>
            <a:chOff x="0" y="0"/>
            <a:chExt cx="13716000" cy="10287000"/>
          </a:xfrm>
        </p:grpSpPr>
        <p:sp>
          <p:nvSpPr>
            <p:cNvPr id="2911" name="Google Shape;2911;p42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912" name="Google Shape;2912;p42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913" name="Google Shape;2913;p42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914" name="Google Shape;2914;p423"/>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915" name="Google Shape;2915;p42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16" name="Google Shape;2916;p423"/>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917" name="Shape 2917"/>
        <p:cNvGrpSpPr/>
        <p:nvPr/>
      </p:nvGrpSpPr>
      <p:grpSpPr>
        <a:xfrm>
          <a:off x="0" y="0"/>
          <a:ext cx="0" cy="0"/>
          <a:chOff x="0" y="0"/>
          <a:chExt cx="0" cy="0"/>
        </a:xfrm>
      </p:grpSpPr>
      <p:grpSp>
        <p:nvGrpSpPr>
          <p:cNvPr id="2918" name="Google Shape;2918;p424"/>
          <p:cNvGrpSpPr/>
          <p:nvPr/>
        </p:nvGrpSpPr>
        <p:grpSpPr>
          <a:xfrm>
            <a:off x="-1" y="-38042"/>
            <a:ext cx="12192000" cy="6858001"/>
            <a:chOff x="0" y="0"/>
            <a:chExt cx="13716000" cy="10287000"/>
          </a:xfrm>
        </p:grpSpPr>
        <p:sp>
          <p:nvSpPr>
            <p:cNvPr id="2919" name="Google Shape;2919;p42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920" name="Google Shape;2920;p42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921" name="Google Shape;2921;p42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922" name="Google Shape;2922;p424"/>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923" name="Google Shape;2923;p42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24" name="Google Shape;2924;p424"/>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925" name="Shape 292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927" name="Shape 2927"/>
        <p:cNvGrpSpPr/>
        <p:nvPr/>
      </p:nvGrpSpPr>
      <p:grpSpPr>
        <a:xfrm>
          <a:off x="0" y="0"/>
          <a:ext cx="0" cy="0"/>
          <a:chOff x="0" y="0"/>
          <a:chExt cx="0" cy="0"/>
        </a:xfrm>
      </p:grpSpPr>
      <p:sp>
        <p:nvSpPr>
          <p:cNvPr id="2928" name="Google Shape;2928;p105"/>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29" name="Google Shape;2929;p105"/>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30" name="Google Shape;2930;p105"/>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931" name="Shape 2931"/>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932" name="Shape 2932"/>
        <p:cNvGrpSpPr/>
        <p:nvPr/>
      </p:nvGrpSpPr>
      <p:grpSpPr>
        <a:xfrm>
          <a:off x="0" y="0"/>
          <a:ext cx="0" cy="0"/>
          <a:chOff x="0" y="0"/>
          <a:chExt cx="0" cy="0"/>
        </a:xfrm>
      </p:grpSpPr>
      <p:pic>
        <p:nvPicPr>
          <p:cNvPr descr="Image générée" id="2933" name="Google Shape;2933;p427"/>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2934" name="Google Shape;2934;p42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4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935" name="Shape 2935"/>
        <p:cNvGrpSpPr/>
        <p:nvPr/>
      </p:nvGrpSpPr>
      <p:grpSpPr>
        <a:xfrm>
          <a:off x="0" y="0"/>
          <a:ext cx="0" cy="0"/>
          <a:chOff x="0" y="0"/>
          <a:chExt cx="0" cy="0"/>
        </a:xfrm>
      </p:grpSpPr>
      <p:sp>
        <p:nvSpPr>
          <p:cNvPr id="2936" name="Google Shape;2936;p428"/>
          <p:cNvSpPr txBox="1"/>
          <p:nvPr>
            <p:ph type="title"/>
          </p:nvPr>
        </p:nvSpPr>
        <p:spPr>
          <a:xfrm>
            <a:off x="2621732"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37" name="Google Shape;2937;p428"/>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38" name="Google Shape;2938;p428"/>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39" name="Google Shape;2939;p428"/>
          <p:cNvSpPr txBox="1"/>
          <p:nvPr>
            <p:ph idx="3" type="title"/>
          </p:nvPr>
        </p:nvSpPr>
        <p:spPr>
          <a:xfrm>
            <a:off x="2621768"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40" name="Google Shape;2940;p428"/>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41" name="Google Shape;2941;p428"/>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42" name="Google Shape;2942;p428"/>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43" name="Google Shape;2943;p428"/>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44" name="Google Shape;2944;p428"/>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45" name="Google Shape;2945;p428"/>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46" name="Google Shape;2946;p428"/>
          <p:cNvSpPr txBox="1"/>
          <p:nvPr>
            <p:ph idx="13" type="title"/>
          </p:nvPr>
        </p:nvSpPr>
        <p:spPr>
          <a:xfrm>
            <a:off x="8020264"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47" name="Google Shape;2947;p428"/>
          <p:cNvSpPr txBox="1"/>
          <p:nvPr>
            <p:ph idx="14" type="title"/>
          </p:nvPr>
        </p:nvSpPr>
        <p:spPr>
          <a:xfrm>
            <a:off x="8020300"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48" name="Google Shape;2948;p42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4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949" name="Shape 2949"/>
        <p:cNvGrpSpPr/>
        <p:nvPr/>
      </p:nvGrpSpPr>
      <p:grpSpPr>
        <a:xfrm>
          <a:off x="0" y="0"/>
          <a:ext cx="0" cy="0"/>
          <a:chOff x="0" y="0"/>
          <a:chExt cx="0" cy="0"/>
        </a:xfrm>
      </p:grpSpPr>
      <p:pic>
        <p:nvPicPr>
          <p:cNvPr descr="Image générée" id="2950" name="Google Shape;2950;p429"/>
          <p:cNvPicPr preferRelativeResize="0"/>
          <p:nvPr/>
        </p:nvPicPr>
        <p:blipFill rotWithShape="1">
          <a:blip r:embed="rId2">
            <a:alphaModFix/>
          </a:blip>
          <a:srcRect b="61972" l="3539" r="75793" t="24327"/>
          <a:stretch/>
        </p:blipFill>
        <p:spPr>
          <a:xfrm>
            <a:off x="1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951" name="Shape 2951"/>
        <p:cNvGrpSpPr/>
        <p:nvPr/>
      </p:nvGrpSpPr>
      <p:grpSpPr>
        <a:xfrm>
          <a:off x="0" y="0"/>
          <a:ext cx="0" cy="0"/>
          <a:chOff x="0" y="0"/>
          <a:chExt cx="0" cy="0"/>
        </a:xfrm>
      </p:grpSpPr>
      <p:sp>
        <p:nvSpPr>
          <p:cNvPr id="2952" name="Google Shape;2952;p430"/>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53" name="Google Shape;2953;p430"/>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54" name="Google Shape;2954;p430"/>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955" name="Google Shape;2955;p43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56" name="Google Shape;2956;p430"/>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57" name="Google Shape;2957;p430"/>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58" name="Google Shape;2958;p430"/>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959" name="Google Shape;2959;p430"/>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4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960" name="Shape 2960"/>
        <p:cNvGrpSpPr/>
        <p:nvPr/>
      </p:nvGrpSpPr>
      <p:grpSpPr>
        <a:xfrm>
          <a:off x="0" y="0"/>
          <a:ext cx="0" cy="0"/>
          <a:chOff x="0" y="0"/>
          <a:chExt cx="0" cy="0"/>
        </a:xfrm>
      </p:grpSpPr>
      <p:sp>
        <p:nvSpPr>
          <p:cNvPr id="2961" name="Google Shape;2961;p431"/>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62" name="Google Shape;2962;p431"/>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63" name="Google Shape;2963;p431"/>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964" name="Google Shape;2964;p43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65" name="Google Shape;2965;p431"/>
          <p:cNvSpPr/>
          <p:nvPr/>
        </p:nvSpPr>
        <p:spPr>
          <a:xfrm>
            <a:off x="1504653"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66" name="Google Shape;2966;p431"/>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67" name="Google Shape;2967;p431"/>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968" name="Google Shape;2968;p431"/>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4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969" name="Shape 2969"/>
        <p:cNvGrpSpPr/>
        <p:nvPr/>
      </p:nvGrpSpPr>
      <p:grpSpPr>
        <a:xfrm>
          <a:off x="0" y="0"/>
          <a:ext cx="0" cy="0"/>
          <a:chOff x="0" y="0"/>
          <a:chExt cx="0" cy="0"/>
        </a:xfrm>
      </p:grpSpPr>
    </p:spTree>
  </p:cSld>
  <p:clrMapOvr>
    <a:masterClrMapping/>
  </p:clrMapOvr>
</p:sldLayout>
</file>

<file path=ppt/slideLayouts/slideLayout4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970" name="Shape 2970"/>
        <p:cNvGrpSpPr/>
        <p:nvPr/>
      </p:nvGrpSpPr>
      <p:grpSpPr>
        <a:xfrm>
          <a:off x="0" y="0"/>
          <a:ext cx="0" cy="0"/>
          <a:chOff x="0" y="0"/>
          <a:chExt cx="0" cy="0"/>
        </a:xfrm>
      </p:grpSpPr>
    </p:spTree>
  </p:cSld>
  <p:clrMapOvr>
    <a:masterClrMapping/>
  </p:clrMapOvr>
</p:sldLayout>
</file>

<file path=ppt/slideLayouts/slideLayout4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971" name="Shape 2971"/>
        <p:cNvGrpSpPr/>
        <p:nvPr/>
      </p:nvGrpSpPr>
      <p:grpSpPr>
        <a:xfrm>
          <a:off x="0" y="0"/>
          <a:ext cx="0" cy="0"/>
          <a:chOff x="0" y="0"/>
          <a:chExt cx="0" cy="0"/>
        </a:xfrm>
      </p:grpSpPr>
      <p:sp>
        <p:nvSpPr>
          <p:cNvPr id="2972" name="Google Shape;2972;p434"/>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73" name="Google Shape;2973;p434"/>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974" name="Google Shape;2974;p434"/>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975" name="Google Shape;2975;p434"/>
          <p:cNvSpPr txBox="1"/>
          <p:nvPr>
            <p:ph idx="1" type="body"/>
          </p:nvPr>
        </p:nvSpPr>
        <p:spPr>
          <a:xfrm>
            <a:off x="3715218" y="81034"/>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76" name="Google Shape;2976;p434"/>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977" name="Shape 2977"/>
        <p:cNvGrpSpPr/>
        <p:nvPr/>
      </p:nvGrpSpPr>
      <p:grpSpPr>
        <a:xfrm>
          <a:off x="0" y="0"/>
          <a:ext cx="0" cy="0"/>
          <a:chOff x="0" y="0"/>
          <a:chExt cx="0" cy="0"/>
        </a:xfrm>
      </p:grpSpPr>
      <p:sp>
        <p:nvSpPr>
          <p:cNvPr id="2978" name="Google Shape;2978;p435"/>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79" name="Google Shape;2979;p435"/>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980" name="Google Shape;2980;p435"/>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981" name="Google Shape;2981;p435"/>
          <p:cNvSpPr txBox="1"/>
          <p:nvPr>
            <p:ph idx="1" type="body"/>
          </p:nvPr>
        </p:nvSpPr>
        <p:spPr>
          <a:xfrm>
            <a:off x="3715218"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82" name="Google Shape;2982;p435"/>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983" name="Shape 2983"/>
        <p:cNvGrpSpPr/>
        <p:nvPr/>
      </p:nvGrpSpPr>
      <p:grpSpPr>
        <a:xfrm>
          <a:off x="0" y="0"/>
          <a:ext cx="0" cy="0"/>
          <a:chOff x="0" y="0"/>
          <a:chExt cx="0" cy="0"/>
        </a:xfrm>
      </p:grpSpPr>
      <p:sp>
        <p:nvSpPr>
          <p:cNvPr id="2984" name="Google Shape;2984;p436"/>
          <p:cNvSpPr txBox="1"/>
          <p:nvPr>
            <p:ph type="title"/>
          </p:nvPr>
        </p:nvSpPr>
        <p:spPr>
          <a:xfrm>
            <a:off x="838200" y="365128"/>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85" name="Google Shape;2985;p436"/>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86" name="Google Shape;2986;p436"/>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87" name="Google Shape;2987;p436"/>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988" name="Shape 2988"/>
        <p:cNvGrpSpPr/>
        <p:nvPr/>
      </p:nvGrpSpPr>
      <p:grpSpPr>
        <a:xfrm>
          <a:off x="0" y="0"/>
          <a:ext cx="0" cy="0"/>
          <a:chOff x="0" y="0"/>
          <a:chExt cx="0" cy="0"/>
        </a:xfrm>
      </p:grpSpPr>
      <p:sp>
        <p:nvSpPr>
          <p:cNvPr id="2989" name="Google Shape;2989;p437"/>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90" name="Google Shape;2990;p437"/>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91" name="Google Shape;2991;p437"/>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992" name="Google Shape;2992;p43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93" name="Google Shape;2993;p437"/>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94" name="Google Shape;2994;p437"/>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95" name="Google Shape;2995;p437"/>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996" name="Google Shape;2996;p437"/>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4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997" name="Shape 2997"/>
        <p:cNvGrpSpPr/>
        <p:nvPr/>
      </p:nvGrpSpPr>
      <p:grpSpPr>
        <a:xfrm>
          <a:off x="0" y="0"/>
          <a:ext cx="0" cy="0"/>
          <a:chOff x="0" y="0"/>
          <a:chExt cx="0" cy="0"/>
        </a:xfrm>
      </p:grpSpPr>
      <p:sp>
        <p:nvSpPr>
          <p:cNvPr id="2998" name="Google Shape;2998;p438"/>
          <p:cNvSpPr/>
          <p:nvPr/>
        </p:nvSpPr>
        <p:spPr>
          <a:xfrm>
            <a:off x="1236925" y="706111"/>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99" name="Google Shape;2999;p438"/>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00" name="Google Shape;3000;p438"/>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01" name="Google Shape;3001;p438"/>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002" name="Google Shape;3002;p438"/>
          <p:cNvSpPr/>
          <p:nvPr/>
        </p:nvSpPr>
        <p:spPr>
          <a:xfrm>
            <a:off x="1360436" y="832918"/>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03" name="Google Shape;3003;p438"/>
          <p:cNvSpPr/>
          <p:nvPr/>
        </p:nvSpPr>
        <p:spPr>
          <a:xfrm>
            <a:off x="1504665"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04" name="Google Shape;3004;p438"/>
          <p:cNvSpPr txBox="1"/>
          <p:nvPr>
            <p:ph type="title"/>
          </p:nvPr>
        </p:nvSpPr>
        <p:spPr>
          <a:xfrm>
            <a:off x="1921565" y="2311682"/>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05" name="Google Shape;3005;p438"/>
          <p:cNvSpPr/>
          <p:nvPr/>
        </p:nvSpPr>
        <p:spPr>
          <a:xfrm>
            <a:off x="1773169" y="5360181"/>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3006" name="Google Shape;3006;p43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3007" name="Shape 3007"/>
        <p:cNvGrpSpPr/>
        <p:nvPr/>
      </p:nvGrpSpPr>
      <p:grpSpPr>
        <a:xfrm>
          <a:off x="0" y="0"/>
          <a:ext cx="0" cy="0"/>
          <a:chOff x="0" y="0"/>
          <a:chExt cx="0" cy="0"/>
        </a:xfrm>
      </p:grpSpPr>
      <p:grpSp>
        <p:nvGrpSpPr>
          <p:cNvPr id="3008" name="Google Shape;3008;p439"/>
          <p:cNvGrpSpPr/>
          <p:nvPr/>
        </p:nvGrpSpPr>
        <p:grpSpPr>
          <a:xfrm>
            <a:off x="-1" y="-38041"/>
            <a:ext cx="12192000" cy="6858001"/>
            <a:chOff x="0" y="0"/>
            <a:chExt cx="13716000" cy="10287000"/>
          </a:xfrm>
        </p:grpSpPr>
        <p:sp>
          <p:nvSpPr>
            <p:cNvPr id="3009" name="Google Shape;3009;p43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010" name="Google Shape;3010;p43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011" name="Google Shape;3011;p43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3012" name="Google Shape;3012;p439"/>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013" name="Google Shape;3013;p439"/>
          <p:cNvSpPr txBox="1"/>
          <p:nvPr>
            <p:ph type="title"/>
          </p:nvPr>
        </p:nvSpPr>
        <p:spPr>
          <a:xfrm>
            <a:off x="1015448" y="195951"/>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14" name="Google Shape;3014;p439"/>
          <p:cNvSpPr txBox="1"/>
          <p:nvPr>
            <p:ph idx="1" type="body"/>
          </p:nvPr>
        </p:nvSpPr>
        <p:spPr>
          <a:xfrm>
            <a:off x="996949" y="685705"/>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3015" name="Shape 301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3016" name="Shape 3016"/>
        <p:cNvGrpSpPr/>
        <p:nvPr/>
      </p:nvGrpSpPr>
      <p:grpSpPr>
        <a:xfrm>
          <a:off x="0" y="0"/>
          <a:ext cx="0" cy="0"/>
          <a:chOff x="0" y="0"/>
          <a:chExt cx="0" cy="0"/>
        </a:xfrm>
      </p:grpSpPr>
      <p:sp>
        <p:nvSpPr>
          <p:cNvPr id="3017" name="Google Shape;3017;p44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4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3018" name="Shape 3018"/>
        <p:cNvGrpSpPr/>
        <p:nvPr/>
      </p:nvGrpSpPr>
      <p:grpSpPr>
        <a:xfrm>
          <a:off x="0" y="0"/>
          <a:ext cx="0" cy="0"/>
          <a:chOff x="0" y="0"/>
          <a:chExt cx="0" cy="0"/>
        </a:xfrm>
      </p:grpSpPr>
      <p:sp>
        <p:nvSpPr>
          <p:cNvPr id="3019" name="Google Shape;3019;p44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20" name="Google Shape;3020;p442"/>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1" name="Google Shape;3021;p442"/>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2" name="Google Shape;3022;p442"/>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23" name="Google Shape;3023;p442"/>
          <p:cNvSpPr txBox="1"/>
          <p:nvPr>
            <p:ph idx="2" type="body"/>
          </p:nvPr>
        </p:nvSpPr>
        <p:spPr>
          <a:xfrm>
            <a:off x="67134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024" name="Shape 3024"/>
        <p:cNvGrpSpPr/>
        <p:nvPr/>
      </p:nvGrpSpPr>
      <p:grpSpPr>
        <a:xfrm>
          <a:off x="0" y="0"/>
          <a:ext cx="0" cy="0"/>
          <a:chOff x="0" y="0"/>
          <a:chExt cx="0" cy="0"/>
        </a:xfrm>
      </p:grpSpPr>
      <p:sp>
        <p:nvSpPr>
          <p:cNvPr id="3025" name="Google Shape;3025;p44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26" name="Google Shape;3026;p44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7" name="Google Shape;3027;p44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8" name="Google Shape;3028;p443"/>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29" name="Google Shape;3029;p443"/>
          <p:cNvSpPr txBox="1"/>
          <p:nvPr>
            <p:ph idx="2" type="body"/>
          </p:nvPr>
        </p:nvSpPr>
        <p:spPr>
          <a:xfrm>
            <a:off x="671343" y="1678673"/>
            <a:ext cx="10845479" cy="3539430"/>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030" name="Shape 3030"/>
        <p:cNvGrpSpPr/>
        <p:nvPr/>
      </p:nvGrpSpPr>
      <p:grpSpPr>
        <a:xfrm>
          <a:off x="0" y="0"/>
          <a:ext cx="0" cy="0"/>
          <a:chOff x="0" y="0"/>
          <a:chExt cx="0" cy="0"/>
        </a:xfrm>
      </p:grpSpPr>
      <p:sp>
        <p:nvSpPr>
          <p:cNvPr id="3031" name="Google Shape;3031;p444"/>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32" name="Google Shape;3032;p444"/>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33" name="Google Shape;3033;p444"/>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34" name="Google Shape;3034;p444"/>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035" name="Shape 3035"/>
        <p:cNvGrpSpPr/>
        <p:nvPr/>
      </p:nvGrpSpPr>
      <p:grpSpPr>
        <a:xfrm>
          <a:off x="0" y="0"/>
          <a:ext cx="0" cy="0"/>
          <a:chOff x="0" y="0"/>
          <a:chExt cx="0" cy="0"/>
        </a:xfrm>
      </p:grpSpPr>
      <p:sp>
        <p:nvSpPr>
          <p:cNvPr id="3036" name="Google Shape;3036;p445"/>
          <p:cNvSpPr txBox="1"/>
          <p:nvPr>
            <p:ph idx="1" type="body"/>
          </p:nvPr>
        </p:nvSpPr>
        <p:spPr>
          <a:xfrm>
            <a:off x="323532" y="339526"/>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037" name="Shape 3037"/>
        <p:cNvGrpSpPr/>
        <p:nvPr/>
      </p:nvGrpSpPr>
      <p:grpSpPr>
        <a:xfrm>
          <a:off x="0" y="0"/>
          <a:ext cx="0" cy="0"/>
          <a:chOff x="0" y="0"/>
          <a:chExt cx="0" cy="0"/>
        </a:xfrm>
      </p:grpSpPr>
      <p:pic>
        <p:nvPicPr>
          <p:cNvPr descr="Image générée" id="3038" name="Google Shape;3038;p446"/>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3039" name="Google Shape;3039;p44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040" name="Shape 3040"/>
        <p:cNvGrpSpPr/>
        <p:nvPr/>
      </p:nvGrpSpPr>
      <p:grpSpPr>
        <a:xfrm>
          <a:off x="0" y="0"/>
          <a:ext cx="0" cy="0"/>
          <a:chOff x="0" y="0"/>
          <a:chExt cx="0" cy="0"/>
        </a:xfrm>
      </p:grpSpPr>
      <p:pic>
        <p:nvPicPr>
          <p:cNvPr descr="Image générée" id="3041" name="Google Shape;3041;p447"/>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3042" name="Google Shape;3042;p44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043" name="Shape 3043"/>
        <p:cNvGrpSpPr/>
        <p:nvPr/>
      </p:nvGrpSpPr>
      <p:grpSpPr>
        <a:xfrm>
          <a:off x="0" y="0"/>
          <a:ext cx="0" cy="0"/>
          <a:chOff x="0" y="0"/>
          <a:chExt cx="0" cy="0"/>
        </a:xfrm>
      </p:grpSpPr>
      <p:pic>
        <p:nvPicPr>
          <p:cNvPr descr="Image générée" id="3044" name="Google Shape;3044;p448"/>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3045" name="Google Shape;3045;p44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046" name="Shape 3046"/>
        <p:cNvGrpSpPr/>
        <p:nvPr/>
      </p:nvGrpSpPr>
      <p:grpSpPr>
        <a:xfrm>
          <a:off x="0" y="0"/>
          <a:ext cx="0" cy="0"/>
          <a:chOff x="0" y="0"/>
          <a:chExt cx="0" cy="0"/>
        </a:xfrm>
      </p:grpSpPr>
      <p:pic>
        <p:nvPicPr>
          <p:cNvPr descr="Image générée" id="3047" name="Google Shape;3047;p449"/>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3048" name="Google Shape;3048;p44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049" name="Shape 3049"/>
        <p:cNvGrpSpPr/>
        <p:nvPr/>
      </p:nvGrpSpPr>
      <p:grpSpPr>
        <a:xfrm>
          <a:off x="0" y="0"/>
          <a:ext cx="0" cy="0"/>
          <a:chOff x="0" y="0"/>
          <a:chExt cx="0" cy="0"/>
        </a:xfrm>
      </p:grpSpPr>
      <p:pic>
        <p:nvPicPr>
          <p:cNvPr descr="Image générée" id="3050" name="Google Shape;3050;p450"/>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3051" name="Google Shape;3051;p45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052" name="Shape 3052"/>
        <p:cNvGrpSpPr/>
        <p:nvPr/>
      </p:nvGrpSpPr>
      <p:grpSpPr>
        <a:xfrm>
          <a:off x="0" y="0"/>
          <a:ext cx="0" cy="0"/>
          <a:chOff x="0" y="0"/>
          <a:chExt cx="0" cy="0"/>
        </a:xfrm>
      </p:grpSpPr>
      <p:sp>
        <p:nvSpPr>
          <p:cNvPr id="3053" name="Google Shape;3053;p451"/>
          <p:cNvSpPr/>
          <p:nvPr/>
        </p:nvSpPr>
        <p:spPr>
          <a:xfrm>
            <a:off x="83184" y="57588"/>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3054" name="Google Shape;3054;p451"/>
          <p:cNvSpPr/>
          <p:nvPr/>
        </p:nvSpPr>
        <p:spPr>
          <a:xfrm>
            <a:off x="1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055" name="Google Shape;3055;p451"/>
          <p:cNvPicPr preferRelativeResize="0"/>
          <p:nvPr/>
        </p:nvPicPr>
        <p:blipFill rotWithShape="1">
          <a:blip r:embed="rId2">
            <a:alphaModFix/>
          </a:blip>
          <a:srcRect b="61972" l="3539" r="75793" t="24327"/>
          <a:stretch/>
        </p:blipFill>
        <p:spPr>
          <a:xfrm>
            <a:off x="83184" y="76094"/>
            <a:ext cx="1096128" cy="1096276"/>
          </a:xfrm>
          <a:prstGeom prst="rect">
            <a:avLst/>
          </a:prstGeom>
          <a:noFill/>
          <a:ln>
            <a:noFill/>
          </a:ln>
        </p:spPr>
      </p:pic>
    </p:spTree>
  </p:cSld>
  <p:clrMapOvr>
    <a:masterClrMapping/>
  </p:clrMapOvr>
</p:sldLayout>
</file>

<file path=ppt/slideLayouts/slideLayout4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3062" name="Shape 306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3063" name="Shape 3063"/>
        <p:cNvGrpSpPr/>
        <p:nvPr/>
      </p:nvGrpSpPr>
      <p:grpSpPr>
        <a:xfrm>
          <a:off x="0" y="0"/>
          <a:ext cx="0" cy="0"/>
          <a:chOff x="0" y="0"/>
          <a:chExt cx="0" cy="0"/>
        </a:xfrm>
      </p:grpSpPr>
      <p:sp>
        <p:nvSpPr>
          <p:cNvPr id="3064" name="Google Shape;3064;p45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65" name="Google Shape;3065;p45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066" name="Google Shape;3066;p45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67" name="Google Shape;3067;p45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68" name="Google Shape;3068;p45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069" name="Shape 3069"/>
        <p:cNvGrpSpPr/>
        <p:nvPr/>
      </p:nvGrpSpPr>
      <p:grpSpPr>
        <a:xfrm>
          <a:off x="0" y="0"/>
          <a:ext cx="0" cy="0"/>
          <a:chOff x="0" y="0"/>
          <a:chExt cx="0" cy="0"/>
        </a:xfrm>
      </p:grpSpPr>
      <p:sp>
        <p:nvSpPr>
          <p:cNvPr id="3070" name="Google Shape;3070;p453"/>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71" name="Google Shape;3071;p4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72" name="Google Shape;3072;p45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73" name="Google Shape;3073;p45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74" name="Google Shape;3074;p45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075" name="Shape 3075"/>
        <p:cNvGrpSpPr/>
        <p:nvPr/>
      </p:nvGrpSpPr>
      <p:grpSpPr>
        <a:xfrm>
          <a:off x="0" y="0"/>
          <a:ext cx="0" cy="0"/>
          <a:chOff x="0" y="0"/>
          <a:chExt cx="0" cy="0"/>
        </a:xfrm>
      </p:grpSpPr>
      <p:sp>
        <p:nvSpPr>
          <p:cNvPr id="3076" name="Google Shape;3076;p454"/>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77" name="Google Shape;3077;p454"/>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78" name="Google Shape;3078;p45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79" name="Google Shape;3079;p45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80" name="Google Shape;3080;p45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081" name="Shape 3081"/>
        <p:cNvGrpSpPr/>
        <p:nvPr/>
      </p:nvGrpSpPr>
      <p:grpSpPr>
        <a:xfrm>
          <a:off x="0" y="0"/>
          <a:ext cx="0" cy="0"/>
          <a:chOff x="0" y="0"/>
          <a:chExt cx="0" cy="0"/>
        </a:xfrm>
      </p:grpSpPr>
      <p:sp>
        <p:nvSpPr>
          <p:cNvPr id="3082" name="Google Shape;3082;p455"/>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83" name="Google Shape;3083;p45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84" name="Google Shape;3084;p45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85" name="Google Shape;3085;p45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86" name="Google Shape;3086;p45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87" name="Google Shape;3087;p45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088" name="Shape 3088"/>
        <p:cNvGrpSpPr/>
        <p:nvPr/>
      </p:nvGrpSpPr>
      <p:grpSpPr>
        <a:xfrm>
          <a:off x="0" y="0"/>
          <a:ext cx="0" cy="0"/>
          <a:chOff x="0" y="0"/>
          <a:chExt cx="0" cy="0"/>
        </a:xfrm>
      </p:grpSpPr>
      <p:sp>
        <p:nvSpPr>
          <p:cNvPr id="3089" name="Google Shape;3089;p456"/>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90" name="Google Shape;3090;p456"/>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91" name="Google Shape;3091;p456"/>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92" name="Google Shape;3092;p456"/>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93" name="Google Shape;3093;p456"/>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94" name="Google Shape;3094;p45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5" name="Google Shape;3095;p45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6" name="Google Shape;3096;p45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097" name="Shape 3097"/>
        <p:cNvGrpSpPr/>
        <p:nvPr/>
      </p:nvGrpSpPr>
      <p:grpSpPr>
        <a:xfrm>
          <a:off x="0" y="0"/>
          <a:ext cx="0" cy="0"/>
          <a:chOff x="0" y="0"/>
          <a:chExt cx="0" cy="0"/>
        </a:xfrm>
      </p:grpSpPr>
      <p:sp>
        <p:nvSpPr>
          <p:cNvPr id="3098" name="Google Shape;3098;p457"/>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99" name="Google Shape;3099;p45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0" name="Google Shape;3100;p45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1" name="Google Shape;3101;p45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102" name="Shape 3102"/>
        <p:cNvGrpSpPr/>
        <p:nvPr/>
      </p:nvGrpSpPr>
      <p:grpSpPr>
        <a:xfrm>
          <a:off x="0" y="0"/>
          <a:ext cx="0" cy="0"/>
          <a:chOff x="0" y="0"/>
          <a:chExt cx="0" cy="0"/>
        </a:xfrm>
      </p:grpSpPr>
      <p:sp>
        <p:nvSpPr>
          <p:cNvPr id="3103" name="Google Shape;3103;p45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4" name="Google Shape;3104;p45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5" name="Google Shape;3105;p45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106" name="Shape 3106"/>
        <p:cNvGrpSpPr/>
        <p:nvPr/>
      </p:nvGrpSpPr>
      <p:grpSpPr>
        <a:xfrm>
          <a:off x="0" y="0"/>
          <a:ext cx="0" cy="0"/>
          <a:chOff x="0" y="0"/>
          <a:chExt cx="0" cy="0"/>
        </a:xfrm>
      </p:grpSpPr>
      <p:sp>
        <p:nvSpPr>
          <p:cNvPr id="3107" name="Google Shape;3107;p4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08" name="Google Shape;3108;p459"/>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109" name="Google Shape;3109;p45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110" name="Google Shape;3110;p45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1" name="Google Shape;3111;p45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2" name="Google Shape;3112;p45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3113" name="Shape 3113"/>
        <p:cNvGrpSpPr/>
        <p:nvPr/>
      </p:nvGrpSpPr>
      <p:grpSpPr>
        <a:xfrm>
          <a:off x="0" y="0"/>
          <a:ext cx="0" cy="0"/>
          <a:chOff x="0" y="0"/>
          <a:chExt cx="0" cy="0"/>
        </a:xfrm>
      </p:grpSpPr>
      <p:sp>
        <p:nvSpPr>
          <p:cNvPr id="3114" name="Google Shape;3114;p46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15" name="Google Shape;3115;p460"/>
          <p:cNvSpPr/>
          <p:nvPr>
            <p:ph idx="2" type="pic"/>
          </p:nvPr>
        </p:nvSpPr>
        <p:spPr>
          <a:xfrm>
            <a:off x="5183188" y="987441"/>
            <a:ext cx="6172200" cy="4873625"/>
          </a:xfrm>
          <a:prstGeom prst="rect">
            <a:avLst/>
          </a:prstGeom>
          <a:noFill/>
          <a:ln>
            <a:noFill/>
          </a:ln>
        </p:spPr>
      </p:sp>
      <p:sp>
        <p:nvSpPr>
          <p:cNvPr id="3116" name="Google Shape;3116;p46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117" name="Google Shape;3117;p46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8" name="Google Shape;3118;p46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9" name="Google Shape;3119;p46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120" name="Shape 3120"/>
        <p:cNvGrpSpPr/>
        <p:nvPr/>
      </p:nvGrpSpPr>
      <p:grpSpPr>
        <a:xfrm>
          <a:off x="0" y="0"/>
          <a:ext cx="0" cy="0"/>
          <a:chOff x="0" y="0"/>
          <a:chExt cx="0" cy="0"/>
        </a:xfrm>
      </p:grpSpPr>
      <p:sp>
        <p:nvSpPr>
          <p:cNvPr id="3121" name="Google Shape;3121;p46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22" name="Google Shape;3122;p46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23" name="Google Shape;3123;p46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4" name="Google Shape;3124;p46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5" name="Google Shape;3125;p46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126" name="Shape 3126"/>
        <p:cNvGrpSpPr/>
        <p:nvPr/>
      </p:nvGrpSpPr>
      <p:grpSpPr>
        <a:xfrm>
          <a:off x="0" y="0"/>
          <a:ext cx="0" cy="0"/>
          <a:chOff x="0" y="0"/>
          <a:chExt cx="0" cy="0"/>
        </a:xfrm>
      </p:grpSpPr>
      <p:sp>
        <p:nvSpPr>
          <p:cNvPr id="3127" name="Google Shape;3127;p462"/>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28" name="Google Shape;3128;p462"/>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29" name="Google Shape;3129;p46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30" name="Google Shape;3130;p46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31" name="Google Shape;3131;p46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132" name="Shape 3132"/>
        <p:cNvGrpSpPr/>
        <p:nvPr/>
      </p:nvGrpSpPr>
      <p:grpSpPr>
        <a:xfrm>
          <a:off x="0" y="0"/>
          <a:ext cx="0" cy="0"/>
          <a:chOff x="0" y="0"/>
          <a:chExt cx="0" cy="0"/>
        </a:xfrm>
      </p:grpSpPr>
      <p:grpSp>
        <p:nvGrpSpPr>
          <p:cNvPr id="3133" name="Google Shape;3133;p463"/>
          <p:cNvGrpSpPr/>
          <p:nvPr/>
        </p:nvGrpSpPr>
        <p:grpSpPr>
          <a:xfrm>
            <a:off x="-1" y="-38042"/>
            <a:ext cx="12192000" cy="6858001"/>
            <a:chOff x="0" y="0"/>
            <a:chExt cx="13716000" cy="10287000"/>
          </a:xfrm>
        </p:grpSpPr>
        <p:sp>
          <p:nvSpPr>
            <p:cNvPr id="3134" name="Google Shape;3134;p46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35" name="Google Shape;3135;p46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36" name="Google Shape;3136;p46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137" name="Google Shape;3137;p463"/>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138" name="Google Shape;3138;p46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39" name="Google Shape;3139;p463"/>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140" name="Shape 314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141" name="Shape 3141"/>
        <p:cNvGrpSpPr/>
        <p:nvPr/>
      </p:nvGrpSpPr>
      <p:grpSpPr>
        <a:xfrm>
          <a:off x="0" y="0"/>
          <a:ext cx="0" cy="0"/>
          <a:chOff x="0" y="0"/>
          <a:chExt cx="0" cy="0"/>
        </a:xfrm>
      </p:grpSpPr>
      <p:sp>
        <p:nvSpPr>
          <p:cNvPr id="3142" name="Google Shape;3142;p465"/>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143" name="Google Shape;3143;p46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144" name="Google Shape;3144;p46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145" name="Google Shape;3145;p46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3146" name="Google Shape;3146;p465"/>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147" name="Google Shape;3147;p465"/>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148" name="Google Shape;3148;p465"/>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49" name="Google Shape;3149;p465"/>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3150" name="Google Shape;3150;p46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5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151" name="Shape 3151"/>
        <p:cNvGrpSpPr/>
        <p:nvPr/>
      </p:nvGrpSpPr>
      <p:grpSpPr>
        <a:xfrm>
          <a:off x="0" y="0"/>
          <a:ext cx="0" cy="0"/>
          <a:chOff x="0" y="0"/>
          <a:chExt cx="0" cy="0"/>
        </a:xfrm>
      </p:grpSpPr>
      <p:grpSp>
        <p:nvGrpSpPr>
          <p:cNvPr id="3152" name="Google Shape;3152;p466"/>
          <p:cNvGrpSpPr/>
          <p:nvPr/>
        </p:nvGrpSpPr>
        <p:grpSpPr>
          <a:xfrm>
            <a:off x="-1" y="-38042"/>
            <a:ext cx="12192000" cy="6858001"/>
            <a:chOff x="0" y="0"/>
            <a:chExt cx="13716000" cy="10287000"/>
          </a:xfrm>
        </p:grpSpPr>
        <p:sp>
          <p:nvSpPr>
            <p:cNvPr id="3153" name="Google Shape;3153;p46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54" name="Google Shape;3154;p46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55" name="Google Shape;3155;p46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156" name="Google Shape;3156;p46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157" name="Google Shape;3157;p46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58" name="Google Shape;3158;p466"/>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159" name="Shape 3159"/>
        <p:cNvGrpSpPr/>
        <p:nvPr/>
      </p:nvGrpSpPr>
      <p:grpSpPr>
        <a:xfrm>
          <a:off x="0" y="0"/>
          <a:ext cx="0" cy="0"/>
          <a:chOff x="0" y="0"/>
          <a:chExt cx="0" cy="0"/>
        </a:xfrm>
      </p:grpSpPr>
      <p:grpSp>
        <p:nvGrpSpPr>
          <p:cNvPr id="3160" name="Google Shape;3160;p467"/>
          <p:cNvGrpSpPr/>
          <p:nvPr/>
        </p:nvGrpSpPr>
        <p:grpSpPr>
          <a:xfrm>
            <a:off x="-1" y="-38042"/>
            <a:ext cx="12192000" cy="6858001"/>
            <a:chOff x="0" y="0"/>
            <a:chExt cx="13716000" cy="10287000"/>
          </a:xfrm>
        </p:grpSpPr>
        <p:sp>
          <p:nvSpPr>
            <p:cNvPr id="3161" name="Google Shape;3161;p46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62" name="Google Shape;3162;p46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63" name="Google Shape;3163;p46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164" name="Google Shape;3164;p467"/>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165" name="Google Shape;3165;p46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66" name="Google Shape;3166;p467"/>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3173" name="Shape 317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174" name="Shape 317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3175" name="Shape 3175"/>
        <p:cNvGrpSpPr/>
        <p:nvPr/>
      </p:nvGrpSpPr>
      <p:grpSpPr>
        <a:xfrm>
          <a:off x="0" y="0"/>
          <a:ext cx="0" cy="0"/>
          <a:chOff x="0" y="0"/>
          <a:chExt cx="0" cy="0"/>
        </a:xfrm>
      </p:grpSpPr>
      <p:sp>
        <p:nvSpPr>
          <p:cNvPr id="3176" name="Google Shape;3176;p46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77" name="Google Shape;3177;p46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178" name="Google Shape;3178;p46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79" name="Google Shape;3179;p46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80" name="Google Shape;3180;p46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181" name="Shape 3181"/>
        <p:cNvGrpSpPr/>
        <p:nvPr/>
      </p:nvGrpSpPr>
      <p:grpSpPr>
        <a:xfrm>
          <a:off x="0" y="0"/>
          <a:ext cx="0" cy="0"/>
          <a:chOff x="0" y="0"/>
          <a:chExt cx="0" cy="0"/>
        </a:xfrm>
      </p:grpSpPr>
      <p:sp>
        <p:nvSpPr>
          <p:cNvPr id="3182" name="Google Shape;3182;p469"/>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83" name="Google Shape;3183;p4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4" name="Google Shape;3184;p469"/>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85" name="Google Shape;3185;p469"/>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86" name="Google Shape;3186;p469"/>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187" name="Shape 3187"/>
        <p:cNvGrpSpPr/>
        <p:nvPr/>
      </p:nvGrpSpPr>
      <p:grpSpPr>
        <a:xfrm>
          <a:off x="0" y="0"/>
          <a:ext cx="0" cy="0"/>
          <a:chOff x="0" y="0"/>
          <a:chExt cx="0" cy="0"/>
        </a:xfrm>
      </p:grpSpPr>
      <p:sp>
        <p:nvSpPr>
          <p:cNvPr id="3188" name="Google Shape;3188;p470"/>
          <p:cNvSpPr txBox="1"/>
          <p:nvPr>
            <p:ph type="title"/>
          </p:nvPr>
        </p:nvSpPr>
        <p:spPr>
          <a:xfrm>
            <a:off x="831851" y="1709754"/>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89" name="Google Shape;3189;p470"/>
          <p:cNvSpPr txBox="1"/>
          <p:nvPr>
            <p:ph idx="1" type="body"/>
          </p:nvPr>
        </p:nvSpPr>
        <p:spPr>
          <a:xfrm>
            <a:off x="831851" y="4589479"/>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190" name="Google Shape;3190;p47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91" name="Google Shape;3191;p47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92" name="Google Shape;3192;p47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193" name="Shape 3193"/>
        <p:cNvGrpSpPr/>
        <p:nvPr/>
      </p:nvGrpSpPr>
      <p:grpSpPr>
        <a:xfrm>
          <a:off x="0" y="0"/>
          <a:ext cx="0" cy="0"/>
          <a:chOff x="0" y="0"/>
          <a:chExt cx="0" cy="0"/>
        </a:xfrm>
      </p:grpSpPr>
      <p:sp>
        <p:nvSpPr>
          <p:cNvPr id="3194" name="Google Shape;3194;p471"/>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95" name="Google Shape;3195;p47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96" name="Google Shape;3196;p47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97" name="Google Shape;3197;p471"/>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98" name="Google Shape;3198;p471"/>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99" name="Google Shape;3199;p471"/>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200" name="Shape 3200"/>
        <p:cNvGrpSpPr/>
        <p:nvPr/>
      </p:nvGrpSpPr>
      <p:grpSpPr>
        <a:xfrm>
          <a:off x="0" y="0"/>
          <a:ext cx="0" cy="0"/>
          <a:chOff x="0" y="0"/>
          <a:chExt cx="0" cy="0"/>
        </a:xfrm>
      </p:grpSpPr>
      <p:sp>
        <p:nvSpPr>
          <p:cNvPr id="3201" name="Google Shape;3201;p472"/>
          <p:cNvSpPr txBox="1"/>
          <p:nvPr>
            <p:ph type="title"/>
          </p:nvPr>
        </p:nvSpPr>
        <p:spPr>
          <a:xfrm>
            <a:off x="839788"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02" name="Google Shape;3202;p472"/>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203" name="Google Shape;3203;p472"/>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04" name="Google Shape;3204;p472"/>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205" name="Google Shape;3205;p472"/>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06" name="Google Shape;3206;p47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07" name="Google Shape;3207;p47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08" name="Google Shape;3208;p47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209" name="Shape 3209"/>
        <p:cNvGrpSpPr/>
        <p:nvPr/>
      </p:nvGrpSpPr>
      <p:grpSpPr>
        <a:xfrm>
          <a:off x="0" y="0"/>
          <a:ext cx="0" cy="0"/>
          <a:chOff x="0" y="0"/>
          <a:chExt cx="0" cy="0"/>
        </a:xfrm>
      </p:grpSpPr>
      <p:sp>
        <p:nvSpPr>
          <p:cNvPr id="3210" name="Google Shape;3210;p473"/>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11" name="Google Shape;3211;p473"/>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12" name="Google Shape;3212;p473"/>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13" name="Google Shape;3213;p473"/>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214" name="Shape 3214"/>
        <p:cNvGrpSpPr/>
        <p:nvPr/>
      </p:nvGrpSpPr>
      <p:grpSpPr>
        <a:xfrm>
          <a:off x="0" y="0"/>
          <a:ext cx="0" cy="0"/>
          <a:chOff x="0" y="0"/>
          <a:chExt cx="0" cy="0"/>
        </a:xfrm>
      </p:grpSpPr>
      <p:sp>
        <p:nvSpPr>
          <p:cNvPr id="3215" name="Google Shape;3215;p47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16" name="Google Shape;3216;p47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17" name="Google Shape;3217;p47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218" name="Shape 3218"/>
        <p:cNvGrpSpPr/>
        <p:nvPr/>
      </p:nvGrpSpPr>
      <p:grpSpPr>
        <a:xfrm>
          <a:off x="0" y="0"/>
          <a:ext cx="0" cy="0"/>
          <a:chOff x="0" y="0"/>
          <a:chExt cx="0" cy="0"/>
        </a:xfrm>
      </p:grpSpPr>
      <p:sp>
        <p:nvSpPr>
          <p:cNvPr id="3219" name="Google Shape;3219;p47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0" name="Google Shape;3220;p475"/>
          <p:cNvSpPr txBox="1"/>
          <p:nvPr>
            <p:ph idx="1" type="body"/>
          </p:nvPr>
        </p:nvSpPr>
        <p:spPr>
          <a:xfrm>
            <a:off x="5183188" y="987441"/>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221" name="Google Shape;3221;p47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222" name="Google Shape;3222;p47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23" name="Google Shape;3223;p47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24" name="Google Shape;3224;p47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3225" name="Shape 3225"/>
        <p:cNvGrpSpPr/>
        <p:nvPr/>
      </p:nvGrpSpPr>
      <p:grpSpPr>
        <a:xfrm>
          <a:off x="0" y="0"/>
          <a:ext cx="0" cy="0"/>
          <a:chOff x="0" y="0"/>
          <a:chExt cx="0" cy="0"/>
        </a:xfrm>
      </p:grpSpPr>
      <p:sp>
        <p:nvSpPr>
          <p:cNvPr id="3226" name="Google Shape;3226;p47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7" name="Google Shape;3227;p476"/>
          <p:cNvSpPr/>
          <p:nvPr>
            <p:ph idx="2" type="pic"/>
          </p:nvPr>
        </p:nvSpPr>
        <p:spPr>
          <a:xfrm>
            <a:off x="5183188" y="987441"/>
            <a:ext cx="6172200" cy="4873625"/>
          </a:xfrm>
          <a:prstGeom prst="rect">
            <a:avLst/>
          </a:prstGeom>
          <a:noFill/>
          <a:ln>
            <a:noFill/>
          </a:ln>
        </p:spPr>
      </p:sp>
      <p:sp>
        <p:nvSpPr>
          <p:cNvPr id="3228" name="Google Shape;3228;p47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229" name="Google Shape;3229;p47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30" name="Google Shape;3230;p47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31" name="Google Shape;3231;p47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232" name="Shape 3232"/>
        <p:cNvGrpSpPr/>
        <p:nvPr/>
      </p:nvGrpSpPr>
      <p:grpSpPr>
        <a:xfrm>
          <a:off x="0" y="0"/>
          <a:ext cx="0" cy="0"/>
          <a:chOff x="0" y="0"/>
          <a:chExt cx="0" cy="0"/>
        </a:xfrm>
      </p:grpSpPr>
      <p:sp>
        <p:nvSpPr>
          <p:cNvPr id="3233" name="Google Shape;3233;p477"/>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34" name="Google Shape;3234;p47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35" name="Google Shape;3235;p47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36" name="Google Shape;3236;p47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37" name="Google Shape;3237;p47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238" name="Shape 3238"/>
        <p:cNvGrpSpPr/>
        <p:nvPr/>
      </p:nvGrpSpPr>
      <p:grpSpPr>
        <a:xfrm>
          <a:off x="0" y="0"/>
          <a:ext cx="0" cy="0"/>
          <a:chOff x="0" y="0"/>
          <a:chExt cx="0" cy="0"/>
        </a:xfrm>
      </p:grpSpPr>
      <p:sp>
        <p:nvSpPr>
          <p:cNvPr id="3239" name="Google Shape;3239;p478"/>
          <p:cNvSpPr txBox="1"/>
          <p:nvPr>
            <p:ph type="title"/>
          </p:nvPr>
        </p:nvSpPr>
        <p:spPr>
          <a:xfrm rot="5400000">
            <a:off x="7133433"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40" name="Google Shape;3240;p478"/>
          <p:cNvSpPr txBox="1"/>
          <p:nvPr>
            <p:ph idx="1" type="body"/>
          </p:nvPr>
        </p:nvSpPr>
        <p:spPr>
          <a:xfrm rot="5400000">
            <a:off x="1799434"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41" name="Google Shape;3241;p47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42" name="Google Shape;3242;p47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43" name="Google Shape;3243;p47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244" name="Shape 3244"/>
        <p:cNvGrpSpPr/>
        <p:nvPr/>
      </p:nvGrpSpPr>
      <p:grpSpPr>
        <a:xfrm>
          <a:off x="0" y="0"/>
          <a:ext cx="0" cy="0"/>
          <a:chOff x="0" y="0"/>
          <a:chExt cx="0" cy="0"/>
        </a:xfrm>
      </p:grpSpPr>
      <p:grpSp>
        <p:nvGrpSpPr>
          <p:cNvPr id="3245" name="Google Shape;3245;p479"/>
          <p:cNvGrpSpPr/>
          <p:nvPr/>
        </p:nvGrpSpPr>
        <p:grpSpPr>
          <a:xfrm>
            <a:off x="-1" y="-38042"/>
            <a:ext cx="12192000" cy="6858001"/>
            <a:chOff x="0" y="0"/>
            <a:chExt cx="13716000" cy="10287000"/>
          </a:xfrm>
        </p:grpSpPr>
        <p:sp>
          <p:nvSpPr>
            <p:cNvPr id="3246" name="Google Shape;3246;p47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247" name="Google Shape;3247;p47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248" name="Google Shape;3248;p47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249" name="Google Shape;3249;p479"/>
          <p:cNvSpPr/>
          <p:nvPr/>
        </p:nvSpPr>
        <p:spPr>
          <a:xfrm flipH="1">
            <a:off x="11365765" y="278157"/>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250" name="Google Shape;3250;p47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51" name="Google Shape;3251;p479"/>
          <p:cNvSpPr txBox="1"/>
          <p:nvPr>
            <p:ph idx="1" type="body"/>
          </p:nvPr>
        </p:nvSpPr>
        <p:spPr>
          <a:xfrm>
            <a:off x="996949" y="685704"/>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252" name="Shape 3252"/>
        <p:cNvGrpSpPr/>
        <p:nvPr/>
      </p:nvGrpSpPr>
      <p:grpSpPr>
        <a:xfrm>
          <a:off x="0" y="0"/>
          <a:ext cx="0" cy="0"/>
          <a:chOff x="0" y="0"/>
          <a:chExt cx="0" cy="0"/>
        </a:xfrm>
      </p:grpSpPr>
      <p:sp>
        <p:nvSpPr>
          <p:cNvPr id="3253" name="Google Shape;3253;p480"/>
          <p:cNvSpPr/>
          <p:nvPr/>
        </p:nvSpPr>
        <p:spPr>
          <a:xfrm>
            <a:off x="1236925" y="706110"/>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254" name="Google Shape;3254;p48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255" name="Google Shape;3255;p48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256" name="Google Shape;3256;p48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3257" name="Google Shape;3257;p480"/>
          <p:cNvSpPr/>
          <p:nvPr/>
        </p:nvSpPr>
        <p:spPr>
          <a:xfrm>
            <a:off x="1360434" y="832917"/>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258" name="Google Shape;3258;p480"/>
          <p:cNvSpPr/>
          <p:nvPr/>
        </p:nvSpPr>
        <p:spPr>
          <a:xfrm>
            <a:off x="1504663"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259" name="Google Shape;3259;p480"/>
          <p:cNvSpPr txBox="1"/>
          <p:nvPr>
            <p:ph type="title"/>
          </p:nvPr>
        </p:nvSpPr>
        <p:spPr>
          <a:xfrm>
            <a:off x="1921565" y="2311682"/>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60" name="Google Shape;3260;p480"/>
          <p:cNvSpPr/>
          <p:nvPr/>
        </p:nvSpPr>
        <p:spPr>
          <a:xfrm>
            <a:off x="1773169" y="5360179"/>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3261" name="Google Shape;3261;p48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5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262" name="Shape 3262"/>
        <p:cNvGrpSpPr/>
        <p:nvPr/>
      </p:nvGrpSpPr>
      <p:grpSpPr>
        <a:xfrm>
          <a:off x="0" y="0"/>
          <a:ext cx="0" cy="0"/>
          <a:chOff x="0" y="0"/>
          <a:chExt cx="0" cy="0"/>
        </a:xfrm>
      </p:grpSpPr>
      <p:grpSp>
        <p:nvGrpSpPr>
          <p:cNvPr id="3263" name="Google Shape;3263;p481"/>
          <p:cNvGrpSpPr/>
          <p:nvPr/>
        </p:nvGrpSpPr>
        <p:grpSpPr>
          <a:xfrm>
            <a:off x="-1" y="-38042"/>
            <a:ext cx="12192000" cy="6858001"/>
            <a:chOff x="0" y="0"/>
            <a:chExt cx="13716000" cy="10287000"/>
          </a:xfrm>
        </p:grpSpPr>
        <p:sp>
          <p:nvSpPr>
            <p:cNvPr id="3264" name="Google Shape;3264;p48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265" name="Google Shape;3265;p48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266" name="Google Shape;3266;p48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267" name="Google Shape;3267;p481"/>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268" name="Google Shape;3268;p48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69" name="Google Shape;3269;p481"/>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270" name="Shape 3270"/>
        <p:cNvGrpSpPr/>
        <p:nvPr/>
      </p:nvGrpSpPr>
      <p:grpSpPr>
        <a:xfrm>
          <a:off x="0" y="0"/>
          <a:ext cx="0" cy="0"/>
          <a:chOff x="0" y="0"/>
          <a:chExt cx="0" cy="0"/>
        </a:xfrm>
      </p:grpSpPr>
      <p:grpSp>
        <p:nvGrpSpPr>
          <p:cNvPr id="3271" name="Google Shape;3271;p482"/>
          <p:cNvGrpSpPr/>
          <p:nvPr/>
        </p:nvGrpSpPr>
        <p:grpSpPr>
          <a:xfrm>
            <a:off x="-1" y="-38042"/>
            <a:ext cx="12192000" cy="6858001"/>
            <a:chOff x="0" y="0"/>
            <a:chExt cx="13716000" cy="10287000"/>
          </a:xfrm>
        </p:grpSpPr>
        <p:sp>
          <p:nvSpPr>
            <p:cNvPr id="3272" name="Google Shape;3272;p48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273" name="Google Shape;3273;p48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274" name="Google Shape;3274;p48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275" name="Google Shape;3275;p482"/>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276" name="Google Shape;3276;p48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77" name="Google Shape;3277;p482"/>
          <p:cNvSpPr txBox="1"/>
          <p:nvPr>
            <p:ph idx="1" type="body"/>
          </p:nvPr>
        </p:nvSpPr>
        <p:spPr>
          <a:xfrm>
            <a:off x="996949" y="685704"/>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278" name="Shape 3278"/>
        <p:cNvGrpSpPr/>
        <p:nvPr/>
      </p:nvGrpSpPr>
      <p:grpSpPr>
        <a:xfrm>
          <a:off x="0" y="0"/>
          <a:ext cx="0" cy="0"/>
          <a:chOff x="0" y="0"/>
          <a:chExt cx="0" cy="0"/>
        </a:xfrm>
      </p:grpSpPr>
      <p:sp>
        <p:nvSpPr>
          <p:cNvPr id="3279" name="Google Shape;3279;p483"/>
          <p:cNvSpPr txBox="1"/>
          <p:nvPr>
            <p:ph type="title"/>
          </p:nvPr>
        </p:nvSpPr>
        <p:spPr>
          <a:xfrm>
            <a:off x="2621735"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280" name="Google Shape;3280;p483"/>
          <p:cNvSpPr txBox="1"/>
          <p:nvPr>
            <p:ph idx="1" type="subTitle"/>
          </p:nvPr>
        </p:nvSpPr>
        <p:spPr>
          <a:xfrm>
            <a:off x="2621739"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281" name="Google Shape;3281;p483"/>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282" name="Google Shape;3282;p483"/>
          <p:cNvSpPr txBox="1"/>
          <p:nvPr>
            <p:ph idx="3" type="title"/>
          </p:nvPr>
        </p:nvSpPr>
        <p:spPr>
          <a:xfrm>
            <a:off x="2621767"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283" name="Google Shape;3283;p483"/>
          <p:cNvSpPr txBox="1"/>
          <p:nvPr>
            <p:ph idx="4" type="subTitle"/>
          </p:nvPr>
        </p:nvSpPr>
        <p:spPr>
          <a:xfrm>
            <a:off x="2621739"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284" name="Google Shape;3284;p483"/>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285" name="Google Shape;3285;p483"/>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286" name="Google Shape;3286;p483"/>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287" name="Google Shape;3287;p483"/>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288" name="Google Shape;3288;p483"/>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289" name="Google Shape;3289;p483"/>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290" name="Google Shape;3290;p483"/>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291" name="Google Shape;3291;p483"/>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5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292" name="Shape 3292"/>
        <p:cNvGrpSpPr/>
        <p:nvPr/>
      </p:nvGrpSpPr>
      <p:grpSpPr>
        <a:xfrm>
          <a:off x="0" y="0"/>
          <a:ext cx="0" cy="0"/>
          <a:chOff x="0" y="0"/>
          <a:chExt cx="0" cy="0"/>
        </a:xfrm>
      </p:grpSpPr>
      <p:sp>
        <p:nvSpPr>
          <p:cNvPr id="3293" name="Google Shape;3293;p484"/>
          <p:cNvSpPr/>
          <p:nvPr/>
        </p:nvSpPr>
        <p:spPr>
          <a:xfrm>
            <a:off x="786985" y="1025404"/>
            <a:ext cx="9678403"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94" name="Google Shape;3294;p484"/>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95" name="Google Shape;3295;p484"/>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96" name="Google Shape;3296;p484"/>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3297" name="Google Shape;3297;p484"/>
          <p:cNvSpPr/>
          <p:nvPr/>
        </p:nvSpPr>
        <p:spPr>
          <a:xfrm>
            <a:off x="910484" y="1152220"/>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98" name="Google Shape;3298;p484"/>
          <p:cNvSpPr/>
          <p:nvPr/>
        </p:nvSpPr>
        <p:spPr>
          <a:xfrm>
            <a:off x="1074455" y="1297323"/>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99" name="Google Shape;3299;p484"/>
          <p:cNvSpPr txBox="1"/>
          <p:nvPr>
            <p:ph type="title"/>
          </p:nvPr>
        </p:nvSpPr>
        <p:spPr>
          <a:xfrm>
            <a:off x="1471623"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300" name="Shape 3300"/>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3301" name="Shape 3301"/>
        <p:cNvGrpSpPr/>
        <p:nvPr/>
      </p:nvGrpSpPr>
      <p:grpSpPr>
        <a:xfrm>
          <a:off x="0" y="0"/>
          <a:ext cx="0" cy="0"/>
          <a:chOff x="0" y="0"/>
          <a:chExt cx="0" cy="0"/>
        </a:xfrm>
      </p:grpSpPr>
      <p:sp>
        <p:nvSpPr>
          <p:cNvPr id="3302" name="Google Shape;3302;p486"/>
          <p:cNvSpPr txBox="1"/>
          <p:nvPr>
            <p:ph type="title"/>
          </p:nvPr>
        </p:nvSpPr>
        <p:spPr>
          <a:xfrm>
            <a:off x="2621732"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03" name="Google Shape;3303;p486"/>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304" name="Google Shape;3304;p486"/>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305" name="Google Shape;3305;p486"/>
          <p:cNvSpPr txBox="1"/>
          <p:nvPr>
            <p:ph idx="3" type="title"/>
          </p:nvPr>
        </p:nvSpPr>
        <p:spPr>
          <a:xfrm>
            <a:off x="2621768"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06" name="Google Shape;3306;p486"/>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307" name="Google Shape;3307;p486"/>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308" name="Google Shape;3308;p486"/>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09" name="Google Shape;3309;p486"/>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0" name="Google Shape;3310;p486"/>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1" name="Google Shape;3311;p486"/>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2" name="Google Shape;3312;p486"/>
          <p:cNvSpPr txBox="1"/>
          <p:nvPr>
            <p:ph idx="13" type="title"/>
          </p:nvPr>
        </p:nvSpPr>
        <p:spPr>
          <a:xfrm>
            <a:off x="8020264"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3" name="Google Shape;3313;p486"/>
          <p:cNvSpPr txBox="1"/>
          <p:nvPr>
            <p:ph idx="14" type="title"/>
          </p:nvPr>
        </p:nvSpPr>
        <p:spPr>
          <a:xfrm>
            <a:off x="8020300"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4" name="Google Shape;3314;p48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316" name="Shape 3316"/>
        <p:cNvGrpSpPr/>
        <p:nvPr/>
      </p:nvGrpSpPr>
      <p:grpSpPr>
        <a:xfrm>
          <a:off x="0" y="0"/>
          <a:ext cx="0" cy="0"/>
          <a:chOff x="0" y="0"/>
          <a:chExt cx="0" cy="0"/>
        </a:xfrm>
      </p:grpSpPr>
      <p:sp>
        <p:nvSpPr>
          <p:cNvPr id="3317" name="Google Shape;3317;p111"/>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18" name="Google Shape;3318;p111"/>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19" name="Google Shape;3319;p111"/>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320" name="Shape 3320"/>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321" name="Shape 3321"/>
        <p:cNvGrpSpPr/>
        <p:nvPr/>
      </p:nvGrpSpPr>
      <p:grpSpPr>
        <a:xfrm>
          <a:off x="0" y="0"/>
          <a:ext cx="0" cy="0"/>
          <a:chOff x="0" y="0"/>
          <a:chExt cx="0" cy="0"/>
        </a:xfrm>
      </p:grpSpPr>
      <p:pic>
        <p:nvPicPr>
          <p:cNvPr descr="Image générée" id="3322" name="Google Shape;3322;p488"/>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3323" name="Google Shape;3323;p48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5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324" name="Shape 3324"/>
        <p:cNvGrpSpPr/>
        <p:nvPr/>
      </p:nvGrpSpPr>
      <p:grpSpPr>
        <a:xfrm>
          <a:off x="0" y="0"/>
          <a:ext cx="0" cy="0"/>
          <a:chOff x="0" y="0"/>
          <a:chExt cx="0" cy="0"/>
        </a:xfrm>
      </p:grpSpPr>
      <p:sp>
        <p:nvSpPr>
          <p:cNvPr id="3325" name="Google Shape;3325;p489"/>
          <p:cNvSpPr txBox="1"/>
          <p:nvPr>
            <p:ph type="title"/>
          </p:nvPr>
        </p:nvSpPr>
        <p:spPr>
          <a:xfrm>
            <a:off x="2621732"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26" name="Google Shape;3326;p489"/>
          <p:cNvSpPr txBox="1"/>
          <p:nvPr>
            <p:ph idx="1" type="subTitle"/>
          </p:nvPr>
        </p:nvSpPr>
        <p:spPr>
          <a:xfrm>
            <a:off x="2621744"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27" name="Google Shape;3327;p489"/>
          <p:cNvSpPr txBox="1"/>
          <p:nvPr>
            <p:ph idx="2" type="subTitle"/>
          </p:nvPr>
        </p:nvSpPr>
        <p:spPr>
          <a:xfrm>
            <a:off x="8020252" y="2838935"/>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28" name="Google Shape;3328;p489"/>
          <p:cNvSpPr txBox="1"/>
          <p:nvPr>
            <p:ph idx="3" type="title"/>
          </p:nvPr>
        </p:nvSpPr>
        <p:spPr>
          <a:xfrm>
            <a:off x="2621768"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29" name="Google Shape;3329;p489"/>
          <p:cNvSpPr txBox="1"/>
          <p:nvPr>
            <p:ph idx="4" type="subTitle"/>
          </p:nvPr>
        </p:nvSpPr>
        <p:spPr>
          <a:xfrm>
            <a:off x="2621744"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30" name="Google Shape;3330;p489"/>
          <p:cNvSpPr txBox="1"/>
          <p:nvPr>
            <p:ph idx="5" type="subTitle"/>
          </p:nvPr>
        </p:nvSpPr>
        <p:spPr>
          <a:xfrm>
            <a:off x="8020252" y="4835448"/>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31" name="Google Shape;3331;p489"/>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32" name="Google Shape;3332;p489"/>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33" name="Google Shape;3333;p489"/>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34" name="Google Shape;3334;p489"/>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35" name="Google Shape;3335;p489"/>
          <p:cNvSpPr txBox="1"/>
          <p:nvPr>
            <p:ph idx="13" type="title"/>
          </p:nvPr>
        </p:nvSpPr>
        <p:spPr>
          <a:xfrm>
            <a:off x="8020264"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36" name="Google Shape;3336;p489"/>
          <p:cNvSpPr txBox="1"/>
          <p:nvPr>
            <p:ph idx="14" type="title"/>
          </p:nvPr>
        </p:nvSpPr>
        <p:spPr>
          <a:xfrm>
            <a:off x="8020300"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37" name="Google Shape;3337;p48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5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338" name="Shape 3338"/>
        <p:cNvGrpSpPr/>
        <p:nvPr/>
      </p:nvGrpSpPr>
      <p:grpSpPr>
        <a:xfrm>
          <a:off x="0" y="0"/>
          <a:ext cx="0" cy="0"/>
          <a:chOff x="0" y="0"/>
          <a:chExt cx="0" cy="0"/>
        </a:xfrm>
      </p:grpSpPr>
      <p:pic>
        <p:nvPicPr>
          <p:cNvPr descr="Image générée" id="3339" name="Google Shape;3339;p490"/>
          <p:cNvPicPr preferRelativeResize="0"/>
          <p:nvPr/>
        </p:nvPicPr>
        <p:blipFill rotWithShape="1">
          <a:blip r:embed="rId2">
            <a:alphaModFix/>
          </a:blip>
          <a:srcRect b="61972" l="3539" r="75793" t="24327"/>
          <a:stretch/>
        </p:blipFill>
        <p:spPr>
          <a:xfrm>
            <a:off x="1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340" name="Shape 3340"/>
        <p:cNvGrpSpPr/>
        <p:nvPr/>
      </p:nvGrpSpPr>
      <p:grpSpPr>
        <a:xfrm>
          <a:off x="0" y="0"/>
          <a:ext cx="0" cy="0"/>
          <a:chOff x="0" y="0"/>
          <a:chExt cx="0" cy="0"/>
        </a:xfrm>
      </p:grpSpPr>
      <p:sp>
        <p:nvSpPr>
          <p:cNvPr id="3341" name="Google Shape;3341;p491"/>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42" name="Google Shape;3342;p491"/>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43" name="Google Shape;3343;p491"/>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344" name="Google Shape;3344;p49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345" name="Google Shape;3345;p491"/>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346" name="Google Shape;3346;p491"/>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47" name="Google Shape;3347;p491"/>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3348" name="Google Shape;3348;p491"/>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5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349" name="Shape 3349"/>
        <p:cNvGrpSpPr/>
        <p:nvPr/>
      </p:nvGrpSpPr>
      <p:grpSpPr>
        <a:xfrm>
          <a:off x="0" y="0"/>
          <a:ext cx="0" cy="0"/>
          <a:chOff x="0" y="0"/>
          <a:chExt cx="0" cy="0"/>
        </a:xfrm>
      </p:grpSpPr>
      <p:sp>
        <p:nvSpPr>
          <p:cNvPr id="3350" name="Google Shape;3350;p492"/>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51" name="Google Shape;3351;p492"/>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52" name="Google Shape;3352;p492"/>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353" name="Google Shape;3353;p49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354" name="Google Shape;3354;p492"/>
          <p:cNvSpPr/>
          <p:nvPr/>
        </p:nvSpPr>
        <p:spPr>
          <a:xfrm>
            <a:off x="1504653"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355" name="Google Shape;3355;p492"/>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56" name="Google Shape;3356;p492"/>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3357" name="Google Shape;3357;p492"/>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5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358" name="Shape 3358"/>
        <p:cNvGrpSpPr/>
        <p:nvPr/>
      </p:nvGrpSpPr>
      <p:grpSpPr>
        <a:xfrm>
          <a:off x="0" y="0"/>
          <a:ext cx="0" cy="0"/>
          <a:chOff x="0" y="0"/>
          <a:chExt cx="0" cy="0"/>
        </a:xfrm>
      </p:grpSpPr>
    </p:spTree>
  </p:cSld>
  <p:clrMapOvr>
    <a:masterClrMapping/>
  </p:clrMapOvr>
</p:sldLayout>
</file>

<file path=ppt/slideLayouts/slideLayout5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359" name="Shape 3359"/>
        <p:cNvGrpSpPr/>
        <p:nvPr/>
      </p:nvGrpSpPr>
      <p:grpSpPr>
        <a:xfrm>
          <a:off x="0" y="0"/>
          <a:ext cx="0" cy="0"/>
          <a:chOff x="0" y="0"/>
          <a:chExt cx="0" cy="0"/>
        </a:xfrm>
      </p:grpSpPr>
    </p:spTree>
  </p:cSld>
  <p:clrMapOvr>
    <a:masterClrMapping/>
  </p:clrMapOvr>
</p:sldLayout>
</file>

<file path=ppt/slideLayouts/slideLayout5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360" name="Shape 3360"/>
        <p:cNvGrpSpPr/>
        <p:nvPr/>
      </p:nvGrpSpPr>
      <p:grpSpPr>
        <a:xfrm>
          <a:off x="0" y="0"/>
          <a:ext cx="0" cy="0"/>
          <a:chOff x="0" y="0"/>
          <a:chExt cx="0" cy="0"/>
        </a:xfrm>
      </p:grpSpPr>
      <p:sp>
        <p:nvSpPr>
          <p:cNvPr id="3361" name="Google Shape;3361;p495"/>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362" name="Google Shape;3362;p495"/>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363" name="Google Shape;3363;p495"/>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364" name="Google Shape;3364;p495"/>
          <p:cNvSpPr txBox="1"/>
          <p:nvPr>
            <p:ph idx="1" type="body"/>
          </p:nvPr>
        </p:nvSpPr>
        <p:spPr>
          <a:xfrm>
            <a:off x="3715218" y="81034"/>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65" name="Google Shape;3365;p495"/>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366" name="Shape 3366"/>
        <p:cNvGrpSpPr/>
        <p:nvPr/>
      </p:nvGrpSpPr>
      <p:grpSpPr>
        <a:xfrm>
          <a:off x="0" y="0"/>
          <a:ext cx="0" cy="0"/>
          <a:chOff x="0" y="0"/>
          <a:chExt cx="0" cy="0"/>
        </a:xfrm>
      </p:grpSpPr>
      <p:sp>
        <p:nvSpPr>
          <p:cNvPr id="3367" name="Google Shape;3367;p496"/>
          <p:cNvSpPr/>
          <p:nvPr/>
        </p:nvSpPr>
        <p:spPr>
          <a:xfrm>
            <a:off x="0" y="4"/>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368" name="Google Shape;3368;p496"/>
          <p:cNvSpPr txBox="1"/>
          <p:nvPr/>
        </p:nvSpPr>
        <p:spPr>
          <a:xfrm>
            <a:off x="0" y="4"/>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369" name="Google Shape;3369;p496"/>
          <p:cNvSpPr txBox="1"/>
          <p:nvPr/>
        </p:nvSpPr>
        <p:spPr>
          <a:xfrm>
            <a:off x="0" y="1"/>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370" name="Google Shape;3370;p496"/>
          <p:cNvSpPr txBox="1"/>
          <p:nvPr>
            <p:ph idx="1" type="body"/>
          </p:nvPr>
        </p:nvSpPr>
        <p:spPr>
          <a:xfrm>
            <a:off x="3715218"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71" name="Google Shape;3371;p496"/>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3372" name="Shape 3372"/>
        <p:cNvGrpSpPr/>
        <p:nvPr/>
      </p:nvGrpSpPr>
      <p:grpSpPr>
        <a:xfrm>
          <a:off x="0" y="0"/>
          <a:ext cx="0" cy="0"/>
          <a:chOff x="0" y="0"/>
          <a:chExt cx="0" cy="0"/>
        </a:xfrm>
      </p:grpSpPr>
      <p:sp>
        <p:nvSpPr>
          <p:cNvPr id="3373" name="Google Shape;3373;p497"/>
          <p:cNvSpPr txBox="1"/>
          <p:nvPr>
            <p:ph type="title"/>
          </p:nvPr>
        </p:nvSpPr>
        <p:spPr>
          <a:xfrm>
            <a:off x="838200" y="365128"/>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74" name="Google Shape;3374;p497"/>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75" name="Google Shape;3375;p497"/>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76" name="Google Shape;3376;p497"/>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377" name="Shape 3377"/>
        <p:cNvGrpSpPr/>
        <p:nvPr/>
      </p:nvGrpSpPr>
      <p:grpSpPr>
        <a:xfrm>
          <a:off x="0" y="0"/>
          <a:ext cx="0" cy="0"/>
          <a:chOff x="0" y="0"/>
          <a:chExt cx="0" cy="0"/>
        </a:xfrm>
      </p:grpSpPr>
      <p:sp>
        <p:nvSpPr>
          <p:cNvPr id="3378" name="Google Shape;3378;p498"/>
          <p:cNvSpPr txBox="1"/>
          <p:nvPr>
            <p:ph idx="10" type="dt"/>
          </p:nvPr>
        </p:nvSpPr>
        <p:spPr>
          <a:xfrm>
            <a:off x="838200" y="6356363"/>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79" name="Google Shape;3379;p498"/>
          <p:cNvSpPr txBox="1"/>
          <p:nvPr>
            <p:ph idx="11" type="ftr"/>
          </p:nvPr>
        </p:nvSpPr>
        <p:spPr>
          <a:xfrm>
            <a:off x="4038610" y="6356363"/>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80" name="Google Shape;3380;p498"/>
          <p:cNvSpPr txBox="1"/>
          <p:nvPr>
            <p:ph idx="12" type="sldNum"/>
          </p:nvPr>
        </p:nvSpPr>
        <p:spPr>
          <a:xfrm>
            <a:off x="8610599" y="6356363"/>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381" name="Google Shape;3381;p49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382" name="Google Shape;3382;p498"/>
          <p:cNvSpPr/>
          <p:nvPr/>
        </p:nvSpPr>
        <p:spPr>
          <a:xfrm>
            <a:off x="1504653"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383" name="Google Shape;3383;p498"/>
          <p:cNvSpPr txBox="1"/>
          <p:nvPr>
            <p:ph type="title"/>
          </p:nvPr>
        </p:nvSpPr>
        <p:spPr>
          <a:xfrm>
            <a:off x="1921568" y="2311679"/>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84" name="Google Shape;3384;p498"/>
          <p:cNvSpPr/>
          <p:nvPr/>
        </p:nvSpPr>
        <p:spPr>
          <a:xfrm>
            <a:off x="1773169"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3385" name="Google Shape;3385;p498"/>
          <p:cNvPicPr preferRelativeResize="0"/>
          <p:nvPr/>
        </p:nvPicPr>
        <p:blipFill rotWithShape="1">
          <a:blip r:embed="rId2">
            <a:alphaModFix/>
          </a:blip>
          <a:srcRect b="0" l="0" r="0" t="0"/>
          <a:stretch/>
        </p:blipFill>
        <p:spPr>
          <a:xfrm>
            <a:off x="5482133" y="1391342"/>
            <a:ext cx="920435" cy="920435"/>
          </a:xfrm>
          <a:prstGeom prst="rect">
            <a:avLst/>
          </a:prstGeom>
          <a:noFill/>
          <a:ln>
            <a:noFill/>
          </a:ln>
        </p:spPr>
      </p:pic>
    </p:spTree>
  </p:cSld>
  <p:clrMapOvr>
    <a:masterClrMapping/>
  </p:clrMapOvr>
</p:sldLayout>
</file>

<file path=ppt/slideLayouts/slideLayout5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3386" name="Shape 3386"/>
        <p:cNvGrpSpPr/>
        <p:nvPr/>
      </p:nvGrpSpPr>
      <p:grpSpPr>
        <a:xfrm>
          <a:off x="0" y="0"/>
          <a:ext cx="0" cy="0"/>
          <a:chOff x="0" y="0"/>
          <a:chExt cx="0" cy="0"/>
        </a:xfrm>
      </p:grpSpPr>
      <p:sp>
        <p:nvSpPr>
          <p:cNvPr id="3387" name="Google Shape;3387;p499"/>
          <p:cNvSpPr/>
          <p:nvPr/>
        </p:nvSpPr>
        <p:spPr>
          <a:xfrm>
            <a:off x="1236925" y="706111"/>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88" name="Google Shape;3388;p499"/>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89" name="Google Shape;3389;p499"/>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90" name="Google Shape;3390;p499"/>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391" name="Google Shape;3391;p499"/>
          <p:cNvSpPr/>
          <p:nvPr/>
        </p:nvSpPr>
        <p:spPr>
          <a:xfrm>
            <a:off x="1360436" y="832918"/>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92" name="Google Shape;3392;p499"/>
          <p:cNvSpPr/>
          <p:nvPr/>
        </p:nvSpPr>
        <p:spPr>
          <a:xfrm>
            <a:off x="1504665"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93" name="Google Shape;3393;p499"/>
          <p:cNvSpPr txBox="1"/>
          <p:nvPr>
            <p:ph type="title"/>
          </p:nvPr>
        </p:nvSpPr>
        <p:spPr>
          <a:xfrm>
            <a:off x="1921565" y="2311682"/>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94" name="Google Shape;3394;p499"/>
          <p:cNvSpPr/>
          <p:nvPr/>
        </p:nvSpPr>
        <p:spPr>
          <a:xfrm>
            <a:off x="1773169" y="5360181"/>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3395" name="Google Shape;3395;p49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5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3396" name="Shape 3396"/>
        <p:cNvGrpSpPr/>
        <p:nvPr/>
      </p:nvGrpSpPr>
      <p:grpSpPr>
        <a:xfrm>
          <a:off x="0" y="0"/>
          <a:ext cx="0" cy="0"/>
          <a:chOff x="0" y="0"/>
          <a:chExt cx="0" cy="0"/>
        </a:xfrm>
      </p:grpSpPr>
      <p:grpSp>
        <p:nvGrpSpPr>
          <p:cNvPr id="3397" name="Google Shape;3397;p500"/>
          <p:cNvGrpSpPr/>
          <p:nvPr/>
        </p:nvGrpSpPr>
        <p:grpSpPr>
          <a:xfrm>
            <a:off x="-1" y="-38041"/>
            <a:ext cx="12192000" cy="6858001"/>
            <a:chOff x="0" y="0"/>
            <a:chExt cx="13716000" cy="10287000"/>
          </a:xfrm>
        </p:grpSpPr>
        <p:sp>
          <p:nvSpPr>
            <p:cNvPr id="3398" name="Google Shape;3398;p50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399" name="Google Shape;3399;p50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400" name="Google Shape;3400;p50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3401" name="Google Shape;3401;p500"/>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402" name="Google Shape;3402;p500"/>
          <p:cNvSpPr txBox="1"/>
          <p:nvPr>
            <p:ph type="title"/>
          </p:nvPr>
        </p:nvSpPr>
        <p:spPr>
          <a:xfrm>
            <a:off x="1015448" y="195951"/>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03" name="Google Shape;3403;p500"/>
          <p:cNvSpPr txBox="1"/>
          <p:nvPr>
            <p:ph idx="1" type="body"/>
          </p:nvPr>
        </p:nvSpPr>
        <p:spPr>
          <a:xfrm>
            <a:off x="996949" y="685705"/>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3404" name="Shape 340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3405" name="Shape 3405"/>
        <p:cNvGrpSpPr/>
        <p:nvPr/>
      </p:nvGrpSpPr>
      <p:grpSpPr>
        <a:xfrm>
          <a:off x="0" y="0"/>
          <a:ext cx="0" cy="0"/>
          <a:chOff x="0" y="0"/>
          <a:chExt cx="0" cy="0"/>
        </a:xfrm>
      </p:grpSpPr>
      <p:sp>
        <p:nvSpPr>
          <p:cNvPr id="3406" name="Google Shape;3406;p50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5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3407" name="Shape 3407"/>
        <p:cNvGrpSpPr/>
        <p:nvPr/>
      </p:nvGrpSpPr>
      <p:grpSpPr>
        <a:xfrm>
          <a:off x="0" y="0"/>
          <a:ext cx="0" cy="0"/>
          <a:chOff x="0" y="0"/>
          <a:chExt cx="0" cy="0"/>
        </a:xfrm>
      </p:grpSpPr>
      <p:sp>
        <p:nvSpPr>
          <p:cNvPr id="3408" name="Google Shape;3408;p50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409" name="Google Shape;3409;p50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0" name="Google Shape;3410;p50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1" name="Google Shape;3411;p503"/>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412" name="Google Shape;3412;p503"/>
          <p:cNvSpPr txBox="1"/>
          <p:nvPr>
            <p:ph idx="2" type="body"/>
          </p:nvPr>
        </p:nvSpPr>
        <p:spPr>
          <a:xfrm>
            <a:off x="67134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413" name="Shape 3413"/>
        <p:cNvGrpSpPr/>
        <p:nvPr/>
      </p:nvGrpSpPr>
      <p:grpSpPr>
        <a:xfrm>
          <a:off x="0" y="0"/>
          <a:ext cx="0" cy="0"/>
          <a:chOff x="0" y="0"/>
          <a:chExt cx="0" cy="0"/>
        </a:xfrm>
      </p:grpSpPr>
      <p:sp>
        <p:nvSpPr>
          <p:cNvPr id="3414" name="Google Shape;3414;p50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415" name="Google Shape;3415;p50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6" name="Google Shape;3416;p50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7" name="Google Shape;3417;p504"/>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418" name="Google Shape;3418;p504"/>
          <p:cNvSpPr txBox="1"/>
          <p:nvPr>
            <p:ph idx="2" type="body"/>
          </p:nvPr>
        </p:nvSpPr>
        <p:spPr>
          <a:xfrm>
            <a:off x="671343" y="1678673"/>
            <a:ext cx="10845479" cy="3539430"/>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419" name="Shape 3419"/>
        <p:cNvGrpSpPr/>
        <p:nvPr/>
      </p:nvGrpSpPr>
      <p:grpSpPr>
        <a:xfrm>
          <a:off x="0" y="0"/>
          <a:ext cx="0" cy="0"/>
          <a:chOff x="0" y="0"/>
          <a:chExt cx="0" cy="0"/>
        </a:xfrm>
      </p:grpSpPr>
      <p:sp>
        <p:nvSpPr>
          <p:cNvPr id="3420" name="Google Shape;3420;p505"/>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21" name="Google Shape;3421;p505"/>
          <p:cNvSpPr txBox="1"/>
          <p:nvPr>
            <p:ph idx="10" type="dt"/>
          </p:nvPr>
        </p:nvSpPr>
        <p:spPr>
          <a:xfrm>
            <a:off x="838200" y="635636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22" name="Google Shape;3422;p505"/>
          <p:cNvSpPr txBox="1"/>
          <p:nvPr>
            <p:ph idx="11" type="ftr"/>
          </p:nvPr>
        </p:nvSpPr>
        <p:spPr>
          <a:xfrm>
            <a:off x="4038600" y="6356367"/>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23" name="Google Shape;3423;p505"/>
          <p:cNvSpPr txBox="1"/>
          <p:nvPr>
            <p:ph idx="12" type="sldNum"/>
          </p:nvPr>
        </p:nvSpPr>
        <p:spPr>
          <a:xfrm>
            <a:off x="8610600" y="635636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424" name="Shape 3424"/>
        <p:cNvGrpSpPr/>
        <p:nvPr/>
      </p:nvGrpSpPr>
      <p:grpSpPr>
        <a:xfrm>
          <a:off x="0" y="0"/>
          <a:ext cx="0" cy="0"/>
          <a:chOff x="0" y="0"/>
          <a:chExt cx="0" cy="0"/>
        </a:xfrm>
      </p:grpSpPr>
      <p:sp>
        <p:nvSpPr>
          <p:cNvPr id="3425" name="Google Shape;3425;p506"/>
          <p:cNvSpPr txBox="1"/>
          <p:nvPr>
            <p:ph idx="1" type="body"/>
          </p:nvPr>
        </p:nvSpPr>
        <p:spPr>
          <a:xfrm>
            <a:off x="323532" y="339526"/>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5"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426" name="Shape 3426"/>
        <p:cNvGrpSpPr/>
        <p:nvPr/>
      </p:nvGrpSpPr>
      <p:grpSpPr>
        <a:xfrm>
          <a:off x="0" y="0"/>
          <a:ext cx="0" cy="0"/>
          <a:chOff x="0" y="0"/>
          <a:chExt cx="0" cy="0"/>
        </a:xfrm>
      </p:grpSpPr>
      <p:pic>
        <p:nvPicPr>
          <p:cNvPr descr="Image générée" id="3427" name="Google Shape;3427;p507"/>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3428" name="Google Shape;3428;p50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429" name="Shape 3429"/>
        <p:cNvGrpSpPr/>
        <p:nvPr/>
      </p:nvGrpSpPr>
      <p:grpSpPr>
        <a:xfrm>
          <a:off x="0" y="0"/>
          <a:ext cx="0" cy="0"/>
          <a:chOff x="0" y="0"/>
          <a:chExt cx="0" cy="0"/>
        </a:xfrm>
      </p:grpSpPr>
      <p:pic>
        <p:nvPicPr>
          <p:cNvPr descr="Image générée" id="3430" name="Google Shape;3430;p508"/>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3431" name="Google Shape;3431;p50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432" name="Shape 3432"/>
        <p:cNvGrpSpPr/>
        <p:nvPr/>
      </p:nvGrpSpPr>
      <p:grpSpPr>
        <a:xfrm>
          <a:off x="0" y="0"/>
          <a:ext cx="0" cy="0"/>
          <a:chOff x="0" y="0"/>
          <a:chExt cx="0" cy="0"/>
        </a:xfrm>
      </p:grpSpPr>
      <p:pic>
        <p:nvPicPr>
          <p:cNvPr descr="Image générée" id="3433" name="Google Shape;3433;p509"/>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3434" name="Google Shape;3434;p50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435" name="Shape 3435"/>
        <p:cNvGrpSpPr/>
        <p:nvPr/>
      </p:nvGrpSpPr>
      <p:grpSpPr>
        <a:xfrm>
          <a:off x="0" y="0"/>
          <a:ext cx="0" cy="0"/>
          <a:chOff x="0" y="0"/>
          <a:chExt cx="0" cy="0"/>
        </a:xfrm>
      </p:grpSpPr>
      <p:pic>
        <p:nvPicPr>
          <p:cNvPr descr="Image générée" id="3436" name="Google Shape;3436;p510"/>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3437" name="Google Shape;3437;p51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438" name="Shape 3438"/>
        <p:cNvGrpSpPr/>
        <p:nvPr/>
      </p:nvGrpSpPr>
      <p:grpSpPr>
        <a:xfrm>
          <a:off x="0" y="0"/>
          <a:ext cx="0" cy="0"/>
          <a:chOff x="0" y="0"/>
          <a:chExt cx="0" cy="0"/>
        </a:xfrm>
      </p:grpSpPr>
      <p:pic>
        <p:nvPicPr>
          <p:cNvPr descr="Image générée" id="3439" name="Google Shape;3439;p511"/>
          <p:cNvPicPr preferRelativeResize="0"/>
          <p:nvPr/>
        </p:nvPicPr>
        <p:blipFill rotWithShape="1">
          <a:blip r:embed="rId2">
            <a:alphaModFix/>
          </a:blip>
          <a:srcRect b="61972" l="3539" r="75793" t="24327"/>
          <a:stretch/>
        </p:blipFill>
        <p:spPr>
          <a:xfrm>
            <a:off x="11" y="2385"/>
            <a:ext cx="792431" cy="791083"/>
          </a:xfrm>
          <a:prstGeom prst="rect">
            <a:avLst/>
          </a:prstGeom>
          <a:noFill/>
          <a:ln>
            <a:noFill/>
          </a:ln>
        </p:spPr>
      </p:pic>
      <p:sp>
        <p:nvSpPr>
          <p:cNvPr id="3440" name="Google Shape;3440;p51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441" name="Shape 3441"/>
        <p:cNvGrpSpPr/>
        <p:nvPr/>
      </p:nvGrpSpPr>
      <p:grpSpPr>
        <a:xfrm>
          <a:off x="0" y="0"/>
          <a:ext cx="0" cy="0"/>
          <a:chOff x="0" y="0"/>
          <a:chExt cx="0" cy="0"/>
        </a:xfrm>
      </p:grpSpPr>
      <p:sp>
        <p:nvSpPr>
          <p:cNvPr id="3442" name="Google Shape;3442;p512"/>
          <p:cNvSpPr/>
          <p:nvPr/>
        </p:nvSpPr>
        <p:spPr>
          <a:xfrm>
            <a:off x="83184" y="57588"/>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3443" name="Google Shape;3443;p512"/>
          <p:cNvSpPr/>
          <p:nvPr/>
        </p:nvSpPr>
        <p:spPr>
          <a:xfrm>
            <a:off x="1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444" name="Google Shape;3444;p512"/>
          <p:cNvPicPr preferRelativeResize="0"/>
          <p:nvPr/>
        </p:nvPicPr>
        <p:blipFill rotWithShape="1">
          <a:blip r:embed="rId2">
            <a:alphaModFix/>
          </a:blip>
          <a:srcRect b="61972" l="3539" r="75793" t="24327"/>
          <a:stretch/>
        </p:blipFill>
        <p:spPr>
          <a:xfrm>
            <a:off x="83184" y="76094"/>
            <a:ext cx="1096128" cy="109627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11.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2" Type="http://schemas.openxmlformats.org/officeDocument/2006/relationships/theme" Target="../theme/theme27.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64.xml"/><Relationship Id="rId11" Type="http://schemas.openxmlformats.org/officeDocument/2006/relationships/slideLayout" Target="../slideLayouts/slideLayout55.xml"/><Relationship Id="rId22" Type="http://schemas.openxmlformats.org/officeDocument/2006/relationships/theme" Target="../theme/theme26.xml"/><Relationship Id="rId10" Type="http://schemas.openxmlformats.org/officeDocument/2006/relationships/slideLayout" Target="../slideLayouts/slideLayout54.xml"/><Relationship Id="rId21" Type="http://schemas.openxmlformats.org/officeDocument/2006/relationships/slideLayout" Target="../slideLayouts/slideLayout65.xml"/><Relationship Id="rId13" Type="http://schemas.openxmlformats.org/officeDocument/2006/relationships/slideLayout" Target="../slideLayouts/slideLayout57.xml"/><Relationship Id="rId12" Type="http://schemas.openxmlformats.org/officeDocument/2006/relationships/slideLayout" Target="../slideLayouts/slideLayout56.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5" Type="http://schemas.openxmlformats.org/officeDocument/2006/relationships/slideLayout" Target="../slideLayouts/slideLayout59.xml"/><Relationship Id="rId14" Type="http://schemas.openxmlformats.org/officeDocument/2006/relationships/slideLayout" Target="../slideLayouts/slideLayout58.xml"/><Relationship Id="rId17" Type="http://schemas.openxmlformats.org/officeDocument/2006/relationships/slideLayout" Target="../slideLayouts/slideLayout61.xml"/><Relationship Id="rId16" Type="http://schemas.openxmlformats.org/officeDocument/2006/relationships/slideLayout" Target="../slideLayouts/slideLayout60.xml"/><Relationship Id="rId5" Type="http://schemas.openxmlformats.org/officeDocument/2006/relationships/slideLayout" Target="../slideLayouts/slideLayout49.xml"/><Relationship Id="rId19" Type="http://schemas.openxmlformats.org/officeDocument/2006/relationships/slideLayout" Target="../slideLayouts/slideLayout63.xml"/><Relationship Id="rId6" Type="http://schemas.openxmlformats.org/officeDocument/2006/relationships/slideLayout" Target="../slideLayouts/slideLayout50.xml"/><Relationship Id="rId18" Type="http://schemas.openxmlformats.org/officeDocument/2006/relationships/slideLayout" Target="../slideLayouts/slideLayout62.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76.xml"/><Relationship Id="rId10" Type="http://schemas.openxmlformats.org/officeDocument/2006/relationships/slideLayout" Target="../slideLayouts/slideLayout75.xml"/><Relationship Id="rId13" Type="http://schemas.openxmlformats.org/officeDocument/2006/relationships/theme" Target="../theme/theme2.xml"/><Relationship Id="rId12" Type="http://schemas.openxmlformats.org/officeDocument/2006/relationships/slideLayout" Target="../slideLayouts/slideLayout77.xml"/><Relationship Id="rId1" Type="http://schemas.openxmlformats.org/officeDocument/2006/relationships/slideLayout" Target="../slideLayouts/slideLayout66.xml"/><Relationship Id="rId2" Type="http://schemas.openxmlformats.org/officeDocument/2006/relationships/slideLayout" Target="../slideLayouts/slideLayout67.xml"/><Relationship Id="rId3" Type="http://schemas.openxmlformats.org/officeDocument/2006/relationships/slideLayout" Target="../slideLayouts/slideLayout68.xml"/><Relationship Id="rId4" Type="http://schemas.openxmlformats.org/officeDocument/2006/relationships/slideLayout" Target="../slideLayouts/slideLayout69.xml"/><Relationship Id="rId9" Type="http://schemas.openxmlformats.org/officeDocument/2006/relationships/slideLayout" Target="../slideLayouts/slideLayout74.xml"/><Relationship Id="rId5" Type="http://schemas.openxmlformats.org/officeDocument/2006/relationships/slideLayout" Target="../slideLayouts/slideLayout70.xml"/><Relationship Id="rId6" Type="http://schemas.openxmlformats.org/officeDocument/2006/relationships/slideLayout" Target="../slideLayouts/slideLayout71.xml"/><Relationship Id="rId7" Type="http://schemas.openxmlformats.org/officeDocument/2006/relationships/slideLayout" Target="../slideLayouts/slideLayout72.xml"/><Relationship Id="rId8"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88.xml"/><Relationship Id="rId10" Type="http://schemas.openxmlformats.org/officeDocument/2006/relationships/slideLayout" Target="../slideLayouts/slideLayout87.xml"/><Relationship Id="rId13" Type="http://schemas.openxmlformats.org/officeDocument/2006/relationships/theme" Target="../theme/theme14.xml"/><Relationship Id="rId12" Type="http://schemas.openxmlformats.org/officeDocument/2006/relationships/slideLayout" Target="../slideLayouts/slideLayout89.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9" Type="http://schemas.openxmlformats.org/officeDocument/2006/relationships/slideLayout" Target="../slideLayouts/slideLayout86.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09.xml"/><Relationship Id="rId11" Type="http://schemas.openxmlformats.org/officeDocument/2006/relationships/slideLayout" Target="../slideLayouts/slideLayout100.xml"/><Relationship Id="rId22" Type="http://schemas.openxmlformats.org/officeDocument/2006/relationships/theme" Target="../theme/theme18.xml"/><Relationship Id="rId10" Type="http://schemas.openxmlformats.org/officeDocument/2006/relationships/slideLayout" Target="../slideLayouts/slideLayout99.xml"/><Relationship Id="rId21" Type="http://schemas.openxmlformats.org/officeDocument/2006/relationships/slideLayout" Target="../slideLayouts/slideLayout110.xml"/><Relationship Id="rId13" Type="http://schemas.openxmlformats.org/officeDocument/2006/relationships/slideLayout" Target="../slideLayouts/slideLayout102.xml"/><Relationship Id="rId12" Type="http://schemas.openxmlformats.org/officeDocument/2006/relationships/slideLayout" Target="../slideLayouts/slideLayout101.xml"/><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5" Type="http://schemas.openxmlformats.org/officeDocument/2006/relationships/slideLayout" Target="../slideLayouts/slideLayout104.xml"/><Relationship Id="rId14" Type="http://schemas.openxmlformats.org/officeDocument/2006/relationships/slideLayout" Target="../slideLayouts/slideLayout103.xml"/><Relationship Id="rId17" Type="http://schemas.openxmlformats.org/officeDocument/2006/relationships/slideLayout" Target="../slideLayouts/slideLayout106.xml"/><Relationship Id="rId16" Type="http://schemas.openxmlformats.org/officeDocument/2006/relationships/slideLayout" Target="../slideLayouts/slideLayout105.xml"/><Relationship Id="rId5" Type="http://schemas.openxmlformats.org/officeDocument/2006/relationships/slideLayout" Target="../slideLayouts/slideLayout94.xml"/><Relationship Id="rId19" Type="http://schemas.openxmlformats.org/officeDocument/2006/relationships/slideLayout" Target="../slideLayouts/slideLayout108.xml"/><Relationship Id="rId6" Type="http://schemas.openxmlformats.org/officeDocument/2006/relationships/slideLayout" Target="../slideLayouts/slideLayout95.xml"/><Relationship Id="rId18" Type="http://schemas.openxmlformats.org/officeDocument/2006/relationships/slideLayout" Target="../slideLayouts/slideLayout107.xml"/><Relationship Id="rId7" Type="http://schemas.openxmlformats.org/officeDocument/2006/relationships/slideLayout" Target="../slideLayouts/slideLayout96.xml"/><Relationship Id="rId8" Type="http://schemas.openxmlformats.org/officeDocument/2006/relationships/slideLayout" Target="../slideLayouts/slideLayout97.xml"/></Relationships>
</file>

<file path=ppt/slideMasters/_rels/slideMaster8.xml.rels><?xml version="1.0" encoding="UTF-8" standalone="yes"?><Relationships xmlns="http://schemas.openxmlformats.org/package/2006/relationships"><Relationship Id="rId20" Type="http://schemas.openxmlformats.org/officeDocument/2006/relationships/slideLayout" Target="../slideLayouts/slideLayout130.xml"/><Relationship Id="rId22" Type="http://schemas.openxmlformats.org/officeDocument/2006/relationships/slideLayout" Target="../slideLayouts/slideLayout132.xml"/><Relationship Id="rId21" Type="http://schemas.openxmlformats.org/officeDocument/2006/relationships/slideLayout" Target="../slideLayouts/slideLayout131.xml"/><Relationship Id="rId24" Type="http://schemas.openxmlformats.org/officeDocument/2006/relationships/slideLayout" Target="../slideLayouts/slideLayout134.xml"/><Relationship Id="rId23" Type="http://schemas.openxmlformats.org/officeDocument/2006/relationships/slideLayout" Target="../slideLayouts/slideLayout133.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26" Type="http://schemas.openxmlformats.org/officeDocument/2006/relationships/slideLayout" Target="../slideLayouts/slideLayout136.xml"/><Relationship Id="rId25" Type="http://schemas.openxmlformats.org/officeDocument/2006/relationships/slideLayout" Target="../slideLayouts/slideLayout135.xml"/><Relationship Id="rId28" Type="http://schemas.openxmlformats.org/officeDocument/2006/relationships/theme" Target="../theme/theme25.xml"/><Relationship Id="rId27" Type="http://schemas.openxmlformats.org/officeDocument/2006/relationships/slideLayout" Target="../slideLayouts/slideLayout137.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11" Type="http://schemas.openxmlformats.org/officeDocument/2006/relationships/slideLayout" Target="../slideLayouts/slideLayout121.xml"/><Relationship Id="rId10" Type="http://schemas.openxmlformats.org/officeDocument/2006/relationships/slideLayout" Target="../slideLayouts/slideLayout120.xml"/><Relationship Id="rId13" Type="http://schemas.openxmlformats.org/officeDocument/2006/relationships/slideLayout" Target="../slideLayouts/slideLayout123.xml"/><Relationship Id="rId12" Type="http://schemas.openxmlformats.org/officeDocument/2006/relationships/slideLayout" Target="../slideLayouts/slideLayout122.xml"/><Relationship Id="rId15" Type="http://schemas.openxmlformats.org/officeDocument/2006/relationships/slideLayout" Target="../slideLayouts/slideLayout125.xml"/><Relationship Id="rId14" Type="http://schemas.openxmlformats.org/officeDocument/2006/relationships/slideLayout" Target="../slideLayouts/slideLayout124.xml"/><Relationship Id="rId17" Type="http://schemas.openxmlformats.org/officeDocument/2006/relationships/slideLayout" Target="../slideLayouts/slideLayout127.xml"/><Relationship Id="rId16" Type="http://schemas.openxmlformats.org/officeDocument/2006/relationships/slideLayout" Target="../slideLayouts/slideLayout126.xml"/><Relationship Id="rId19" Type="http://schemas.openxmlformats.org/officeDocument/2006/relationships/slideLayout" Target="../slideLayouts/slideLayout129.xml"/><Relationship Id="rId18" Type="http://schemas.openxmlformats.org/officeDocument/2006/relationships/slideLayout" Target="../slideLayouts/slideLayout128.xml"/></Relationships>
</file>

<file path=ppt/slideMasters/_rels/slideMaster9.xml.rels><?xml version="1.0" encoding="UTF-8" standalone="yes"?><Relationships xmlns="http://schemas.openxmlformats.org/package/2006/relationships"><Relationship Id="rId20" Type="http://schemas.openxmlformats.org/officeDocument/2006/relationships/theme" Target="../theme/theme20.xml"/><Relationship Id="rId1" Type="http://schemas.openxmlformats.org/officeDocument/2006/relationships/slideLayout" Target="../slideLayouts/slideLayout138.xml"/><Relationship Id="rId2" Type="http://schemas.openxmlformats.org/officeDocument/2006/relationships/slideLayout" Target="../slideLayouts/slideLayout139.xml"/><Relationship Id="rId3" Type="http://schemas.openxmlformats.org/officeDocument/2006/relationships/slideLayout" Target="../slideLayouts/slideLayout140.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5" Type="http://schemas.openxmlformats.org/officeDocument/2006/relationships/slideLayout" Target="../slideLayouts/slideLayout142.xml"/><Relationship Id="rId6" Type="http://schemas.openxmlformats.org/officeDocument/2006/relationships/slideLayout" Target="../slideLayouts/slideLayout143.xml"/><Relationship Id="rId7" Type="http://schemas.openxmlformats.org/officeDocument/2006/relationships/slideLayout" Target="../slideLayouts/slideLayout144.xml"/><Relationship Id="rId8" Type="http://schemas.openxmlformats.org/officeDocument/2006/relationships/slideLayout" Target="../slideLayouts/slideLayout145.xml"/><Relationship Id="rId11" Type="http://schemas.openxmlformats.org/officeDocument/2006/relationships/slideLayout" Target="../slideLayouts/slideLayout148.xml"/><Relationship Id="rId10" Type="http://schemas.openxmlformats.org/officeDocument/2006/relationships/slideLayout" Target="../slideLayouts/slideLayout147.xml"/><Relationship Id="rId13" Type="http://schemas.openxmlformats.org/officeDocument/2006/relationships/slideLayout" Target="../slideLayouts/slideLayout150.xml"/><Relationship Id="rId12" Type="http://schemas.openxmlformats.org/officeDocument/2006/relationships/slideLayout" Target="../slideLayouts/slideLayout149.xml"/><Relationship Id="rId15" Type="http://schemas.openxmlformats.org/officeDocument/2006/relationships/slideLayout" Target="../slideLayouts/slideLayout152.xml"/><Relationship Id="rId14" Type="http://schemas.openxmlformats.org/officeDocument/2006/relationships/slideLayout" Target="../slideLayouts/slideLayout151.xml"/><Relationship Id="rId17" Type="http://schemas.openxmlformats.org/officeDocument/2006/relationships/slideLayout" Target="../slideLayouts/slideLayout154.xml"/><Relationship Id="rId16" Type="http://schemas.openxmlformats.org/officeDocument/2006/relationships/slideLayout" Target="../slideLayouts/slideLayout153.xml"/><Relationship Id="rId19" Type="http://schemas.openxmlformats.org/officeDocument/2006/relationships/slideLayout" Target="../slideLayouts/slideLayout156.xml"/><Relationship Id="rId18" Type="http://schemas.openxmlformats.org/officeDocument/2006/relationships/slideLayout" Target="../slideLayouts/slideLayout155.xml"/></Relationships>
</file>

<file path=ppt/slideMasters/_rels/slideMaster10.xml.rels><?xml version="1.0" encoding="UTF-8" standalone="yes"?><Relationships xmlns="http://schemas.openxmlformats.org/package/2006/relationships"><Relationship Id="rId20" Type="http://schemas.openxmlformats.org/officeDocument/2006/relationships/theme" Target="../theme/theme12.xml"/><Relationship Id="rId1" Type="http://schemas.openxmlformats.org/officeDocument/2006/relationships/slideLayout" Target="../slideLayouts/slideLayout157.xml"/><Relationship Id="rId2" Type="http://schemas.openxmlformats.org/officeDocument/2006/relationships/slideLayout" Target="../slideLayouts/slideLayout158.xml"/><Relationship Id="rId3" Type="http://schemas.openxmlformats.org/officeDocument/2006/relationships/slideLayout" Target="../slideLayouts/slideLayout159.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5" Type="http://schemas.openxmlformats.org/officeDocument/2006/relationships/slideLayout" Target="../slideLayouts/slideLayout161.xml"/><Relationship Id="rId6" Type="http://schemas.openxmlformats.org/officeDocument/2006/relationships/slideLayout" Target="../slideLayouts/slideLayout162.xml"/><Relationship Id="rId7" Type="http://schemas.openxmlformats.org/officeDocument/2006/relationships/slideLayout" Target="../slideLayouts/slideLayout163.xml"/><Relationship Id="rId8" Type="http://schemas.openxmlformats.org/officeDocument/2006/relationships/slideLayout" Target="../slideLayouts/slideLayout164.xml"/><Relationship Id="rId11" Type="http://schemas.openxmlformats.org/officeDocument/2006/relationships/slideLayout" Target="../slideLayouts/slideLayout167.xml"/><Relationship Id="rId10" Type="http://schemas.openxmlformats.org/officeDocument/2006/relationships/slideLayout" Target="../slideLayouts/slideLayout166.xml"/><Relationship Id="rId13" Type="http://schemas.openxmlformats.org/officeDocument/2006/relationships/slideLayout" Target="../slideLayouts/slideLayout169.xml"/><Relationship Id="rId12" Type="http://schemas.openxmlformats.org/officeDocument/2006/relationships/slideLayout" Target="../slideLayouts/slideLayout168.xml"/><Relationship Id="rId15" Type="http://schemas.openxmlformats.org/officeDocument/2006/relationships/slideLayout" Target="../slideLayouts/slideLayout171.xml"/><Relationship Id="rId14" Type="http://schemas.openxmlformats.org/officeDocument/2006/relationships/slideLayout" Target="../slideLayouts/slideLayout170.xml"/><Relationship Id="rId17" Type="http://schemas.openxmlformats.org/officeDocument/2006/relationships/slideLayout" Target="../slideLayouts/slideLayout173.xml"/><Relationship Id="rId16" Type="http://schemas.openxmlformats.org/officeDocument/2006/relationships/slideLayout" Target="../slideLayouts/slideLayout172.xml"/><Relationship Id="rId19" Type="http://schemas.openxmlformats.org/officeDocument/2006/relationships/slideLayout" Target="../slideLayouts/slideLayout175.xml"/><Relationship Id="rId18" Type="http://schemas.openxmlformats.org/officeDocument/2006/relationships/slideLayout" Target="../slideLayouts/slideLayout174.xml"/></Relationships>
</file>

<file path=ppt/slideMasters/_rels/slideMaster11.xml.rels><?xml version="1.0" encoding="UTF-8" standalone="yes"?><Relationships xmlns="http://schemas.openxmlformats.org/package/2006/relationships"><Relationship Id="rId20" Type="http://schemas.openxmlformats.org/officeDocument/2006/relationships/slideLayout" Target="../slideLayouts/slideLayout195.xml"/><Relationship Id="rId22" Type="http://schemas.openxmlformats.org/officeDocument/2006/relationships/theme" Target="../theme/theme22.xml"/><Relationship Id="rId21" Type="http://schemas.openxmlformats.org/officeDocument/2006/relationships/slideLayout" Target="../slideLayouts/slideLayout196.xml"/><Relationship Id="rId1" Type="http://schemas.openxmlformats.org/officeDocument/2006/relationships/slideLayout" Target="../slideLayouts/slideLayout176.xml"/><Relationship Id="rId2" Type="http://schemas.openxmlformats.org/officeDocument/2006/relationships/slideLayout" Target="../slideLayouts/slideLayout177.xml"/><Relationship Id="rId3" Type="http://schemas.openxmlformats.org/officeDocument/2006/relationships/slideLayout" Target="../slideLayouts/slideLayout178.xml"/><Relationship Id="rId4" Type="http://schemas.openxmlformats.org/officeDocument/2006/relationships/slideLayout" Target="../slideLayouts/slideLayout179.xml"/><Relationship Id="rId9" Type="http://schemas.openxmlformats.org/officeDocument/2006/relationships/slideLayout" Target="../slideLayouts/slideLayout184.xml"/><Relationship Id="rId5" Type="http://schemas.openxmlformats.org/officeDocument/2006/relationships/slideLayout" Target="../slideLayouts/slideLayout180.xml"/><Relationship Id="rId6" Type="http://schemas.openxmlformats.org/officeDocument/2006/relationships/slideLayout" Target="../slideLayouts/slideLayout181.xml"/><Relationship Id="rId7" Type="http://schemas.openxmlformats.org/officeDocument/2006/relationships/slideLayout" Target="../slideLayouts/slideLayout182.xml"/><Relationship Id="rId8" Type="http://schemas.openxmlformats.org/officeDocument/2006/relationships/slideLayout" Target="../slideLayouts/slideLayout183.xml"/><Relationship Id="rId11" Type="http://schemas.openxmlformats.org/officeDocument/2006/relationships/slideLayout" Target="../slideLayouts/slideLayout186.xml"/><Relationship Id="rId10" Type="http://schemas.openxmlformats.org/officeDocument/2006/relationships/slideLayout" Target="../slideLayouts/slideLayout185.xml"/><Relationship Id="rId13" Type="http://schemas.openxmlformats.org/officeDocument/2006/relationships/slideLayout" Target="../slideLayouts/slideLayout188.xml"/><Relationship Id="rId12" Type="http://schemas.openxmlformats.org/officeDocument/2006/relationships/slideLayout" Target="../slideLayouts/slideLayout187.xml"/><Relationship Id="rId15" Type="http://schemas.openxmlformats.org/officeDocument/2006/relationships/slideLayout" Target="../slideLayouts/slideLayout190.xml"/><Relationship Id="rId14" Type="http://schemas.openxmlformats.org/officeDocument/2006/relationships/slideLayout" Target="../slideLayouts/slideLayout189.xml"/><Relationship Id="rId17" Type="http://schemas.openxmlformats.org/officeDocument/2006/relationships/slideLayout" Target="../slideLayouts/slideLayout192.xml"/><Relationship Id="rId16" Type="http://schemas.openxmlformats.org/officeDocument/2006/relationships/slideLayout" Target="../slideLayouts/slideLayout191.xml"/><Relationship Id="rId19" Type="http://schemas.openxmlformats.org/officeDocument/2006/relationships/slideLayout" Target="../slideLayouts/slideLayout194.xml"/><Relationship Id="rId18" Type="http://schemas.openxmlformats.org/officeDocument/2006/relationships/slideLayout" Target="../slideLayouts/slideLayout193.xml"/></Relationships>
</file>

<file path=ppt/slideMasters/_rels/slideMaster12.xml.rels><?xml version="1.0" encoding="UTF-8" standalone="yes"?><Relationships xmlns="http://schemas.openxmlformats.org/package/2006/relationships"><Relationship Id="rId20" Type="http://schemas.openxmlformats.org/officeDocument/2006/relationships/slideLayout" Target="../slideLayouts/slideLayout216.xml"/><Relationship Id="rId22" Type="http://schemas.openxmlformats.org/officeDocument/2006/relationships/slideLayout" Target="../slideLayouts/slideLayout218.xml"/><Relationship Id="rId21" Type="http://schemas.openxmlformats.org/officeDocument/2006/relationships/slideLayout" Target="../slideLayouts/slideLayout217.xml"/><Relationship Id="rId24" Type="http://schemas.openxmlformats.org/officeDocument/2006/relationships/slideLayout" Target="../slideLayouts/slideLayout220.xml"/><Relationship Id="rId23" Type="http://schemas.openxmlformats.org/officeDocument/2006/relationships/slideLayout" Target="../slideLayouts/slideLayout219.xml"/><Relationship Id="rId1" Type="http://schemas.openxmlformats.org/officeDocument/2006/relationships/slideLayout" Target="../slideLayouts/slideLayout197.xml"/><Relationship Id="rId2" Type="http://schemas.openxmlformats.org/officeDocument/2006/relationships/slideLayout" Target="../slideLayouts/slideLayout198.xml"/><Relationship Id="rId3" Type="http://schemas.openxmlformats.org/officeDocument/2006/relationships/slideLayout" Target="../slideLayouts/slideLayout199.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26" Type="http://schemas.openxmlformats.org/officeDocument/2006/relationships/slideLayout" Target="../slideLayouts/slideLayout222.xml"/><Relationship Id="rId25" Type="http://schemas.openxmlformats.org/officeDocument/2006/relationships/slideLayout" Target="../slideLayouts/slideLayout221.xml"/><Relationship Id="rId28" Type="http://schemas.openxmlformats.org/officeDocument/2006/relationships/theme" Target="../theme/theme28.xml"/><Relationship Id="rId27" Type="http://schemas.openxmlformats.org/officeDocument/2006/relationships/slideLayout" Target="../slideLayouts/slideLayout223.xml"/><Relationship Id="rId5" Type="http://schemas.openxmlformats.org/officeDocument/2006/relationships/slideLayout" Target="../slideLayouts/slideLayout201.xml"/><Relationship Id="rId6" Type="http://schemas.openxmlformats.org/officeDocument/2006/relationships/slideLayout" Target="../slideLayouts/slideLayout202.xml"/><Relationship Id="rId7" Type="http://schemas.openxmlformats.org/officeDocument/2006/relationships/slideLayout" Target="../slideLayouts/slideLayout203.xml"/><Relationship Id="rId8" Type="http://schemas.openxmlformats.org/officeDocument/2006/relationships/slideLayout" Target="../slideLayouts/slideLayout204.xml"/><Relationship Id="rId11" Type="http://schemas.openxmlformats.org/officeDocument/2006/relationships/slideLayout" Target="../slideLayouts/slideLayout207.xml"/><Relationship Id="rId10" Type="http://schemas.openxmlformats.org/officeDocument/2006/relationships/slideLayout" Target="../slideLayouts/slideLayout206.xml"/><Relationship Id="rId13" Type="http://schemas.openxmlformats.org/officeDocument/2006/relationships/slideLayout" Target="../slideLayouts/slideLayout209.xml"/><Relationship Id="rId12" Type="http://schemas.openxmlformats.org/officeDocument/2006/relationships/slideLayout" Target="../slideLayouts/slideLayout208.xml"/><Relationship Id="rId15" Type="http://schemas.openxmlformats.org/officeDocument/2006/relationships/slideLayout" Target="../slideLayouts/slideLayout211.xml"/><Relationship Id="rId14" Type="http://schemas.openxmlformats.org/officeDocument/2006/relationships/slideLayout" Target="../slideLayouts/slideLayout210.xml"/><Relationship Id="rId17" Type="http://schemas.openxmlformats.org/officeDocument/2006/relationships/slideLayout" Target="../slideLayouts/slideLayout213.xml"/><Relationship Id="rId16" Type="http://schemas.openxmlformats.org/officeDocument/2006/relationships/slideLayout" Target="../slideLayouts/slideLayout212.xml"/><Relationship Id="rId19" Type="http://schemas.openxmlformats.org/officeDocument/2006/relationships/slideLayout" Target="../slideLayouts/slideLayout215.xml"/><Relationship Id="rId18" Type="http://schemas.openxmlformats.org/officeDocument/2006/relationships/slideLayout" Target="../slideLayouts/slideLayout214.xml"/></Relationships>
</file>

<file path=ppt/slideMasters/_rels/slideMaster13.xml.rels><?xml version="1.0" encoding="UTF-8" standalone="yes"?><Relationships xmlns="http://schemas.openxmlformats.org/package/2006/relationships"><Relationship Id="rId20" Type="http://schemas.openxmlformats.org/officeDocument/2006/relationships/slideLayout" Target="../slideLayouts/slideLayout243.xml"/><Relationship Id="rId22" Type="http://schemas.openxmlformats.org/officeDocument/2006/relationships/theme" Target="../theme/theme4.xml"/><Relationship Id="rId21" Type="http://schemas.openxmlformats.org/officeDocument/2006/relationships/slideLayout" Target="../slideLayouts/slideLayout244.xml"/><Relationship Id="rId1" Type="http://schemas.openxmlformats.org/officeDocument/2006/relationships/slideLayout" Target="../slideLayouts/slideLayout224.xml"/><Relationship Id="rId2" Type="http://schemas.openxmlformats.org/officeDocument/2006/relationships/slideLayout" Target="../slideLayouts/slideLayout225.xml"/><Relationship Id="rId3" Type="http://schemas.openxmlformats.org/officeDocument/2006/relationships/slideLayout" Target="../slideLayouts/slideLayout226.xml"/><Relationship Id="rId4" Type="http://schemas.openxmlformats.org/officeDocument/2006/relationships/slideLayout" Target="../slideLayouts/slideLayout227.xml"/><Relationship Id="rId9" Type="http://schemas.openxmlformats.org/officeDocument/2006/relationships/slideLayout" Target="../slideLayouts/slideLayout232.xml"/><Relationship Id="rId5" Type="http://schemas.openxmlformats.org/officeDocument/2006/relationships/slideLayout" Target="../slideLayouts/slideLayout228.xml"/><Relationship Id="rId6" Type="http://schemas.openxmlformats.org/officeDocument/2006/relationships/slideLayout" Target="../slideLayouts/slideLayout229.xml"/><Relationship Id="rId7" Type="http://schemas.openxmlformats.org/officeDocument/2006/relationships/slideLayout" Target="../slideLayouts/slideLayout230.xml"/><Relationship Id="rId8" Type="http://schemas.openxmlformats.org/officeDocument/2006/relationships/slideLayout" Target="../slideLayouts/slideLayout231.xml"/><Relationship Id="rId11" Type="http://schemas.openxmlformats.org/officeDocument/2006/relationships/slideLayout" Target="../slideLayouts/slideLayout234.xml"/><Relationship Id="rId10" Type="http://schemas.openxmlformats.org/officeDocument/2006/relationships/slideLayout" Target="../slideLayouts/slideLayout233.xml"/><Relationship Id="rId13" Type="http://schemas.openxmlformats.org/officeDocument/2006/relationships/slideLayout" Target="../slideLayouts/slideLayout236.xml"/><Relationship Id="rId12" Type="http://schemas.openxmlformats.org/officeDocument/2006/relationships/slideLayout" Target="../slideLayouts/slideLayout235.xml"/><Relationship Id="rId15" Type="http://schemas.openxmlformats.org/officeDocument/2006/relationships/slideLayout" Target="../slideLayouts/slideLayout238.xml"/><Relationship Id="rId14" Type="http://schemas.openxmlformats.org/officeDocument/2006/relationships/slideLayout" Target="../slideLayouts/slideLayout237.xml"/><Relationship Id="rId17" Type="http://schemas.openxmlformats.org/officeDocument/2006/relationships/slideLayout" Target="../slideLayouts/slideLayout240.xml"/><Relationship Id="rId16" Type="http://schemas.openxmlformats.org/officeDocument/2006/relationships/slideLayout" Target="../slideLayouts/slideLayout239.xml"/><Relationship Id="rId19" Type="http://schemas.openxmlformats.org/officeDocument/2006/relationships/slideLayout" Target="../slideLayouts/slideLayout242.xml"/><Relationship Id="rId18" Type="http://schemas.openxmlformats.org/officeDocument/2006/relationships/slideLayout" Target="../slideLayouts/slideLayout241.xml"/></Relationships>
</file>

<file path=ppt/slideMasters/_rels/slideMaster14.xml.rels><?xml version="1.0" encoding="UTF-8" standalone="yes"?><Relationships xmlns="http://schemas.openxmlformats.org/package/2006/relationships"><Relationship Id="rId1" Type="http://schemas.openxmlformats.org/officeDocument/2006/relationships/slideLayout" Target="../slideLayouts/slideLayout245.xml"/><Relationship Id="rId2" Type="http://schemas.openxmlformats.org/officeDocument/2006/relationships/slideLayout" Target="../slideLayouts/slideLayout246.xml"/><Relationship Id="rId3" Type="http://schemas.openxmlformats.org/officeDocument/2006/relationships/slideLayout" Target="../slideLayouts/slideLayout247.xml"/><Relationship Id="rId4" Type="http://schemas.openxmlformats.org/officeDocument/2006/relationships/slideLayout" Target="../slideLayouts/slideLayout248.xml"/><Relationship Id="rId9" Type="http://schemas.openxmlformats.org/officeDocument/2006/relationships/slideLayout" Target="../slideLayouts/slideLayout253.xml"/><Relationship Id="rId5" Type="http://schemas.openxmlformats.org/officeDocument/2006/relationships/slideLayout" Target="../slideLayouts/slideLayout249.xml"/><Relationship Id="rId6" Type="http://schemas.openxmlformats.org/officeDocument/2006/relationships/slideLayout" Target="../slideLayouts/slideLayout250.xml"/><Relationship Id="rId7" Type="http://schemas.openxmlformats.org/officeDocument/2006/relationships/slideLayout" Target="../slideLayouts/slideLayout251.xml"/><Relationship Id="rId8" Type="http://schemas.openxmlformats.org/officeDocument/2006/relationships/slideLayout" Target="../slideLayouts/slideLayout252.xml"/><Relationship Id="rId11" Type="http://schemas.openxmlformats.org/officeDocument/2006/relationships/slideLayout" Target="../slideLayouts/slideLayout255.xml"/><Relationship Id="rId10" Type="http://schemas.openxmlformats.org/officeDocument/2006/relationships/slideLayout" Target="../slideLayouts/slideLayout254.xml"/><Relationship Id="rId13" Type="http://schemas.openxmlformats.org/officeDocument/2006/relationships/slideLayout" Target="../slideLayouts/slideLayout257.xml"/><Relationship Id="rId12" Type="http://schemas.openxmlformats.org/officeDocument/2006/relationships/slideLayout" Target="../slideLayouts/slideLayout256.xml"/><Relationship Id="rId15" Type="http://schemas.openxmlformats.org/officeDocument/2006/relationships/slideLayout" Target="../slideLayouts/slideLayout259.xml"/><Relationship Id="rId14" Type="http://schemas.openxmlformats.org/officeDocument/2006/relationships/slideLayout" Target="../slideLayouts/slideLayout258.xml"/><Relationship Id="rId17" Type="http://schemas.openxmlformats.org/officeDocument/2006/relationships/slideLayout" Target="../slideLayouts/slideLayout261.xml"/><Relationship Id="rId16" Type="http://schemas.openxmlformats.org/officeDocument/2006/relationships/slideLayout" Target="../slideLayouts/slideLayout260.xml"/><Relationship Id="rId18" Type="http://schemas.openxmlformats.org/officeDocument/2006/relationships/theme" Target="../theme/theme19.xml"/></Relationships>
</file>

<file path=ppt/slideMasters/_rels/slideMaster15.xml.rels><?xml version="1.0" encoding="UTF-8" standalone="yes"?><Relationships xmlns="http://schemas.openxmlformats.org/package/2006/relationships"><Relationship Id="rId20" Type="http://schemas.openxmlformats.org/officeDocument/2006/relationships/slideLayout" Target="../slideLayouts/slideLayout281.xml"/><Relationship Id="rId22" Type="http://schemas.openxmlformats.org/officeDocument/2006/relationships/theme" Target="../theme/theme15.xml"/><Relationship Id="rId21" Type="http://schemas.openxmlformats.org/officeDocument/2006/relationships/slideLayout" Target="../slideLayouts/slideLayout282.xml"/><Relationship Id="rId1" Type="http://schemas.openxmlformats.org/officeDocument/2006/relationships/slideLayout" Target="../slideLayouts/slideLayout262.xml"/><Relationship Id="rId2" Type="http://schemas.openxmlformats.org/officeDocument/2006/relationships/slideLayout" Target="../slideLayouts/slideLayout263.xml"/><Relationship Id="rId3" Type="http://schemas.openxmlformats.org/officeDocument/2006/relationships/slideLayout" Target="../slideLayouts/slideLayout264.xml"/><Relationship Id="rId4" Type="http://schemas.openxmlformats.org/officeDocument/2006/relationships/slideLayout" Target="../slideLayouts/slideLayout265.xml"/><Relationship Id="rId9" Type="http://schemas.openxmlformats.org/officeDocument/2006/relationships/slideLayout" Target="../slideLayouts/slideLayout270.xml"/><Relationship Id="rId5" Type="http://schemas.openxmlformats.org/officeDocument/2006/relationships/slideLayout" Target="../slideLayouts/slideLayout266.xml"/><Relationship Id="rId6" Type="http://schemas.openxmlformats.org/officeDocument/2006/relationships/slideLayout" Target="../slideLayouts/slideLayout267.xml"/><Relationship Id="rId7" Type="http://schemas.openxmlformats.org/officeDocument/2006/relationships/slideLayout" Target="../slideLayouts/slideLayout268.xml"/><Relationship Id="rId8" Type="http://schemas.openxmlformats.org/officeDocument/2006/relationships/slideLayout" Target="../slideLayouts/slideLayout269.xml"/><Relationship Id="rId11" Type="http://schemas.openxmlformats.org/officeDocument/2006/relationships/slideLayout" Target="../slideLayouts/slideLayout272.xml"/><Relationship Id="rId10" Type="http://schemas.openxmlformats.org/officeDocument/2006/relationships/slideLayout" Target="../slideLayouts/slideLayout271.xml"/><Relationship Id="rId13" Type="http://schemas.openxmlformats.org/officeDocument/2006/relationships/slideLayout" Target="../slideLayouts/slideLayout274.xml"/><Relationship Id="rId12" Type="http://schemas.openxmlformats.org/officeDocument/2006/relationships/slideLayout" Target="../slideLayouts/slideLayout273.xml"/><Relationship Id="rId15" Type="http://schemas.openxmlformats.org/officeDocument/2006/relationships/slideLayout" Target="../slideLayouts/slideLayout276.xml"/><Relationship Id="rId14" Type="http://schemas.openxmlformats.org/officeDocument/2006/relationships/slideLayout" Target="../slideLayouts/slideLayout275.xml"/><Relationship Id="rId17" Type="http://schemas.openxmlformats.org/officeDocument/2006/relationships/slideLayout" Target="../slideLayouts/slideLayout278.xml"/><Relationship Id="rId16" Type="http://schemas.openxmlformats.org/officeDocument/2006/relationships/slideLayout" Target="../slideLayouts/slideLayout277.xml"/><Relationship Id="rId19" Type="http://schemas.openxmlformats.org/officeDocument/2006/relationships/slideLayout" Target="../slideLayouts/slideLayout280.xml"/><Relationship Id="rId18" Type="http://schemas.openxmlformats.org/officeDocument/2006/relationships/slideLayout" Target="../slideLayouts/slideLayout279.xml"/></Relationships>
</file>

<file path=ppt/slideMasters/_rels/slideMaster16.xml.rels><?xml version="1.0" encoding="UTF-8" standalone="yes"?><Relationships xmlns="http://schemas.openxmlformats.org/package/2006/relationships"><Relationship Id="rId1" Type="http://schemas.openxmlformats.org/officeDocument/2006/relationships/slideLayout" Target="../slideLayouts/slideLayout283.xml"/><Relationship Id="rId2" Type="http://schemas.openxmlformats.org/officeDocument/2006/relationships/slideLayout" Target="../slideLayouts/slideLayout284.xml"/><Relationship Id="rId3" Type="http://schemas.openxmlformats.org/officeDocument/2006/relationships/slideLayout" Target="../slideLayouts/slideLayout285.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5" Type="http://schemas.openxmlformats.org/officeDocument/2006/relationships/slideLayout" Target="../slideLayouts/slideLayout287.xml"/><Relationship Id="rId6" Type="http://schemas.openxmlformats.org/officeDocument/2006/relationships/slideLayout" Target="../slideLayouts/slideLayout288.xml"/><Relationship Id="rId7" Type="http://schemas.openxmlformats.org/officeDocument/2006/relationships/slideLayout" Target="../slideLayouts/slideLayout289.xml"/><Relationship Id="rId8" Type="http://schemas.openxmlformats.org/officeDocument/2006/relationships/slideLayout" Target="../slideLayouts/slideLayout290.xml"/><Relationship Id="rId10" Type="http://schemas.openxmlformats.org/officeDocument/2006/relationships/theme" Target="../theme/theme24.xml"/></Relationships>
</file>

<file path=ppt/slideMasters/_rels/slideMaster17.xml.rels><?xml version="1.0" encoding="UTF-8" standalone="yes"?><Relationships xmlns="http://schemas.openxmlformats.org/package/2006/relationships"><Relationship Id="rId1" Type="http://schemas.openxmlformats.org/officeDocument/2006/relationships/slideLayout" Target="../slideLayouts/slideLayout292.xml"/><Relationship Id="rId2" Type="http://schemas.openxmlformats.org/officeDocument/2006/relationships/slideLayout" Target="../slideLayouts/slideLayout293.xml"/><Relationship Id="rId3" Type="http://schemas.openxmlformats.org/officeDocument/2006/relationships/slideLayout" Target="../slideLayouts/slideLayout294.xml"/><Relationship Id="rId4" Type="http://schemas.openxmlformats.org/officeDocument/2006/relationships/slideLayout" Target="../slideLayouts/slideLayout295.xml"/><Relationship Id="rId9" Type="http://schemas.openxmlformats.org/officeDocument/2006/relationships/slideLayout" Target="../slideLayouts/slideLayout300.xml"/><Relationship Id="rId5" Type="http://schemas.openxmlformats.org/officeDocument/2006/relationships/slideLayout" Target="../slideLayouts/slideLayout296.xml"/><Relationship Id="rId6" Type="http://schemas.openxmlformats.org/officeDocument/2006/relationships/slideLayout" Target="../slideLayouts/slideLayout297.xml"/><Relationship Id="rId7" Type="http://schemas.openxmlformats.org/officeDocument/2006/relationships/slideLayout" Target="../slideLayouts/slideLayout298.xml"/><Relationship Id="rId8" Type="http://schemas.openxmlformats.org/officeDocument/2006/relationships/slideLayout" Target="../slideLayouts/slideLayout299.xml"/><Relationship Id="rId11" Type="http://schemas.openxmlformats.org/officeDocument/2006/relationships/slideLayout" Target="../slideLayouts/slideLayout302.xml"/><Relationship Id="rId10" Type="http://schemas.openxmlformats.org/officeDocument/2006/relationships/slideLayout" Target="../slideLayouts/slideLayout301.xml"/><Relationship Id="rId13" Type="http://schemas.openxmlformats.org/officeDocument/2006/relationships/slideLayout" Target="../slideLayouts/slideLayout304.xml"/><Relationship Id="rId12" Type="http://schemas.openxmlformats.org/officeDocument/2006/relationships/slideLayout" Target="../slideLayouts/slideLayout303.xml"/><Relationship Id="rId15" Type="http://schemas.openxmlformats.org/officeDocument/2006/relationships/slideLayout" Target="../slideLayouts/slideLayout306.xml"/><Relationship Id="rId14" Type="http://schemas.openxmlformats.org/officeDocument/2006/relationships/slideLayout" Target="../slideLayouts/slideLayout305.xml"/><Relationship Id="rId17" Type="http://schemas.openxmlformats.org/officeDocument/2006/relationships/slideLayout" Target="../slideLayouts/slideLayout308.xml"/><Relationship Id="rId16" Type="http://schemas.openxmlformats.org/officeDocument/2006/relationships/slideLayout" Target="../slideLayouts/slideLayout307.xml"/><Relationship Id="rId18" Type="http://schemas.openxmlformats.org/officeDocument/2006/relationships/theme" Target="../theme/theme9.xml"/></Relationships>
</file>

<file path=ppt/slideMasters/_rels/slideMaster18.xml.rels><?xml version="1.0" encoding="UTF-8" standalone="yes"?><Relationships xmlns="http://schemas.openxmlformats.org/package/2006/relationships"><Relationship Id="rId20" Type="http://schemas.openxmlformats.org/officeDocument/2006/relationships/slideLayout" Target="../slideLayouts/slideLayout328.xml"/><Relationship Id="rId22" Type="http://schemas.openxmlformats.org/officeDocument/2006/relationships/theme" Target="../theme/theme21.xml"/><Relationship Id="rId21" Type="http://schemas.openxmlformats.org/officeDocument/2006/relationships/slideLayout" Target="../slideLayouts/slideLayout3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9" Type="http://schemas.openxmlformats.org/officeDocument/2006/relationships/slideLayout" Target="../slideLayouts/slideLayout317.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11" Type="http://schemas.openxmlformats.org/officeDocument/2006/relationships/slideLayout" Target="../slideLayouts/slideLayout319.xml"/><Relationship Id="rId10" Type="http://schemas.openxmlformats.org/officeDocument/2006/relationships/slideLayout" Target="../slideLayouts/slideLayout318.xml"/><Relationship Id="rId13" Type="http://schemas.openxmlformats.org/officeDocument/2006/relationships/slideLayout" Target="../slideLayouts/slideLayout321.xml"/><Relationship Id="rId12" Type="http://schemas.openxmlformats.org/officeDocument/2006/relationships/slideLayout" Target="../slideLayouts/slideLayout320.xml"/><Relationship Id="rId15" Type="http://schemas.openxmlformats.org/officeDocument/2006/relationships/slideLayout" Target="../slideLayouts/slideLayout323.xml"/><Relationship Id="rId14" Type="http://schemas.openxmlformats.org/officeDocument/2006/relationships/slideLayout" Target="../slideLayouts/slideLayout322.xml"/><Relationship Id="rId17" Type="http://schemas.openxmlformats.org/officeDocument/2006/relationships/slideLayout" Target="../slideLayouts/slideLayout325.xml"/><Relationship Id="rId16" Type="http://schemas.openxmlformats.org/officeDocument/2006/relationships/slideLayout" Target="../slideLayouts/slideLayout324.xml"/><Relationship Id="rId19" Type="http://schemas.openxmlformats.org/officeDocument/2006/relationships/slideLayout" Target="../slideLayouts/slideLayout327.xml"/><Relationship Id="rId18" Type="http://schemas.openxmlformats.org/officeDocument/2006/relationships/slideLayout" Target="../slideLayouts/slideLayout326.xml"/></Relationships>
</file>

<file path=ppt/slideMasters/_rels/slideMaster19.xml.rels><?xml version="1.0" encoding="UTF-8" standalone="yes"?><Relationships xmlns="http://schemas.openxmlformats.org/package/2006/relationships"><Relationship Id="rId20" Type="http://schemas.openxmlformats.org/officeDocument/2006/relationships/theme" Target="../theme/theme5.xml"/><Relationship Id="rId1" Type="http://schemas.openxmlformats.org/officeDocument/2006/relationships/slideLayout" Target="../slideLayouts/slideLayout330.xml"/><Relationship Id="rId2" Type="http://schemas.openxmlformats.org/officeDocument/2006/relationships/slideLayout" Target="../slideLayouts/slideLayout331.xml"/><Relationship Id="rId3" Type="http://schemas.openxmlformats.org/officeDocument/2006/relationships/slideLayout" Target="../slideLayouts/slideLayout332.xml"/><Relationship Id="rId4" Type="http://schemas.openxmlformats.org/officeDocument/2006/relationships/slideLayout" Target="../slideLayouts/slideLayout333.xml"/><Relationship Id="rId9" Type="http://schemas.openxmlformats.org/officeDocument/2006/relationships/slideLayout" Target="../slideLayouts/slideLayout338.xml"/><Relationship Id="rId5" Type="http://schemas.openxmlformats.org/officeDocument/2006/relationships/slideLayout" Target="../slideLayouts/slideLayout334.xml"/><Relationship Id="rId6" Type="http://schemas.openxmlformats.org/officeDocument/2006/relationships/slideLayout" Target="../slideLayouts/slideLayout335.xml"/><Relationship Id="rId7" Type="http://schemas.openxmlformats.org/officeDocument/2006/relationships/slideLayout" Target="../slideLayouts/slideLayout336.xml"/><Relationship Id="rId8" Type="http://schemas.openxmlformats.org/officeDocument/2006/relationships/slideLayout" Target="../slideLayouts/slideLayout337.xml"/><Relationship Id="rId11" Type="http://schemas.openxmlformats.org/officeDocument/2006/relationships/slideLayout" Target="../slideLayouts/slideLayout340.xml"/><Relationship Id="rId10" Type="http://schemas.openxmlformats.org/officeDocument/2006/relationships/slideLayout" Target="../slideLayouts/slideLayout339.xml"/><Relationship Id="rId13" Type="http://schemas.openxmlformats.org/officeDocument/2006/relationships/slideLayout" Target="../slideLayouts/slideLayout342.xml"/><Relationship Id="rId12" Type="http://schemas.openxmlformats.org/officeDocument/2006/relationships/slideLayout" Target="../slideLayouts/slideLayout341.xml"/><Relationship Id="rId15" Type="http://schemas.openxmlformats.org/officeDocument/2006/relationships/slideLayout" Target="../slideLayouts/slideLayout344.xml"/><Relationship Id="rId14" Type="http://schemas.openxmlformats.org/officeDocument/2006/relationships/slideLayout" Target="../slideLayouts/slideLayout343.xml"/><Relationship Id="rId17" Type="http://schemas.openxmlformats.org/officeDocument/2006/relationships/slideLayout" Target="../slideLayouts/slideLayout346.xml"/><Relationship Id="rId16" Type="http://schemas.openxmlformats.org/officeDocument/2006/relationships/slideLayout" Target="../slideLayouts/slideLayout345.xml"/><Relationship Id="rId19" Type="http://schemas.openxmlformats.org/officeDocument/2006/relationships/slideLayout" Target="../slideLayouts/slideLayout348.xml"/><Relationship Id="rId18" Type="http://schemas.openxmlformats.org/officeDocument/2006/relationships/slideLayout" Target="../slideLayouts/slideLayout347.xml"/></Relationships>
</file>

<file path=ppt/slideMasters/_rels/slideMaster20.xml.rels><?xml version="1.0" encoding="UTF-8" standalone="yes"?><Relationships xmlns="http://schemas.openxmlformats.org/package/2006/relationships"><Relationship Id="rId20" Type="http://schemas.openxmlformats.org/officeDocument/2006/relationships/slideLayout" Target="../slideLayouts/slideLayout368.xml"/><Relationship Id="rId22" Type="http://schemas.openxmlformats.org/officeDocument/2006/relationships/slideLayout" Target="../slideLayouts/slideLayout370.xml"/><Relationship Id="rId21" Type="http://schemas.openxmlformats.org/officeDocument/2006/relationships/slideLayout" Target="../slideLayouts/slideLayout369.xml"/><Relationship Id="rId24" Type="http://schemas.openxmlformats.org/officeDocument/2006/relationships/slideLayout" Target="../slideLayouts/slideLayout372.xml"/><Relationship Id="rId23" Type="http://schemas.openxmlformats.org/officeDocument/2006/relationships/slideLayout" Target="../slideLayouts/slideLayout371.xml"/><Relationship Id="rId1" Type="http://schemas.openxmlformats.org/officeDocument/2006/relationships/slideLayout" Target="../slideLayouts/slideLayout349.xml"/><Relationship Id="rId2" Type="http://schemas.openxmlformats.org/officeDocument/2006/relationships/slideLayout" Target="../slideLayouts/slideLayout350.xml"/><Relationship Id="rId3" Type="http://schemas.openxmlformats.org/officeDocument/2006/relationships/slideLayout" Target="../slideLayouts/slideLayout351.xml"/><Relationship Id="rId4" Type="http://schemas.openxmlformats.org/officeDocument/2006/relationships/slideLayout" Target="../slideLayouts/slideLayout352.xml"/><Relationship Id="rId9" Type="http://schemas.openxmlformats.org/officeDocument/2006/relationships/slideLayout" Target="../slideLayouts/slideLayout357.xml"/><Relationship Id="rId26" Type="http://schemas.openxmlformats.org/officeDocument/2006/relationships/slideLayout" Target="../slideLayouts/slideLayout374.xml"/><Relationship Id="rId25" Type="http://schemas.openxmlformats.org/officeDocument/2006/relationships/slideLayout" Target="../slideLayouts/slideLayout373.xml"/><Relationship Id="rId28" Type="http://schemas.openxmlformats.org/officeDocument/2006/relationships/theme" Target="../theme/theme13.xml"/><Relationship Id="rId27" Type="http://schemas.openxmlformats.org/officeDocument/2006/relationships/slideLayout" Target="../slideLayouts/slideLayout375.xml"/><Relationship Id="rId5" Type="http://schemas.openxmlformats.org/officeDocument/2006/relationships/slideLayout" Target="../slideLayouts/slideLayout353.xml"/><Relationship Id="rId6" Type="http://schemas.openxmlformats.org/officeDocument/2006/relationships/slideLayout" Target="../slideLayouts/slideLayout354.xml"/><Relationship Id="rId7" Type="http://schemas.openxmlformats.org/officeDocument/2006/relationships/slideLayout" Target="../slideLayouts/slideLayout355.xml"/><Relationship Id="rId8" Type="http://schemas.openxmlformats.org/officeDocument/2006/relationships/slideLayout" Target="../slideLayouts/slideLayout356.xml"/><Relationship Id="rId11" Type="http://schemas.openxmlformats.org/officeDocument/2006/relationships/slideLayout" Target="../slideLayouts/slideLayout359.xml"/><Relationship Id="rId10" Type="http://schemas.openxmlformats.org/officeDocument/2006/relationships/slideLayout" Target="../slideLayouts/slideLayout358.xml"/><Relationship Id="rId13" Type="http://schemas.openxmlformats.org/officeDocument/2006/relationships/slideLayout" Target="../slideLayouts/slideLayout361.xml"/><Relationship Id="rId12" Type="http://schemas.openxmlformats.org/officeDocument/2006/relationships/slideLayout" Target="../slideLayouts/slideLayout360.xml"/><Relationship Id="rId15" Type="http://schemas.openxmlformats.org/officeDocument/2006/relationships/slideLayout" Target="../slideLayouts/slideLayout363.xml"/><Relationship Id="rId14" Type="http://schemas.openxmlformats.org/officeDocument/2006/relationships/slideLayout" Target="../slideLayouts/slideLayout362.xml"/><Relationship Id="rId17" Type="http://schemas.openxmlformats.org/officeDocument/2006/relationships/slideLayout" Target="../slideLayouts/slideLayout365.xml"/><Relationship Id="rId16" Type="http://schemas.openxmlformats.org/officeDocument/2006/relationships/slideLayout" Target="../slideLayouts/slideLayout364.xml"/><Relationship Id="rId19" Type="http://schemas.openxmlformats.org/officeDocument/2006/relationships/slideLayout" Target="../slideLayouts/slideLayout367.xml"/><Relationship Id="rId18" Type="http://schemas.openxmlformats.org/officeDocument/2006/relationships/slideLayout" Target="../slideLayouts/slideLayout366.xml"/></Relationships>
</file>

<file path=ppt/slideMasters/_rels/slideMaster21.xml.rels><?xml version="1.0" encoding="UTF-8" standalone="yes"?><Relationships xmlns="http://schemas.openxmlformats.org/package/2006/relationships"><Relationship Id="rId20" Type="http://schemas.openxmlformats.org/officeDocument/2006/relationships/slideLayout" Target="../slideLayouts/slideLayout395.xml"/><Relationship Id="rId22" Type="http://schemas.openxmlformats.org/officeDocument/2006/relationships/theme" Target="../theme/theme1.xml"/><Relationship Id="rId21" Type="http://schemas.openxmlformats.org/officeDocument/2006/relationships/slideLayout" Target="../slideLayouts/slideLayout396.xml"/><Relationship Id="rId1" Type="http://schemas.openxmlformats.org/officeDocument/2006/relationships/slideLayout" Target="../slideLayouts/slideLayout376.xml"/><Relationship Id="rId2" Type="http://schemas.openxmlformats.org/officeDocument/2006/relationships/slideLayout" Target="../slideLayouts/slideLayout377.xml"/><Relationship Id="rId3" Type="http://schemas.openxmlformats.org/officeDocument/2006/relationships/slideLayout" Target="../slideLayouts/slideLayout378.xml"/><Relationship Id="rId4" Type="http://schemas.openxmlformats.org/officeDocument/2006/relationships/slideLayout" Target="../slideLayouts/slideLayout379.xml"/><Relationship Id="rId9" Type="http://schemas.openxmlformats.org/officeDocument/2006/relationships/slideLayout" Target="../slideLayouts/slideLayout384.xml"/><Relationship Id="rId5" Type="http://schemas.openxmlformats.org/officeDocument/2006/relationships/slideLayout" Target="../slideLayouts/slideLayout380.xml"/><Relationship Id="rId6" Type="http://schemas.openxmlformats.org/officeDocument/2006/relationships/slideLayout" Target="../slideLayouts/slideLayout381.xml"/><Relationship Id="rId7" Type="http://schemas.openxmlformats.org/officeDocument/2006/relationships/slideLayout" Target="../slideLayouts/slideLayout382.xml"/><Relationship Id="rId8" Type="http://schemas.openxmlformats.org/officeDocument/2006/relationships/slideLayout" Target="../slideLayouts/slideLayout383.xml"/><Relationship Id="rId11" Type="http://schemas.openxmlformats.org/officeDocument/2006/relationships/slideLayout" Target="../slideLayouts/slideLayout386.xml"/><Relationship Id="rId10" Type="http://schemas.openxmlformats.org/officeDocument/2006/relationships/slideLayout" Target="../slideLayouts/slideLayout385.xml"/><Relationship Id="rId13" Type="http://schemas.openxmlformats.org/officeDocument/2006/relationships/slideLayout" Target="../slideLayouts/slideLayout388.xml"/><Relationship Id="rId12" Type="http://schemas.openxmlformats.org/officeDocument/2006/relationships/slideLayout" Target="../slideLayouts/slideLayout387.xml"/><Relationship Id="rId15" Type="http://schemas.openxmlformats.org/officeDocument/2006/relationships/slideLayout" Target="../slideLayouts/slideLayout390.xml"/><Relationship Id="rId14" Type="http://schemas.openxmlformats.org/officeDocument/2006/relationships/slideLayout" Target="../slideLayouts/slideLayout389.xml"/><Relationship Id="rId17" Type="http://schemas.openxmlformats.org/officeDocument/2006/relationships/slideLayout" Target="../slideLayouts/slideLayout392.xml"/><Relationship Id="rId16" Type="http://schemas.openxmlformats.org/officeDocument/2006/relationships/slideLayout" Target="../slideLayouts/slideLayout391.xml"/><Relationship Id="rId19" Type="http://schemas.openxmlformats.org/officeDocument/2006/relationships/slideLayout" Target="../slideLayouts/slideLayout394.xml"/><Relationship Id="rId18" Type="http://schemas.openxmlformats.org/officeDocument/2006/relationships/slideLayout" Target="../slideLayouts/slideLayout393.xml"/></Relationships>
</file>

<file path=ppt/slideMasters/_rels/slideMaster22.xml.rels><?xml version="1.0" encoding="UTF-8" standalone="yes"?><Relationships xmlns="http://schemas.openxmlformats.org/package/2006/relationships"><Relationship Id="rId20" Type="http://schemas.openxmlformats.org/officeDocument/2006/relationships/slideLayout" Target="../slideLayouts/slideLayout416.xml"/><Relationship Id="rId22" Type="http://schemas.openxmlformats.org/officeDocument/2006/relationships/slideLayout" Target="../slideLayouts/slideLayout418.xml"/><Relationship Id="rId21" Type="http://schemas.openxmlformats.org/officeDocument/2006/relationships/slideLayout" Target="../slideLayouts/slideLayout417.xml"/><Relationship Id="rId24" Type="http://schemas.openxmlformats.org/officeDocument/2006/relationships/slideLayout" Target="../slideLayouts/slideLayout420.xml"/><Relationship Id="rId23" Type="http://schemas.openxmlformats.org/officeDocument/2006/relationships/slideLayout" Target="../slideLayouts/slideLayout419.xml"/><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9" Type="http://schemas.openxmlformats.org/officeDocument/2006/relationships/slideLayout" Target="../slideLayouts/slideLayout405.xml"/><Relationship Id="rId26" Type="http://schemas.openxmlformats.org/officeDocument/2006/relationships/slideLayout" Target="../slideLayouts/slideLayout422.xml"/><Relationship Id="rId25" Type="http://schemas.openxmlformats.org/officeDocument/2006/relationships/slideLayout" Target="../slideLayouts/slideLayout421.xml"/><Relationship Id="rId28" Type="http://schemas.openxmlformats.org/officeDocument/2006/relationships/theme" Target="../theme/theme6.xml"/><Relationship Id="rId27" Type="http://schemas.openxmlformats.org/officeDocument/2006/relationships/slideLayout" Target="../slideLayouts/slideLayout423.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11" Type="http://schemas.openxmlformats.org/officeDocument/2006/relationships/slideLayout" Target="../slideLayouts/slideLayout407.xml"/><Relationship Id="rId10" Type="http://schemas.openxmlformats.org/officeDocument/2006/relationships/slideLayout" Target="../slideLayouts/slideLayout406.xml"/><Relationship Id="rId13" Type="http://schemas.openxmlformats.org/officeDocument/2006/relationships/slideLayout" Target="../slideLayouts/slideLayout409.xml"/><Relationship Id="rId12" Type="http://schemas.openxmlformats.org/officeDocument/2006/relationships/slideLayout" Target="../slideLayouts/slideLayout408.xml"/><Relationship Id="rId15" Type="http://schemas.openxmlformats.org/officeDocument/2006/relationships/slideLayout" Target="../slideLayouts/slideLayout411.xml"/><Relationship Id="rId14" Type="http://schemas.openxmlformats.org/officeDocument/2006/relationships/slideLayout" Target="../slideLayouts/slideLayout410.xml"/><Relationship Id="rId17" Type="http://schemas.openxmlformats.org/officeDocument/2006/relationships/slideLayout" Target="../slideLayouts/slideLayout413.xml"/><Relationship Id="rId16" Type="http://schemas.openxmlformats.org/officeDocument/2006/relationships/slideLayout" Target="../slideLayouts/slideLayout412.xml"/><Relationship Id="rId19" Type="http://schemas.openxmlformats.org/officeDocument/2006/relationships/slideLayout" Target="../slideLayouts/slideLayout415.xml"/><Relationship Id="rId18" Type="http://schemas.openxmlformats.org/officeDocument/2006/relationships/slideLayout" Target="../slideLayouts/slideLayout414.xml"/></Relationships>
</file>

<file path=ppt/slideMasters/_rels/slideMaster23.xml.rels><?xml version="1.0" encoding="UTF-8" standalone="yes"?><Relationships xmlns="http://schemas.openxmlformats.org/package/2006/relationships"><Relationship Id="rId20" Type="http://schemas.openxmlformats.org/officeDocument/2006/relationships/slideLayout" Target="../slideLayouts/slideLayout443.xml"/><Relationship Id="rId22" Type="http://schemas.openxmlformats.org/officeDocument/2006/relationships/theme" Target="../theme/theme3.xml"/><Relationship Id="rId21" Type="http://schemas.openxmlformats.org/officeDocument/2006/relationships/slideLayout" Target="../slideLayouts/slideLayout444.xml"/><Relationship Id="rId1" Type="http://schemas.openxmlformats.org/officeDocument/2006/relationships/slideLayout" Target="../slideLayouts/slideLayout424.xml"/><Relationship Id="rId2" Type="http://schemas.openxmlformats.org/officeDocument/2006/relationships/slideLayout" Target="../slideLayouts/slideLayout425.xml"/><Relationship Id="rId3" Type="http://schemas.openxmlformats.org/officeDocument/2006/relationships/slideLayout" Target="../slideLayouts/slideLayout426.xml"/><Relationship Id="rId4" Type="http://schemas.openxmlformats.org/officeDocument/2006/relationships/slideLayout" Target="../slideLayouts/slideLayout427.xml"/><Relationship Id="rId9" Type="http://schemas.openxmlformats.org/officeDocument/2006/relationships/slideLayout" Target="../slideLayouts/slideLayout432.xml"/><Relationship Id="rId5" Type="http://schemas.openxmlformats.org/officeDocument/2006/relationships/slideLayout" Target="../slideLayouts/slideLayout428.xml"/><Relationship Id="rId6" Type="http://schemas.openxmlformats.org/officeDocument/2006/relationships/slideLayout" Target="../slideLayouts/slideLayout429.xml"/><Relationship Id="rId7" Type="http://schemas.openxmlformats.org/officeDocument/2006/relationships/slideLayout" Target="../slideLayouts/slideLayout430.xml"/><Relationship Id="rId8" Type="http://schemas.openxmlformats.org/officeDocument/2006/relationships/slideLayout" Target="../slideLayouts/slideLayout431.xml"/><Relationship Id="rId11" Type="http://schemas.openxmlformats.org/officeDocument/2006/relationships/slideLayout" Target="../slideLayouts/slideLayout434.xml"/><Relationship Id="rId10" Type="http://schemas.openxmlformats.org/officeDocument/2006/relationships/slideLayout" Target="../slideLayouts/slideLayout433.xml"/><Relationship Id="rId13" Type="http://schemas.openxmlformats.org/officeDocument/2006/relationships/slideLayout" Target="../slideLayouts/slideLayout436.xml"/><Relationship Id="rId12" Type="http://schemas.openxmlformats.org/officeDocument/2006/relationships/slideLayout" Target="../slideLayouts/slideLayout435.xml"/><Relationship Id="rId15" Type="http://schemas.openxmlformats.org/officeDocument/2006/relationships/slideLayout" Target="../slideLayouts/slideLayout438.xml"/><Relationship Id="rId14" Type="http://schemas.openxmlformats.org/officeDocument/2006/relationships/slideLayout" Target="../slideLayouts/slideLayout437.xml"/><Relationship Id="rId17" Type="http://schemas.openxmlformats.org/officeDocument/2006/relationships/slideLayout" Target="../slideLayouts/slideLayout440.xml"/><Relationship Id="rId16" Type="http://schemas.openxmlformats.org/officeDocument/2006/relationships/slideLayout" Target="../slideLayouts/slideLayout439.xml"/><Relationship Id="rId19" Type="http://schemas.openxmlformats.org/officeDocument/2006/relationships/slideLayout" Target="../slideLayouts/slideLayout442.xml"/><Relationship Id="rId18" Type="http://schemas.openxmlformats.org/officeDocument/2006/relationships/slideLayout" Target="../slideLayouts/slideLayout441.xml"/></Relationships>
</file>

<file path=ppt/slideMasters/_rels/slideMaster24.xml.rels><?xml version="1.0" encoding="UTF-8" standalone="yes"?><Relationships xmlns="http://schemas.openxmlformats.org/package/2006/relationships"><Relationship Id="rId1" Type="http://schemas.openxmlformats.org/officeDocument/2006/relationships/slideLayout" Target="../slideLayouts/slideLayout445.xml"/><Relationship Id="rId2" Type="http://schemas.openxmlformats.org/officeDocument/2006/relationships/slideLayout" Target="../slideLayouts/slideLayout446.xml"/><Relationship Id="rId3" Type="http://schemas.openxmlformats.org/officeDocument/2006/relationships/slideLayout" Target="../slideLayouts/slideLayout447.xml"/><Relationship Id="rId4" Type="http://schemas.openxmlformats.org/officeDocument/2006/relationships/slideLayout" Target="../slideLayouts/slideLayout448.xml"/><Relationship Id="rId9" Type="http://schemas.openxmlformats.org/officeDocument/2006/relationships/slideLayout" Target="../slideLayouts/slideLayout453.xml"/><Relationship Id="rId5" Type="http://schemas.openxmlformats.org/officeDocument/2006/relationships/slideLayout" Target="../slideLayouts/slideLayout449.xml"/><Relationship Id="rId6" Type="http://schemas.openxmlformats.org/officeDocument/2006/relationships/slideLayout" Target="../slideLayouts/slideLayout450.xml"/><Relationship Id="rId7" Type="http://schemas.openxmlformats.org/officeDocument/2006/relationships/slideLayout" Target="../slideLayouts/slideLayout451.xml"/><Relationship Id="rId8" Type="http://schemas.openxmlformats.org/officeDocument/2006/relationships/slideLayout" Target="../slideLayouts/slideLayout452.xml"/><Relationship Id="rId11" Type="http://schemas.openxmlformats.org/officeDocument/2006/relationships/slideLayout" Target="../slideLayouts/slideLayout455.xml"/><Relationship Id="rId10" Type="http://schemas.openxmlformats.org/officeDocument/2006/relationships/slideLayout" Target="../slideLayouts/slideLayout454.xml"/><Relationship Id="rId13" Type="http://schemas.openxmlformats.org/officeDocument/2006/relationships/slideLayout" Target="../slideLayouts/slideLayout457.xml"/><Relationship Id="rId12" Type="http://schemas.openxmlformats.org/officeDocument/2006/relationships/slideLayout" Target="../slideLayouts/slideLayout456.xml"/><Relationship Id="rId15" Type="http://schemas.openxmlformats.org/officeDocument/2006/relationships/slideLayout" Target="../slideLayouts/slideLayout459.xml"/><Relationship Id="rId14" Type="http://schemas.openxmlformats.org/officeDocument/2006/relationships/slideLayout" Target="../slideLayouts/slideLayout458.xml"/><Relationship Id="rId17" Type="http://schemas.openxmlformats.org/officeDocument/2006/relationships/slideLayout" Target="../slideLayouts/slideLayout461.xml"/><Relationship Id="rId16" Type="http://schemas.openxmlformats.org/officeDocument/2006/relationships/slideLayout" Target="../slideLayouts/slideLayout460.xml"/><Relationship Id="rId18" Type="http://schemas.openxmlformats.org/officeDocument/2006/relationships/theme" Target="../theme/theme23.xml"/></Relationships>
</file>

<file path=ppt/slideMasters/_rels/slideMaster25.xml.rels><?xml version="1.0" encoding="UTF-8" standalone="yes"?><Relationships xmlns="http://schemas.openxmlformats.org/package/2006/relationships"><Relationship Id="rId20" Type="http://schemas.openxmlformats.org/officeDocument/2006/relationships/slideLayout" Target="../slideLayouts/slideLayout481.xml"/><Relationship Id="rId22" Type="http://schemas.openxmlformats.org/officeDocument/2006/relationships/slideLayout" Target="../slideLayouts/slideLayout483.xml"/><Relationship Id="rId21" Type="http://schemas.openxmlformats.org/officeDocument/2006/relationships/slideLayout" Target="../slideLayouts/slideLayout482.xml"/><Relationship Id="rId24" Type="http://schemas.openxmlformats.org/officeDocument/2006/relationships/slideLayout" Target="../slideLayouts/slideLayout485.xml"/><Relationship Id="rId23" Type="http://schemas.openxmlformats.org/officeDocument/2006/relationships/slideLayout" Target="../slideLayouts/slideLayout484.xml"/><Relationship Id="rId1" Type="http://schemas.openxmlformats.org/officeDocument/2006/relationships/slideLayout" Target="../slideLayouts/slideLayout462.xml"/><Relationship Id="rId2" Type="http://schemas.openxmlformats.org/officeDocument/2006/relationships/slideLayout" Target="../slideLayouts/slideLayout463.xml"/><Relationship Id="rId3" Type="http://schemas.openxmlformats.org/officeDocument/2006/relationships/slideLayout" Target="../slideLayouts/slideLayout464.xml"/><Relationship Id="rId4" Type="http://schemas.openxmlformats.org/officeDocument/2006/relationships/slideLayout" Target="../slideLayouts/slideLayout465.xml"/><Relationship Id="rId9" Type="http://schemas.openxmlformats.org/officeDocument/2006/relationships/slideLayout" Target="../slideLayouts/slideLayout470.xml"/><Relationship Id="rId26" Type="http://schemas.openxmlformats.org/officeDocument/2006/relationships/slideLayout" Target="../slideLayouts/slideLayout487.xml"/><Relationship Id="rId25" Type="http://schemas.openxmlformats.org/officeDocument/2006/relationships/slideLayout" Target="../slideLayouts/slideLayout486.xml"/><Relationship Id="rId28" Type="http://schemas.openxmlformats.org/officeDocument/2006/relationships/theme" Target="../theme/theme16.xml"/><Relationship Id="rId27" Type="http://schemas.openxmlformats.org/officeDocument/2006/relationships/slideLayout" Target="../slideLayouts/slideLayout488.xml"/><Relationship Id="rId5" Type="http://schemas.openxmlformats.org/officeDocument/2006/relationships/slideLayout" Target="../slideLayouts/slideLayout466.xml"/><Relationship Id="rId6" Type="http://schemas.openxmlformats.org/officeDocument/2006/relationships/slideLayout" Target="../slideLayouts/slideLayout467.xml"/><Relationship Id="rId7" Type="http://schemas.openxmlformats.org/officeDocument/2006/relationships/slideLayout" Target="../slideLayouts/slideLayout468.xml"/><Relationship Id="rId8" Type="http://schemas.openxmlformats.org/officeDocument/2006/relationships/slideLayout" Target="../slideLayouts/slideLayout469.xml"/><Relationship Id="rId11" Type="http://schemas.openxmlformats.org/officeDocument/2006/relationships/slideLayout" Target="../slideLayouts/slideLayout472.xml"/><Relationship Id="rId10" Type="http://schemas.openxmlformats.org/officeDocument/2006/relationships/slideLayout" Target="../slideLayouts/slideLayout471.xml"/><Relationship Id="rId13" Type="http://schemas.openxmlformats.org/officeDocument/2006/relationships/slideLayout" Target="../slideLayouts/slideLayout474.xml"/><Relationship Id="rId12" Type="http://schemas.openxmlformats.org/officeDocument/2006/relationships/slideLayout" Target="../slideLayouts/slideLayout473.xml"/><Relationship Id="rId15" Type="http://schemas.openxmlformats.org/officeDocument/2006/relationships/slideLayout" Target="../slideLayouts/slideLayout476.xml"/><Relationship Id="rId14" Type="http://schemas.openxmlformats.org/officeDocument/2006/relationships/slideLayout" Target="../slideLayouts/slideLayout475.xml"/><Relationship Id="rId17" Type="http://schemas.openxmlformats.org/officeDocument/2006/relationships/slideLayout" Target="../slideLayouts/slideLayout478.xml"/><Relationship Id="rId16" Type="http://schemas.openxmlformats.org/officeDocument/2006/relationships/slideLayout" Target="../slideLayouts/slideLayout477.xml"/><Relationship Id="rId19" Type="http://schemas.openxmlformats.org/officeDocument/2006/relationships/slideLayout" Target="../slideLayouts/slideLayout480.xml"/><Relationship Id="rId18" Type="http://schemas.openxmlformats.org/officeDocument/2006/relationships/slideLayout" Target="../slideLayouts/slideLayout479.xml"/></Relationships>
</file>

<file path=ppt/slideMasters/_rels/slideMaster26.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slideLayout" Target="../slideLayouts/slideLayout490.xml"/><Relationship Id="rId3" Type="http://schemas.openxmlformats.org/officeDocument/2006/relationships/slideLayout" Target="../slideLayouts/slideLayout491.xml"/><Relationship Id="rId4" Type="http://schemas.openxmlformats.org/officeDocument/2006/relationships/slideLayout" Target="../slideLayouts/slideLayout492.xml"/><Relationship Id="rId9" Type="http://schemas.openxmlformats.org/officeDocument/2006/relationships/slideLayout" Target="../slideLayouts/slideLayout497.xml"/><Relationship Id="rId5" Type="http://schemas.openxmlformats.org/officeDocument/2006/relationships/slideLayout" Target="../slideLayouts/slideLayout493.xml"/><Relationship Id="rId6" Type="http://schemas.openxmlformats.org/officeDocument/2006/relationships/slideLayout" Target="../slideLayouts/slideLayout494.xml"/><Relationship Id="rId7" Type="http://schemas.openxmlformats.org/officeDocument/2006/relationships/slideLayout" Target="../slideLayouts/slideLayout495.xml"/><Relationship Id="rId8" Type="http://schemas.openxmlformats.org/officeDocument/2006/relationships/slideLayout" Target="../slideLayouts/slideLayout496.xml"/><Relationship Id="rId11" Type="http://schemas.openxmlformats.org/officeDocument/2006/relationships/slideLayout" Target="../slideLayouts/slideLayout499.xml"/><Relationship Id="rId10" Type="http://schemas.openxmlformats.org/officeDocument/2006/relationships/slideLayout" Target="../slideLayouts/slideLayout498.xml"/><Relationship Id="rId13" Type="http://schemas.openxmlformats.org/officeDocument/2006/relationships/slideLayout" Target="../slideLayouts/slideLayout501.xml"/><Relationship Id="rId12" Type="http://schemas.openxmlformats.org/officeDocument/2006/relationships/slideLayout" Target="../slideLayouts/slideLayout500.xml"/><Relationship Id="rId15" Type="http://schemas.openxmlformats.org/officeDocument/2006/relationships/slideLayout" Target="../slideLayouts/slideLayout503.xml"/><Relationship Id="rId14" Type="http://schemas.openxmlformats.org/officeDocument/2006/relationships/slideLayout" Target="../slideLayouts/slideLayout502.xml"/><Relationship Id="rId17" Type="http://schemas.openxmlformats.org/officeDocument/2006/relationships/slideLayout" Target="../slideLayouts/slideLayout505.xml"/><Relationship Id="rId16" Type="http://schemas.openxmlformats.org/officeDocument/2006/relationships/slideLayout" Target="../slideLayouts/slideLayout504.xml"/><Relationship Id="rId18" Type="http://schemas.openxmlformats.org/officeDocument/2006/relationships/theme" Target="../theme/theme29.xml"/></Relationships>
</file>

<file path=ppt/slideMasters/_rels/slideMaster27.xml.rels><?xml version="1.0" encoding="UTF-8" standalone="yes"?><Relationships xmlns="http://schemas.openxmlformats.org/package/2006/relationships"><Relationship Id="rId20" Type="http://schemas.openxmlformats.org/officeDocument/2006/relationships/slideLayout" Target="../slideLayouts/slideLayout525.xml"/><Relationship Id="rId22" Type="http://schemas.openxmlformats.org/officeDocument/2006/relationships/theme" Target="../theme/theme7.xml"/><Relationship Id="rId21" Type="http://schemas.openxmlformats.org/officeDocument/2006/relationships/slideLayout" Target="../slideLayouts/slideLayout526.xml"/><Relationship Id="rId1" Type="http://schemas.openxmlformats.org/officeDocument/2006/relationships/slideLayout" Target="../slideLayouts/slideLayout506.xml"/><Relationship Id="rId2" Type="http://schemas.openxmlformats.org/officeDocument/2006/relationships/slideLayout" Target="../slideLayouts/slideLayout507.xml"/><Relationship Id="rId3" Type="http://schemas.openxmlformats.org/officeDocument/2006/relationships/slideLayout" Target="../slideLayouts/slideLayout508.xml"/><Relationship Id="rId4" Type="http://schemas.openxmlformats.org/officeDocument/2006/relationships/slideLayout" Target="../slideLayouts/slideLayout509.xml"/><Relationship Id="rId9" Type="http://schemas.openxmlformats.org/officeDocument/2006/relationships/slideLayout" Target="../slideLayouts/slideLayout514.xml"/><Relationship Id="rId5" Type="http://schemas.openxmlformats.org/officeDocument/2006/relationships/slideLayout" Target="../slideLayouts/slideLayout510.xml"/><Relationship Id="rId6" Type="http://schemas.openxmlformats.org/officeDocument/2006/relationships/slideLayout" Target="../slideLayouts/slideLayout511.xml"/><Relationship Id="rId7" Type="http://schemas.openxmlformats.org/officeDocument/2006/relationships/slideLayout" Target="../slideLayouts/slideLayout512.xml"/><Relationship Id="rId8" Type="http://schemas.openxmlformats.org/officeDocument/2006/relationships/slideLayout" Target="../slideLayouts/slideLayout513.xml"/><Relationship Id="rId11" Type="http://schemas.openxmlformats.org/officeDocument/2006/relationships/slideLayout" Target="../slideLayouts/slideLayout516.xml"/><Relationship Id="rId10" Type="http://schemas.openxmlformats.org/officeDocument/2006/relationships/slideLayout" Target="../slideLayouts/slideLayout515.xml"/><Relationship Id="rId13" Type="http://schemas.openxmlformats.org/officeDocument/2006/relationships/slideLayout" Target="../slideLayouts/slideLayout518.xml"/><Relationship Id="rId12" Type="http://schemas.openxmlformats.org/officeDocument/2006/relationships/slideLayout" Target="../slideLayouts/slideLayout517.xml"/><Relationship Id="rId15" Type="http://schemas.openxmlformats.org/officeDocument/2006/relationships/slideLayout" Target="../slideLayouts/slideLayout520.xml"/><Relationship Id="rId14" Type="http://schemas.openxmlformats.org/officeDocument/2006/relationships/slideLayout" Target="../slideLayouts/slideLayout519.xml"/><Relationship Id="rId17" Type="http://schemas.openxmlformats.org/officeDocument/2006/relationships/slideLayout" Target="../slideLayouts/slideLayout522.xml"/><Relationship Id="rId16" Type="http://schemas.openxmlformats.org/officeDocument/2006/relationships/slideLayout" Target="../slideLayouts/slideLayout521.xml"/><Relationship Id="rId19" Type="http://schemas.openxmlformats.org/officeDocument/2006/relationships/slideLayout" Target="../slideLayouts/slideLayout524.xml"/><Relationship Id="rId18" Type="http://schemas.openxmlformats.org/officeDocument/2006/relationships/slideLayout" Target="../slideLayouts/slideLayout523.xml"/></Relationships>
</file>

<file path=ppt/slideMasters/_rels/slideMaster28.xml.rels><?xml version="1.0" encoding="UTF-8" standalone="yes"?><Relationships xmlns="http://schemas.openxmlformats.org/package/2006/relationships"><Relationship Id="rId20" Type="http://schemas.openxmlformats.org/officeDocument/2006/relationships/slideLayout" Target="../slideLayouts/slideLayout546.xml"/><Relationship Id="rId22" Type="http://schemas.openxmlformats.org/officeDocument/2006/relationships/slideLayout" Target="../slideLayouts/slideLayout548.xml"/><Relationship Id="rId21" Type="http://schemas.openxmlformats.org/officeDocument/2006/relationships/slideLayout" Target="../slideLayouts/slideLayout547.xml"/><Relationship Id="rId24" Type="http://schemas.openxmlformats.org/officeDocument/2006/relationships/slideLayout" Target="../slideLayouts/slideLayout550.xml"/><Relationship Id="rId23" Type="http://schemas.openxmlformats.org/officeDocument/2006/relationships/slideLayout" Target="../slideLayouts/slideLayout549.xml"/><Relationship Id="rId1" Type="http://schemas.openxmlformats.org/officeDocument/2006/relationships/slideLayout" Target="../slideLayouts/slideLayout527.xml"/><Relationship Id="rId2" Type="http://schemas.openxmlformats.org/officeDocument/2006/relationships/slideLayout" Target="../slideLayouts/slideLayout528.xml"/><Relationship Id="rId3" Type="http://schemas.openxmlformats.org/officeDocument/2006/relationships/slideLayout" Target="../slideLayouts/slideLayout529.xml"/><Relationship Id="rId4" Type="http://schemas.openxmlformats.org/officeDocument/2006/relationships/slideLayout" Target="../slideLayouts/slideLayout530.xml"/><Relationship Id="rId9" Type="http://schemas.openxmlformats.org/officeDocument/2006/relationships/slideLayout" Target="../slideLayouts/slideLayout535.xml"/><Relationship Id="rId26" Type="http://schemas.openxmlformats.org/officeDocument/2006/relationships/slideLayout" Target="../slideLayouts/slideLayout552.xml"/><Relationship Id="rId25" Type="http://schemas.openxmlformats.org/officeDocument/2006/relationships/slideLayout" Target="../slideLayouts/slideLayout551.xml"/><Relationship Id="rId28" Type="http://schemas.openxmlformats.org/officeDocument/2006/relationships/theme" Target="../theme/theme10.xml"/><Relationship Id="rId27" Type="http://schemas.openxmlformats.org/officeDocument/2006/relationships/slideLayout" Target="../slideLayouts/slideLayout553.xml"/><Relationship Id="rId5" Type="http://schemas.openxmlformats.org/officeDocument/2006/relationships/slideLayout" Target="../slideLayouts/slideLayout531.xml"/><Relationship Id="rId6" Type="http://schemas.openxmlformats.org/officeDocument/2006/relationships/slideLayout" Target="../slideLayouts/slideLayout532.xml"/><Relationship Id="rId7" Type="http://schemas.openxmlformats.org/officeDocument/2006/relationships/slideLayout" Target="../slideLayouts/slideLayout533.xml"/><Relationship Id="rId8" Type="http://schemas.openxmlformats.org/officeDocument/2006/relationships/slideLayout" Target="../slideLayouts/slideLayout534.xml"/><Relationship Id="rId11" Type="http://schemas.openxmlformats.org/officeDocument/2006/relationships/slideLayout" Target="../slideLayouts/slideLayout537.xml"/><Relationship Id="rId10" Type="http://schemas.openxmlformats.org/officeDocument/2006/relationships/slideLayout" Target="../slideLayouts/slideLayout536.xml"/><Relationship Id="rId13" Type="http://schemas.openxmlformats.org/officeDocument/2006/relationships/slideLayout" Target="../slideLayouts/slideLayout539.xml"/><Relationship Id="rId12" Type="http://schemas.openxmlformats.org/officeDocument/2006/relationships/slideLayout" Target="../slideLayouts/slideLayout538.xml"/><Relationship Id="rId15" Type="http://schemas.openxmlformats.org/officeDocument/2006/relationships/slideLayout" Target="../slideLayouts/slideLayout541.xml"/><Relationship Id="rId14" Type="http://schemas.openxmlformats.org/officeDocument/2006/relationships/slideLayout" Target="../slideLayouts/slideLayout540.xml"/><Relationship Id="rId17" Type="http://schemas.openxmlformats.org/officeDocument/2006/relationships/slideLayout" Target="../slideLayouts/slideLayout543.xml"/><Relationship Id="rId16" Type="http://schemas.openxmlformats.org/officeDocument/2006/relationships/slideLayout" Target="../slideLayouts/slideLayout542.xml"/><Relationship Id="rId19" Type="http://schemas.openxmlformats.org/officeDocument/2006/relationships/slideLayout" Target="../slideLayouts/slideLayout545.xml"/><Relationship Id="rId18" Type="http://schemas.openxmlformats.org/officeDocument/2006/relationships/slideLayout" Target="../slideLayouts/slideLayout54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2"/>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
        <p:nvSpPr>
          <p:cNvPr id="200" name="Google Shape;200;p57"/>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 name="Google Shape;201;p5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2" name="Google Shape;202;p57"/>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3" name="Google Shape;203;p57"/>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4" name="Google Shape;204;p57"/>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4" name="Shape 27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400" name="Shape 400"/>
        <p:cNvGrpSpPr/>
        <p:nvPr/>
      </p:nvGrpSpPr>
      <p:grpSpPr>
        <a:xfrm>
          <a:off x="0" y="0"/>
          <a:ext cx="0" cy="0"/>
          <a:chOff x="0" y="0"/>
          <a:chExt cx="0" cy="0"/>
        </a:xfrm>
      </p:grpSpPr>
      <p:sp>
        <p:nvSpPr>
          <p:cNvPr id="401" name="Google Shape;401;p61"/>
          <p:cNvSpPr txBox="1"/>
          <p:nvPr>
            <p:ph type="title"/>
          </p:nvPr>
        </p:nvSpPr>
        <p:spPr>
          <a:xfrm>
            <a:off x="838203" y="365129"/>
            <a:ext cx="10515600" cy="1325596"/>
          </a:xfrm>
          <a:prstGeom prst="rect">
            <a:avLst/>
          </a:prstGeom>
          <a:noFill/>
          <a:ln>
            <a:noFill/>
          </a:ln>
        </p:spPr>
        <p:txBody>
          <a:bodyPr anchorCtr="0" anchor="ctr" bIns="34250" lIns="68550" spcFirstLastPara="1" rIns="68550" wrap="square" tIns="34250">
            <a:normAutofit/>
          </a:bodyPr>
          <a:lstStyle>
            <a:lvl1pPr lvl="0"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2" name="Google Shape;402;p61"/>
          <p:cNvSpPr txBox="1"/>
          <p:nvPr>
            <p:ph idx="1" type="body"/>
          </p:nvPr>
        </p:nvSpPr>
        <p:spPr>
          <a:xfrm>
            <a:off x="838203" y="1825635"/>
            <a:ext cx="10515600" cy="4351199"/>
          </a:xfrm>
          <a:prstGeom prst="rect">
            <a:avLst/>
          </a:prstGeom>
          <a:noFill/>
          <a:ln>
            <a:noFill/>
          </a:ln>
        </p:spPr>
        <p:txBody>
          <a:bodyPr anchorCtr="0" anchor="t" bIns="34250" lIns="68550" spcFirstLastPara="1" rIns="68550" wrap="square" tIns="34250">
            <a:normAutofit/>
          </a:bodyPr>
          <a:lstStyle>
            <a:lvl1pPr indent="-361950" lvl="0" marL="4572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1pPr>
            <a:lvl2pPr indent="-381000" lvl="1" marL="914400" marR="0" rtl="0" algn="l">
              <a:lnSpc>
                <a:spcPct val="90000"/>
              </a:lnSpc>
              <a:spcBef>
                <a:spcPts val="500"/>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2pPr>
            <a:lvl3pPr indent="-355600" lvl="2" marL="1371600" marR="0" rtl="0" algn="l">
              <a:lnSpc>
                <a:spcPct val="90000"/>
              </a:lnSpc>
              <a:spcBef>
                <a:spcPts val="500"/>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3pPr>
            <a:lvl4pPr indent="-342900" lvl="3" marL="1828800" marR="0" rtl="0" algn="l">
              <a:lnSpc>
                <a:spcPct val="90000"/>
              </a:lnSpc>
              <a:spcBef>
                <a:spcPts val="50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4pPr>
            <a:lvl5pPr indent="-342900" lvl="4" marL="2286000" marR="0" rtl="0" algn="l">
              <a:lnSpc>
                <a:spcPct val="90000"/>
              </a:lnSpc>
              <a:spcBef>
                <a:spcPts val="50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3" name="Google Shape;403;p61"/>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04" name="Google Shape;404;p61"/>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05" name="Google Shape;405;p61"/>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5" name="Shape 495"/>
        <p:cNvGrpSpPr/>
        <p:nvPr/>
      </p:nvGrpSpPr>
      <p:grpSpPr>
        <a:xfrm>
          <a:off x="0" y="0"/>
          <a:ext cx="0" cy="0"/>
          <a:chOff x="0" y="0"/>
          <a:chExt cx="0" cy="0"/>
        </a:xfrm>
      </p:grpSpPr>
      <p:sp>
        <p:nvSpPr>
          <p:cNvPr id="496" name="Google Shape;496;p6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97" name="Google Shape;497;p6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98" name="Google Shape;498;p6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9" name="Google Shape;499;p6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00" name="Google Shape;500;p6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4" name="Shape 584"/>
        <p:cNvGrpSpPr/>
        <p:nvPr/>
      </p:nvGrpSpPr>
      <p:grpSpPr>
        <a:xfrm>
          <a:off x="0" y="0"/>
          <a:ext cx="0" cy="0"/>
          <a:chOff x="0" y="0"/>
          <a:chExt cx="0" cy="0"/>
        </a:xfrm>
      </p:grpSpPr>
      <p:sp>
        <p:nvSpPr>
          <p:cNvPr id="585" name="Google Shape;585;p6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86" name="Google Shape;586;p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87" name="Google Shape;587;p6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88" name="Google Shape;588;p6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89" name="Google Shape;589;p6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 id="2147483763" r:id="rId20"/>
    <p:sldLayoutId id="2147483764"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2" name="Shape 732"/>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 id="2147483786" r:id="rId21"/>
    <p:sldLayoutId id="2147483787" r:id="rId22"/>
    <p:sldLayoutId id="2147483788" r:id="rId23"/>
    <p:sldLayoutId id="2147483789" r:id="rId24"/>
    <p:sldLayoutId id="2147483790" r:id="rId25"/>
    <p:sldLayoutId id="2147483791" r:id="rId26"/>
    <p:sldLayoutId id="2147483792"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2" name="Shape 862"/>
        <p:cNvGrpSpPr/>
        <p:nvPr/>
      </p:nvGrpSpPr>
      <p:grpSpPr>
        <a:xfrm>
          <a:off x="0" y="0"/>
          <a:ext cx="0" cy="0"/>
          <a:chOff x="0" y="0"/>
          <a:chExt cx="0" cy="0"/>
        </a:xfrm>
      </p:grpSpPr>
      <p:sp>
        <p:nvSpPr>
          <p:cNvPr id="863" name="Google Shape;863;p70"/>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4" name="Google Shape;864;p7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5" name="Google Shape;865;p7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66" name="Google Shape;866;p7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67" name="Google Shape;867;p7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 id="2147483810" r:id="rId17"/>
    <p:sldLayoutId id="2147483811" r:id="rId18"/>
    <p:sldLayoutId id="2147483812"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92" name="Shape 992"/>
        <p:cNvGrpSpPr/>
        <p:nvPr/>
      </p:nvGrpSpPr>
      <p:grpSpPr>
        <a:xfrm>
          <a:off x="0" y="0"/>
          <a:ext cx="0" cy="0"/>
          <a:chOff x="0" y="0"/>
          <a:chExt cx="0" cy="0"/>
        </a:xfrm>
      </p:grpSpPr>
      <p:sp>
        <p:nvSpPr>
          <p:cNvPr id="993" name="Google Shape;993;p72"/>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94" name="Google Shape;994;p7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95" name="Google Shape;995;p7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96" name="Google Shape;996;p7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97" name="Google Shape;997;p7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 id="2147483832"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22" name="Shape 1122"/>
        <p:cNvGrpSpPr/>
        <p:nvPr/>
      </p:nvGrpSpPr>
      <p:grpSpPr>
        <a:xfrm>
          <a:off x="0" y="0"/>
          <a:ext cx="0" cy="0"/>
          <a:chOff x="0" y="0"/>
          <a:chExt cx="0" cy="0"/>
        </a:xfrm>
      </p:grpSpPr>
      <p:sp>
        <p:nvSpPr>
          <p:cNvPr id="1123" name="Google Shape;1123;p75"/>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24" name="Google Shape;1124;p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25" name="Google Shape;1125;p75"/>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26" name="Google Shape;1126;p75"/>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27" name="Google Shape;1127;p75"/>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 id="2147483849" r:id="rId16"/>
    <p:sldLayoutId id="2147483850" r:id="rId17"/>
    <p:sldLayoutId id="2147483851" r:id="rId18"/>
    <p:sldLayoutId id="2147483852" r:id="rId19"/>
    <p:sldLayoutId id="2147483853" r:id="rId20"/>
    <p:sldLayoutId id="2147483854"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0" name="Shape 127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0" r:id="rId15"/>
    <p:sldLayoutId id="2147483871" r:id="rId16"/>
    <p:sldLayoutId id="2147483872" r:id="rId17"/>
    <p:sldLayoutId id="2147483873" r:id="rId18"/>
    <p:sldLayoutId id="2147483874" r:id="rId19"/>
    <p:sldLayoutId id="2147483875" r:id="rId20"/>
    <p:sldLayoutId id="2147483876" r:id="rId21"/>
    <p:sldLayoutId id="2147483877" r:id="rId22"/>
    <p:sldLayoutId id="2147483878" r:id="rId23"/>
    <p:sldLayoutId id="2147483879" r:id="rId24"/>
    <p:sldLayoutId id="2147483880" r:id="rId25"/>
    <p:sldLayoutId id="2147483881" r:id="rId26"/>
    <p:sldLayoutId id="2147483882"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00" name="Shape 1400"/>
        <p:cNvGrpSpPr/>
        <p:nvPr/>
      </p:nvGrpSpPr>
      <p:grpSpPr>
        <a:xfrm>
          <a:off x="0" y="0"/>
          <a:ext cx="0" cy="0"/>
          <a:chOff x="0" y="0"/>
          <a:chExt cx="0" cy="0"/>
        </a:xfrm>
      </p:grpSpPr>
      <p:sp>
        <p:nvSpPr>
          <p:cNvPr id="1401" name="Google Shape;1401;p80"/>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02" name="Google Shape;1402;p8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03" name="Google Shape;1403;p8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04" name="Google Shape;1404;p8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05" name="Google Shape;1405;p8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0" r:id="rId17"/>
    <p:sldLayoutId id="2147483901" r:id="rId18"/>
    <p:sldLayoutId id="2147483902" r:id="rId19"/>
    <p:sldLayoutId id="2147483903" r:id="rId20"/>
    <p:sldLayoutId id="2147483904"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48" name="Shape 1548"/>
        <p:cNvGrpSpPr/>
        <p:nvPr/>
      </p:nvGrpSpPr>
      <p:grpSpPr>
        <a:xfrm>
          <a:off x="0" y="0"/>
          <a:ext cx="0" cy="0"/>
          <a:chOff x="0" y="0"/>
          <a:chExt cx="0" cy="0"/>
        </a:xfrm>
      </p:grpSpPr>
      <p:sp>
        <p:nvSpPr>
          <p:cNvPr id="1549" name="Google Shape;1549;p82"/>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0" name="Google Shape;1550;p8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51" name="Google Shape;1551;p8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52" name="Google Shape;1552;p8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53" name="Google Shape;1553;p8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 id="2147483920" r:id="rId15"/>
    <p:sldLayoutId id="2147483921" r:id="rId16"/>
    <p:sldLayoutId id="2147483922"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9" name="Shape 1659"/>
        <p:cNvGrpSpPr/>
        <p:nvPr/>
      </p:nvGrpSpPr>
      <p:grpSpPr>
        <a:xfrm>
          <a:off x="0" y="0"/>
          <a:ext cx="0" cy="0"/>
          <a:chOff x="0" y="0"/>
          <a:chExt cx="0" cy="0"/>
        </a:xfrm>
      </p:grpSpPr>
      <p:sp>
        <p:nvSpPr>
          <p:cNvPr id="1660" name="Google Shape;1660;p84"/>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61" name="Google Shape;1661;p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62" name="Google Shape;1662;p84"/>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63" name="Google Shape;1663;p84"/>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64" name="Google Shape;1664;p84"/>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37" r:id="rId14"/>
    <p:sldLayoutId id="2147483938" r:id="rId15"/>
    <p:sldLayoutId id="2147483939" r:id="rId16"/>
    <p:sldLayoutId id="2147483940" r:id="rId17"/>
    <p:sldLayoutId id="2147483941" r:id="rId18"/>
    <p:sldLayoutId id="2147483942" r:id="rId19"/>
    <p:sldLayoutId id="2147483943" r:id="rId20"/>
    <p:sldLayoutId id="2147483944"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1807" name="Shape 1807"/>
        <p:cNvGrpSpPr/>
        <p:nvPr/>
      </p:nvGrpSpPr>
      <p:grpSpPr>
        <a:xfrm>
          <a:off x="0" y="0"/>
          <a:ext cx="0" cy="0"/>
          <a:chOff x="0" y="0"/>
          <a:chExt cx="0" cy="0"/>
        </a:xfrm>
      </p:grpSpPr>
      <p:sp>
        <p:nvSpPr>
          <p:cNvPr id="1808" name="Google Shape;1808;p8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09" name="Google Shape;1809;p8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10" name="Google Shape;1810;p8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11" name="Google Shape;1811;p8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12" name="Google Shape;1812;p8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70" name="Shape 1870"/>
        <p:cNvGrpSpPr/>
        <p:nvPr/>
      </p:nvGrpSpPr>
      <p:grpSpPr>
        <a:xfrm>
          <a:off x="0" y="0"/>
          <a:ext cx="0" cy="0"/>
          <a:chOff x="0" y="0"/>
          <a:chExt cx="0" cy="0"/>
        </a:xfrm>
      </p:grpSpPr>
      <p:sp>
        <p:nvSpPr>
          <p:cNvPr id="1871" name="Google Shape;1871;p88"/>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72" name="Google Shape;1872;p8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73" name="Google Shape;1873;p8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74" name="Google Shape;1874;p8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75" name="Google Shape;1875;p8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 id="2147483967" r:id="rId12"/>
    <p:sldLayoutId id="2147483968" r:id="rId13"/>
    <p:sldLayoutId id="2147483969" r:id="rId14"/>
    <p:sldLayoutId id="2147483970" r:id="rId15"/>
    <p:sldLayoutId id="2147483971" r:id="rId16"/>
    <p:sldLayoutId id="2147483972"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81" name="Shape 1981"/>
        <p:cNvGrpSpPr/>
        <p:nvPr/>
      </p:nvGrpSpPr>
      <p:grpSpPr>
        <a:xfrm>
          <a:off x="0" y="0"/>
          <a:ext cx="0" cy="0"/>
          <a:chOff x="0" y="0"/>
          <a:chExt cx="0" cy="0"/>
        </a:xfrm>
      </p:grpSpPr>
      <p:sp>
        <p:nvSpPr>
          <p:cNvPr id="1982" name="Google Shape;1982;p90"/>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83" name="Google Shape;1983;p9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84" name="Google Shape;1984;p9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85" name="Google Shape;1985;p9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86" name="Google Shape;1986;p9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 id="2147483986" r:id="rId13"/>
    <p:sldLayoutId id="2147483987" r:id="rId14"/>
    <p:sldLayoutId id="2147483988" r:id="rId15"/>
    <p:sldLayoutId id="2147483989" r:id="rId16"/>
    <p:sldLayoutId id="2147483990" r:id="rId17"/>
    <p:sldLayoutId id="2147483991" r:id="rId18"/>
    <p:sldLayoutId id="2147483992" r:id="rId19"/>
    <p:sldLayoutId id="2147483993" r:id="rId20"/>
    <p:sldLayoutId id="2147483994"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29" name="Shape 2129"/>
        <p:cNvGrpSpPr/>
        <p:nvPr/>
      </p:nvGrpSpPr>
      <p:grpSpPr>
        <a:xfrm>
          <a:off x="0" y="0"/>
          <a:ext cx="0" cy="0"/>
          <a:chOff x="0" y="0"/>
          <a:chExt cx="0" cy="0"/>
        </a:xfrm>
      </p:grpSpPr>
      <p:sp>
        <p:nvSpPr>
          <p:cNvPr id="2130" name="Google Shape;2130;p92"/>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31" name="Google Shape;2131;p9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32" name="Google Shape;2132;p9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33" name="Google Shape;2133;p9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34" name="Google Shape;2134;p9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 id="2147484008" r:id="rId13"/>
    <p:sldLayoutId id="2147484009" r:id="rId14"/>
    <p:sldLayoutId id="2147484010" r:id="rId15"/>
    <p:sldLayoutId id="2147484011" r:id="rId16"/>
    <p:sldLayoutId id="2147484012" r:id="rId17"/>
    <p:sldLayoutId id="2147484013" r:id="rId18"/>
    <p:sldLayoutId id="2147484014"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59" name="Shape 225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 id="2147484027" r:id="rId12"/>
    <p:sldLayoutId id="2147484028" r:id="rId13"/>
    <p:sldLayoutId id="2147484029" r:id="rId14"/>
    <p:sldLayoutId id="2147484030" r:id="rId15"/>
    <p:sldLayoutId id="2147484031" r:id="rId16"/>
    <p:sldLayoutId id="2147484032" r:id="rId17"/>
    <p:sldLayoutId id="2147484033" r:id="rId18"/>
    <p:sldLayoutId id="2147484034" r:id="rId19"/>
    <p:sldLayoutId id="2147484035" r:id="rId20"/>
    <p:sldLayoutId id="2147484036" r:id="rId21"/>
    <p:sldLayoutId id="2147484037" r:id="rId22"/>
    <p:sldLayoutId id="2147484038" r:id="rId23"/>
    <p:sldLayoutId id="2147484039" r:id="rId24"/>
    <p:sldLayoutId id="2147484040" r:id="rId25"/>
    <p:sldLayoutId id="2147484041" r:id="rId26"/>
    <p:sldLayoutId id="2147484042"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2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89" name="Shape 2389"/>
        <p:cNvGrpSpPr/>
        <p:nvPr/>
      </p:nvGrpSpPr>
      <p:grpSpPr>
        <a:xfrm>
          <a:off x="0" y="0"/>
          <a:ext cx="0" cy="0"/>
          <a:chOff x="0" y="0"/>
          <a:chExt cx="0" cy="0"/>
        </a:xfrm>
      </p:grpSpPr>
      <p:sp>
        <p:nvSpPr>
          <p:cNvPr id="2390" name="Google Shape;2390;p9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91" name="Google Shape;2391;p9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92" name="Google Shape;2392;p9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93" name="Google Shape;2393;p9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94" name="Google Shape;2394;p9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 id="2147484056" r:id="rId13"/>
    <p:sldLayoutId id="2147484057" r:id="rId14"/>
    <p:sldLayoutId id="2147484058" r:id="rId15"/>
    <p:sldLayoutId id="2147484059" r:id="rId16"/>
    <p:sldLayoutId id="2147484060" r:id="rId17"/>
    <p:sldLayoutId id="2147484061" r:id="rId18"/>
    <p:sldLayoutId id="2147484062" r:id="rId19"/>
    <p:sldLayoutId id="2147484063" r:id="rId20"/>
    <p:sldLayoutId id="2147484064"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37" name="Shape 253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 id="2147484076" r:id="rId11"/>
    <p:sldLayoutId id="2147484077" r:id="rId12"/>
    <p:sldLayoutId id="2147484078" r:id="rId13"/>
    <p:sldLayoutId id="2147484079" r:id="rId14"/>
    <p:sldLayoutId id="2147484080" r:id="rId15"/>
    <p:sldLayoutId id="2147484081" r:id="rId16"/>
    <p:sldLayoutId id="2147484082" r:id="rId17"/>
    <p:sldLayoutId id="2147484083" r:id="rId18"/>
    <p:sldLayoutId id="2147484084" r:id="rId19"/>
    <p:sldLayoutId id="2147484085" r:id="rId20"/>
    <p:sldLayoutId id="2147484086" r:id="rId21"/>
    <p:sldLayoutId id="2147484087" r:id="rId22"/>
    <p:sldLayoutId id="2147484088" r:id="rId23"/>
    <p:sldLayoutId id="2147484089" r:id="rId24"/>
    <p:sldLayoutId id="2147484090" r:id="rId25"/>
    <p:sldLayoutId id="2147484091" r:id="rId26"/>
    <p:sldLayoutId id="2147484092"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2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67" name="Shape 2667"/>
        <p:cNvGrpSpPr/>
        <p:nvPr/>
      </p:nvGrpSpPr>
      <p:grpSpPr>
        <a:xfrm>
          <a:off x="0" y="0"/>
          <a:ext cx="0" cy="0"/>
          <a:chOff x="0" y="0"/>
          <a:chExt cx="0" cy="0"/>
        </a:xfrm>
      </p:grpSpPr>
      <p:sp>
        <p:nvSpPr>
          <p:cNvPr id="2668" name="Google Shape;2668;p100"/>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69" name="Google Shape;2669;p10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70" name="Google Shape;2670;p100"/>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71" name="Google Shape;2671;p100"/>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72" name="Google Shape;2672;p100"/>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 id="2147484105" r:id="rId12"/>
    <p:sldLayoutId id="2147484106" r:id="rId13"/>
    <p:sldLayoutId id="2147484107" r:id="rId14"/>
    <p:sldLayoutId id="2147484108" r:id="rId15"/>
    <p:sldLayoutId id="2147484109" r:id="rId16"/>
    <p:sldLayoutId id="2147484110" r:id="rId17"/>
    <p:sldLayoutId id="2147484111" r:id="rId18"/>
    <p:sldLayoutId id="2147484112" r:id="rId19"/>
    <p:sldLayoutId id="2147484113" r:id="rId20"/>
    <p:sldLayoutId id="2147484114"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15" name="Shape 2815"/>
        <p:cNvGrpSpPr/>
        <p:nvPr/>
      </p:nvGrpSpPr>
      <p:grpSpPr>
        <a:xfrm>
          <a:off x="0" y="0"/>
          <a:ext cx="0" cy="0"/>
          <a:chOff x="0" y="0"/>
          <a:chExt cx="0" cy="0"/>
        </a:xfrm>
      </p:grpSpPr>
      <p:sp>
        <p:nvSpPr>
          <p:cNvPr id="2816" name="Google Shape;2816;p102"/>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17" name="Google Shape;2817;p10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18" name="Google Shape;2818;p102"/>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19" name="Google Shape;2819;p102"/>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20" name="Google Shape;2820;p102"/>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116" r:id="rId1"/>
    <p:sldLayoutId id="2147484117" r:id="rId2"/>
    <p:sldLayoutId id="2147484118" r:id="rId3"/>
    <p:sldLayoutId id="2147484119" r:id="rId4"/>
    <p:sldLayoutId id="2147484120" r:id="rId5"/>
    <p:sldLayoutId id="2147484121" r:id="rId6"/>
    <p:sldLayoutId id="2147484122" r:id="rId7"/>
    <p:sldLayoutId id="2147484123" r:id="rId8"/>
    <p:sldLayoutId id="2147484124" r:id="rId9"/>
    <p:sldLayoutId id="2147484125" r:id="rId10"/>
    <p:sldLayoutId id="2147484126" r:id="rId11"/>
    <p:sldLayoutId id="2147484127" r:id="rId12"/>
    <p:sldLayoutId id="2147484128" r:id="rId13"/>
    <p:sldLayoutId id="2147484129" r:id="rId14"/>
    <p:sldLayoutId id="2147484130" r:id="rId15"/>
    <p:sldLayoutId id="2147484131" r:id="rId16"/>
    <p:sldLayoutId id="2147484132"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26" name="Shape 292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134" r:id="rId1"/>
    <p:sldLayoutId id="2147484135" r:id="rId2"/>
    <p:sldLayoutId id="2147484136" r:id="rId3"/>
    <p:sldLayoutId id="2147484137" r:id="rId4"/>
    <p:sldLayoutId id="2147484138" r:id="rId5"/>
    <p:sldLayoutId id="2147484139" r:id="rId6"/>
    <p:sldLayoutId id="2147484140" r:id="rId7"/>
    <p:sldLayoutId id="2147484141" r:id="rId8"/>
    <p:sldLayoutId id="2147484142" r:id="rId9"/>
    <p:sldLayoutId id="2147484143" r:id="rId10"/>
    <p:sldLayoutId id="2147484144" r:id="rId11"/>
    <p:sldLayoutId id="2147484145" r:id="rId12"/>
    <p:sldLayoutId id="2147484146" r:id="rId13"/>
    <p:sldLayoutId id="2147484147" r:id="rId14"/>
    <p:sldLayoutId id="2147484148" r:id="rId15"/>
    <p:sldLayoutId id="2147484149" r:id="rId16"/>
    <p:sldLayoutId id="2147484150" r:id="rId17"/>
    <p:sldLayoutId id="2147484151" r:id="rId18"/>
    <p:sldLayoutId id="2147484152" r:id="rId19"/>
    <p:sldLayoutId id="2147484153" r:id="rId20"/>
    <p:sldLayoutId id="2147484154" r:id="rId21"/>
    <p:sldLayoutId id="2147484155" r:id="rId22"/>
    <p:sldLayoutId id="2147484156" r:id="rId23"/>
    <p:sldLayoutId id="2147484157" r:id="rId24"/>
    <p:sldLayoutId id="2147484158" r:id="rId25"/>
    <p:sldLayoutId id="2147484159" r:id="rId26"/>
    <p:sldLayoutId id="2147484160"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2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56" name="Shape 3056"/>
        <p:cNvGrpSpPr/>
        <p:nvPr/>
      </p:nvGrpSpPr>
      <p:grpSpPr>
        <a:xfrm>
          <a:off x="0" y="0"/>
          <a:ext cx="0" cy="0"/>
          <a:chOff x="0" y="0"/>
          <a:chExt cx="0" cy="0"/>
        </a:xfrm>
      </p:grpSpPr>
      <p:sp>
        <p:nvSpPr>
          <p:cNvPr id="3057" name="Google Shape;3057;p106"/>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58" name="Google Shape;3058;p10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59" name="Google Shape;3059;p106"/>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60" name="Google Shape;3060;p106"/>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61" name="Google Shape;3061;p106"/>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162" r:id="rId1"/>
    <p:sldLayoutId id="2147484163" r:id="rId2"/>
    <p:sldLayoutId id="2147484164" r:id="rId3"/>
    <p:sldLayoutId id="2147484165" r:id="rId4"/>
    <p:sldLayoutId id="2147484166" r:id="rId5"/>
    <p:sldLayoutId id="2147484167" r:id="rId6"/>
    <p:sldLayoutId id="2147484168" r:id="rId7"/>
    <p:sldLayoutId id="2147484169" r:id="rId8"/>
    <p:sldLayoutId id="2147484170" r:id="rId9"/>
    <p:sldLayoutId id="2147484171" r:id="rId10"/>
    <p:sldLayoutId id="2147484172" r:id="rId11"/>
    <p:sldLayoutId id="2147484173" r:id="rId12"/>
    <p:sldLayoutId id="2147484174" r:id="rId13"/>
    <p:sldLayoutId id="2147484175" r:id="rId14"/>
    <p:sldLayoutId id="2147484176" r:id="rId15"/>
    <p:sldLayoutId id="2147484177" r:id="rId16"/>
    <p:sldLayoutId id="2147484178"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67" name="Shape 3167"/>
        <p:cNvGrpSpPr/>
        <p:nvPr/>
      </p:nvGrpSpPr>
      <p:grpSpPr>
        <a:xfrm>
          <a:off x="0" y="0"/>
          <a:ext cx="0" cy="0"/>
          <a:chOff x="0" y="0"/>
          <a:chExt cx="0" cy="0"/>
        </a:xfrm>
      </p:grpSpPr>
      <p:sp>
        <p:nvSpPr>
          <p:cNvPr id="3168" name="Google Shape;3168;p108"/>
          <p:cNvSpPr txBox="1"/>
          <p:nvPr>
            <p:ph type="title"/>
          </p:nvPr>
        </p:nvSpPr>
        <p:spPr>
          <a:xfrm>
            <a:off x="838200" y="36512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69" name="Google Shape;3169;p10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70" name="Google Shape;3170;p108"/>
          <p:cNvSpPr txBox="1"/>
          <p:nvPr>
            <p:ph idx="10" type="dt"/>
          </p:nvPr>
        </p:nvSpPr>
        <p:spPr>
          <a:xfrm>
            <a:off x="838200" y="6356366"/>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71" name="Google Shape;3171;p108"/>
          <p:cNvSpPr txBox="1"/>
          <p:nvPr>
            <p:ph idx="11" type="ftr"/>
          </p:nvPr>
        </p:nvSpPr>
        <p:spPr>
          <a:xfrm>
            <a:off x="4038600" y="6356366"/>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72" name="Google Shape;3172;p108"/>
          <p:cNvSpPr txBox="1"/>
          <p:nvPr>
            <p:ph idx="12" type="sldNum"/>
          </p:nvPr>
        </p:nvSpPr>
        <p:spPr>
          <a:xfrm>
            <a:off x="8610600" y="6356366"/>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 id="2147484191" r:id="rId12"/>
    <p:sldLayoutId id="2147484192" r:id="rId13"/>
    <p:sldLayoutId id="2147484193" r:id="rId14"/>
    <p:sldLayoutId id="2147484194" r:id="rId15"/>
    <p:sldLayoutId id="2147484195" r:id="rId16"/>
    <p:sldLayoutId id="2147484196" r:id="rId17"/>
    <p:sldLayoutId id="2147484197" r:id="rId18"/>
    <p:sldLayoutId id="2147484198" r:id="rId19"/>
    <p:sldLayoutId id="2147484199" r:id="rId20"/>
    <p:sldLayoutId id="2147484200"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15" name="Shape 331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202"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 id="2147484214" r:id="rId13"/>
    <p:sldLayoutId id="2147484215" r:id="rId14"/>
    <p:sldLayoutId id="2147484216" r:id="rId15"/>
    <p:sldLayoutId id="2147484217" r:id="rId16"/>
    <p:sldLayoutId id="2147484218" r:id="rId17"/>
    <p:sldLayoutId id="2147484219" r:id="rId18"/>
    <p:sldLayoutId id="2147484220" r:id="rId19"/>
    <p:sldLayoutId id="2147484221" r:id="rId20"/>
    <p:sldLayoutId id="2147484222" r:id="rId21"/>
    <p:sldLayoutId id="2147484223" r:id="rId22"/>
    <p:sldLayoutId id="2147484224" r:id="rId23"/>
    <p:sldLayoutId id="2147484225" r:id="rId24"/>
    <p:sldLayoutId id="2147484226" r:id="rId25"/>
    <p:sldLayoutId id="2147484227" r:id="rId26"/>
    <p:sldLayoutId id="2147484228"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png"/><Relationship Id="rId4" Type="http://schemas.openxmlformats.org/officeDocument/2006/relationships/image" Target="../media/image23.png"/><Relationship Id="rId5"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29.png"/><Relationship Id="rId5"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xml"/><Relationship Id="rId3"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31.png"/><Relationship Id="rId5" Type="http://schemas.openxmlformats.org/officeDocument/2006/relationships/image" Target="../media/image21.png"/><Relationship Id="rId6"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8.xml"/><Relationship Id="rId3" Type="http://schemas.openxmlformats.org/officeDocument/2006/relationships/image" Target="../media/image33.png"/><Relationship Id="rId4" Type="http://schemas.openxmlformats.org/officeDocument/2006/relationships/image" Target="../media/image19.png"/><Relationship Id="rId5" Type="http://schemas.openxmlformats.org/officeDocument/2006/relationships/image" Target="../media/image28.png"/><Relationship Id="rId6" Type="http://schemas.openxmlformats.org/officeDocument/2006/relationships/image" Target="../media/image32.png"/><Relationship Id="rId7"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9.xml"/><Relationship Id="rId3" Type="http://schemas.openxmlformats.org/officeDocument/2006/relationships/image" Target="../media/image33.png"/><Relationship Id="rId4" Type="http://schemas.openxmlformats.org/officeDocument/2006/relationships/image" Target="../media/image19.png"/><Relationship Id="rId5"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10.xml"/><Relationship Id="rId3" Type="http://schemas.openxmlformats.org/officeDocument/2006/relationships/image" Target="../media/image33.png"/><Relationship Id="rId4" Type="http://schemas.openxmlformats.org/officeDocument/2006/relationships/image" Target="../media/image19.png"/><Relationship Id="rId5"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1.xml"/><Relationship Id="rId3" Type="http://schemas.openxmlformats.org/officeDocument/2006/relationships/image" Target="../media/image47.gif"/><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12.xml"/><Relationship Id="rId3" Type="http://schemas.openxmlformats.org/officeDocument/2006/relationships/image" Target="../media/image50.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8.xml"/><Relationship Id="rId2" Type="http://schemas.openxmlformats.org/officeDocument/2006/relationships/notesSlide" Target="../notesSlides/notesSlide13.xml"/><Relationship Id="rId3" Type="http://schemas.openxmlformats.org/officeDocument/2006/relationships/image" Target="../media/image39.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8.xml"/><Relationship Id="rId2" Type="http://schemas.openxmlformats.org/officeDocument/2006/relationships/notesSlide" Target="../notesSlides/notesSlide14.xml"/><Relationship Id="rId3" Type="http://schemas.openxmlformats.org/officeDocument/2006/relationships/image" Target="../media/image44.png"/><Relationship Id="rId4" Type="http://schemas.openxmlformats.org/officeDocument/2006/relationships/image" Target="../media/image61.png"/><Relationship Id="rId5" Type="http://schemas.openxmlformats.org/officeDocument/2006/relationships/image" Target="../media/image36.png"/><Relationship Id="rId6" Type="http://schemas.openxmlformats.org/officeDocument/2006/relationships/image" Target="../media/image4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8.xml"/><Relationship Id="rId2" Type="http://schemas.openxmlformats.org/officeDocument/2006/relationships/notesSlide" Target="../notesSlides/notesSlide16.xml"/><Relationship Id="rId3" Type="http://schemas.openxmlformats.org/officeDocument/2006/relationships/image" Target="../media/image35.png"/><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notesSlide" Target="../notesSlides/notesSlide17.xml"/><Relationship Id="rId3" Type="http://schemas.openxmlformats.org/officeDocument/2006/relationships/image" Target="../media/image43.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7.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11.png"/><Relationship Id="rId5"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7.xml"/><Relationship Id="rId2" Type="http://schemas.openxmlformats.org/officeDocument/2006/relationships/notesSlide" Target="../notesSlides/notesSlide19.xml"/><Relationship Id="rId3" Type="http://schemas.openxmlformats.org/officeDocument/2006/relationships/image" Target="../media/image52.png"/><Relationship Id="rId4" Type="http://schemas.openxmlformats.org/officeDocument/2006/relationships/image" Target="../media/image51.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4.xml"/><Relationship Id="rId2" Type="http://schemas.openxmlformats.org/officeDocument/2006/relationships/notesSlide" Target="../notesSlides/notesSlide20.xml"/><Relationship Id="rId3" Type="http://schemas.openxmlformats.org/officeDocument/2006/relationships/image" Target="../media/image5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5.xml"/><Relationship Id="rId2" Type="http://schemas.openxmlformats.org/officeDocument/2006/relationships/notesSlide" Target="../notesSlides/notesSlide21.xml"/><Relationship Id="rId3" Type="http://schemas.openxmlformats.org/officeDocument/2006/relationships/image" Target="../media/image54.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5.xml"/><Relationship Id="rId2" Type="http://schemas.openxmlformats.org/officeDocument/2006/relationships/notesSlide" Target="../notesSlides/notesSlide22.xml"/><Relationship Id="rId3" Type="http://schemas.openxmlformats.org/officeDocument/2006/relationships/image" Target="../media/image5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5.xml"/><Relationship Id="rId2" Type="http://schemas.openxmlformats.org/officeDocument/2006/relationships/notesSlide" Target="../notesSlides/notesSlide23.xml"/><Relationship Id="rId3" Type="http://schemas.openxmlformats.org/officeDocument/2006/relationships/image" Target="../media/image5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2.xml"/><Relationship Id="rId2" Type="http://schemas.openxmlformats.org/officeDocument/2006/relationships/notesSlide" Target="../notesSlides/notesSlide24.xml"/><Relationship Id="rId3" Type="http://schemas.openxmlformats.org/officeDocument/2006/relationships/image" Target="../media/image5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2.xml"/><Relationship Id="rId2" Type="http://schemas.openxmlformats.org/officeDocument/2006/relationships/notesSlide" Target="../notesSlides/notesSlide26.xml"/><Relationship Id="rId3" Type="http://schemas.openxmlformats.org/officeDocument/2006/relationships/image" Target="../media/image60.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9.xml"/><Relationship Id="rId2" Type="http://schemas.openxmlformats.org/officeDocument/2006/relationships/notesSlide" Target="../notesSlides/notesSlide27.xml"/><Relationship Id="rId3" Type="http://schemas.openxmlformats.org/officeDocument/2006/relationships/image" Target="../media/image61.png"/><Relationship Id="rId4" Type="http://schemas.openxmlformats.org/officeDocument/2006/relationships/image" Target="../media/image58.png"/><Relationship Id="rId5"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9.xml"/><Relationship Id="rId2" Type="http://schemas.openxmlformats.org/officeDocument/2006/relationships/notesSlide" Target="../notesSlides/notesSlide28.xml"/><Relationship Id="rId3" Type="http://schemas.openxmlformats.org/officeDocument/2006/relationships/image" Target="../media/image61.png"/><Relationship Id="rId4" Type="http://schemas.openxmlformats.org/officeDocument/2006/relationships/image" Target="../media/image58.png"/><Relationship Id="rId5"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9.xml"/><Relationship Id="rId2" Type="http://schemas.openxmlformats.org/officeDocument/2006/relationships/notesSlide" Target="../notesSlides/notesSlide29.xml"/><Relationship Id="rId3" Type="http://schemas.openxmlformats.org/officeDocument/2006/relationships/image" Target="../media/image61.png"/><Relationship Id="rId4" Type="http://schemas.openxmlformats.org/officeDocument/2006/relationships/image" Target="../media/image58.png"/><Relationship Id="rId5"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9.xml"/><Relationship Id="rId2" Type="http://schemas.openxmlformats.org/officeDocument/2006/relationships/notesSlide" Target="../notesSlides/notesSlide30.xml"/><Relationship Id="rId3" Type="http://schemas.openxmlformats.org/officeDocument/2006/relationships/image" Target="../media/image58.png"/><Relationship Id="rId4" Type="http://schemas.openxmlformats.org/officeDocument/2006/relationships/image" Target="../media/image33.png"/><Relationship Id="rId5"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30.xml"/><Relationship Id="rId2" Type="http://schemas.openxmlformats.org/officeDocument/2006/relationships/notesSlide" Target="../notesSlides/notesSlide31.xml"/><Relationship Id="rId3" Type="http://schemas.openxmlformats.org/officeDocument/2006/relationships/image" Target="../media/image54.png"/><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49.xml"/><Relationship Id="rId2" Type="http://schemas.openxmlformats.org/officeDocument/2006/relationships/notesSlide" Target="../notesSlides/notesSlide32.xml"/><Relationship Id="rId3" Type="http://schemas.openxmlformats.org/officeDocument/2006/relationships/image" Target="../media/image6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6.xml"/><Relationship Id="rId2" Type="http://schemas.openxmlformats.org/officeDocument/2006/relationships/notesSlide" Target="../notesSlides/notesSlide33.xml"/><Relationship Id="rId3" Type="http://schemas.openxmlformats.org/officeDocument/2006/relationships/image" Target="../media/image33.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97.xml"/><Relationship Id="rId2" Type="http://schemas.openxmlformats.org/officeDocument/2006/relationships/notesSlide" Target="../notesSlides/notesSlide34.xml"/><Relationship Id="rId3" Type="http://schemas.openxmlformats.org/officeDocument/2006/relationships/image" Target="../media/image7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6.xml"/><Relationship Id="rId2" Type="http://schemas.openxmlformats.org/officeDocument/2006/relationships/notesSlide" Target="../notesSlides/notesSlide35.xml"/><Relationship Id="rId3" Type="http://schemas.openxmlformats.org/officeDocument/2006/relationships/image" Target="../media/image61.png"/><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6.xml"/><Relationship Id="rId2" Type="http://schemas.openxmlformats.org/officeDocument/2006/relationships/notesSlide" Target="../notesSlides/notesSlide36.xml"/><Relationship Id="rId3" Type="http://schemas.openxmlformats.org/officeDocument/2006/relationships/image" Target="../media/image61.png"/><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6.xml"/><Relationship Id="rId2" Type="http://schemas.openxmlformats.org/officeDocument/2006/relationships/notesSlide" Target="../notesSlides/notesSlide37.xml"/><Relationship Id="rId3" Type="http://schemas.openxmlformats.org/officeDocument/2006/relationships/image" Target="../media/image33.png"/><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6.xml"/><Relationship Id="rId2" Type="http://schemas.openxmlformats.org/officeDocument/2006/relationships/notesSlide" Target="../notesSlides/notesSlide38.xml"/><Relationship Id="rId3" Type="http://schemas.openxmlformats.org/officeDocument/2006/relationships/image" Target="../media/image33.png"/><Relationship Id="rId4" Type="http://schemas.openxmlformats.org/officeDocument/2006/relationships/image" Target="../media/image1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24.xml"/><Relationship Id="rId2" Type="http://schemas.openxmlformats.org/officeDocument/2006/relationships/notesSlide" Target="../notesSlides/notesSlide39.xml"/><Relationship Id="rId3" Type="http://schemas.openxmlformats.org/officeDocument/2006/relationships/image" Target="../media/image63.png"/><Relationship Id="rId4" Type="http://schemas.openxmlformats.org/officeDocument/2006/relationships/image" Target="../media/image33.png"/><Relationship Id="rId5" Type="http://schemas.openxmlformats.org/officeDocument/2006/relationships/image" Target="../media/image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24.xml"/><Relationship Id="rId2" Type="http://schemas.openxmlformats.org/officeDocument/2006/relationships/notesSlide" Target="../notesSlides/notesSlide40.xml"/><Relationship Id="rId3" Type="http://schemas.openxmlformats.org/officeDocument/2006/relationships/image" Target="../media/image33.png"/><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24.xml"/><Relationship Id="rId2" Type="http://schemas.openxmlformats.org/officeDocument/2006/relationships/notesSlide" Target="../notesSlides/notesSlide41.xml"/><Relationship Id="rId3" Type="http://schemas.openxmlformats.org/officeDocument/2006/relationships/image" Target="../media/image33.png"/><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24.xml"/><Relationship Id="rId2" Type="http://schemas.openxmlformats.org/officeDocument/2006/relationships/notesSlide" Target="../notesSlides/notesSlide42.xml"/><Relationship Id="rId3" Type="http://schemas.openxmlformats.org/officeDocument/2006/relationships/image" Target="../media/image63.png"/><Relationship Id="rId4" Type="http://schemas.openxmlformats.org/officeDocument/2006/relationships/image" Target="../media/image1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45.xml"/><Relationship Id="rId2" Type="http://schemas.openxmlformats.org/officeDocument/2006/relationships/notesSlide" Target="../notesSlides/notesSlide43.xml"/><Relationship Id="rId3" Type="http://schemas.openxmlformats.org/officeDocument/2006/relationships/image" Target="../media/image68.png"/><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62.xml"/><Relationship Id="rId2" Type="http://schemas.openxmlformats.org/officeDocument/2006/relationships/notesSlide" Target="../notesSlides/notesSlide44.xml"/><Relationship Id="rId3" Type="http://schemas.openxmlformats.org/officeDocument/2006/relationships/image" Target="../media/image7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notesSlide" Target="../notesSlides/notesSlide45.xml"/><Relationship Id="rId3" Type="http://schemas.openxmlformats.org/officeDocument/2006/relationships/image" Target="../media/image33.png"/><Relationship Id="rId4" Type="http://schemas.openxmlformats.org/officeDocument/2006/relationships/image" Target="../media/image1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06.xml"/><Relationship Id="rId2" Type="http://schemas.openxmlformats.org/officeDocument/2006/relationships/notesSlide" Target="../notesSlides/notesSlide46.xml"/><Relationship Id="rId3" Type="http://schemas.openxmlformats.org/officeDocument/2006/relationships/image" Target="../media/image54.png"/><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27.xml"/><Relationship Id="rId2" Type="http://schemas.openxmlformats.org/officeDocument/2006/relationships/notesSlide" Target="../notesSlides/notesSlide47.xml"/><Relationship Id="rId3" Type="http://schemas.openxmlformats.org/officeDocument/2006/relationships/image" Target="../media/image4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07.xml"/><Relationship Id="rId2" Type="http://schemas.openxmlformats.org/officeDocument/2006/relationships/notesSlide" Target="../notesSlides/notesSlide48.xml"/><Relationship Id="rId3" Type="http://schemas.openxmlformats.org/officeDocument/2006/relationships/image" Target="../media/image54.png"/><Relationship Id="rId4" Type="http://schemas.openxmlformats.org/officeDocument/2006/relationships/image" Target="../media/image6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07.xml"/><Relationship Id="rId2" Type="http://schemas.openxmlformats.org/officeDocument/2006/relationships/notesSlide" Target="../notesSlides/notesSlide49.xml"/><Relationship Id="rId3" Type="http://schemas.openxmlformats.org/officeDocument/2006/relationships/image" Target="../media/image54.png"/><Relationship Id="rId4" Type="http://schemas.openxmlformats.org/officeDocument/2006/relationships/image" Target="../media/image6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07.xml"/><Relationship Id="rId2" Type="http://schemas.openxmlformats.org/officeDocument/2006/relationships/notesSlide" Target="../notesSlides/notesSlide50.xml"/><Relationship Id="rId3" Type="http://schemas.openxmlformats.org/officeDocument/2006/relationships/image" Target="../media/image54.png"/><Relationship Id="rId4" Type="http://schemas.openxmlformats.org/officeDocument/2006/relationships/image" Target="../media/image7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07.xml"/><Relationship Id="rId2" Type="http://schemas.openxmlformats.org/officeDocument/2006/relationships/notesSlide" Target="../notesSlides/notesSlide51.xml"/><Relationship Id="rId3" Type="http://schemas.openxmlformats.org/officeDocument/2006/relationships/image" Target="../media/image54.png"/><Relationship Id="rId4" Type="http://schemas.openxmlformats.org/officeDocument/2006/relationships/image" Target="../media/image66.png"/><Relationship Id="rId5"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9" name="Shape 3449"/>
        <p:cNvGrpSpPr/>
        <p:nvPr/>
      </p:nvGrpSpPr>
      <p:grpSpPr>
        <a:xfrm>
          <a:off x="0" y="0"/>
          <a:ext cx="0" cy="0"/>
          <a:chOff x="0" y="0"/>
          <a:chExt cx="0" cy="0"/>
        </a:xfrm>
      </p:grpSpPr>
      <p:pic>
        <p:nvPicPr>
          <p:cNvPr descr="الصفحة الرئيسية" id="3450" name="Google Shape;3450;p1"/>
          <p:cNvPicPr preferRelativeResize="0"/>
          <p:nvPr/>
        </p:nvPicPr>
        <p:blipFill rotWithShape="1">
          <a:blip r:embed="rId3">
            <a:alphaModFix/>
          </a:blip>
          <a:srcRect b="0" l="0" r="0" t="0"/>
          <a:stretch/>
        </p:blipFill>
        <p:spPr>
          <a:xfrm>
            <a:off x="3909511" y="183876"/>
            <a:ext cx="4372980" cy="663104"/>
          </a:xfrm>
          <a:prstGeom prst="rect">
            <a:avLst/>
          </a:prstGeom>
          <a:noFill/>
          <a:ln>
            <a:noFill/>
          </a:ln>
        </p:spPr>
      </p:pic>
      <p:sp>
        <p:nvSpPr>
          <p:cNvPr id="3451" name="Google Shape;3451;p1"/>
          <p:cNvSpPr/>
          <p:nvPr/>
        </p:nvSpPr>
        <p:spPr>
          <a:xfrm>
            <a:off x="4875843" y="3464899"/>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452" name="Google Shape;3452;p1"/>
          <p:cNvSpPr txBox="1"/>
          <p:nvPr/>
        </p:nvSpPr>
        <p:spPr>
          <a:xfrm>
            <a:off x="9769963" y="3602745"/>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اللبنة </a:t>
            </a:r>
            <a:endParaRPr/>
          </a:p>
        </p:txBody>
      </p:sp>
      <p:sp>
        <p:nvSpPr>
          <p:cNvPr id="3453" name="Google Shape;3453;p1"/>
          <p:cNvSpPr/>
          <p:nvPr/>
        </p:nvSpPr>
        <p:spPr>
          <a:xfrm>
            <a:off x="9623138"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454" name="Google Shape;3454;p1"/>
          <p:cNvSpPr/>
          <p:nvPr/>
        </p:nvSpPr>
        <p:spPr>
          <a:xfrm>
            <a:off x="4872830"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455" name="Google Shape;3455;p1"/>
          <p:cNvSpPr txBox="1"/>
          <p:nvPr/>
        </p:nvSpPr>
        <p:spPr>
          <a:xfrm>
            <a:off x="9688973" y="4549759"/>
            <a:ext cx="1555595" cy="395173"/>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3456" name="Google Shape;3456;p1"/>
          <p:cNvSpPr/>
          <p:nvPr/>
        </p:nvSpPr>
        <p:spPr>
          <a:xfrm>
            <a:off x="9623138"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457" name="Google Shape;3457;p1"/>
          <p:cNvSpPr txBox="1"/>
          <p:nvPr/>
        </p:nvSpPr>
        <p:spPr>
          <a:xfrm>
            <a:off x="6095999" y="1666882"/>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6000" u="none" cap="none" strike="noStrike">
                <a:solidFill>
                  <a:srgbClr val="002060"/>
                </a:solidFill>
                <a:latin typeface="Calibri"/>
                <a:ea typeface="Calibri"/>
                <a:cs typeface="Calibri"/>
                <a:sym typeface="Calibri"/>
              </a:rPr>
              <a:t>مادَّةُ اللُّغةِ العَربيَّةِ</a:t>
            </a:r>
            <a:endParaRPr b="0" i="0" sz="6000" u="none" cap="none" strike="noStrike">
              <a:solidFill>
                <a:srgbClr val="000000"/>
              </a:solidFill>
              <a:latin typeface="Calibri"/>
              <a:ea typeface="Calibri"/>
              <a:cs typeface="Calibri"/>
              <a:sym typeface="Calibri"/>
            </a:endParaRPr>
          </a:p>
        </p:txBody>
      </p:sp>
      <p:grpSp>
        <p:nvGrpSpPr>
          <p:cNvPr id="3458" name="Google Shape;3458;p1"/>
          <p:cNvGrpSpPr/>
          <p:nvPr/>
        </p:nvGrpSpPr>
        <p:grpSpPr>
          <a:xfrm>
            <a:off x="917856" y="1127575"/>
            <a:ext cx="1782933" cy="1428585"/>
            <a:chOff x="917856" y="1127574"/>
            <a:chExt cx="1782933" cy="1428585"/>
          </a:xfrm>
        </p:grpSpPr>
        <p:pic>
          <p:nvPicPr>
            <p:cNvPr id="3459" name="Google Shape;3459;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3460" name="Google Shape;3460;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spcBef>
                  <a:spcPts val="0"/>
                </a:spcBef>
                <a:spcAft>
                  <a:spcPts val="0"/>
                </a:spcAft>
                <a:buNone/>
              </a:pPr>
              <a:r>
                <a:rPr b="1" i="0" lang="ar-MA" sz="2400" u="none" cap="none" strike="noStrike">
                  <a:solidFill>
                    <a:srgbClr val="FFFFFF"/>
                  </a:solidFill>
                  <a:latin typeface="Dosis"/>
                  <a:ea typeface="Dosis"/>
                  <a:cs typeface="Dosis"/>
                  <a:sym typeface="Dosis"/>
                </a:rPr>
                <a:t>الاولى</a:t>
              </a:r>
              <a:endParaRPr b="1" i="0" sz="2400" u="none" cap="none" strike="noStrike">
                <a:solidFill>
                  <a:srgbClr val="FFFFFF"/>
                </a:solidFill>
                <a:latin typeface="Dosis"/>
                <a:ea typeface="Dosis"/>
                <a:cs typeface="Dosis"/>
                <a:sym typeface="Dosis"/>
              </a:endParaRPr>
            </a:p>
            <a:p>
              <a:pPr indent="0" lvl="0" marL="0" marR="0" rtl="0" algn="ctr">
                <a:spcBef>
                  <a:spcPts val="0"/>
                </a:spcBef>
                <a:spcAft>
                  <a:spcPts val="0"/>
                </a:spcAft>
                <a:buNone/>
              </a:pPr>
              <a:r>
                <a:rPr b="1" i="0" lang="ar-MA" sz="2400" u="none" cap="none" strike="noStrike">
                  <a:solidFill>
                    <a:srgbClr val="FFFFFF"/>
                  </a:solidFill>
                  <a:latin typeface="Arial"/>
                  <a:ea typeface="Arial"/>
                  <a:cs typeface="Arial"/>
                  <a:sym typeface="Arial"/>
                </a:rPr>
                <a:t>إعدادي</a:t>
              </a:r>
              <a:endParaRPr/>
            </a:p>
          </p:txBody>
        </p:sp>
      </p:grpSp>
      <p:pic>
        <p:nvPicPr>
          <p:cNvPr id="3461" name="Google Shape;3461;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3462" name="Google Shape;3462;p1"/>
          <p:cNvSpPr/>
          <p:nvPr/>
        </p:nvSpPr>
        <p:spPr>
          <a:xfrm>
            <a:off x="4895238" y="5263232"/>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463" name="Google Shape;3463;p1"/>
          <p:cNvSpPr txBox="1"/>
          <p:nvPr/>
        </p:nvSpPr>
        <p:spPr>
          <a:xfrm>
            <a:off x="9789359" y="5401066"/>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الحصة </a:t>
            </a:r>
            <a:endParaRPr/>
          </a:p>
        </p:txBody>
      </p:sp>
      <p:sp>
        <p:nvSpPr>
          <p:cNvPr id="3464" name="Google Shape;3464;p1"/>
          <p:cNvSpPr/>
          <p:nvPr/>
        </p:nvSpPr>
        <p:spPr>
          <a:xfrm>
            <a:off x="9642535"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465" name="Google Shape;3465;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466" name="Google Shape;3466;p1"/>
          <p:cNvSpPr txBox="1"/>
          <p:nvPr/>
        </p:nvSpPr>
        <p:spPr>
          <a:xfrm>
            <a:off x="9691749" y="6181833"/>
            <a:ext cx="1555595" cy="395173"/>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3467" name="Google Shape;3467;p1"/>
          <p:cNvSpPr/>
          <p:nvPr/>
        </p:nvSpPr>
        <p:spPr>
          <a:xfrm>
            <a:off x="9625913"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468" name="Google Shape;3468;p1"/>
          <p:cNvSpPr txBox="1"/>
          <p:nvPr/>
        </p:nvSpPr>
        <p:spPr>
          <a:xfrm>
            <a:off x="4928037" y="3695875"/>
            <a:ext cx="4727891" cy="424732"/>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400" u="none" cap="none" strike="noStrike">
                <a:solidFill>
                  <a:schemeClr val="lt1"/>
                </a:solidFill>
                <a:latin typeface="Arial"/>
                <a:ea typeface="Arial"/>
                <a:cs typeface="Arial"/>
                <a:sym typeface="Arial"/>
              </a:rPr>
              <a:t>2 - الطَلاقَةُ والفَهْمُ على مستوى الفقرة</a:t>
            </a:r>
            <a:endParaRPr b="1" i="0" sz="2400" u="none" cap="none" strike="noStrike">
              <a:solidFill>
                <a:schemeClr val="lt1"/>
              </a:solidFill>
              <a:latin typeface="Arial"/>
              <a:ea typeface="Arial"/>
              <a:cs typeface="Arial"/>
              <a:sym typeface="Arial"/>
            </a:endParaRPr>
          </a:p>
        </p:txBody>
      </p:sp>
      <p:sp>
        <p:nvSpPr>
          <p:cNvPr id="3469" name="Google Shape;3469;p1"/>
          <p:cNvSpPr txBox="1"/>
          <p:nvPr/>
        </p:nvSpPr>
        <p:spPr>
          <a:xfrm>
            <a:off x="6726893" y="4513325"/>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الخامس</a:t>
            </a:r>
            <a:endParaRPr b="1" i="0" sz="2400" u="none" cap="none" strike="noStrike">
              <a:solidFill>
                <a:srgbClr val="FFFFFF"/>
              </a:solidFill>
              <a:latin typeface="Calibri"/>
              <a:ea typeface="Calibri"/>
              <a:cs typeface="Calibri"/>
              <a:sym typeface="Calibri"/>
            </a:endParaRPr>
          </a:p>
        </p:txBody>
      </p:sp>
      <p:sp>
        <p:nvSpPr>
          <p:cNvPr id="3470" name="Google Shape;3470;p1"/>
          <p:cNvSpPr txBox="1"/>
          <p:nvPr/>
        </p:nvSpPr>
        <p:spPr>
          <a:xfrm>
            <a:off x="6920045" y="5401403"/>
            <a:ext cx="1555595" cy="395173"/>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الاولى</a:t>
            </a:r>
            <a:endParaRPr b="1" i="0" sz="2400" u="none" cap="none" strike="noStrike">
              <a:solidFill>
                <a:srgbClr val="FFFFFF"/>
              </a:solidFill>
              <a:latin typeface="Calibri"/>
              <a:ea typeface="Calibri"/>
              <a:cs typeface="Calibri"/>
              <a:sym typeface="Calibri"/>
            </a:endParaRPr>
          </a:p>
        </p:txBody>
      </p:sp>
      <p:sp>
        <p:nvSpPr>
          <p:cNvPr id="3471" name="Google Shape;3471;p1"/>
          <p:cNvSpPr txBox="1"/>
          <p:nvPr/>
        </p:nvSpPr>
        <p:spPr>
          <a:xfrm>
            <a:off x="4800812" y="6206684"/>
            <a:ext cx="4988547" cy="291490"/>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1800" u="none" cap="none" strike="noStrike">
                <a:solidFill>
                  <a:schemeClr val="lt1"/>
                </a:solidFill>
                <a:latin typeface="Arial"/>
                <a:ea typeface="Arial"/>
                <a:cs typeface="Arial"/>
                <a:sym typeface="Arial"/>
              </a:rPr>
              <a:t>أقرأ بطلاقة وأفهم فقرة تفسيرية عن ظاهرة طبيعية ص:35</a:t>
            </a:r>
            <a:endParaRPr b="1" i="0" sz="18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475" name="Shape 3475"/>
        <p:cNvGrpSpPr/>
        <p:nvPr/>
      </p:nvGrpSpPr>
      <p:grpSpPr>
        <a:xfrm>
          <a:off x="0" y="0"/>
          <a:ext cx="0" cy="0"/>
          <a:chOff x="0" y="0"/>
          <a:chExt cx="0" cy="0"/>
        </a:xfrm>
      </p:grpSpPr>
      <p:sp>
        <p:nvSpPr>
          <p:cNvPr id="3476" name="Google Shape;3476;p2"/>
          <p:cNvSpPr/>
          <p:nvPr/>
        </p:nvSpPr>
        <p:spPr>
          <a:xfrm>
            <a:off x="7398017"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3477" name="Google Shape;3477;p2"/>
          <p:cNvGrpSpPr/>
          <p:nvPr/>
        </p:nvGrpSpPr>
        <p:grpSpPr>
          <a:xfrm>
            <a:off x="281589" y="1191271"/>
            <a:ext cx="11655483" cy="5204133"/>
            <a:chOff x="281589" y="1191271"/>
            <a:chExt cx="11655482" cy="5204133"/>
          </a:xfrm>
        </p:grpSpPr>
        <p:sp>
          <p:nvSpPr>
            <p:cNvPr id="3478" name="Google Shape;3478;p2"/>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cxnSp>
          <p:nvCxnSpPr>
            <p:cNvPr id="3479" name="Google Shape;3479;p2"/>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80" name="Google Shape;3480;p2"/>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3481" name="Google Shape;3481;p2"/>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3482" name="Google Shape;3482;p2"/>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3483" name="Google Shape;3483;p2"/>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3484" name="Google Shape;3484;p2"/>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3485" name="Google Shape;3485;p2"/>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الفقرة</a:t>
              </a:r>
              <a:endParaRPr b="1" i="0" sz="2000" u="none" cap="none" strike="noStrike">
                <a:solidFill>
                  <a:srgbClr val="FFFFFF"/>
                </a:solidFill>
                <a:latin typeface="Arial"/>
                <a:ea typeface="Arial"/>
                <a:cs typeface="Arial"/>
                <a:sym typeface="Arial"/>
              </a:endParaRPr>
            </a:p>
          </p:txBody>
        </p:sp>
        <p:sp>
          <p:nvSpPr>
            <p:cNvPr id="3486" name="Google Shape;3486;p2"/>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3487" name="Google Shape;3487;p2"/>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88" name="Google Shape;3488;p2"/>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89" name="Google Shape;3489;p2"/>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90" name="Google Shape;3490;p2"/>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91" name="Google Shape;3491;p2"/>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92" name="Google Shape;3492;p2"/>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93" name="Google Shape;3493;p2"/>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94" name="Google Shape;3494;p2"/>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95" name="Google Shape;3495;p2"/>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96" name="Google Shape;3496;p2"/>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97" name="Google Shape;3497;p2"/>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98" name="Google Shape;3498;p2"/>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99" name="Google Shape;3499;p2"/>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500" name="Google Shape;3500;p2"/>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3501" name="Google Shape;3501;p2"/>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3502" name="Google Shape;3502;p2"/>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3503" name="Google Shape;3503;p2"/>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3504" name="Google Shape;3504;p2"/>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3505" name="Google Shape;3505;p2"/>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3506" name="Google Shape;3506;p2"/>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3507" name="Google Shape;3507;p2"/>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508" name="Google Shape;3508;p2"/>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509" name="Google Shape;3509;p2"/>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3510" name="Google Shape;3510;p2"/>
          <p:cNvSpPr txBox="1"/>
          <p:nvPr/>
        </p:nvSpPr>
        <p:spPr>
          <a:xfrm>
            <a:off x="5643649" y="6048817"/>
            <a:ext cx="1172307"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3511" name="Google Shape;3511;p2"/>
          <p:cNvSpPr txBox="1"/>
          <p:nvPr/>
        </p:nvSpPr>
        <p:spPr>
          <a:xfrm>
            <a:off x="7008995" y="2773809"/>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M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3512" name="Google Shape;3512;p2"/>
          <p:cNvPicPr preferRelativeResize="0"/>
          <p:nvPr/>
        </p:nvPicPr>
        <p:blipFill rotWithShape="1">
          <a:blip r:embed="rId4">
            <a:alphaModFix/>
          </a:blip>
          <a:srcRect b="0" l="0" r="0" t="0"/>
          <a:stretch/>
        </p:blipFill>
        <p:spPr>
          <a:xfrm>
            <a:off x="7210884" y="2322069"/>
            <a:ext cx="374245" cy="374245"/>
          </a:xfrm>
          <a:prstGeom prst="rect">
            <a:avLst/>
          </a:prstGeom>
          <a:noFill/>
          <a:ln>
            <a:noFill/>
          </a:ln>
        </p:spPr>
      </p:pic>
      <p:pic>
        <p:nvPicPr>
          <p:cNvPr descr="Image générée" id="3513" name="Google Shape;3513;p2"/>
          <p:cNvPicPr preferRelativeResize="0"/>
          <p:nvPr/>
        </p:nvPicPr>
        <p:blipFill rotWithShape="1">
          <a:blip r:embed="rId5">
            <a:alphaModFix/>
          </a:blip>
          <a:srcRect b="10678" l="0" r="0" t="11064"/>
          <a:stretch/>
        </p:blipFill>
        <p:spPr>
          <a:xfrm>
            <a:off x="11102582" y="182717"/>
            <a:ext cx="727815" cy="85435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517" name="Shape 3517"/>
        <p:cNvGrpSpPr/>
        <p:nvPr/>
      </p:nvGrpSpPr>
      <p:grpSpPr>
        <a:xfrm>
          <a:off x="0" y="0"/>
          <a:ext cx="0" cy="0"/>
          <a:chOff x="0" y="0"/>
          <a:chExt cx="0" cy="0"/>
        </a:xfrm>
      </p:grpSpPr>
      <p:sp>
        <p:nvSpPr>
          <p:cNvPr id="3518" name="Google Shape;3518;p3"/>
          <p:cNvSpPr txBox="1"/>
          <p:nvPr/>
        </p:nvSpPr>
        <p:spPr>
          <a:xfrm>
            <a:off x="8808331" y="215908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3519" name="Google Shape;3519;p3"/>
          <p:cNvSpPr txBox="1"/>
          <p:nvPr/>
        </p:nvSpPr>
        <p:spPr>
          <a:xfrm>
            <a:off x="1655883"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p:txBody>
      </p:sp>
      <p:sp>
        <p:nvSpPr>
          <p:cNvPr id="3520" name="Google Shape;3520;p3"/>
          <p:cNvSpPr/>
          <p:nvPr/>
        </p:nvSpPr>
        <p:spPr>
          <a:xfrm rot="10800000">
            <a:off x="1655883"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521" name="Google Shape;3521;p3"/>
          <p:cNvCxnSpPr/>
          <p:nvPr/>
        </p:nvCxnSpPr>
        <p:spPr>
          <a:xfrm flipH="1" rot="10800000">
            <a:off x="11842377" y="3720393"/>
            <a:ext cx="3" cy="497765"/>
          </a:xfrm>
          <a:prstGeom prst="straightConnector1">
            <a:avLst/>
          </a:prstGeom>
          <a:noFill/>
          <a:ln cap="flat" cmpd="sng" w="12700">
            <a:solidFill>
              <a:srgbClr val="A6A6A6"/>
            </a:solidFill>
            <a:prstDash val="solid"/>
            <a:miter lim="800000"/>
            <a:headEnd len="sm" w="sm" type="none"/>
            <a:tailEnd len="sm" w="sm" type="none"/>
          </a:ln>
        </p:spPr>
      </p:cxnSp>
      <p:cxnSp>
        <p:nvCxnSpPr>
          <p:cNvPr id="3522" name="Google Shape;3522;p3"/>
          <p:cNvCxnSpPr/>
          <p:nvPr/>
        </p:nvCxnSpPr>
        <p:spPr>
          <a:xfrm flipH="1" rot="10800000">
            <a:off x="16944201" y="3749165"/>
            <a:ext cx="3" cy="497765"/>
          </a:xfrm>
          <a:prstGeom prst="straightConnector1">
            <a:avLst/>
          </a:prstGeom>
          <a:noFill/>
          <a:ln cap="flat" cmpd="sng" w="12700">
            <a:solidFill>
              <a:srgbClr val="A6A6A6"/>
            </a:solidFill>
            <a:prstDash val="solid"/>
            <a:miter lim="800000"/>
            <a:headEnd len="sm" w="sm" type="none"/>
            <a:tailEnd len="sm" w="sm" type="none"/>
          </a:ln>
        </p:spPr>
      </p:cxnSp>
      <p:sp>
        <p:nvSpPr>
          <p:cNvPr id="3523" name="Google Shape;3523;p3"/>
          <p:cNvSpPr/>
          <p:nvPr/>
        </p:nvSpPr>
        <p:spPr>
          <a:xfrm rot="10800000">
            <a:off x="8875988" y="1556377"/>
            <a:ext cx="2863133" cy="1312967"/>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524" name="Google Shape;3524;p3"/>
          <p:cNvCxnSpPr/>
          <p:nvPr/>
        </p:nvCxnSpPr>
        <p:spPr>
          <a:xfrm flipH="1" rot="10800000">
            <a:off x="10300569" y="2879348"/>
            <a:ext cx="3" cy="497765"/>
          </a:xfrm>
          <a:prstGeom prst="straightConnector1">
            <a:avLst/>
          </a:prstGeom>
          <a:noFill/>
          <a:ln cap="flat" cmpd="sng" w="12700">
            <a:solidFill>
              <a:srgbClr val="A6A6A6"/>
            </a:solidFill>
            <a:prstDash val="solid"/>
            <a:miter lim="800000"/>
            <a:headEnd len="sm" w="sm" type="none"/>
            <a:tailEnd len="sm" w="sm" type="none"/>
          </a:ln>
        </p:spPr>
      </p:cxnSp>
      <p:sp>
        <p:nvSpPr>
          <p:cNvPr id="3525" name="Google Shape;3525;p3"/>
          <p:cNvSpPr txBox="1"/>
          <p:nvPr/>
        </p:nvSpPr>
        <p:spPr>
          <a:xfrm>
            <a:off x="6751643" y="5579005"/>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3526" name="Google Shape;3526;p3"/>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3527" name="Google Shape;3527;p3"/>
          <p:cNvSpPr txBox="1"/>
          <p:nvPr/>
        </p:nvSpPr>
        <p:spPr>
          <a:xfrm>
            <a:off x="882212" y="2165636"/>
            <a:ext cx="835485"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800" u="none" cap="none" strike="noStrike">
                <a:solidFill>
                  <a:srgbClr val="4EA72E"/>
                </a:solidFill>
                <a:latin typeface="Arial"/>
                <a:ea typeface="Arial"/>
                <a:cs typeface="Arial"/>
                <a:sym typeface="Arial"/>
              </a:rPr>
              <a:t>الرائز</a:t>
            </a:r>
            <a:endParaRPr b="1" i="0" sz="2800" u="none" cap="none" strike="noStrike">
              <a:solidFill>
                <a:srgbClr val="4EA72E"/>
              </a:solidFill>
              <a:latin typeface="Arial"/>
              <a:ea typeface="Arial"/>
              <a:cs typeface="Arial"/>
              <a:sym typeface="Arial"/>
            </a:endParaRPr>
          </a:p>
        </p:txBody>
      </p:sp>
      <p:sp>
        <p:nvSpPr>
          <p:cNvPr id="3528" name="Google Shape;3528;p3"/>
          <p:cNvSpPr/>
          <p:nvPr/>
        </p:nvSpPr>
        <p:spPr>
          <a:xfrm>
            <a:off x="319860"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529" name="Google Shape;3529;p3"/>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3530" name="Google Shape;3530;p3"/>
          <p:cNvSpPr/>
          <p:nvPr/>
        </p:nvSpPr>
        <p:spPr>
          <a:xfrm>
            <a:off x="3380391" y="370972"/>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3531" name="Google Shape;3531;p3"/>
          <p:cNvSpPr/>
          <p:nvPr/>
        </p:nvSpPr>
        <p:spPr>
          <a:xfrm rot="10800000">
            <a:off x="10615213" y="3414563"/>
            <a:ext cx="1576787" cy="1566077"/>
          </a:xfrm>
          <a:prstGeom prst="homePlate">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532" name="Google Shape;3532;p3"/>
          <p:cNvSpPr/>
          <p:nvPr/>
        </p:nvSpPr>
        <p:spPr>
          <a:xfrm rot="10800000">
            <a:off x="9337593" y="3414563"/>
            <a:ext cx="1576787" cy="1566077"/>
          </a:xfrm>
          <a:prstGeom prst="chevron">
            <a:avLst>
              <a:gd fmla="val 20000" name="adj"/>
            </a:avLst>
          </a:prstGeom>
          <a:solidFill>
            <a:srgbClr val="1F5C99"/>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533" name="Google Shape;3533;p3"/>
          <p:cNvSpPr/>
          <p:nvPr/>
        </p:nvSpPr>
        <p:spPr>
          <a:xfrm rot="10800000">
            <a:off x="8059973" y="3414563"/>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534" name="Google Shape;3534;p3"/>
          <p:cNvSpPr/>
          <p:nvPr/>
        </p:nvSpPr>
        <p:spPr>
          <a:xfrm rot="10800000">
            <a:off x="6782353" y="3414563"/>
            <a:ext cx="1576787" cy="1566077"/>
          </a:xfrm>
          <a:prstGeom prst="chevron">
            <a:avLst>
              <a:gd fmla="val 20000" name="adj"/>
            </a:avLst>
          </a:prstGeom>
          <a:solidFill>
            <a:schemeClr val="accent4"/>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535" name="Google Shape;3535;p3"/>
          <p:cNvSpPr/>
          <p:nvPr/>
        </p:nvSpPr>
        <p:spPr>
          <a:xfrm rot="10800000">
            <a:off x="4227117" y="3414563"/>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536" name="Google Shape;3536;p3"/>
          <p:cNvSpPr/>
          <p:nvPr/>
        </p:nvSpPr>
        <p:spPr>
          <a:xfrm rot="10800000">
            <a:off x="394261" y="3414563"/>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3537" name="Google Shape;3537;p3"/>
          <p:cNvSpPr/>
          <p:nvPr/>
        </p:nvSpPr>
        <p:spPr>
          <a:xfrm rot="10800000">
            <a:off x="5504734" y="3414563"/>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538" name="Google Shape;3538;p3"/>
          <p:cNvSpPr/>
          <p:nvPr/>
        </p:nvSpPr>
        <p:spPr>
          <a:xfrm rot="10800000">
            <a:off x="2949497" y="3414563"/>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539" name="Google Shape;3539;p3"/>
          <p:cNvSpPr/>
          <p:nvPr/>
        </p:nvSpPr>
        <p:spPr>
          <a:xfrm rot="10800000">
            <a:off x="1671881" y="3414563"/>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3540" name="Google Shape;3540;p3"/>
          <p:cNvCxnSpPr>
            <a:endCxn id="3539" idx="0"/>
          </p:cNvCxnSpPr>
          <p:nvPr/>
        </p:nvCxnSpPr>
        <p:spPr>
          <a:xfrm flipH="1" rot="10800000">
            <a:off x="2609982" y="4980640"/>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3541" name="Google Shape;3541;p3"/>
          <p:cNvSpPr txBox="1"/>
          <p:nvPr/>
        </p:nvSpPr>
        <p:spPr>
          <a:xfrm>
            <a:off x="11062372"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1</a:t>
            </a:r>
            <a:endParaRPr b="1" i="0" sz="1600" u="none" cap="none" strike="noStrike">
              <a:solidFill>
                <a:schemeClr val="lt1"/>
              </a:solidFill>
              <a:latin typeface="Arial"/>
              <a:ea typeface="Arial"/>
              <a:cs typeface="Arial"/>
              <a:sym typeface="Arial"/>
            </a:endParaRPr>
          </a:p>
        </p:txBody>
      </p:sp>
      <p:sp>
        <p:nvSpPr>
          <p:cNvPr id="3542" name="Google Shape;3542;p3"/>
          <p:cNvSpPr txBox="1"/>
          <p:nvPr/>
        </p:nvSpPr>
        <p:spPr>
          <a:xfrm>
            <a:off x="9715092"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2</a:t>
            </a:r>
            <a:endParaRPr b="1" i="0" sz="1600" u="none" cap="none" strike="noStrike">
              <a:solidFill>
                <a:schemeClr val="lt1"/>
              </a:solidFill>
              <a:latin typeface="Arial"/>
              <a:ea typeface="Arial"/>
              <a:cs typeface="Arial"/>
              <a:sym typeface="Arial"/>
            </a:endParaRPr>
          </a:p>
        </p:txBody>
      </p:sp>
      <p:sp>
        <p:nvSpPr>
          <p:cNvPr id="3543" name="Google Shape;3543;p3"/>
          <p:cNvSpPr txBox="1"/>
          <p:nvPr/>
        </p:nvSpPr>
        <p:spPr>
          <a:xfrm>
            <a:off x="8367812"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3544" name="Google Shape;3544;p3"/>
          <p:cNvSpPr txBox="1"/>
          <p:nvPr/>
        </p:nvSpPr>
        <p:spPr>
          <a:xfrm>
            <a:off x="7090191"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4</a:t>
            </a:r>
            <a:endParaRPr b="1" i="0" sz="1600" u="none" cap="none" strike="noStrike">
              <a:solidFill>
                <a:schemeClr val="lt1"/>
              </a:solidFill>
              <a:latin typeface="Arial"/>
              <a:ea typeface="Arial"/>
              <a:cs typeface="Arial"/>
              <a:sym typeface="Arial"/>
            </a:endParaRPr>
          </a:p>
        </p:txBody>
      </p:sp>
      <p:sp>
        <p:nvSpPr>
          <p:cNvPr id="3545" name="Google Shape;3545;p3"/>
          <p:cNvSpPr txBox="1"/>
          <p:nvPr/>
        </p:nvSpPr>
        <p:spPr>
          <a:xfrm>
            <a:off x="5801190"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5</a:t>
            </a:r>
            <a:endParaRPr b="1" i="0" sz="1600" u="none" cap="none" strike="noStrike">
              <a:solidFill>
                <a:schemeClr val="lt1"/>
              </a:solidFill>
              <a:latin typeface="Arial"/>
              <a:ea typeface="Arial"/>
              <a:cs typeface="Arial"/>
              <a:sym typeface="Arial"/>
            </a:endParaRPr>
          </a:p>
        </p:txBody>
      </p:sp>
      <p:sp>
        <p:nvSpPr>
          <p:cNvPr id="3546" name="Google Shape;3546;p3"/>
          <p:cNvSpPr txBox="1"/>
          <p:nvPr/>
        </p:nvSpPr>
        <p:spPr>
          <a:xfrm>
            <a:off x="4565826"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6</a:t>
            </a:r>
            <a:endParaRPr b="1" i="0" sz="1600" u="none" cap="none" strike="noStrike">
              <a:solidFill>
                <a:schemeClr val="lt1"/>
              </a:solidFill>
              <a:latin typeface="Arial"/>
              <a:ea typeface="Arial"/>
              <a:cs typeface="Arial"/>
              <a:sym typeface="Arial"/>
            </a:endParaRPr>
          </a:p>
        </p:txBody>
      </p:sp>
      <p:sp>
        <p:nvSpPr>
          <p:cNvPr id="3547" name="Google Shape;3547;p3"/>
          <p:cNvSpPr txBox="1"/>
          <p:nvPr/>
        </p:nvSpPr>
        <p:spPr>
          <a:xfrm>
            <a:off x="3334792"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7</a:t>
            </a:r>
            <a:endParaRPr b="1" i="0" sz="1600" u="none" cap="none" strike="noStrike">
              <a:solidFill>
                <a:schemeClr val="lt1"/>
              </a:solidFill>
              <a:latin typeface="Arial"/>
              <a:ea typeface="Arial"/>
              <a:cs typeface="Arial"/>
              <a:sym typeface="Arial"/>
            </a:endParaRPr>
          </a:p>
        </p:txBody>
      </p:sp>
      <p:sp>
        <p:nvSpPr>
          <p:cNvPr id="3548" name="Google Shape;3548;p3"/>
          <p:cNvSpPr txBox="1"/>
          <p:nvPr/>
        </p:nvSpPr>
        <p:spPr>
          <a:xfrm>
            <a:off x="2010590"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8</a:t>
            </a:r>
            <a:endParaRPr b="1" i="0" sz="1600" u="none" cap="none" strike="noStrike">
              <a:solidFill>
                <a:schemeClr val="lt1"/>
              </a:solidFill>
              <a:latin typeface="Arial"/>
              <a:ea typeface="Arial"/>
              <a:cs typeface="Arial"/>
              <a:sym typeface="Arial"/>
            </a:endParaRPr>
          </a:p>
        </p:txBody>
      </p:sp>
      <p:sp>
        <p:nvSpPr>
          <p:cNvPr id="3549" name="Google Shape;3549;p3"/>
          <p:cNvSpPr txBox="1"/>
          <p:nvPr/>
        </p:nvSpPr>
        <p:spPr>
          <a:xfrm>
            <a:off x="599188"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35</a:t>
            </a:r>
            <a:endParaRPr b="1" i="0" sz="1600" u="none" cap="none" strike="noStrike">
              <a:solidFill>
                <a:schemeClr val="lt1"/>
              </a:solidFill>
              <a:latin typeface="Arial"/>
              <a:ea typeface="Arial"/>
              <a:cs typeface="Arial"/>
              <a:sym typeface="Arial"/>
            </a:endParaRPr>
          </a:p>
        </p:txBody>
      </p:sp>
      <p:cxnSp>
        <p:nvCxnSpPr>
          <p:cNvPr id="3550" name="Google Shape;3550;p3"/>
          <p:cNvCxnSpPr/>
          <p:nvPr/>
        </p:nvCxnSpPr>
        <p:spPr>
          <a:xfrm flipH="1" rot="10800000">
            <a:off x="7639375" y="4894924"/>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3551" name="Google Shape;3551;p3"/>
          <p:cNvPicPr preferRelativeResize="0"/>
          <p:nvPr/>
        </p:nvPicPr>
        <p:blipFill rotWithShape="1">
          <a:blip r:embed="rId3">
            <a:alphaModFix/>
          </a:blip>
          <a:srcRect b="10678" l="0" r="0" t="11064"/>
          <a:stretch/>
        </p:blipFill>
        <p:spPr>
          <a:xfrm>
            <a:off x="11102582" y="182717"/>
            <a:ext cx="727815" cy="854359"/>
          </a:xfrm>
          <a:prstGeom prst="rect">
            <a:avLst/>
          </a:prstGeom>
          <a:noFill/>
          <a:ln>
            <a:noFill/>
          </a:ln>
        </p:spPr>
      </p:pic>
      <p:sp>
        <p:nvSpPr>
          <p:cNvPr id="3552" name="Google Shape;3552;p3"/>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أستمع و أفهم</a:t>
            </a:r>
            <a:endParaRPr b="1" i="0" sz="2000" u="none" cap="none" strike="noStrike">
              <a:solidFill>
                <a:srgbClr val="156082"/>
              </a:solidFill>
              <a:latin typeface="Calibri"/>
              <a:ea typeface="Calibri"/>
              <a:cs typeface="Calibri"/>
              <a:sym typeface="Calibri"/>
            </a:endParaRPr>
          </a:p>
        </p:txBody>
      </p:sp>
      <p:sp>
        <p:nvSpPr>
          <p:cNvPr id="3553" name="Google Shape;3553;p3"/>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554" name="Google Shape;3554;p3"/>
          <p:cNvCxnSpPr/>
          <p:nvPr/>
        </p:nvCxnSpPr>
        <p:spPr>
          <a:xfrm flipH="1" rot="10800000">
            <a:off x="6543793" y="2948680"/>
            <a:ext cx="3"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558" name="Shape 3558"/>
        <p:cNvGrpSpPr/>
        <p:nvPr/>
      </p:nvGrpSpPr>
      <p:grpSpPr>
        <a:xfrm>
          <a:off x="0" y="0"/>
          <a:ext cx="0" cy="0"/>
          <a:chOff x="0" y="0"/>
          <a:chExt cx="0" cy="0"/>
        </a:xfrm>
      </p:grpSpPr>
      <p:sp>
        <p:nvSpPr>
          <p:cNvPr id="3559" name="Google Shape;3559;p4"/>
          <p:cNvSpPr txBox="1"/>
          <p:nvPr/>
        </p:nvSpPr>
        <p:spPr>
          <a:xfrm>
            <a:off x="6813677" y="235410"/>
            <a:ext cx="4234075" cy="538609"/>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3560" name="Google Shape;3560;p4"/>
          <p:cNvSpPr/>
          <p:nvPr/>
        </p:nvSpPr>
        <p:spPr>
          <a:xfrm>
            <a:off x="8280749" y="2235207"/>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637D9C"/>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chemeClr val="lt1"/>
                </a:solidFill>
                <a:latin typeface="Calibri"/>
                <a:ea typeface="Calibri"/>
                <a:cs typeface="Calibri"/>
                <a:sym typeface="Calibri"/>
              </a:rPr>
              <a:t>الحصة 1</a:t>
            </a:r>
            <a:endParaRPr b="1" i="0" sz="1867" u="none" cap="none" strike="noStrike">
              <a:solidFill>
                <a:schemeClr val="lt1"/>
              </a:solidFill>
              <a:latin typeface="Calibri"/>
              <a:ea typeface="Calibri"/>
              <a:cs typeface="Calibri"/>
              <a:sym typeface="Calibri"/>
            </a:endParaRPr>
          </a:p>
        </p:txBody>
      </p:sp>
      <p:sp>
        <p:nvSpPr>
          <p:cNvPr id="3561" name="Google Shape;3561;p4"/>
          <p:cNvSpPr/>
          <p:nvPr/>
        </p:nvSpPr>
        <p:spPr>
          <a:xfrm>
            <a:off x="1366969" y="4009544"/>
            <a:ext cx="6497051" cy="725869"/>
          </a:xfrm>
          <a:custGeom>
            <a:rect b="b" l="l" r="r" t="t"/>
            <a:pathLst>
              <a:path extrusionOk="0" h="120000" w="120000">
                <a:moveTo>
                  <a:pt x="2234" y="0"/>
                </a:moveTo>
                <a:cubicBezTo>
                  <a:pt x="2233" y="0"/>
                  <a:pt x="2233" y="0"/>
                  <a:pt x="2233" y="1"/>
                </a:cubicBezTo>
                <a:lnTo>
                  <a:pt x="0" y="100000"/>
                </a:lnTo>
                <a:cubicBezTo>
                  <a:pt x="0" y="100001"/>
                  <a:pt x="0" y="100001"/>
                  <a:pt x="1" y="100001"/>
                </a:cubicBezTo>
                <a:lnTo>
                  <a:pt x="117766" y="120000"/>
                </a:lnTo>
                <a:cubicBezTo>
                  <a:pt x="117767" y="120000"/>
                  <a:pt x="117767" y="120000"/>
                  <a:pt x="117767"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000"/>
              <a:buFont typeface="Arial"/>
              <a:buChar char="•"/>
            </a:pPr>
            <a:r>
              <a:rPr b="1" i="0" lang="ar-MA" sz="2000" u="none" cap="none" strike="noStrike">
                <a:solidFill>
                  <a:srgbClr val="FFFFFF"/>
                </a:solidFill>
                <a:latin typeface="Calibri"/>
                <a:ea typeface="Calibri"/>
                <a:cs typeface="Calibri"/>
                <a:sym typeface="Calibri"/>
              </a:rPr>
              <a:t>أقرأ بطلاقة وأفهم فقرة حجاجية في الدفاع عن فكرة</a:t>
            </a:r>
            <a:endParaRPr b="1" i="0" sz="2000" u="none" cap="none" strike="noStrike">
              <a:solidFill>
                <a:srgbClr val="FFFFFF"/>
              </a:solidFill>
              <a:latin typeface="Calibri"/>
              <a:ea typeface="Calibri"/>
              <a:cs typeface="Calibri"/>
              <a:sym typeface="Calibri"/>
            </a:endParaRPr>
          </a:p>
        </p:txBody>
      </p:sp>
      <p:sp>
        <p:nvSpPr>
          <p:cNvPr id="3562" name="Google Shape;3562;p4"/>
          <p:cNvSpPr/>
          <p:nvPr/>
        </p:nvSpPr>
        <p:spPr>
          <a:xfrm>
            <a:off x="8307557" y="4009545"/>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3563" name="Google Shape;3563;p4"/>
          <p:cNvSpPr/>
          <p:nvPr/>
        </p:nvSpPr>
        <p:spPr>
          <a:xfrm>
            <a:off x="8307557" y="318725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2 </a:t>
            </a:r>
            <a:endParaRPr b="1" i="0" sz="1867" u="none" cap="none" strike="noStrike">
              <a:solidFill>
                <a:srgbClr val="FFFFFF"/>
              </a:solidFill>
              <a:latin typeface="Calibri"/>
              <a:ea typeface="Calibri"/>
              <a:cs typeface="Calibri"/>
              <a:sym typeface="Calibri"/>
            </a:endParaRPr>
          </a:p>
        </p:txBody>
      </p:sp>
      <p:sp>
        <p:nvSpPr>
          <p:cNvPr id="3564" name="Google Shape;3564;p4"/>
          <p:cNvSpPr/>
          <p:nvPr/>
        </p:nvSpPr>
        <p:spPr>
          <a:xfrm>
            <a:off x="8327913" y="4837148"/>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3565" name="Google Shape;3565;p4"/>
          <p:cNvSpPr/>
          <p:nvPr/>
        </p:nvSpPr>
        <p:spPr>
          <a:xfrm>
            <a:off x="1388243" y="2209111"/>
            <a:ext cx="6330303" cy="725869"/>
          </a:xfrm>
          <a:custGeom>
            <a:rect b="b" l="l" r="r" t="t"/>
            <a:pathLst>
              <a:path extrusionOk="0" h="120000" w="120000">
                <a:moveTo>
                  <a:pt x="2293" y="0"/>
                </a:moveTo>
                <a:cubicBezTo>
                  <a:pt x="2292" y="0"/>
                  <a:pt x="2292" y="0"/>
                  <a:pt x="2292" y="1"/>
                </a:cubicBezTo>
                <a:lnTo>
                  <a:pt x="0" y="100000"/>
                </a:lnTo>
                <a:cubicBezTo>
                  <a:pt x="0" y="100001"/>
                  <a:pt x="0" y="100001"/>
                  <a:pt x="1" y="100001"/>
                </a:cubicBezTo>
                <a:lnTo>
                  <a:pt x="117707" y="120000"/>
                </a:lnTo>
                <a:cubicBezTo>
                  <a:pt x="117708" y="120000"/>
                  <a:pt x="117708" y="120000"/>
                  <a:pt x="117708" y="119999"/>
                </a:cubicBezTo>
                <a:lnTo>
                  <a:pt x="120000" y="20000"/>
                </a:lnTo>
                <a:cubicBezTo>
                  <a:pt x="120000" y="19999"/>
                  <a:pt x="120000" y="19999"/>
                  <a:pt x="119999" y="19999"/>
                </a:cubicBezTo>
                <a:close/>
              </a:path>
            </a:pathLst>
          </a:custGeom>
          <a:solidFill>
            <a:schemeClr val="lt1"/>
          </a:solidFill>
          <a:ln cap="flat" cmpd="sng" w="12700">
            <a:solidFill>
              <a:schemeClr val="dk1"/>
            </a:solidFill>
            <a:prstDash val="solid"/>
            <a:miter lim="800000"/>
            <a:headEnd len="sm" w="sm" type="none"/>
            <a:tailEnd len="sm" w="sm" type="none"/>
          </a:ln>
        </p:spPr>
        <p:txBody>
          <a:bodyPr anchorCtr="0" anchor="ctr" bIns="45675" lIns="91425" spcFirstLastPara="1" rIns="91425" wrap="square" tIns="45675">
            <a:noAutofit/>
          </a:bodyPr>
          <a:lstStyle/>
          <a:p>
            <a:pPr indent="-287857" lvl="0" marL="287857" marR="0" rtl="1" algn="r">
              <a:spcBef>
                <a:spcPts val="0"/>
              </a:spcBef>
              <a:spcAft>
                <a:spcPts val="0"/>
              </a:spcAft>
              <a:buClr>
                <a:srgbClr val="000000"/>
              </a:buClr>
              <a:buSzPts val="1200"/>
              <a:buFont typeface="Arial"/>
              <a:buChar char="•"/>
            </a:pPr>
            <a:r>
              <a:rPr b="1" i="0" lang="ar-MA" sz="2000" u="none" cap="none" strike="noStrike">
                <a:solidFill>
                  <a:schemeClr val="dk1"/>
                </a:solidFill>
                <a:latin typeface="Calibri"/>
                <a:ea typeface="Calibri"/>
                <a:cs typeface="Calibri"/>
                <a:sym typeface="Calibri"/>
              </a:rPr>
              <a:t>أقرأ بطلاقة وأفهم  فقرة تفسيرية حول ظاهرة طبيعية</a:t>
            </a:r>
            <a:endParaRPr b="1" i="0" sz="2000" u="none" cap="none" strike="noStrike">
              <a:solidFill>
                <a:schemeClr val="dk1"/>
              </a:solidFill>
              <a:latin typeface="Calibri"/>
              <a:ea typeface="Calibri"/>
              <a:cs typeface="Calibri"/>
              <a:sym typeface="Calibri"/>
            </a:endParaRPr>
          </a:p>
        </p:txBody>
      </p:sp>
      <p:pic>
        <p:nvPicPr>
          <p:cNvPr descr="Image générée" id="3566" name="Google Shape;3566;p4"/>
          <p:cNvPicPr preferRelativeResize="0"/>
          <p:nvPr/>
        </p:nvPicPr>
        <p:blipFill rotWithShape="1">
          <a:blip r:embed="rId3">
            <a:alphaModFix/>
          </a:blip>
          <a:srcRect b="10678" l="0" r="0" t="11064"/>
          <a:stretch/>
        </p:blipFill>
        <p:spPr>
          <a:xfrm>
            <a:off x="11177531" y="62782"/>
            <a:ext cx="727815" cy="854359"/>
          </a:xfrm>
          <a:prstGeom prst="rect">
            <a:avLst/>
          </a:prstGeom>
          <a:noFill/>
          <a:ln>
            <a:noFill/>
          </a:ln>
        </p:spPr>
      </p:pic>
      <p:sp>
        <p:nvSpPr>
          <p:cNvPr id="3567" name="Google Shape;3567;p4"/>
          <p:cNvSpPr/>
          <p:nvPr/>
        </p:nvSpPr>
        <p:spPr>
          <a:xfrm>
            <a:off x="1388243" y="4844973"/>
            <a:ext cx="6496556" cy="725869"/>
          </a:xfrm>
          <a:custGeom>
            <a:rect b="b" l="l" r="r" t="t"/>
            <a:pathLst>
              <a:path extrusionOk="0" h="120000" w="120000">
                <a:moveTo>
                  <a:pt x="2235" y="0"/>
                </a:moveTo>
                <a:cubicBezTo>
                  <a:pt x="2234" y="0"/>
                  <a:pt x="2234" y="0"/>
                  <a:pt x="2234" y="1"/>
                </a:cubicBezTo>
                <a:lnTo>
                  <a:pt x="0" y="100000"/>
                </a:lnTo>
                <a:cubicBezTo>
                  <a:pt x="0" y="100001"/>
                  <a:pt x="0" y="100001"/>
                  <a:pt x="1" y="100001"/>
                </a:cubicBezTo>
                <a:lnTo>
                  <a:pt x="117765" y="120000"/>
                </a:lnTo>
                <a:cubicBezTo>
                  <a:pt x="117766" y="120000"/>
                  <a:pt x="117766" y="120000"/>
                  <a:pt x="117766" y="119999"/>
                </a:cubicBezTo>
                <a:lnTo>
                  <a:pt x="120000" y="20000"/>
                </a:lnTo>
                <a:cubicBezTo>
                  <a:pt x="120000" y="19999"/>
                  <a:pt x="120000" y="19999"/>
                  <a:pt x="119999" y="19999"/>
                </a:cubicBezTo>
                <a:close/>
              </a:path>
            </a:pathLst>
          </a:custGeom>
          <a:solidFill>
            <a:srgbClr val="15608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7857" lvl="0" marL="287857" marR="0" rtl="1" algn="r">
              <a:spcBef>
                <a:spcPts val="0"/>
              </a:spcBef>
              <a:spcAft>
                <a:spcPts val="0"/>
              </a:spcAft>
              <a:buClr>
                <a:srgbClr val="000000"/>
              </a:buClr>
              <a:buSzPts val="1200"/>
              <a:buFont typeface="Arial"/>
              <a:buChar char="•"/>
            </a:pPr>
            <a:r>
              <a:rPr b="1" i="0" lang="ar-MA" sz="2000" u="none" cap="none" strike="noStrike">
                <a:solidFill>
                  <a:schemeClr val="lt1"/>
                </a:solidFill>
                <a:latin typeface="Calibri"/>
                <a:ea typeface="Calibri"/>
                <a:cs typeface="Calibri"/>
                <a:sym typeface="Calibri"/>
              </a:rPr>
              <a:t>أنجز نشاطا توليفيا</a:t>
            </a:r>
            <a:endParaRPr b="1" i="0" sz="2000" u="none" cap="none" strike="noStrike">
              <a:solidFill>
                <a:schemeClr val="lt1"/>
              </a:solidFill>
              <a:latin typeface="Calibri"/>
              <a:ea typeface="Calibri"/>
              <a:cs typeface="Calibri"/>
              <a:sym typeface="Calibri"/>
            </a:endParaRPr>
          </a:p>
        </p:txBody>
      </p:sp>
      <p:sp>
        <p:nvSpPr>
          <p:cNvPr id="3568" name="Google Shape;3568;p4"/>
          <p:cNvSpPr/>
          <p:nvPr/>
        </p:nvSpPr>
        <p:spPr>
          <a:xfrm>
            <a:off x="1388243" y="3096509"/>
            <a:ext cx="6497051" cy="725869"/>
          </a:xfrm>
          <a:custGeom>
            <a:rect b="b" l="l" r="r" t="t"/>
            <a:pathLst>
              <a:path extrusionOk="0" h="120000" w="120000">
                <a:moveTo>
                  <a:pt x="2234" y="0"/>
                </a:moveTo>
                <a:cubicBezTo>
                  <a:pt x="2233" y="0"/>
                  <a:pt x="2233" y="0"/>
                  <a:pt x="2233" y="1"/>
                </a:cubicBezTo>
                <a:lnTo>
                  <a:pt x="0" y="100000"/>
                </a:lnTo>
                <a:cubicBezTo>
                  <a:pt x="0" y="100001"/>
                  <a:pt x="0" y="100001"/>
                  <a:pt x="1" y="100001"/>
                </a:cubicBezTo>
                <a:lnTo>
                  <a:pt x="117766" y="120000"/>
                </a:lnTo>
                <a:cubicBezTo>
                  <a:pt x="117767" y="120000"/>
                  <a:pt x="117767" y="120000"/>
                  <a:pt x="117767"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000"/>
              <a:buFont typeface="Arial"/>
              <a:buChar char="•"/>
            </a:pPr>
            <a:r>
              <a:rPr b="1" i="0" lang="ar-MA" sz="2000" u="none" cap="none" strike="noStrike">
                <a:solidFill>
                  <a:srgbClr val="FFFFFF"/>
                </a:solidFill>
                <a:latin typeface="Calibri"/>
                <a:ea typeface="Calibri"/>
                <a:cs typeface="Calibri"/>
                <a:sym typeface="Calibri"/>
              </a:rPr>
              <a:t>أقرأ بطلاقة وأفهم فقرة حجاجية في التعبير عن رأي</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572" name="Shape 3572"/>
        <p:cNvGrpSpPr/>
        <p:nvPr/>
      </p:nvGrpSpPr>
      <p:grpSpPr>
        <a:xfrm>
          <a:off x="0" y="0"/>
          <a:ext cx="0" cy="0"/>
          <a:chOff x="0" y="0"/>
          <a:chExt cx="0" cy="0"/>
        </a:xfrm>
      </p:grpSpPr>
      <p:sp>
        <p:nvSpPr>
          <p:cNvPr id="3573" name="Google Shape;3573;p5"/>
          <p:cNvSpPr txBox="1"/>
          <p:nvPr/>
        </p:nvSpPr>
        <p:spPr>
          <a:xfrm>
            <a:off x="1399309" y="343909"/>
            <a:ext cx="9957211" cy="645113"/>
          </a:xfrm>
          <a:prstGeom prst="rect">
            <a:avLst/>
          </a:prstGeom>
          <a:noFill/>
          <a:ln>
            <a:noFill/>
          </a:ln>
        </p:spPr>
        <p:txBody>
          <a:bodyPr anchorCtr="0" anchor="t" bIns="0" lIns="0" spcFirstLastPara="1" rIns="0" wrap="square" tIns="0">
            <a:spAutoFit/>
          </a:bodyPr>
          <a:lstStyle/>
          <a:p>
            <a:pPr indent="0" lvl="0" marL="0" marR="0" rtl="1" algn="r">
              <a:lnSpc>
                <a:spcPct val="131218"/>
              </a:lnSpc>
              <a:spcBef>
                <a:spcPts val="0"/>
              </a:spcBef>
              <a:spcAft>
                <a:spcPts val="0"/>
              </a:spcAft>
              <a:buNone/>
            </a:pPr>
            <a:r>
              <a:rPr b="1" i="0" lang="ar-MA" sz="3200" u="none" cap="none" strike="noStrike">
                <a:solidFill>
                  <a:srgbClr val="156082"/>
                </a:solidFill>
                <a:latin typeface="Calibri"/>
                <a:ea typeface="Calibri"/>
                <a:cs typeface="Calibri"/>
                <a:sym typeface="Calibri"/>
              </a:rPr>
              <a:t>توجيهات ديداكتيكية لهذه الحصة</a:t>
            </a:r>
            <a:endParaRPr b="1" i="0" sz="3200" u="none" cap="none" strike="noStrike">
              <a:solidFill>
                <a:srgbClr val="FF0000"/>
              </a:solidFill>
              <a:latin typeface="Calibri"/>
              <a:ea typeface="Calibri"/>
              <a:cs typeface="Calibri"/>
              <a:sym typeface="Calibri"/>
            </a:endParaRPr>
          </a:p>
        </p:txBody>
      </p:sp>
      <p:pic>
        <p:nvPicPr>
          <p:cNvPr descr="Image générée" id="3574" name="Google Shape;3574;p5"/>
          <p:cNvPicPr preferRelativeResize="0"/>
          <p:nvPr/>
        </p:nvPicPr>
        <p:blipFill rotWithShape="1">
          <a:blip r:embed="rId3">
            <a:alphaModFix/>
          </a:blip>
          <a:srcRect b="10678" l="0" r="0" t="11064"/>
          <a:stretch/>
        </p:blipFill>
        <p:spPr>
          <a:xfrm>
            <a:off x="11464195" y="194009"/>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578" name="Shape 3578"/>
        <p:cNvGrpSpPr/>
        <p:nvPr/>
      </p:nvGrpSpPr>
      <p:grpSpPr>
        <a:xfrm>
          <a:off x="0" y="0"/>
          <a:ext cx="0" cy="0"/>
          <a:chOff x="0" y="0"/>
          <a:chExt cx="0" cy="0"/>
        </a:xfrm>
      </p:grpSpPr>
      <p:pic>
        <p:nvPicPr>
          <p:cNvPr descr="Image générée" id="3579" name="Google Shape;3579;p6"/>
          <p:cNvPicPr preferRelativeResize="0"/>
          <p:nvPr/>
        </p:nvPicPr>
        <p:blipFill rotWithShape="1">
          <a:blip r:embed="rId3">
            <a:alphaModFix/>
          </a:blip>
          <a:srcRect b="4644" l="4009" r="68628" t="77363"/>
          <a:stretch/>
        </p:blipFill>
        <p:spPr>
          <a:xfrm>
            <a:off x="10651675" y="5098769"/>
            <a:ext cx="1197428" cy="1181100"/>
          </a:xfrm>
          <a:prstGeom prst="rect">
            <a:avLst/>
          </a:prstGeom>
          <a:noFill/>
          <a:ln>
            <a:noFill/>
          </a:ln>
        </p:spPr>
      </p:pic>
      <p:pic>
        <p:nvPicPr>
          <p:cNvPr descr="Image générée" id="3580" name="Google Shape;3580;p6"/>
          <p:cNvPicPr preferRelativeResize="0"/>
          <p:nvPr/>
        </p:nvPicPr>
        <p:blipFill rotWithShape="1">
          <a:blip r:embed="rId3">
            <a:alphaModFix/>
          </a:blip>
          <a:srcRect b="60700" l="0" r="71115" t="23546"/>
          <a:stretch/>
        </p:blipFill>
        <p:spPr>
          <a:xfrm>
            <a:off x="10559772" y="1849207"/>
            <a:ext cx="1264016" cy="1034143"/>
          </a:xfrm>
          <a:prstGeom prst="rect">
            <a:avLst/>
          </a:prstGeom>
          <a:noFill/>
          <a:ln>
            <a:noFill/>
          </a:ln>
        </p:spPr>
      </p:pic>
      <p:pic>
        <p:nvPicPr>
          <p:cNvPr descr="Image générée" id="3581" name="Google Shape;3581;p6"/>
          <p:cNvPicPr preferRelativeResize="0"/>
          <p:nvPr/>
        </p:nvPicPr>
        <p:blipFill rotWithShape="1">
          <a:blip r:embed="rId3">
            <a:alphaModFix/>
          </a:blip>
          <a:srcRect b="41629" l="3381" r="70997" t="42119"/>
          <a:stretch/>
        </p:blipFill>
        <p:spPr>
          <a:xfrm>
            <a:off x="10689775" y="3045400"/>
            <a:ext cx="1121228" cy="1066800"/>
          </a:xfrm>
          <a:prstGeom prst="rect">
            <a:avLst/>
          </a:prstGeom>
          <a:noFill/>
          <a:ln>
            <a:noFill/>
          </a:ln>
        </p:spPr>
      </p:pic>
      <p:pic>
        <p:nvPicPr>
          <p:cNvPr descr="Image générée" id="3582" name="Google Shape;3582;p6"/>
          <p:cNvPicPr preferRelativeResize="0"/>
          <p:nvPr/>
        </p:nvPicPr>
        <p:blipFill rotWithShape="1">
          <a:blip r:embed="rId3">
            <a:alphaModFix/>
          </a:blip>
          <a:srcRect b="24461" l="4961" r="71159" t="59121"/>
          <a:stretch/>
        </p:blipFill>
        <p:spPr>
          <a:xfrm>
            <a:off x="10778760" y="4080684"/>
            <a:ext cx="1045029" cy="1077685"/>
          </a:xfrm>
          <a:prstGeom prst="rect">
            <a:avLst/>
          </a:prstGeom>
          <a:noFill/>
          <a:ln>
            <a:noFill/>
          </a:ln>
        </p:spPr>
      </p:pic>
      <p:sp>
        <p:nvSpPr>
          <p:cNvPr id="3583" name="Google Shape;3583;p6"/>
          <p:cNvSpPr txBox="1"/>
          <p:nvPr/>
        </p:nvSpPr>
        <p:spPr>
          <a:xfrm>
            <a:off x="1439163" y="1303147"/>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3584" name="Google Shape;3584;p6"/>
          <p:cNvSpPr txBox="1"/>
          <p:nvPr/>
        </p:nvSpPr>
        <p:spPr>
          <a:xfrm>
            <a:off x="1502227" y="2041881"/>
            <a:ext cx="9106684" cy="1128464"/>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3585" name="Google Shape;3585;p6"/>
          <p:cNvSpPr txBox="1"/>
          <p:nvPr/>
        </p:nvSpPr>
        <p:spPr>
          <a:xfrm>
            <a:off x="7902051"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3586" name="Google Shape;3586;p6"/>
          <p:cNvSpPr txBox="1"/>
          <p:nvPr/>
        </p:nvSpPr>
        <p:spPr>
          <a:xfrm>
            <a:off x="7252139" y="4484546"/>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3587" name="Google Shape;3587;p6"/>
          <p:cNvSpPr txBox="1"/>
          <p:nvPr/>
        </p:nvSpPr>
        <p:spPr>
          <a:xfrm>
            <a:off x="1502227" y="5504694"/>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3588" name="Google Shape;3588;p6"/>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3589" name="Google Shape;3589;p6"/>
          <p:cNvSpPr/>
          <p:nvPr/>
        </p:nvSpPr>
        <p:spPr>
          <a:xfrm>
            <a:off x="4615544" y="116367"/>
            <a:ext cx="6576237" cy="797654"/>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دلالة الأيقونات  الخاصة بالأستاذ(ة) :</a:t>
            </a:r>
            <a:endParaRPr/>
          </a:p>
        </p:txBody>
      </p:sp>
      <p:pic>
        <p:nvPicPr>
          <p:cNvPr descr="Image générée" id="3590" name="Google Shape;3590;p6"/>
          <p:cNvPicPr preferRelativeResize="0"/>
          <p:nvPr/>
        </p:nvPicPr>
        <p:blipFill rotWithShape="1">
          <a:blip r:embed="rId5">
            <a:alphaModFix/>
          </a:blip>
          <a:srcRect b="10678" l="0" r="0" t="11064"/>
          <a:stretch/>
        </p:blipFill>
        <p:spPr>
          <a:xfrm>
            <a:off x="11177531" y="81836"/>
            <a:ext cx="727815" cy="8543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594" name="Shape 3594"/>
        <p:cNvGrpSpPr/>
        <p:nvPr/>
      </p:nvGrpSpPr>
      <p:grpSpPr>
        <a:xfrm>
          <a:off x="0" y="0"/>
          <a:ext cx="0" cy="0"/>
          <a:chOff x="0" y="0"/>
          <a:chExt cx="0" cy="0"/>
        </a:xfrm>
      </p:grpSpPr>
      <p:sp>
        <p:nvSpPr>
          <p:cNvPr id="3595" name="Google Shape;3595;p7"/>
          <p:cNvSpPr/>
          <p:nvPr/>
        </p:nvSpPr>
        <p:spPr>
          <a:xfrm>
            <a:off x="172901" y="61532"/>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بالمتعلم</a:t>
            </a:r>
            <a:r>
              <a:rPr b="0" i="0" lang="ar-MA" sz="3200" u="none" cap="none" strike="noStrike">
                <a:solidFill>
                  <a:srgbClr val="000000"/>
                </a:solidFill>
                <a:latin typeface="Calibri"/>
                <a:ea typeface="Calibri"/>
                <a:cs typeface="Calibri"/>
                <a:sym typeface="Calibri"/>
              </a:rPr>
              <a:t> </a:t>
            </a:r>
            <a:r>
              <a:rPr b="1" i="0" lang="ar-MA" sz="3200" u="none" cap="none" strike="noStrike">
                <a:solidFill>
                  <a:srgbClr val="44546A"/>
                </a:solidFill>
                <a:latin typeface="Calibri"/>
                <a:ea typeface="Calibri"/>
                <a:cs typeface="Calibri"/>
                <a:sym typeface="Calibri"/>
              </a:rPr>
              <a:t>:</a:t>
            </a:r>
            <a:endParaRPr/>
          </a:p>
        </p:txBody>
      </p:sp>
      <p:sp>
        <p:nvSpPr>
          <p:cNvPr id="3596" name="Google Shape;3596;p7"/>
          <p:cNvSpPr txBox="1"/>
          <p:nvPr/>
        </p:nvSpPr>
        <p:spPr>
          <a:xfrm>
            <a:off x="608033" y="1536635"/>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3597" name="Google Shape;3597;p7"/>
          <p:cNvSpPr txBox="1"/>
          <p:nvPr/>
        </p:nvSpPr>
        <p:spPr>
          <a:xfrm>
            <a:off x="797217"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M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3598" name="Google Shape;3598;p7"/>
          <p:cNvSpPr txBox="1"/>
          <p:nvPr/>
        </p:nvSpPr>
        <p:spPr>
          <a:xfrm>
            <a:off x="797208" y="395821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المستقلة</a:t>
            </a:r>
            <a:endParaRPr/>
          </a:p>
        </p:txBody>
      </p:sp>
      <p:sp>
        <p:nvSpPr>
          <p:cNvPr id="3599" name="Google Shape;3599;p7"/>
          <p:cNvSpPr txBox="1"/>
          <p:nvPr/>
        </p:nvSpPr>
        <p:spPr>
          <a:xfrm>
            <a:off x="797208" y="5159849"/>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الموجهة الثنائية</a:t>
            </a:r>
            <a:endParaRPr/>
          </a:p>
        </p:txBody>
      </p:sp>
      <p:pic>
        <p:nvPicPr>
          <p:cNvPr id="3600" name="Google Shape;3600;p7"/>
          <p:cNvPicPr preferRelativeResize="0"/>
          <p:nvPr/>
        </p:nvPicPr>
        <p:blipFill rotWithShape="1">
          <a:blip r:embed="rId3">
            <a:alphaModFix/>
          </a:blip>
          <a:srcRect b="0" l="0" r="0" t="0"/>
          <a:stretch/>
        </p:blipFill>
        <p:spPr>
          <a:xfrm>
            <a:off x="11017503" y="1181507"/>
            <a:ext cx="875940" cy="875940"/>
          </a:xfrm>
          <a:prstGeom prst="rect">
            <a:avLst/>
          </a:prstGeom>
          <a:noFill/>
          <a:ln>
            <a:noFill/>
          </a:ln>
        </p:spPr>
      </p:pic>
      <p:pic>
        <p:nvPicPr>
          <p:cNvPr descr="Une image contenant Dessin animé, clipart, Animation, illustration&#10;&#10;Description générée automatiquement" id="3601" name="Google Shape;3601;p7"/>
          <p:cNvPicPr preferRelativeResize="0"/>
          <p:nvPr/>
        </p:nvPicPr>
        <p:blipFill rotWithShape="1">
          <a:blip r:embed="rId4">
            <a:alphaModFix/>
          </a:blip>
          <a:srcRect b="23864" l="18242" r="18458" t="9344"/>
          <a:stretch/>
        </p:blipFill>
        <p:spPr>
          <a:xfrm>
            <a:off x="10988055" y="2151561"/>
            <a:ext cx="991300" cy="1045913"/>
          </a:xfrm>
          <a:prstGeom prst="rect">
            <a:avLst/>
          </a:prstGeom>
          <a:noFill/>
          <a:ln>
            <a:noFill/>
          </a:ln>
        </p:spPr>
      </p:pic>
      <p:pic>
        <p:nvPicPr>
          <p:cNvPr id="3602" name="Google Shape;3602;p7"/>
          <p:cNvPicPr preferRelativeResize="0"/>
          <p:nvPr/>
        </p:nvPicPr>
        <p:blipFill rotWithShape="1">
          <a:blip r:embed="rId5">
            <a:alphaModFix/>
          </a:blip>
          <a:srcRect b="0" l="0" r="0" t="0"/>
          <a:stretch/>
        </p:blipFill>
        <p:spPr>
          <a:xfrm>
            <a:off x="10988053" y="3385662"/>
            <a:ext cx="991299" cy="991299"/>
          </a:xfrm>
          <a:prstGeom prst="rect">
            <a:avLst/>
          </a:prstGeom>
          <a:noFill/>
          <a:ln>
            <a:noFill/>
          </a:ln>
        </p:spPr>
      </p:pic>
      <p:pic>
        <p:nvPicPr>
          <p:cNvPr id="3603" name="Google Shape;3603;p7"/>
          <p:cNvPicPr preferRelativeResize="0"/>
          <p:nvPr/>
        </p:nvPicPr>
        <p:blipFill rotWithShape="1">
          <a:blip r:embed="rId6">
            <a:alphaModFix/>
          </a:blip>
          <a:srcRect b="0" l="0" r="0" t="0"/>
          <a:stretch/>
        </p:blipFill>
        <p:spPr>
          <a:xfrm>
            <a:off x="10988053" y="4684780"/>
            <a:ext cx="991299" cy="9254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3607" name="Shape 3607"/>
        <p:cNvGrpSpPr/>
        <p:nvPr/>
      </p:nvGrpSpPr>
      <p:grpSpPr>
        <a:xfrm>
          <a:off x="0" y="0"/>
          <a:ext cx="0" cy="0"/>
          <a:chOff x="0" y="0"/>
          <a:chExt cx="0" cy="0"/>
        </a:xfrm>
      </p:grpSpPr>
      <p:sp>
        <p:nvSpPr>
          <p:cNvPr id="3608" name="Google Shape;3608;p8"/>
          <p:cNvSpPr/>
          <p:nvPr/>
        </p:nvSpPr>
        <p:spPr>
          <a:xfrm>
            <a:off x="835480"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609" name="Google Shape;3609;p8"/>
          <p:cNvSpPr/>
          <p:nvPr/>
        </p:nvSpPr>
        <p:spPr>
          <a:xfrm>
            <a:off x="4731237" y="21901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3610" name="Google Shape;3610;p8"/>
          <p:cNvPicPr preferRelativeResize="0"/>
          <p:nvPr/>
        </p:nvPicPr>
        <p:blipFill rotWithShape="1">
          <a:blip r:embed="rId3">
            <a:alphaModFix/>
          </a:blip>
          <a:srcRect b="0" l="0" r="0" t="0"/>
          <a:stretch/>
        </p:blipFill>
        <p:spPr>
          <a:xfrm>
            <a:off x="10024891" y="2097044"/>
            <a:ext cx="702636" cy="702636"/>
          </a:xfrm>
          <a:prstGeom prst="rect">
            <a:avLst/>
          </a:prstGeom>
          <a:noFill/>
          <a:ln>
            <a:noFill/>
          </a:ln>
        </p:spPr>
      </p:pic>
      <p:pic>
        <p:nvPicPr>
          <p:cNvPr id="3611" name="Google Shape;3611;p8"/>
          <p:cNvPicPr preferRelativeResize="0"/>
          <p:nvPr/>
        </p:nvPicPr>
        <p:blipFill rotWithShape="1">
          <a:blip r:embed="rId4">
            <a:alphaModFix/>
          </a:blip>
          <a:srcRect b="0" l="0" r="0" t="0"/>
          <a:stretch/>
        </p:blipFill>
        <p:spPr>
          <a:xfrm>
            <a:off x="10024891" y="3036459"/>
            <a:ext cx="699052" cy="699052"/>
          </a:xfrm>
          <a:prstGeom prst="rect">
            <a:avLst/>
          </a:prstGeom>
          <a:noFill/>
          <a:ln>
            <a:noFill/>
          </a:ln>
        </p:spPr>
      </p:pic>
      <p:pic>
        <p:nvPicPr>
          <p:cNvPr id="3612" name="Google Shape;3612;p8"/>
          <p:cNvPicPr preferRelativeResize="0"/>
          <p:nvPr/>
        </p:nvPicPr>
        <p:blipFill rotWithShape="1">
          <a:blip r:embed="rId5">
            <a:alphaModFix/>
          </a:blip>
          <a:srcRect b="0" l="0" r="0" t="0"/>
          <a:stretch/>
        </p:blipFill>
        <p:spPr>
          <a:xfrm>
            <a:off x="10091021" y="4157091"/>
            <a:ext cx="636507" cy="636507"/>
          </a:xfrm>
          <a:prstGeom prst="rect">
            <a:avLst/>
          </a:prstGeom>
          <a:noFill/>
          <a:ln>
            <a:noFill/>
          </a:ln>
        </p:spPr>
      </p:pic>
      <p:pic>
        <p:nvPicPr>
          <p:cNvPr id="3613" name="Google Shape;3613;p8"/>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3614" name="Google Shape;3614;p8"/>
          <p:cNvSpPr txBox="1"/>
          <p:nvPr>
            <p:ph type="title"/>
          </p:nvPr>
        </p:nvSpPr>
        <p:spPr>
          <a:xfrm>
            <a:off x="1699640" y="1229921"/>
            <a:ext cx="9491773" cy="470793"/>
          </a:xfrm>
          <a:prstGeom prst="rect">
            <a:avLst/>
          </a:prstGeom>
          <a:noFill/>
          <a:ln>
            <a:noFill/>
          </a:ln>
        </p:spPr>
        <p:txBody>
          <a:bodyPr anchorCtr="0" anchor="ctr" bIns="68550" lIns="68550" spcFirstLastPara="1" rIns="68550" wrap="square" tIns="68550">
            <a:noAutofit/>
          </a:bodyPr>
          <a:lstStyle/>
          <a:p>
            <a:pPr indent="0" lvl="0" marL="0" rtl="0" algn="r">
              <a:lnSpc>
                <a:spcPct val="90000"/>
              </a:lnSpc>
              <a:spcBef>
                <a:spcPts val="0"/>
              </a:spcBef>
              <a:spcAft>
                <a:spcPts val="0"/>
              </a:spcAft>
              <a:buClr>
                <a:srgbClr val="000000"/>
              </a:buClr>
              <a:buSzPts val="2400"/>
              <a:buFont typeface="Calibri"/>
              <a:buNone/>
            </a:pPr>
            <a:r>
              <a:rPr lang="ar-MA" sz="2400">
                <a:latin typeface="Calibri"/>
                <a:ea typeface="Calibri"/>
                <a:cs typeface="Calibri"/>
                <a:sym typeface="Calibri"/>
              </a:rPr>
              <a:t>من يذكرنا بالضوابط التي ينبغي الالتزام بها داخل الفصل؟</a:t>
            </a:r>
            <a:endParaRPr sz="2400"/>
          </a:p>
        </p:txBody>
      </p:sp>
      <p:sp>
        <p:nvSpPr>
          <p:cNvPr id="3615" name="Google Shape;3615;p8"/>
          <p:cNvSpPr txBox="1"/>
          <p:nvPr/>
        </p:nvSpPr>
        <p:spPr>
          <a:xfrm>
            <a:off x="1261100"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pic>
        <p:nvPicPr>
          <p:cNvPr id="3616" name="Google Shape;3616;p8"/>
          <p:cNvPicPr preferRelativeResize="0"/>
          <p:nvPr/>
        </p:nvPicPr>
        <p:blipFill rotWithShape="1">
          <a:blip r:embed="rId7">
            <a:alphaModFix/>
          </a:blip>
          <a:srcRect b="0" l="0" r="0" t="0"/>
          <a:stretch/>
        </p:blipFill>
        <p:spPr>
          <a:xfrm>
            <a:off x="11191413" y="183652"/>
            <a:ext cx="602723" cy="602723"/>
          </a:xfrm>
          <a:prstGeom prst="rect">
            <a:avLst/>
          </a:prstGeom>
          <a:noFill/>
          <a:ln>
            <a:noFill/>
          </a:ln>
        </p:spPr>
      </p:pic>
      <p:sp>
        <p:nvSpPr>
          <p:cNvPr id="3617" name="Google Shape;3617;p8"/>
          <p:cNvSpPr txBox="1"/>
          <p:nvPr/>
        </p:nvSpPr>
        <p:spPr>
          <a:xfrm>
            <a:off x="903373" y="2407898"/>
            <a:ext cx="8950267"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3618" name="Google Shape;3618;p8"/>
          <p:cNvSpPr txBox="1"/>
          <p:nvPr/>
        </p:nvSpPr>
        <p:spPr>
          <a:xfrm>
            <a:off x="2094602" y="3243125"/>
            <a:ext cx="7824785" cy="492392"/>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أنتبه عندما يتحدث </a:t>
            </a:r>
            <a:r>
              <a:rPr b="1" i="0" lang="ar-M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
        <p:nvSpPr>
          <p:cNvPr id="3619" name="Google Shape;3619;p8"/>
          <p:cNvSpPr txBox="1"/>
          <p:nvPr/>
        </p:nvSpPr>
        <p:spPr>
          <a:xfrm>
            <a:off x="3414883" y="4301196"/>
            <a:ext cx="6504503" cy="492392"/>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أطرح أسئلتي </a:t>
            </a:r>
            <a:r>
              <a:rPr b="1" i="0" lang="ar-MA" sz="2400" u="none" cap="none" strike="noStrike">
                <a:solidFill>
                  <a:srgbClr val="002060"/>
                </a:solidFill>
                <a:latin typeface="Calibri"/>
                <a:ea typeface="Calibri"/>
                <a:cs typeface="Calibri"/>
                <a:sym typeface="Calibri"/>
              </a:rPr>
              <a:t>كلما كان أمر ما غير واضح بالنسبة إلي</a:t>
            </a:r>
            <a:endParaRPr b="1" i="0" sz="2400" u="none" cap="none" strike="noStrike">
              <a:solidFill>
                <a:srgbClr val="002060"/>
              </a:solidFill>
              <a:latin typeface="Calibri"/>
              <a:ea typeface="Calibri"/>
              <a:cs typeface="Calibri"/>
              <a:sym typeface="Calibri"/>
            </a:endParaRPr>
          </a:p>
        </p:txBody>
      </p:sp>
      <p:sp>
        <p:nvSpPr>
          <p:cNvPr id="3620" name="Google Shape;3620;p8"/>
          <p:cNvSpPr txBox="1"/>
          <p:nvPr/>
        </p:nvSpPr>
        <p:spPr>
          <a:xfrm>
            <a:off x="913050" y="5279453"/>
            <a:ext cx="9111849"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أنجز واجباتي وأنشطتي </a:t>
            </a:r>
            <a:r>
              <a:rPr b="1" i="0" lang="ar-MA" sz="2400" u="none" cap="none" strike="noStrike">
                <a:solidFill>
                  <a:srgbClr val="002060"/>
                </a:solidFill>
                <a:latin typeface="Calibri"/>
                <a:ea typeface="Calibri"/>
                <a:cs typeface="Calibri"/>
                <a:sym typeface="Calibri"/>
              </a:rPr>
              <a:t>الصفية  والمنزلية بجدية</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4" name="Shape 3624"/>
        <p:cNvGrpSpPr/>
        <p:nvPr/>
      </p:nvGrpSpPr>
      <p:grpSpPr>
        <a:xfrm>
          <a:off x="0" y="0"/>
          <a:ext cx="0" cy="0"/>
          <a:chOff x="0" y="0"/>
          <a:chExt cx="0" cy="0"/>
        </a:xfrm>
      </p:grpSpPr>
      <p:sp>
        <p:nvSpPr>
          <p:cNvPr id="3625" name="Google Shape;3625;p9"/>
          <p:cNvSpPr/>
          <p:nvPr/>
        </p:nvSpPr>
        <p:spPr>
          <a:xfrm>
            <a:off x="835472" y="1158829"/>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626" name="Google Shape;3626;p9"/>
          <p:cNvSpPr/>
          <p:nvPr/>
        </p:nvSpPr>
        <p:spPr>
          <a:xfrm>
            <a:off x="4683941" y="216282"/>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3627" name="Google Shape;3627;p9"/>
          <p:cNvPicPr preferRelativeResize="0"/>
          <p:nvPr/>
        </p:nvPicPr>
        <p:blipFill rotWithShape="1">
          <a:blip r:embed="rId3">
            <a:alphaModFix/>
          </a:blip>
          <a:srcRect b="0" l="0" r="0" t="0"/>
          <a:stretch/>
        </p:blipFill>
        <p:spPr>
          <a:xfrm>
            <a:off x="7053041" y="2582762"/>
            <a:ext cx="2178195" cy="2178195"/>
          </a:xfrm>
          <a:prstGeom prst="rect">
            <a:avLst/>
          </a:prstGeom>
          <a:noFill/>
          <a:ln>
            <a:noFill/>
          </a:ln>
        </p:spPr>
      </p:pic>
      <p:pic>
        <p:nvPicPr>
          <p:cNvPr id="3628" name="Google Shape;3628;p9"/>
          <p:cNvPicPr preferRelativeResize="0"/>
          <p:nvPr/>
        </p:nvPicPr>
        <p:blipFill rotWithShape="1">
          <a:blip r:embed="rId4">
            <a:alphaModFix/>
          </a:blip>
          <a:srcRect b="0" l="0" r="0" t="0"/>
          <a:stretch/>
        </p:blipFill>
        <p:spPr>
          <a:xfrm>
            <a:off x="2601269" y="2448365"/>
            <a:ext cx="2178195" cy="2178195"/>
          </a:xfrm>
          <a:prstGeom prst="rect">
            <a:avLst/>
          </a:prstGeom>
          <a:noFill/>
          <a:ln>
            <a:noFill/>
          </a:ln>
        </p:spPr>
      </p:pic>
      <p:sp>
        <p:nvSpPr>
          <p:cNvPr id="3629" name="Google Shape;3629;p9"/>
          <p:cNvSpPr txBox="1"/>
          <p:nvPr>
            <p:ph type="title"/>
          </p:nvPr>
        </p:nvSpPr>
        <p:spPr>
          <a:xfrm>
            <a:off x="1699640" y="1229909"/>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MA" sz="2400">
                <a:latin typeface="Calibri"/>
                <a:ea typeface="Calibri"/>
                <a:cs typeface="Calibri"/>
                <a:sym typeface="Calibri"/>
              </a:rPr>
              <a:t>من يذكرنا بالضوابط التي ينبغي الالتزام بها داخل القسم؟</a:t>
            </a:r>
            <a:endParaRPr sz="2400"/>
          </a:p>
        </p:txBody>
      </p:sp>
      <p:sp>
        <p:nvSpPr>
          <p:cNvPr id="3630" name="Google Shape;3630;p9"/>
          <p:cNvSpPr txBox="1"/>
          <p:nvPr/>
        </p:nvSpPr>
        <p:spPr>
          <a:xfrm>
            <a:off x="1261100"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الأستاذ 3 متعلمين للتذكير بضبطين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3631" name="Google Shape;3631;p9"/>
          <p:cNvPicPr preferRelativeResize="0"/>
          <p:nvPr/>
        </p:nvPicPr>
        <p:blipFill rotWithShape="1">
          <a:blip r:embed="rId5">
            <a:alphaModFix/>
          </a:blip>
          <a:srcRect b="0" l="0" r="0" t="0"/>
          <a:stretch/>
        </p:blipFill>
        <p:spPr>
          <a:xfrm>
            <a:off x="11191413" y="183652"/>
            <a:ext cx="602723" cy="60272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5" name="Shape 3635"/>
        <p:cNvGrpSpPr/>
        <p:nvPr/>
      </p:nvGrpSpPr>
      <p:grpSpPr>
        <a:xfrm>
          <a:off x="0" y="0"/>
          <a:ext cx="0" cy="0"/>
          <a:chOff x="0" y="0"/>
          <a:chExt cx="0" cy="0"/>
        </a:xfrm>
      </p:grpSpPr>
      <p:sp>
        <p:nvSpPr>
          <p:cNvPr id="3636" name="Google Shape;3636;p10"/>
          <p:cNvSpPr/>
          <p:nvPr/>
        </p:nvSpPr>
        <p:spPr>
          <a:xfrm>
            <a:off x="835472" y="1158829"/>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637" name="Google Shape;3637;p10"/>
          <p:cNvSpPr/>
          <p:nvPr/>
        </p:nvSpPr>
        <p:spPr>
          <a:xfrm>
            <a:off x="4731237" y="21901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3638" name="Google Shape;3638;p10"/>
          <p:cNvPicPr preferRelativeResize="0"/>
          <p:nvPr/>
        </p:nvPicPr>
        <p:blipFill rotWithShape="1">
          <a:blip r:embed="rId3">
            <a:alphaModFix/>
          </a:blip>
          <a:srcRect b="0" l="0" r="0" t="0"/>
          <a:stretch/>
        </p:blipFill>
        <p:spPr>
          <a:xfrm>
            <a:off x="10024891" y="2097044"/>
            <a:ext cx="702636" cy="702636"/>
          </a:xfrm>
          <a:prstGeom prst="rect">
            <a:avLst/>
          </a:prstGeom>
          <a:noFill/>
          <a:ln>
            <a:noFill/>
          </a:ln>
        </p:spPr>
      </p:pic>
      <p:pic>
        <p:nvPicPr>
          <p:cNvPr id="3639" name="Google Shape;3639;p10"/>
          <p:cNvPicPr preferRelativeResize="0"/>
          <p:nvPr/>
        </p:nvPicPr>
        <p:blipFill rotWithShape="1">
          <a:blip r:embed="rId4">
            <a:alphaModFix/>
          </a:blip>
          <a:srcRect b="0" l="0" r="0" t="0"/>
          <a:stretch/>
        </p:blipFill>
        <p:spPr>
          <a:xfrm>
            <a:off x="10024891" y="3036459"/>
            <a:ext cx="699052" cy="699052"/>
          </a:xfrm>
          <a:prstGeom prst="rect">
            <a:avLst/>
          </a:prstGeom>
          <a:noFill/>
          <a:ln>
            <a:noFill/>
          </a:ln>
        </p:spPr>
      </p:pic>
      <p:sp>
        <p:nvSpPr>
          <p:cNvPr id="3640" name="Google Shape;3640;p10"/>
          <p:cNvSpPr txBox="1"/>
          <p:nvPr>
            <p:ph type="title"/>
          </p:nvPr>
        </p:nvSpPr>
        <p:spPr>
          <a:xfrm>
            <a:off x="1699640" y="1229909"/>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MA" sz="2400">
                <a:latin typeface="Calibri"/>
                <a:ea typeface="Calibri"/>
                <a:cs typeface="Calibri"/>
                <a:sym typeface="Calibri"/>
              </a:rPr>
              <a:t>من يذكرنا بالضوابط التي ينبغي الالتزام بها داخل القسم؟</a:t>
            </a:r>
            <a:endParaRPr sz="2400"/>
          </a:p>
        </p:txBody>
      </p:sp>
      <p:sp>
        <p:nvSpPr>
          <p:cNvPr id="3641" name="Google Shape;3641;p10"/>
          <p:cNvSpPr txBox="1"/>
          <p:nvPr/>
        </p:nvSpPr>
        <p:spPr>
          <a:xfrm>
            <a:off x="1261100"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الأستاذ 3 متعلمين للتذكير بضبطين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3642" name="Google Shape;3642;p10"/>
          <p:cNvPicPr preferRelativeResize="0"/>
          <p:nvPr/>
        </p:nvPicPr>
        <p:blipFill rotWithShape="1">
          <a:blip r:embed="rId5">
            <a:alphaModFix/>
          </a:blip>
          <a:srcRect b="0" l="0" r="0" t="0"/>
          <a:stretch/>
        </p:blipFill>
        <p:spPr>
          <a:xfrm>
            <a:off x="11191413" y="183652"/>
            <a:ext cx="602723" cy="602723"/>
          </a:xfrm>
          <a:prstGeom prst="rect">
            <a:avLst/>
          </a:prstGeom>
          <a:noFill/>
          <a:ln>
            <a:noFill/>
          </a:ln>
        </p:spPr>
      </p:pic>
      <p:sp>
        <p:nvSpPr>
          <p:cNvPr id="3643" name="Google Shape;3643;p10"/>
          <p:cNvSpPr txBox="1"/>
          <p:nvPr/>
        </p:nvSpPr>
        <p:spPr>
          <a:xfrm>
            <a:off x="903373" y="2407898"/>
            <a:ext cx="8950267" cy="492386"/>
          </a:xfrm>
          <a:prstGeom prst="rect">
            <a:avLst/>
          </a:prstGeom>
          <a:noFill/>
          <a:ln>
            <a:noFill/>
          </a:ln>
        </p:spPr>
        <p:txBody>
          <a:bodyPr anchorCtr="0" anchor="t" bIns="60925" lIns="121875" spcFirstLastPara="1" rIns="121875" wrap="square" tIns="60925">
            <a:spAutoFit/>
          </a:bodyPr>
          <a:lstStyle/>
          <a:p>
            <a:pPr indent="0" lvl="0" marL="0" marR="0" rtl="1" algn="r">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3644" name="Google Shape;3644;p10"/>
          <p:cNvSpPr txBox="1"/>
          <p:nvPr/>
        </p:nvSpPr>
        <p:spPr>
          <a:xfrm>
            <a:off x="2094594" y="3243125"/>
            <a:ext cx="7824785" cy="492372"/>
          </a:xfrm>
          <a:prstGeom prst="rect">
            <a:avLst/>
          </a:prstGeom>
          <a:noFill/>
          <a:ln>
            <a:noFill/>
          </a:ln>
        </p:spPr>
        <p:txBody>
          <a:bodyPr anchorCtr="0" anchor="t" bIns="60925" lIns="121875" spcFirstLastPara="1" rIns="121875" wrap="square" tIns="60925">
            <a:spAutoFit/>
          </a:bodyPr>
          <a:lstStyle/>
          <a:p>
            <a:pPr indent="0" lvl="0" marL="0" marR="0" rtl="1" algn="r">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أنتبه عندما يتحدث </a:t>
            </a:r>
            <a:r>
              <a:rPr b="1" i="0" lang="ar-M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9" name="Shape 3649"/>
        <p:cNvGrpSpPr/>
        <p:nvPr/>
      </p:nvGrpSpPr>
      <p:grpSpPr>
        <a:xfrm>
          <a:off x="0" y="0"/>
          <a:ext cx="0" cy="0"/>
          <a:chOff x="0" y="0"/>
          <a:chExt cx="0" cy="0"/>
        </a:xfrm>
      </p:grpSpPr>
      <p:grpSp>
        <p:nvGrpSpPr>
          <p:cNvPr id="3650" name="Google Shape;3650;p11"/>
          <p:cNvGrpSpPr/>
          <p:nvPr/>
        </p:nvGrpSpPr>
        <p:grpSpPr>
          <a:xfrm>
            <a:off x="1154740" y="1028731"/>
            <a:ext cx="9864245" cy="5485899"/>
            <a:chOff x="2159302" y="1382561"/>
            <a:chExt cx="8127697" cy="5072667"/>
          </a:xfrm>
        </p:grpSpPr>
        <p:sp>
          <p:nvSpPr>
            <p:cNvPr id="3651" name="Google Shape;3651;p11"/>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3652" name="Google Shape;3652;p11"/>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3653" name="Google Shape;3653;p11"/>
          <p:cNvSpPr/>
          <p:nvPr/>
        </p:nvSpPr>
        <p:spPr>
          <a:xfrm>
            <a:off x="9561957" y="1608345"/>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3654" name="Google Shape;3654;p11"/>
          <p:cNvSpPr/>
          <p:nvPr/>
        </p:nvSpPr>
        <p:spPr>
          <a:xfrm>
            <a:off x="9561957" y="223779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3655" name="Google Shape;3655;p11"/>
          <p:cNvSpPr/>
          <p:nvPr/>
        </p:nvSpPr>
        <p:spPr>
          <a:xfrm>
            <a:off x="9578437" y="2906759"/>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3656" name="Google Shape;3656;p11"/>
          <p:cNvSpPr/>
          <p:nvPr/>
        </p:nvSpPr>
        <p:spPr>
          <a:xfrm>
            <a:off x="9595209" y="3518159"/>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3657" name="Google Shape;3657;p11"/>
          <p:cNvSpPr/>
          <p:nvPr/>
        </p:nvSpPr>
        <p:spPr>
          <a:xfrm>
            <a:off x="9553361" y="4161266"/>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3658" name="Google Shape;3658;p11"/>
          <p:cNvSpPr/>
          <p:nvPr/>
        </p:nvSpPr>
        <p:spPr>
          <a:xfrm>
            <a:off x="4501914" y="177460"/>
            <a:ext cx="5817655" cy="584735"/>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i="0" lang="ar-MA" sz="3200" u="none" cap="none" strike="noStrike">
                <a:solidFill>
                  <a:srgbClr val="0E2841"/>
                </a:solidFill>
                <a:latin typeface="Calibri"/>
                <a:ea typeface="Calibri"/>
                <a:cs typeface="Calibri"/>
                <a:sym typeface="Calibri"/>
              </a:rPr>
              <a:t>هيكلة حصة أقرأ بطلاقة وأفهم</a:t>
            </a:r>
            <a:endParaRPr b="1" i="0" sz="3200" u="none" cap="none" strike="noStrike">
              <a:solidFill>
                <a:srgbClr val="0E2841"/>
              </a:solidFill>
              <a:latin typeface="Calibri"/>
              <a:ea typeface="Calibri"/>
              <a:cs typeface="Calibri"/>
              <a:sym typeface="Calibri"/>
            </a:endParaRPr>
          </a:p>
        </p:txBody>
      </p:sp>
      <p:sp>
        <p:nvSpPr>
          <p:cNvPr id="3659" name="Google Shape;3659;p11"/>
          <p:cNvSpPr txBox="1"/>
          <p:nvPr/>
        </p:nvSpPr>
        <p:spPr>
          <a:xfrm>
            <a:off x="1440877" y="1604571"/>
            <a:ext cx="8112483"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Calibri"/>
                <a:ea typeface="Calibri"/>
                <a:cs typeface="Calibri"/>
                <a:sym typeface="Calibri"/>
              </a:rPr>
              <a:t>(</a:t>
            </a:r>
            <a:r>
              <a:rPr b="1" i="0" lang="ar-MA" sz="2000" u="none" cap="none" strike="noStrike">
                <a:solidFill>
                  <a:srgbClr val="106585"/>
                </a:solidFill>
                <a:latin typeface="Calibri"/>
                <a:ea typeface="Calibri"/>
                <a:cs typeface="Calibri"/>
                <a:sym typeface="Calibri"/>
              </a:rPr>
              <a:t>النشاط الاعتيادي- مراقبة الانجاز القبلي-  التصريح بالأهداف(</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3660" name="Google Shape;3660;p11"/>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661" name="Google Shape;3661;p11"/>
          <p:cNvSpPr/>
          <p:nvPr/>
        </p:nvSpPr>
        <p:spPr>
          <a:xfrm>
            <a:off x="1394807" y="1550419"/>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662" name="Google Shape;3662;p11"/>
          <p:cNvSpPr txBox="1"/>
          <p:nvPr/>
        </p:nvSpPr>
        <p:spPr>
          <a:xfrm>
            <a:off x="1440886" y="2222493"/>
            <a:ext cx="8059833"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أقرأ بطلاقة (أ- أقرأ العبارات بطلاقة/ ب- أقرأ الجمل بطلاقة)</a:t>
            </a:r>
            <a:endParaRPr/>
          </a:p>
        </p:txBody>
      </p:sp>
      <p:sp>
        <p:nvSpPr>
          <p:cNvPr id="3663" name="Google Shape;3663;p11"/>
          <p:cNvSpPr/>
          <p:nvPr/>
        </p:nvSpPr>
        <p:spPr>
          <a:xfrm>
            <a:off x="1852472" y="2259460"/>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3664" name="Google Shape;3664;p11"/>
          <p:cNvSpPr/>
          <p:nvPr/>
        </p:nvSpPr>
        <p:spPr>
          <a:xfrm>
            <a:off x="1409087" y="2168325"/>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665" name="Google Shape;3665;p11"/>
          <p:cNvSpPr txBox="1"/>
          <p:nvPr/>
        </p:nvSpPr>
        <p:spPr>
          <a:xfrm>
            <a:off x="1440877" y="2840401"/>
            <a:ext cx="8079235"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أغني رصيدي في التفسير</a:t>
            </a:r>
            <a:endParaRPr b="1" i="0" sz="2000" u="none" cap="none" strike="noStrike">
              <a:solidFill>
                <a:srgbClr val="2F5496"/>
              </a:solidFill>
              <a:latin typeface="Calibri"/>
              <a:ea typeface="Calibri"/>
              <a:cs typeface="Calibri"/>
              <a:sym typeface="Calibri"/>
            </a:endParaRPr>
          </a:p>
        </p:txBody>
      </p:sp>
      <p:sp>
        <p:nvSpPr>
          <p:cNvPr id="3666" name="Google Shape;3666;p11"/>
          <p:cNvSpPr/>
          <p:nvPr/>
        </p:nvSpPr>
        <p:spPr>
          <a:xfrm>
            <a:off x="1894216" y="2906962"/>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667" name="Google Shape;3667;p11"/>
          <p:cNvSpPr/>
          <p:nvPr/>
        </p:nvSpPr>
        <p:spPr>
          <a:xfrm>
            <a:off x="1445111" y="2852733"/>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668" name="Google Shape;3668;p11"/>
          <p:cNvSpPr txBox="1"/>
          <p:nvPr/>
        </p:nvSpPr>
        <p:spPr>
          <a:xfrm>
            <a:off x="1440885" y="3540848"/>
            <a:ext cx="8062609"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أفهم المقروء </a:t>
            </a:r>
            <a:endParaRPr b="0" i="0" sz="2000" u="none" cap="none" strike="noStrike">
              <a:solidFill>
                <a:srgbClr val="000000"/>
              </a:solidFill>
              <a:latin typeface="Calibri"/>
              <a:ea typeface="Calibri"/>
              <a:cs typeface="Calibri"/>
              <a:sym typeface="Calibri"/>
            </a:endParaRPr>
          </a:p>
        </p:txBody>
      </p:sp>
      <p:sp>
        <p:nvSpPr>
          <p:cNvPr id="3669" name="Google Shape;3669;p11"/>
          <p:cNvSpPr txBox="1"/>
          <p:nvPr/>
        </p:nvSpPr>
        <p:spPr>
          <a:xfrm>
            <a:off x="1939503" y="3620700"/>
            <a:ext cx="1396708" cy="33448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3670" name="Google Shape;3670;p11"/>
          <p:cNvSpPr/>
          <p:nvPr/>
        </p:nvSpPr>
        <p:spPr>
          <a:xfrm>
            <a:off x="1427901" y="3538629"/>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671" name="Google Shape;3671;p11"/>
          <p:cNvSpPr txBox="1"/>
          <p:nvPr/>
        </p:nvSpPr>
        <p:spPr>
          <a:xfrm>
            <a:off x="1440875" y="4178912"/>
            <a:ext cx="805043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أوظف وأستثمر          </a:t>
            </a:r>
            <a:endParaRPr b="0" i="0" sz="2000" u="none" cap="none" strike="noStrike">
              <a:solidFill>
                <a:srgbClr val="000000"/>
              </a:solidFill>
              <a:latin typeface="Calibri"/>
              <a:ea typeface="Calibri"/>
              <a:cs typeface="Calibri"/>
              <a:sym typeface="Calibri"/>
            </a:endParaRPr>
          </a:p>
        </p:txBody>
      </p:sp>
      <p:sp>
        <p:nvSpPr>
          <p:cNvPr id="3672" name="Google Shape;3672;p11"/>
          <p:cNvSpPr txBox="1"/>
          <p:nvPr/>
        </p:nvSpPr>
        <p:spPr>
          <a:xfrm>
            <a:off x="1964721" y="4284058"/>
            <a:ext cx="1329923" cy="33150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673" name="Google Shape;3673;p11"/>
          <p:cNvSpPr/>
          <p:nvPr/>
        </p:nvSpPr>
        <p:spPr>
          <a:xfrm>
            <a:off x="1450851" y="4196002"/>
            <a:ext cx="519608" cy="465747"/>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674" name="Google Shape;3674;p11"/>
          <p:cNvSpPr txBox="1"/>
          <p:nvPr/>
        </p:nvSpPr>
        <p:spPr>
          <a:xfrm>
            <a:off x="1440886" y="4816333"/>
            <a:ext cx="8054127"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اختتام الحصة</a:t>
            </a:r>
            <a:endParaRPr b="0" i="0" sz="2000" u="none" cap="none" strike="noStrike">
              <a:solidFill>
                <a:srgbClr val="000000"/>
              </a:solidFill>
              <a:latin typeface="Calibri"/>
              <a:ea typeface="Calibri"/>
              <a:cs typeface="Calibri"/>
              <a:sym typeface="Calibri"/>
            </a:endParaRPr>
          </a:p>
        </p:txBody>
      </p:sp>
      <p:sp>
        <p:nvSpPr>
          <p:cNvPr id="3675" name="Google Shape;3675;p11"/>
          <p:cNvSpPr/>
          <p:nvPr/>
        </p:nvSpPr>
        <p:spPr>
          <a:xfrm>
            <a:off x="9556133" y="4829046"/>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3676" name="Google Shape;3676;p11"/>
          <p:cNvSpPr/>
          <p:nvPr/>
        </p:nvSpPr>
        <p:spPr>
          <a:xfrm>
            <a:off x="1446799" y="4766879"/>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677" name="Google Shape;3677;p11"/>
          <p:cNvSpPr/>
          <p:nvPr/>
        </p:nvSpPr>
        <p:spPr>
          <a:xfrm>
            <a:off x="1947512" y="4904315"/>
            <a:ext cx="1188309" cy="24476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pic>
        <p:nvPicPr>
          <p:cNvPr descr="Image générée" id="3678" name="Google Shape;3678;p11"/>
          <p:cNvPicPr preferRelativeResize="0"/>
          <p:nvPr/>
        </p:nvPicPr>
        <p:blipFill rotWithShape="1">
          <a:blip r:embed="rId4">
            <a:alphaModFix/>
          </a:blip>
          <a:srcRect b="10678" l="0" r="0" t="11064"/>
          <a:stretch/>
        </p:blipFill>
        <p:spPr>
          <a:xfrm>
            <a:off x="10391469" y="-1387"/>
            <a:ext cx="727815" cy="85435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2" name="Shape 3682"/>
        <p:cNvGrpSpPr/>
        <p:nvPr/>
      </p:nvGrpSpPr>
      <p:grpSpPr>
        <a:xfrm>
          <a:off x="0" y="0"/>
          <a:ext cx="0" cy="0"/>
          <a:chOff x="0" y="0"/>
          <a:chExt cx="0" cy="0"/>
        </a:xfrm>
      </p:grpSpPr>
      <p:grpSp>
        <p:nvGrpSpPr>
          <p:cNvPr id="3683" name="Google Shape;3683;p12"/>
          <p:cNvGrpSpPr/>
          <p:nvPr/>
        </p:nvGrpSpPr>
        <p:grpSpPr>
          <a:xfrm>
            <a:off x="5130955" y="1706886"/>
            <a:ext cx="6054377" cy="3711725"/>
            <a:chOff x="1715066" y="1103461"/>
            <a:chExt cx="5717724" cy="3124203"/>
          </a:xfrm>
        </p:grpSpPr>
        <p:sp>
          <p:nvSpPr>
            <p:cNvPr id="3684" name="Google Shape;3684;p1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85" name="Google Shape;3685;p1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86" name="Google Shape;3686;p12"/>
          <p:cNvSpPr txBox="1"/>
          <p:nvPr/>
        </p:nvSpPr>
        <p:spPr>
          <a:xfrm>
            <a:off x="5877463" y="2008346"/>
            <a:ext cx="4754879" cy="303743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chemeClr val="accent2"/>
                </a:solidFill>
                <a:latin typeface="Calibri"/>
                <a:ea typeface="Calibri"/>
                <a:cs typeface="Calibri"/>
                <a:sym typeface="Calibri"/>
              </a:rPr>
              <a:t>أ- نشاط اعتيادي</a:t>
            </a:r>
            <a:endParaRPr b="1" i="0" sz="4800" u="none" cap="none" strike="noStrike">
              <a:solidFill>
                <a:schemeClr val="accent2"/>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4 دقائق </a:t>
            </a:r>
            <a:endParaRPr b="1" i="0" sz="4800" u="none" cap="none" strike="noStrike">
              <a:solidFill>
                <a:srgbClr val="44546A"/>
              </a:solidFill>
              <a:latin typeface="Calibri"/>
              <a:ea typeface="Calibri"/>
              <a:cs typeface="Calibri"/>
              <a:sym typeface="Calibri"/>
            </a:endParaRPr>
          </a:p>
        </p:txBody>
      </p:sp>
      <p:pic>
        <p:nvPicPr>
          <p:cNvPr id="3687" name="Google Shape;3687;p12"/>
          <p:cNvPicPr preferRelativeResize="0"/>
          <p:nvPr/>
        </p:nvPicPr>
        <p:blipFill rotWithShape="1">
          <a:blip r:embed="rId3">
            <a:alphaModFix/>
          </a:blip>
          <a:srcRect b="0" l="0" r="0" t="0"/>
          <a:stretch/>
        </p:blipFill>
        <p:spPr>
          <a:xfrm>
            <a:off x="1425131" y="2026231"/>
            <a:ext cx="2160162" cy="1522857"/>
          </a:xfrm>
          <a:prstGeom prst="rect">
            <a:avLst/>
          </a:prstGeom>
          <a:noFill/>
          <a:ln>
            <a:noFill/>
          </a:ln>
        </p:spPr>
      </p:pic>
      <p:pic>
        <p:nvPicPr>
          <p:cNvPr id="3688" name="Google Shape;3688;p12"/>
          <p:cNvPicPr preferRelativeResize="0"/>
          <p:nvPr/>
        </p:nvPicPr>
        <p:blipFill rotWithShape="1">
          <a:blip r:embed="rId4">
            <a:alphaModFix/>
          </a:blip>
          <a:srcRect b="0" l="0" r="0" t="0"/>
          <a:stretch/>
        </p:blipFill>
        <p:spPr>
          <a:xfrm>
            <a:off x="352483" y="2211483"/>
            <a:ext cx="2376203" cy="267520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2" name="Shape 3692"/>
        <p:cNvGrpSpPr/>
        <p:nvPr/>
      </p:nvGrpSpPr>
      <p:grpSpPr>
        <a:xfrm>
          <a:off x="0" y="0"/>
          <a:ext cx="0" cy="0"/>
          <a:chOff x="0" y="0"/>
          <a:chExt cx="0" cy="0"/>
        </a:xfrm>
      </p:grpSpPr>
      <p:pic>
        <p:nvPicPr>
          <p:cNvPr descr="Lever la main - Icônes mains et gestes gratuites" id="3693" name="Google Shape;3693;p13"/>
          <p:cNvPicPr preferRelativeResize="0"/>
          <p:nvPr/>
        </p:nvPicPr>
        <p:blipFill rotWithShape="1">
          <a:blip r:embed="rId3">
            <a:alphaModFix/>
          </a:blip>
          <a:srcRect b="0" l="0" r="0" t="0"/>
          <a:stretch/>
        </p:blipFill>
        <p:spPr>
          <a:xfrm>
            <a:off x="-52462" y="30215"/>
            <a:ext cx="735012" cy="733425"/>
          </a:xfrm>
          <a:prstGeom prst="rect">
            <a:avLst/>
          </a:prstGeom>
          <a:noFill/>
          <a:ln>
            <a:noFill/>
          </a:ln>
        </p:spPr>
      </p:pic>
      <p:pic>
        <p:nvPicPr>
          <p:cNvPr descr="Image générée" id="3694" name="Google Shape;3694;p13"/>
          <p:cNvPicPr preferRelativeResize="0"/>
          <p:nvPr/>
        </p:nvPicPr>
        <p:blipFill rotWithShape="1">
          <a:blip r:embed="rId4">
            <a:alphaModFix/>
          </a:blip>
          <a:srcRect b="61972" l="3539" r="75793" t="24327"/>
          <a:stretch/>
        </p:blipFill>
        <p:spPr>
          <a:xfrm>
            <a:off x="11253764" y="9878"/>
            <a:ext cx="784989" cy="783654"/>
          </a:xfrm>
          <a:prstGeom prst="rect">
            <a:avLst/>
          </a:prstGeom>
          <a:noFill/>
          <a:ln>
            <a:noFill/>
          </a:ln>
        </p:spPr>
      </p:pic>
      <p:sp>
        <p:nvSpPr>
          <p:cNvPr id="3695" name="Google Shape;3695;p13"/>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696" name="Google Shape;3696;p13"/>
          <p:cNvSpPr txBox="1"/>
          <p:nvPr/>
        </p:nvSpPr>
        <p:spPr>
          <a:xfrm>
            <a:off x="2640096" y="201149"/>
            <a:ext cx="8645525"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600" u="none" cap="none" strike="noStrike">
                <a:solidFill>
                  <a:srgbClr val="757070"/>
                </a:solidFill>
                <a:latin typeface="Calibri"/>
                <a:ea typeface="Calibri"/>
                <a:cs typeface="Calibri"/>
                <a:sym typeface="Calibri"/>
              </a:rPr>
              <a:t>النشاط الاعتيادي : سنبدأ حصتنا بلغز، ومن توصل منك إلى الحل في أقل من دقيقتين  يلقب ب « رياضياتي» هذه الحصة:</a:t>
            </a:r>
            <a:endParaRPr/>
          </a:p>
        </p:txBody>
      </p:sp>
      <p:sp>
        <p:nvSpPr>
          <p:cNvPr id="3697" name="Google Shape;3697;p13"/>
          <p:cNvSpPr txBox="1"/>
          <p:nvPr/>
        </p:nvSpPr>
        <p:spPr>
          <a:xfrm>
            <a:off x="1462331" y="571941"/>
            <a:ext cx="9601200" cy="2215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AEABAB"/>
              </a:buClr>
              <a:buSzPts val="1400"/>
              <a:buFont typeface="Arial"/>
              <a:buNone/>
            </a:pPr>
            <a:r>
              <a:rPr b="0" i="1" lang="ar-MA" sz="1600" u="none" cap="none" strike="noStrike">
                <a:solidFill>
                  <a:srgbClr val="AEABAB"/>
                </a:solidFill>
                <a:latin typeface="Calibri"/>
                <a:ea typeface="Calibri"/>
                <a:cs typeface="Calibri"/>
                <a:sym typeface="Calibri"/>
              </a:rPr>
              <a:t>يقرأ المدرس اللغز، وبعدها يدعو المتعلمين إلى البحث عن حل له في أقل من دقيقتين  و يستمع  بعد ذلك إلى إجابات 4 متعلمين.</a:t>
            </a:r>
            <a:endParaRPr b="0" i="0" sz="2000" u="none" cap="none" strike="noStrike">
              <a:solidFill>
                <a:srgbClr val="000000"/>
              </a:solidFill>
              <a:latin typeface="Calibri"/>
              <a:ea typeface="Calibri"/>
              <a:cs typeface="Calibri"/>
              <a:sym typeface="Calibri"/>
            </a:endParaRPr>
          </a:p>
        </p:txBody>
      </p:sp>
      <p:pic>
        <p:nvPicPr>
          <p:cNvPr descr="C:\Users\HP\Desktop\طارل 2025-2026\الوثائق المنجزة\حصص  ppt  2025-2026\1اع\الحصص المنجزة\الاسبوع الأول\—Pngtree—horizontal line stripe retro scrapbook_6188770.png" id="3698" name="Google Shape;3698;p13"/>
          <p:cNvPicPr preferRelativeResize="0"/>
          <p:nvPr/>
        </p:nvPicPr>
        <p:blipFill rotWithShape="1">
          <a:blip r:embed="rId5">
            <a:alphaModFix/>
          </a:blip>
          <a:srcRect b="0" l="0" r="0" t="0"/>
          <a:stretch/>
        </p:blipFill>
        <p:spPr>
          <a:xfrm>
            <a:off x="11" y="827904"/>
            <a:ext cx="12191999" cy="6030096"/>
          </a:xfrm>
          <a:prstGeom prst="rect">
            <a:avLst/>
          </a:prstGeom>
          <a:noFill/>
          <a:ln>
            <a:noFill/>
          </a:ln>
        </p:spPr>
      </p:pic>
      <p:sp>
        <p:nvSpPr>
          <p:cNvPr id="3699" name="Google Shape;3699;p13"/>
          <p:cNvSpPr/>
          <p:nvPr/>
        </p:nvSpPr>
        <p:spPr>
          <a:xfrm>
            <a:off x="1702321" y="2143755"/>
            <a:ext cx="8953092" cy="2964914"/>
          </a:xfrm>
          <a:prstGeom prst="rect">
            <a:avLst/>
          </a:prstGeom>
          <a:noFill/>
          <a:ln>
            <a:noFill/>
          </a:ln>
        </p:spPr>
        <p:txBody>
          <a:bodyPr anchorCtr="0" anchor="t" bIns="45700" lIns="91425" spcFirstLastPara="1" rIns="91425" wrap="square" tIns="45700">
            <a:spAutoFit/>
          </a:bodyPr>
          <a:lstStyle/>
          <a:p>
            <a:pPr indent="0" lvl="0" marL="0" marR="0" rtl="1" algn="r">
              <a:lnSpc>
                <a:spcPct val="250000"/>
              </a:lnSpc>
              <a:spcBef>
                <a:spcPts val="0"/>
              </a:spcBef>
              <a:spcAft>
                <a:spcPts val="0"/>
              </a:spcAft>
              <a:buNone/>
            </a:pPr>
            <a:r>
              <a:rPr b="0" i="0" lang="ar-MA" sz="3600" u="none" cap="none" strike="noStrike">
                <a:solidFill>
                  <a:schemeClr val="dk1"/>
                </a:solidFill>
                <a:latin typeface="Calibri"/>
                <a:ea typeface="Calibri"/>
                <a:cs typeface="Calibri"/>
                <a:sym typeface="Calibri"/>
              </a:rPr>
              <a:t>أنا عددٌ إذا أضَفتَني إلى مثلي ونصف مثلي كان مجموعي 30</a:t>
            </a:r>
            <a:endParaRPr b="0" i="0" sz="3600" u="none" cap="none" strike="noStrike">
              <a:solidFill>
                <a:schemeClr val="dk1"/>
              </a:solidFill>
              <a:latin typeface="Calibri"/>
              <a:ea typeface="Calibri"/>
              <a:cs typeface="Calibri"/>
              <a:sym typeface="Calibri"/>
            </a:endParaRPr>
          </a:p>
          <a:p>
            <a:pPr indent="0" lvl="0" marL="0" marR="0" rtl="1" algn="ctr">
              <a:spcBef>
                <a:spcPts val="1000"/>
              </a:spcBef>
              <a:spcAft>
                <a:spcPts val="0"/>
              </a:spcAft>
              <a:buNone/>
            </a:pPr>
            <a:r>
              <a:rPr b="1" i="0" lang="ar-MA" sz="3600" u="none" cap="none" strike="noStrike">
                <a:solidFill>
                  <a:srgbClr val="000000"/>
                </a:solidFill>
                <a:latin typeface="Calibri"/>
                <a:ea typeface="Calibri"/>
                <a:cs typeface="Calibri"/>
                <a:sym typeface="Calibri"/>
              </a:rPr>
              <a:t> </a:t>
            </a:r>
            <a:r>
              <a:rPr b="1" i="0" lang="ar-MA" sz="4000" u="none" cap="none" strike="noStrike">
                <a:solidFill>
                  <a:srgbClr val="FF0000"/>
                </a:solidFill>
                <a:latin typeface="Calibri"/>
                <a:ea typeface="Calibri"/>
                <a:cs typeface="Calibri"/>
                <a:sym typeface="Calibri"/>
              </a:rPr>
              <a:t>فمَنْ أنَا؟ </a:t>
            </a:r>
            <a:endParaRPr b="1" i="0" sz="4000" u="none" cap="none" strike="noStrike">
              <a:solidFill>
                <a:srgbClr val="FF0000"/>
              </a:solidFill>
              <a:latin typeface="Calibri"/>
              <a:ea typeface="Calibri"/>
              <a:cs typeface="Calibri"/>
              <a:sym typeface="Calibri"/>
            </a:endParaRPr>
          </a:p>
          <a:p>
            <a:pPr indent="0" lvl="0" marL="0" marR="0" rtl="1" algn="ctr">
              <a:spcBef>
                <a:spcPts val="1000"/>
              </a:spcBef>
              <a:spcAft>
                <a:spcPts val="0"/>
              </a:spcAft>
              <a:buNone/>
            </a:pPr>
            <a:r>
              <a:rPr b="1" i="0" lang="ar-MA" sz="4000" u="none" cap="none" strike="noStrike">
                <a:solidFill>
                  <a:srgbClr val="FF0000"/>
                </a:solidFill>
                <a:latin typeface="Calibri"/>
                <a:ea typeface="Calibri"/>
                <a:cs typeface="Calibri"/>
                <a:sym typeface="Calibri"/>
              </a:rPr>
              <a:t>............</a:t>
            </a:r>
            <a:endParaRPr b="1" i="0" sz="3600" u="none" cap="none" strike="noStrike">
              <a:solidFill>
                <a:srgbClr val="FF0000"/>
              </a:solidFill>
              <a:latin typeface="Calibri"/>
              <a:ea typeface="Calibri"/>
              <a:cs typeface="Calibri"/>
              <a:sym typeface="Calibri"/>
            </a:endParaRPr>
          </a:p>
        </p:txBody>
      </p:sp>
      <p:pic>
        <p:nvPicPr>
          <p:cNvPr id="3700" name="Google Shape;3700;p13"/>
          <p:cNvPicPr preferRelativeResize="0"/>
          <p:nvPr/>
        </p:nvPicPr>
        <p:blipFill rotWithShape="1">
          <a:blip r:embed="rId6">
            <a:alphaModFix/>
          </a:blip>
          <a:srcRect b="0" l="0" r="0" t="0"/>
          <a:stretch/>
        </p:blipFill>
        <p:spPr>
          <a:xfrm>
            <a:off x="315043" y="4744995"/>
            <a:ext cx="3312000" cy="1828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4" name="Shape 3704"/>
        <p:cNvGrpSpPr/>
        <p:nvPr/>
      </p:nvGrpSpPr>
      <p:grpSpPr>
        <a:xfrm>
          <a:off x="0" y="0"/>
          <a:ext cx="0" cy="0"/>
          <a:chOff x="0" y="0"/>
          <a:chExt cx="0" cy="0"/>
        </a:xfrm>
      </p:grpSpPr>
      <p:pic>
        <p:nvPicPr>
          <p:cNvPr descr="Image générée" id="3705" name="Google Shape;3705;p14"/>
          <p:cNvPicPr preferRelativeResize="0"/>
          <p:nvPr/>
        </p:nvPicPr>
        <p:blipFill rotWithShape="1">
          <a:blip r:embed="rId3">
            <a:alphaModFix/>
          </a:blip>
          <a:srcRect b="61972" l="3539" r="75793" t="24327"/>
          <a:stretch/>
        </p:blipFill>
        <p:spPr>
          <a:xfrm>
            <a:off x="11272992" y="9878"/>
            <a:ext cx="765760" cy="764458"/>
          </a:xfrm>
          <a:prstGeom prst="rect">
            <a:avLst/>
          </a:prstGeom>
          <a:noFill/>
          <a:ln>
            <a:noFill/>
          </a:ln>
        </p:spPr>
      </p:pic>
      <p:pic>
        <p:nvPicPr>
          <p:cNvPr id="3706" name="Google Shape;3706;p14"/>
          <p:cNvPicPr preferRelativeResize="0"/>
          <p:nvPr/>
        </p:nvPicPr>
        <p:blipFill rotWithShape="1">
          <a:blip r:embed="rId4">
            <a:alphaModFix/>
          </a:blip>
          <a:srcRect b="0" l="0" r="0" t="0"/>
          <a:stretch/>
        </p:blipFill>
        <p:spPr>
          <a:xfrm>
            <a:off x="-18718" y="20937"/>
            <a:ext cx="730251" cy="730250"/>
          </a:xfrm>
          <a:prstGeom prst="rect">
            <a:avLst/>
          </a:prstGeom>
          <a:noFill/>
          <a:ln>
            <a:noFill/>
          </a:ln>
        </p:spPr>
      </p:pic>
      <p:sp>
        <p:nvSpPr>
          <p:cNvPr id="3707" name="Google Shape;3707;p14"/>
          <p:cNvSpPr/>
          <p:nvPr/>
        </p:nvSpPr>
        <p:spPr>
          <a:xfrm>
            <a:off x="-2892" y="-1270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08" name="Google Shape;3708;p14"/>
          <p:cNvSpPr txBox="1"/>
          <p:nvPr/>
        </p:nvSpPr>
        <p:spPr>
          <a:xfrm>
            <a:off x="2534396" y="128788"/>
            <a:ext cx="8645525"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800" u="none" cap="none" strike="noStrike">
                <a:solidFill>
                  <a:srgbClr val="757070"/>
                </a:solidFill>
                <a:latin typeface="Calibri"/>
                <a:ea typeface="Calibri"/>
                <a:cs typeface="Calibri"/>
                <a:sym typeface="Calibri"/>
              </a:rPr>
              <a:t>بعد سماع إجاباتكم، الحل هو: 12</a:t>
            </a:r>
            <a:endParaRPr b="1" i="0" sz="1800" u="none" cap="none" strike="noStrike">
              <a:solidFill>
                <a:srgbClr val="757070"/>
              </a:solidFill>
              <a:latin typeface="Calibri"/>
              <a:ea typeface="Calibri"/>
              <a:cs typeface="Calibri"/>
              <a:sym typeface="Calibri"/>
            </a:endParaRPr>
          </a:p>
        </p:txBody>
      </p:sp>
      <p:sp>
        <p:nvSpPr>
          <p:cNvPr id="3709" name="Google Shape;3709;p14"/>
          <p:cNvSpPr txBox="1"/>
          <p:nvPr/>
        </p:nvSpPr>
        <p:spPr>
          <a:xfrm>
            <a:off x="498765" y="493924"/>
            <a:ext cx="10681155" cy="246221"/>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0" i="1" lang="ar-MA" sz="1600" u="none" cap="none" strike="noStrike">
                <a:solidFill>
                  <a:srgbClr val="AEABAB"/>
                </a:solidFill>
                <a:latin typeface="Calibri"/>
                <a:ea typeface="Calibri"/>
                <a:cs typeface="Calibri"/>
                <a:sym typeface="Calibri"/>
              </a:rPr>
              <a:t>ينوه المدرس بعمل المتعلمين، ويقدم لقب «الرياضياتي" للمتعلم الذي توصل إلى الحل. ويطلب منه أن يشرح  للتلاميذ سيرورة تفكيره وكيف توصل للجواب</a:t>
            </a:r>
            <a:endParaRPr b="0" i="0" sz="2000" u="none" cap="none" strike="noStrike">
              <a:solidFill>
                <a:srgbClr val="000000"/>
              </a:solidFill>
              <a:latin typeface="Calibri"/>
              <a:ea typeface="Calibri"/>
              <a:cs typeface="Calibri"/>
              <a:sym typeface="Calibri"/>
            </a:endParaRPr>
          </a:p>
        </p:txBody>
      </p:sp>
      <p:pic>
        <p:nvPicPr>
          <p:cNvPr descr="C:\Users\HP\Desktop\طارل 2025-2026\الوثائق المنجزة\حصص  ppt  2025-2026\1اع\الحصص المنجزة\الاسبوع الأول\—Pngtree—horizontal line stripe retro scrapbook_6188770.png" id="3710" name="Google Shape;3710;p14"/>
          <p:cNvPicPr preferRelativeResize="0"/>
          <p:nvPr/>
        </p:nvPicPr>
        <p:blipFill rotWithShape="1">
          <a:blip r:embed="rId5">
            <a:alphaModFix/>
          </a:blip>
          <a:srcRect b="0" l="0" r="0" t="0"/>
          <a:stretch/>
        </p:blipFill>
        <p:spPr>
          <a:xfrm>
            <a:off x="-75177" y="825064"/>
            <a:ext cx="12189105" cy="5872297"/>
          </a:xfrm>
          <a:prstGeom prst="rect">
            <a:avLst/>
          </a:prstGeom>
          <a:noFill/>
          <a:ln>
            <a:noFill/>
          </a:ln>
        </p:spPr>
      </p:pic>
      <p:sp>
        <p:nvSpPr>
          <p:cNvPr id="3711" name="Google Shape;3711;p14"/>
          <p:cNvSpPr/>
          <p:nvPr/>
        </p:nvSpPr>
        <p:spPr>
          <a:xfrm>
            <a:off x="1126109" y="2982325"/>
            <a:ext cx="9786551" cy="2260106"/>
          </a:xfrm>
          <a:prstGeom prst="rect">
            <a:avLst/>
          </a:prstGeom>
          <a:noFill/>
          <a:ln>
            <a:noFill/>
          </a:ln>
        </p:spPr>
        <p:txBody>
          <a:bodyPr anchorCtr="0" anchor="t" bIns="45700" lIns="91425" spcFirstLastPara="1" rIns="91425" wrap="square" tIns="45700">
            <a:spAutoFit/>
          </a:bodyPr>
          <a:lstStyle/>
          <a:p>
            <a:pPr indent="0" lvl="0" marL="0" marR="0" rtl="1" algn="r">
              <a:lnSpc>
                <a:spcPct val="115000"/>
              </a:lnSpc>
              <a:spcBef>
                <a:spcPts val="0"/>
              </a:spcBef>
              <a:spcAft>
                <a:spcPts val="0"/>
              </a:spcAft>
              <a:buNone/>
            </a:pPr>
            <a:r>
              <a:rPr b="0" i="0" lang="ar-MA" sz="3600" u="none" cap="none" strike="noStrike">
                <a:solidFill>
                  <a:schemeClr val="dk1"/>
                </a:solidFill>
                <a:latin typeface="Calibri"/>
                <a:ea typeface="Calibri"/>
                <a:cs typeface="Calibri"/>
                <a:sym typeface="Calibri"/>
              </a:rPr>
              <a:t>أنا عدد إذا أضفتني إلى مثلي ونصف مثلي كان مجموعي 30</a:t>
            </a:r>
            <a:r>
              <a:rPr b="1" i="0" lang="ar-MA" sz="3600" u="none" cap="none" strike="noStrike">
                <a:solidFill>
                  <a:srgbClr val="000000"/>
                </a:solidFill>
                <a:latin typeface="Calibri"/>
                <a:ea typeface="Calibri"/>
                <a:cs typeface="Calibri"/>
                <a:sym typeface="Calibri"/>
              </a:rPr>
              <a:t>.</a:t>
            </a:r>
            <a:endParaRPr b="1" i="0" sz="3600" u="none" cap="none" strike="noStrike">
              <a:solidFill>
                <a:srgbClr val="000000"/>
              </a:solidFill>
              <a:latin typeface="Calibri"/>
              <a:ea typeface="Calibri"/>
              <a:cs typeface="Calibri"/>
              <a:sym typeface="Calibri"/>
            </a:endParaRPr>
          </a:p>
          <a:p>
            <a:pPr indent="0" lvl="0" marL="0" marR="0" rtl="1" algn="r">
              <a:lnSpc>
                <a:spcPct val="115000"/>
              </a:lnSpc>
              <a:spcBef>
                <a:spcPts val="1000"/>
              </a:spcBef>
              <a:spcAft>
                <a:spcPts val="0"/>
              </a:spcAft>
              <a:buNone/>
            </a:pPr>
            <a:r>
              <a:t/>
            </a:r>
            <a:endParaRPr b="1" i="0" sz="3600" u="none" cap="none" strike="noStrike">
              <a:solidFill>
                <a:srgbClr val="000000"/>
              </a:solidFill>
              <a:latin typeface="Calibri"/>
              <a:ea typeface="Calibri"/>
              <a:cs typeface="Calibri"/>
              <a:sym typeface="Calibri"/>
            </a:endParaRPr>
          </a:p>
          <a:p>
            <a:pPr indent="0" lvl="0" marL="0" marR="0" rtl="1" algn="ctr">
              <a:lnSpc>
                <a:spcPct val="115000"/>
              </a:lnSpc>
              <a:spcBef>
                <a:spcPts val="1000"/>
              </a:spcBef>
              <a:spcAft>
                <a:spcPts val="0"/>
              </a:spcAft>
              <a:buNone/>
            </a:pPr>
            <a:r>
              <a:rPr b="1" i="0" lang="ar-MA" sz="3600" u="none" cap="none" strike="noStrike">
                <a:solidFill>
                  <a:srgbClr val="FF0000"/>
                </a:solidFill>
                <a:latin typeface="Calibri"/>
                <a:ea typeface="Calibri"/>
                <a:cs typeface="Calibri"/>
                <a:sym typeface="Calibri"/>
              </a:rPr>
              <a:t>أنا:  12</a:t>
            </a:r>
            <a:endParaRPr/>
          </a:p>
        </p:txBody>
      </p:sp>
      <p:pic>
        <p:nvPicPr>
          <p:cNvPr id="3712" name="Google Shape;3712;p14"/>
          <p:cNvPicPr preferRelativeResize="0"/>
          <p:nvPr/>
        </p:nvPicPr>
        <p:blipFill rotWithShape="1">
          <a:blip r:embed="rId6">
            <a:alphaModFix/>
          </a:blip>
          <a:srcRect b="0" l="0" r="0" t="0"/>
          <a:stretch/>
        </p:blipFill>
        <p:spPr>
          <a:xfrm>
            <a:off x="240449" y="4332599"/>
            <a:ext cx="2058251" cy="2131717"/>
          </a:xfrm>
          <a:prstGeom prst="rect">
            <a:avLst/>
          </a:prstGeom>
          <a:noFill/>
          <a:ln>
            <a:noFill/>
          </a:ln>
        </p:spPr>
      </p:pic>
      <p:sp>
        <p:nvSpPr>
          <p:cNvPr id="3713" name="Google Shape;3713;p14"/>
          <p:cNvSpPr/>
          <p:nvPr/>
        </p:nvSpPr>
        <p:spPr>
          <a:xfrm>
            <a:off x="5073265" y="1865480"/>
            <a:ext cx="2045469" cy="646331"/>
          </a:xfrm>
          <a:prstGeom prst="rect">
            <a:avLst/>
          </a:prstGeom>
          <a:noFill/>
          <a:ln cap="flat" cmpd="sng" w="9525">
            <a:solidFill>
              <a:srgbClr val="7F7F7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3600" u="none" cap="none" strike="noStrike">
                <a:solidFill>
                  <a:schemeClr val="dk1"/>
                </a:solidFill>
                <a:latin typeface="Calibri"/>
                <a:ea typeface="Calibri"/>
                <a:cs typeface="Calibri"/>
                <a:sym typeface="Calibri"/>
              </a:rPr>
              <a:t>الجواب</a:t>
            </a:r>
            <a:r>
              <a:rPr b="1" i="0" lang="ar-MA" sz="3600" u="none" cap="none" strike="noStrike">
                <a:solidFill>
                  <a:srgbClr val="000000"/>
                </a:solidFill>
                <a:latin typeface="Calibri"/>
                <a:ea typeface="Calibri"/>
                <a:cs typeface="Calibri"/>
                <a:sym typeface="Calibri"/>
              </a:rPr>
              <a:t> </a:t>
            </a:r>
            <a:endParaRPr b="0" i="0" sz="36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7" name="Shape 3717"/>
        <p:cNvGrpSpPr/>
        <p:nvPr/>
      </p:nvGrpSpPr>
      <p:grpSpPr>
        <a:xfrm>
          <a:off x="0" y="0"/>
          <a:ext cx="0" cy="0"/>
          <a:chOff x="0" y="0"/>
          <a:chExt cx="0" cy="0"/>
        </a:xfrm>
      </p:grpSpPr>
      <p:grpSp>
        <p:nvGrpSpPr>
          <p:cNvPr id="3718" name="Google Shape;3718;p15"/>
          <p:cNvGrpSpPr/>
          <p:nvPr/>
        </p:nvGrpSpPr>
        <p:grpSpPr>
          <a:xfrm>
            <a:off x="3145747" y="1836362"/>
            <a:ext cx="6054377" cy="3711725"/>
            <a:chOff x="1715066" y="1103461"/>
            <a:chExt cx="5717724" cy="3124203"/>
          </a:xfrm>
        </p:grpSpPr>
        <p:sp>
          <p:nvSpPr>
            <p:cNvPr id="3719" name="Google Shape;3719;p1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720" name="Google Shape;3720;p1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721" name="Google Shape;3721;p15"/>
          <p:cNvSpPr txBox="1"/>
          <p:nvPr/>
        </p:nvSpPr>
        <p:spPr>
          <a:xfrm>
            <a:off x="3238329" y="2864513"/>
            <a:ext cx="5312187" cy="169334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3600" u="none" cap="none" strike="noStrike">
                <a:solidFill>
                  <a:srgbClr val="ED7D31"/>
                </a:solidFill>
                <a:latin typeface="Calibri"/>
                <a:ea typeface="Calibri"/>
                <a:cs typeface="Calibri"/>
                <a:sym typeface="Calibri"/>
              </a:rPr>
              <a:t>ب- مراقبة إنجاز الواجبات المنزلية</a:t>
            </a:r>
            <a:endParaRPr b="1" i="0" sz="3600" u="none" cap="none" strike="noStrike">
              <a:solidFill>
                <a:srgbClr val="ED7D31"/>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4 دقائق</a:t>
            </a:r>
            <a:endParaRPr b="1" i="0" sz="4800" u="none" cap="none" strike="noStrike">
              <a:solidFill>
                <a:srgbClr val="44546A"/>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725" name="Shape 3725"/>
        <p:cNvGrpSpPr/>
        <p:nvPr/>
      </p:nvGrpSpPr>
      <p:grpSpPr>
        <a:xfrm>
          <a:off x="0" y="0"/>
          <a:ext cx="0" cy="0"/>
          <a:chOff x="0" y="0"/>
          <a:chExt cx="0" cy="0"/>
        </a:xfrm>
      </p:grpSpPr>
      <p:sp>
        <p:nvSpPr>
          <p:cNvPr id="3726" name="Google Shape;3726;p16"/>
          <p:cNvSpPr/>
          <p:nvPr/>
        </p:nvSpPr>
        <p:spPr>
          <a:xfrm>
            <a:off x="4683941" y="70096"/>
            <a:ext cx="622423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1800" u="none" cap="none" strike="noStrike">
                <a:solidFill>
                  <a:srgbClr val="757070"/>
                </a:solidFill>
                <a:latin typeface="Calibri"/>
                <a:ea typeface="Calibri"/>
                <a:cs typeface="Calibri"/>
                <a:sym typeface="Calibri"/>
              </a:rPr>
              <a:t>مراقبة انجاز التلاميذ الواجبات المنزلية</a:t>
            </a:r>
            <a:endParaRPr b="1" i="0" sz="1800" u="none" cap="none" strike="noStrike">
              <a:solidFill>
                <a:srgbClr val="757070"/>
              </a:solidFill>
              <a:latin typeface="Calibri"/>
              <a:ea typeface="Calibri"/>
              <a:cs typeface="Calibri"/>
              <a:sym typeface="Calibri"/>
            </a:endParaRPr>
          </a:p>
        </p:txBody>
      </p:sp>
      <p:sp>
        <p:nvSpPr>
          <p:cNvPr id="3727" name="Google Shape;3727;p16"/>
          <p:cNvSpPr txBox="1"/>
          <p:nvPr/>
        </p:nvSpPr>
        <p:spPr>
          <a:xfrm>
            <a:off x="1416404" y="444861"/>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0" lang="ar-MA" sz="1600" u="none" cap="none" strike="noStrike">
                <a:solidFill>
                  <a:srgbClr val="AFABAB"/>
                </a:solidFill>
                <a:latin typeface="Calibri"/>
                <a:ea typeface="Calibri"/>
                <a:cs typeface="Calibri"/>
                <a:sym typeface="Calibri"/>
              </a:rPr>
              <a:t>يراقب  المدرس مدى إنجاز التلاميذ الواجبات المنزلية مع تقديم التغذية الراجعة الفورية لهم ( يكفي الاستاذ بعينة من التلاميذ في كل حصة).</a:t>
            </a:r>
            <a:endParaRPr b="0" i="0" sz="1600" u="none" cap="none" strike="noStrike">
              <a:solidFill>
                <a:srgbClr val="AFABAB"/>
              </a:solidFill>
              <a:latin typeface="Calibri"/>
              <a:ea typeface="Calibri"/>
              <a:cs typeface="Calibri"/>
              <a:sym typeface="Calibri"/>
            </a:endParaRPr>
          </a:p>
        </p:txBody>
      </p:sp>
      <p:pic>
        <p:nvPicPr>
          <p:cNvPr descr="Image générée" id="3728" name="Google Shape;3728;p16"/>
          <p:cNvPicPr preferRelativeResize="0"/>
          <p:nvPr/>
        </p:nvPicPr>
        <p:blipFill rotWithShape="1">
          <a:blip r:embed="rId3">
            <a:alphaModFix/>
          </a:blip>
          <a:srcRect b="61972" l="3539" r="75793" t="24327"/>
          <a:stretch/>
        </p:blipFill>
        <p:spPr>
          <a:xfrm>
            <a:off x="11253764" y="9878"/>
            <a:ext cx="784989" cy="783654"/>
          </a:xfrm>
          <a:prstGeom prst="rect">
            <a:avLst/>
          </a:prstGeom>
          <a:noFill/>
          <a:ln>
            <a:noFill/>
          </a:ln>
        </p:spPr>
      </p:pic>
      <p:pic>
        <p:nvPicPr>
          <p:cNvPr descr="يتعاون التلاميذ والمعلمون في ممارسة العمل الجماعي في المدرسة الابتدائية صورة  الخلفية والصورة للتنزيل المجاني - Pngtree" id="3729" name="Google Shape;3729;p16"/>
          <p:cNvPicPr preferRelativeResize="0"/>
          <p:nvPr/>
        </p:nvPicPr>
        <p:blipFill rotWithShape="1">
          <a:blip r:embed="rId4">
            <a:alphaModFix/>
          </a:blip>
          <a:srcRect b="0" l="0" r="0" t="0"/>
          <a:stretch/>
        </p:blipFill>
        <p:spPr>
          <a:xfrm>
            <a:off x="1971314" y="1394107"/>
            <a:ext cx="8081159" cy="47132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3" name="Shape 3733"/>
        <p:cNvGrpSpPr/>
        <p:nvPr/>
      </p:nvGrpSpPr>
      <p:grpSpPr>
        <a:xfrm>
          <a:off x="0" y="0"/>
          <a:ext cx="0" cy="0"/>
          <a:chOff x="0" y="0"/>
          <a:chExt cx="0" cy="0"/>
        </a:xfrm>
      </p:grpSpPr>
      <p:grpSp>
        <p:nvGrpSpPr>
          <p:cNvPr id="3734" name="Google Shape;3734;p17"/>
          <p:cNvGrpSpPr/>
          <p:nvPr/>
        </p:nvGrpSpPr>
        <p:grpSpPr>
          <a:xfrm>
            <a:off x="5130955" y="1706886"/>
            <a:ext cx="6054377" cy="3711725"/>
            <a:chOff x="1715066" y="1103461"/>
            <a:chExt cx="5717724" cy="3124203"/>
          </a:xfrm>
        </p:grpSpPr>
        <p:sp>
          <p:nvSpPr>
            <p:cNvPr id="3735" name="Google Shape;3735;p1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736" name="Google Shape;3736;p1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737" name="Google Shape;3737;p17"/>
          <p:cNvSpPr txBox="1"/>
          <p:nvPr/>
        </p:nvSpPr>
        <p:spPr>
          <a:xfrm>
            <a:off x="5877463" y="2008359"/>
            <a:ext cx="4754879" cy="2902911"/>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t/>
            </a:r>
            <a:endParaRPr b="1" i="0" sz="4800" u="none" cap="none" strike="noStrike">
              <a:solidFill>
                <a:srgbClr val="ED7D31"/>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ED7D31"/>
                </a:solidFill>
                <a:latin typeface="Calibri"/>
                <a:ea typeface="Calibri"/>
                <a:cs typeface="Calibri"/>
                <a:sym typeface="Calibri"/>
              </a:rPr>
              <a:t>ب- التصريح بالأهداف </a:t>
            </a:r>
            <a:r>
              <a:rPr b="1" i="0" lang="ar-MA" sz="4800" u="none" cap="none" strike="noStrike">
                <a:solidFill>
                  <a:srgbClr val="44546A"/>
                </a:solidFill>
                <a:latin typeface="Calibri"/>
                <a:ea typeface="Calibri"/>
                <a:cs typeface="Calibri"/>
                <a:sym typeface="Calibri"/>
              </a:rPr>
              <a:t>دقيقتان ( 02)</a:t>
            </a:r>
            <a:endParaRPr b="1" i="0" sz="4800" u="none" cap="none" strike="noStrike">
              <a:solidFill>
                <a:srgbClr val="44546A"/>
              </a:solidFill>
              <a:latin typeface="Calibri"/>
              <a:ea typeface="Calibri"/>
              <a:cs typeface="Calibri"/>
              <a:sym typeface="Calibri"/>
            </a:endParaRPr>
          </a:p>
        </p:txBody>
      </p:sp>
      <p:pic>
        <p:nvPicPr>
          <p:cNvPr id="3738" name="Google Shape;3738;p17"/>
          <p:cNvPicPr preferRelativeResize="0"/>
          <p:nvPr/>
        </p:nvPicPr>
        <p:blipFill rotWithShape="1">
          <a:blip r:embed="rId3">
            <a:alphaModFix/>
          </a:blip>
          <a:srcRect b="0" l="0" r="0" t="0"/>
          <a:stretch/>
        </p:blipFill>
        <p:spPr>
          <a:xfrm>
            <a:off x="2523081" y="2255324"/>
            <a:ext cx="1173691" cy="1173691"/>
          </a:xfrm>
          <a:prstGeom prst="rect">
            <a:avLst/>
          </a:prstGeom>
          <a:noFill/>
          <a:ln>
            <a:noFill/>
          </a:ln>
        </p:spPr>
      </p:pic>
      <p:pic>
        <p:nvPicPr>
          <p:cNvPr id="3739" name="Google Shape;3739;p17"/>
          <p:cNvPicPr preferRelativeResize="0"/>
          <p:nvPr/>
        </p:nvPicPr>
        <p:blipFill rotWithShape="1">
          <a:blip r:embed="rId4">
            <a:alphaModFix/>
          </a:blip>
          <a:srcRect b="0" l="0" r="0" t="0"/>
          <a:stretch/>
        </p:blipFill>
        <p:spPr>
          <a:xfrm>
            <a:off x="951439" y="2414683"/>
            <a:ext cx="2757443" cy="26752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8"/>
                                        </p:tgtEl>
                                        <p:attrNameLst>
                                          <p:attrName>style.visibility</p:attrName>
                                        </p:attrNameLst>
                                      </p:cBhvr>
                                      <p:to>
                                        <p:strVal val="visible"/>
                                      </p:to>
                                    </p:set>
                                    <p:animEffect filter="fade" transition="in">
                                      <p:cBhvr>
                                        <p:cTn dur="2000"/>
                                        <p:tgtEl>
                                          <p:spTgt spid="37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3" name="Shape 3743"/>
        <p:cNvGrpSpPr/>
        <p:nvPr/>
      </p:nvGrpSpPr>
      <p:grpSpPr>
        <a:xfrm>
          <a:off x="0" y="0"/>
          <a:ext cx="0" cy="0"/>
          <a:chOff x="0" y="0"/>
          <a:chExt cx="0" cy="0"/>
        </a:xfrm>
      </p:grpSpPr>
      <p:sp>
        <p:nvSpPr>
          <p:cNvPr id="3744" name="Google Shape;3744;p18"/>
          <p:cNvSpPr/>
          <p:nvPr/>
        </p:nvSpPr>
        <p:spPr>
          <a:xfrm>
            <a:off x="54428" y="55065"/>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745" name="Google Shape;3745;p18"/>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746" name="Google Shape;3746;p18"/>
          <p:cNvSpPr/>
          <p:nvPr/>
        </p:nvSpPr>
        <p:spPr>
          <a:xfrm>
            <a:off x="5994407"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3747" name="Google Shape;3747;p18"/>
          <p:cNvPicPr preferRelativeResize="0"/>
          <p:nvPr/>
        </p:nvPicPr>
        <p:blipFill rotWithShape="1">
          <a:blip r:embed="rId3">
            <a:alphaModFix/>
          </a:blip>
          <a:srcRect b="0" l="0" r="0" t="0"/>
          <a:stretch/>
        </p:blipFill>
        <p:spPr>
          <a:xfrm>
            <a:off x="10" y="40150"/>
            <a:ext cx="744881" cy="744881"/>
          </a:xfrm>
          <a:prstGeom prst="rect">
            <a:avLst/>
          </a:prstGeom>
          <a:noFill/>
          <a:ln>
            <a:noFill/>
          </a:ln>
        </p:spPr>
      </p:pic>
      <p:pic>
        <p:nvPicPr>
          <p:cNvPr descr="Image générée" id="3748" name="Google Shape;3748;p18"/>
          <p:cNvPicPr preferRelativeResize="0"/>
          <p:nvPr/>
        </p:nvPicPr>
        <p:blipFill rotWithShape="1">
          <a:blip r:embed="rId4">
            <a:alphaModFix/>
          </a:blip>
          <a:srcRect b="61972" l="3539" r="75793" t="24327"/>
          <a:stretch/>
        </p:blipFill>
        <p:spPr>
          <a:xfrm>
            <a:off x="11340173" y="16"/>
            <a:ext cx="792431" cy="791083"/>
          </a:xfrm>
          <a:prstGeom prst="rect">
            <a:avLst/>
          </a:prstGeom>
          <a:noFill/>
          <a:ln>
            <a:noFill/>
          </a:ln>
        </p:spPr>
      </p:pic>
      <p:pic>
        <p:nvPicPr>
          <p:cNvPr id="3749" name="Google Shape;3749;p18"/>
          <p:cNvPicPr preferRelativeResize="0"/>
          <p:nvPr/>
        </p:nvPicPr>
        <p:blipFill rotWithShape="1">
          <a:blip r:embed="rId5">
            <a:alphaModFix/>
          </a:blip>
          <a:srcRect b="0" l="0" r="0" t="0"/>
          <a:stretch/>
        </p:blipFill>
        <p:spPr>
          <a:xfrm>
            <a:off x="10548229" y="2378781"/>
            <a:ext cx="707603" cy="707602"/>
          </a:xfrm>
          <a:prstGeom prst="rect">
            <a:avLst/>
          </a:prstGeom>
          <a:noFill/>
          <a:ln>
            <a:noFill/>
          </a:ln>
        </p:spPr>
      </p:pic>
      <p:sp>
        <p:nvSpPr>
          <p:cNvPr id="3750" name="Google Shape;3750;p18"/>
          <p:cNvSpPr txBox="1"/>
          <p:nvPr/>
        </p:nvSpPr>
        <p:spPr>
          <a:xfrm>
            <a:off x="1744715" y="-166900"/>
            <a:ext cx="9643604" cy="935600"/>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sp>
        <p:nvSpPr>
          <p:cNvPr id="3751" name="Google Shape;3751;p18"/>
          <p:cNvSpPr/>
          <p:nvPr/>
        </p:nvSpPr>
        <p:spPr>
          <a:xfrm>
            <a:off x="2522680" y="2378797"/>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قِرَاءَةِ فقرة بِطَلَاقَةٍ.</a:t>
            </a:r>
            <a:endParaRPr b="1" i="0" sz="3200" u="none" cap="none" strike="noStrike">
              <a:solidFill>
                <a:srgbClr val="106585"/>
              </a:solidFill>
              <a:latin typeface="Calibri"/>
              <a:ea typeface="Calibri"/>
              <a:cs typeface="Calibri"/>
              <a:sym typeface="Calibri"/>
            </a:endParaRPr>
          </a:p>
        </p:txBody>
      </p:sp>
      <p:pic>
        <p:nvPicPr>
          <p:cNvPr id="3752" name="Google Shape;3752;p18"/>
          <p:cNvPicPr preferRelativeResize="0"/>
          <p:nvPr/>
        </p:nvPicPr>
        <p:blipFill rotWithShape="1">
          <a:blip r:embed="rId5">
            <a:alphaModFix/>
          </a:blip>
          <a:srcRect b="0" l="0" r="0" t="0"/>
          <a:stretch/>
        </p:blipFill>
        <p:spPr>
          <a:xfrm>
            <a:off x="10548229" y="3914380"/>
            <a:ext cx="707603" cy="707602"/>
          </a:xfrm>
          <a:prstGeom prst="rect">
            <a:avLst/>
          </a:prstGeom>
          <a:noFill/>
          <a:ln>
            <a:noFill/>
          </a:ln>
        </p:spPr>
      </p:pic>
      <p:sp>
        <p:nvSpPr>
          <p:cNvPr id="3753" name="Google Shape;3753;p18"/>
          <p:cNvSpPr/>
          <p:nvPr/>
        </p:nvSpPr>
        <p:spPr>
          <a:xfrm>
            <a:off x="2522680" y="3914396"/>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فَهْمِ المعاني المباشرة والضمنية للفقرة.</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49"/>
                                        </p:tgtEl>
                                        <p:attrNameLst>
                                          <p:attrName>style.visibility</p:attrName>
                                        </p:attrNameLst>
                                      </p:cBhvr>
                                      <p:to>
                                        <p:strVal val="visible"/>
                                      </p:to>
                                    </p:set>
                                    <p:animEffect filter="fade" transition="in">
                                      <p:cBhvr>
                                        <p:cTn dur="2000"/>
                                        <p:tgtEl>
                                          <p:spTgt spid="37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1"/>
                                        </p:tgtEl>
                                        <p:attrNameLst>
                                          <p:attrName>style.visibility</p:attrName>
                                        </p:attrNameLst>
                                      </p:cBhvr>
                                      <p:to>
                                        <p:strVal val="visible"/>
                                      </p:to>
                                    </p:set>
                                    <p:animEffect filter="fade" transition="in">
                                      <p:cBhvr>
                                        <p:cTn dur="500"/>
                                        <p:tgtEl>
                                          <p:spTgt spid="37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2"/>
                                        </p:tgtEl>
                                        <p:attrNameLst>
                                          <p:attrName>style.visibility</p:attrName>
                                        </p:attrNameLst>
                                      </p:cBhvr>
                                      <p:to>
                                        <p:strVal val="visible"/>
                                      </p:to>
                                    </p:set>
                                    <p:animEffect filter="fade" transition="in">
                                      <p:cBhvr>
                                        <p:cTn dur="2000"/>
                                        <p:tgtEl>
                                          <p:spTgt spid="37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3"/>
                                        </p:tgtEl>
                                        <p:attrNameLst>
                                          <p:attrName>style.visibility</p:attrName>
                                        </p:attrNameLst>
                                      </p:cBhvr>
                                      <p:to>
                                        <p:strVal val="visible"/>
                                      </p:to>
                                    </p:set>
                                    <p:animEffect filter="fade" transition="in">
                                      <p:cBhvr>
                                        <p:cTn dur="500"/>
                                        <p:tgtEl>
                                          <p:spTgt spid="37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7" name="Shape 3757"/>
        <p:cNvGrpSpPr/>
        <p:nvPr/>
      </p:nvGrpSpPr>
      <p:grpSpPr>
        <a:xfrm>
          <a:off x="0" y="0"/>
          <a:ext cx="0" cy="0"/>
          <a:chOff x="0" y="0"/>
          <a:chExt cx="0" cy="0"/>
        </a:xfrm>
      </p:grpSpPr>
      <p:grpSp>
        <p:nvGrpSpPr>
          <p:cNvPr id="3758" name="Google Shape;3758;p19"/>
          <p:cNvGrpSpPr/>
          <p:nvPr/>
        </p:nvGrpSpPr>
        <p:grpSpPr>
          <a:xfrm>
            <a:off x="5130955" y="1017360"/>
            <a:ext cx="6054377" cy="3711725"/>
            <a:chOff x="1715066" y="1103461"/>
            <a:chExt cx="5717724" cy="3124203"/>
          </a:xfrm>
        </p:grpSpPr>
        <p:sp>
          <p:nvSpPr>
            <p:cNvPr id="3759" name="Google Shape;3759;p1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760" name="Google Shape;3760;p1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761" name="Google Shape;3761;p19"/>
          <p:cNvSpPr txBox="1"/>
          <p:nvPr/>
        </p:nvSpPr>
        <p:spPr>
          <a:xfrm>
            <a:off x="5743665" y="1551219"/>
            <a:ext cx="4754879" cy="3023905"/>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الأول </a:t>
            </a:r>
            <a:endParaRPr/>
          </a:p>
          <a:p>
            <a:pPr indent="0" lvl="0" marL="0" marR="0" rtl="1" algn="ctr">
              <a:lnSpc>
                <a:spcPct val="131218"/>
              </a:lnSpc>
              <a:spcBef>
                <a:spcPts val="0"/>
              </a:spcBef>
              <a:spcAft>
                <a:spcPts val="0"/>
              </a:spcAft>
              <a:buNone/>
            </a:pPr>
            <a:r>
              <a:rPr b="1" i="0" lang="ar-MA" sz="4800" u="none" cap="none" strike="noStrike">
                <a:solidFill>
                  <a:srgbClr val="FFC000"/>
                </a:solidFill>
                <a:latin typeface="Calibri"/>
                <a:ea typeface="Calibri"/>
                <a:cs typeface="Calibri"/>
                <a:sym typeface="Calibri"/>
              </a:rPr>
              <a:t>القراءة بطلاقة</a:t>
            </a:r>
            <a:endParaRPr b="1" i="0" sz="3733" u="none" cap="none" strike="noStrike">
              <a:solidFill>
                <a:srgbClr val="FFC000"/>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15  دقيقة</a:t>
            </a:r>
            <a:endParaRPr b="1" i="0" sz="4800" u="none" cap="none" strike="noStrike">
              <a:solidFill>
                <a:srgbClr val="44546A"/>
              </a:solidFill>
              <a:latin typeface="Calibri"/>
              <a:ea typeface="Calibri"/>
              <a:cs typeface="Calibri"/>
              <a:sym typeface="Calibri"/>
            </a:endParaRPr>
          </a:p>
        </p:txBody>
      </p:sp>
      <p:pic>
        <p:nvPicPr>
          <p:cNvPr id="3762" name="Google Shape;3762;p19"/>
          <p:cNvPicPr preferRelativeResize="0"/>
          <p:nvPr/>
        </p:nvPicPr>
        <p:blipFill rotWithShape="1">
          <a:blip r:embed="rId3">
            <a:alphaModFix/>
          </a:blip>
          <a:srcRect b="0" l="0" r="0" t="0"/>
          <a:stretch/>
        </p:blipFill>
        <p:spPr>
          <a:xfrm>
            <a:off x="941914" y="993062"/>
            <a:ext cx="3736023" cy="3736023"/>
          </a:xfrm>
          <a:prstGeom prst="rect">
            <a:avLst/>
          </a:prstGeom>
          <a:noFill/>
          <a:ln>
            <a:noFill/>
          </a:ln>
        </p:spPr>
      </p:pic>
      <p:sp>
        <p:nvSpPr>
          <p:cNvPr id="3763" name="Google Shape;3763;p19"/>
          <p:cNvSpPr/>
          <p:nvPr/>
        </p:nvSpPr>
        <p:spPr>
          <a:xfrm>
            <a:off x="9232223" y="3827414"/>
            <a:ext cx="519608" cy="5196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7" name="Shape 3767"/>
        <p:cNvGrpSpPr/>
        <p:nvPr/>
      </p:nvGrpSpPr>
      <p:grpSpPr>
        <a:xfrm>
          <a:off x="0" y="0"/>
          <a:ext cx="0" cy="0"/>
          <a:chOff x="0" y="0"/>
          <a:chExt cx="0" cy="0"/>
        </a:xfrm>
      </p:grpSpPr>
      <p:grpSp>
        <p:nvGrpSpPr>
          <p:cNvPr id="3768" name="Google Shape;3768;p20"/>
          <p:cNvGrpSpPr/>
          <p:nvPr/>
        </p:nvGrpSpPr>
        <p:grpSpPr>
          <a:xfrm>
            <a:off x="5130955" y="1706886"/>
            <a:ext cx="6054377" cy="3711725"/>
            <a:chOff x="1715066" y="1103461"/>
            <a:chExt cx="5717724" cy="3124203"/>
          </a:xfrm>
        </p:grpSpPr>
        <p:sp>
          <p:nvSpPr>
            <p:cNvPr id="3769" name="Google Shape;3769;p2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770" name="Google Shape;3770;p2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771" name="Google Shape;3771;p20"/>
          <p:cNvSpPr txBox="1"/>
          <p:nvPr/>
        </p:nvSpPr>
        <p:spPr>
          <a:xfrm>
            <a:off x="5877463" y="2008346"/>
            <a:ext cx="4754879" cy="2902911"/>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br>
              <a:rPr b="1" i="0" lang="ar-MA" sz="4800" u="none" cap="none" strike="noStrike">
                <a:solidFill>
                  <a:srgbClr val="44546A"/>
                </a:solidFill>
                <a:latin typeface="Calibri"/>
                <a:ea typeface="Calibri"/>
                <a:cs typeface="Calibri"/>
                <a:sym typeface="Calibri"/>
              </a:rPr>
            </a:br>
            <a:r>
              <a:rPr b="1" i="0" lang="ar-MA" sz="4800" u="none" cap="none" strike="noStrike">
                <a:solidFill>
                  <a:srgbClr val="ED7D31"/>
                </a:solidFill>
                <a:latin typeface="Calibri"/>
                <a:ea typeface="Calibri"/>
                <a:cs typeface="Calibri"/>
                <a:sym typeface="Calibri"/>
              </a:rPr>
              <a:t>أ- أَقْرَأُ العبارات بِطَلَاقَةٍ </a:t>
            </a: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3772" name="Google Shape;3772;p20"/>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6" name="Shape 3776"/>
        <p:cNvGrpSpPr/>
        <p:nvPr/>
      </p:nvGrpSpPr>
      <p:grpSpPr>
        <a:xfrm>
          <a:off x="0" y="0"/>
          <a:ext cx="0" cy="0"/>
          <a:chOff x="0" y="0"/>
          <a:chExt cx="0" cy="0"/>
        </a:xfrm>
      </p:grpSpPr>
      <p:pic>
        <p:nvPicPr>
          <p:cNvPr descr="Image générée" id="3777" name="Google Shape;3777;p21"/>
          <p:cNvPicPr preferRelativeResize="0"/>
          <p:nvPr/>
        </p:nvPicPr>
        <p:blipFill rotWithShape="1">
          <a:blip r:embed="rId3">
            <a:alphaModFix/>
          </a:blip>
          <a:srcRect b="61972" l="3539" r="75793" t="24327"/>
          <a:stretch/>
        </p:blipFill>
        <p:spPr>
          <a:xfrm>
            <a:off x="11307267" y="9878"/>
            <a:ext cx="731495" cy="730250"/>
          </a:xfrm>
          <a:prstGeom prst="rect">
            <a:avLst/>
          </a:prstGeom>
          <a:noFill/>
          <a:ln>
            <a:noFill/>
          </a:ln>
        </p:spPr>
      </p:pic>
      <p:sp>
        <p:nvSpPr>
          <p:cNvPr id="3778" name="Google Shape;3778;p21"/>
          <p:cNvSpPr txBox="1"/>
          <p:nvPr/>
        </p:nvSpPr>
        <p:spPr>
          <a:xfrm>
            <a:off x="288587" y="61568"/>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1- النمذجة: انتبهوا، سأقرأ العبارات بطلاقة، ثم ستتناوبون على قراءتها من بعدي مع احترام معايير الطلاقة: الدقة والسرعة.</a:t>
            </a:r>
            <a:endParaRPr/>
          </a:p>
        </p:txBody>
      </p:sp>
      <p:sp>
        <p:nvSpPr>
          <p:cNvPr id="3779" name="Google Shape;3779;p21"/>
          <p:cNvSpPr txBox="1"/>
          <p:nvPr/>
        </p:nvSpPr>
        <p:spPr>
          <a:xfrm>
            <a:off x="1459428" y="495264"/>
            <a:ext cx="9717757" cy="338554"/>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600" u="none" cap="none" strike="noStrike">
                <a:solidFill>
                  <a:srgbClr val="A5A5A5"/>
                </a:solidFill>
                <a:latin typeface="Calibri"/>
                <a:ea typeface="Calibri"/>
                <a:cs typeface="Calibri"/>
                <a:sym typeface="Calibri"/>
              </a:rPr>
              <a:t>يطلب الأستاذ)ة( انتباه التلاميذ، ثم يقرأ العبارات بطلاقة.</a:t>
            </a:r>
            <a:endParaRPr b="0" i="0" sz="1600" u="none" cap="none" strike="noStrike">
              <a:solidFill>
                <a:srgbClr val="A5A5A5"/>
              </a:solidFill>
              <a:latin typeface="Calibri"/>
              <a:ea typeface="Calibri"/>
              <a:cs typeface="Calibri"/>
              <a:sym typeface="Calibri"/>
            </a:endParaRPr>
          </a:p>
        </p:txBody>
      </p:sp>
      <p:pic>
        <p:nvPicPr>
          <p:cNvPr id="3780" name="Google Shape;3780;p21"/>
          <p:cNvPicPr preferRelativeResize="0"/>
          <p:nvPr/>
        </p:nvPicPr>
        <p:blipFill rotWithShape="1">
          <a:blip r:embed="rId4">
            <a:alphaModFix/>
          </a:blip>
          <a:srcRect b="0" l="0" r="0" t="0"/>
          <a:stretch/>
        </p:blipFill>
        <p:spPr>
          <a:xfrm>
            <a:off x="153249" y="44086"/>
            <a:ext cx="730251" cy="730250"/>
          </a:xfrm>
          <a:prstGeom prst="rect">
            <a:avLst/>
          </a:prstGeom>
          <a:noFill/>
          <a:ln>
            <a:noFill/>
          </a:ln>
        </p:spPr>
      </p:pic>
      <p:sp>
        <p:nvSpPr>
          <p:cNvPr id="3781" name="Google Shape;3781;p21"/>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graphicFrame>
        <p:nvGraphicFramePr>
          <p:cNvPr id="3782" name="Google Shape;3782;p21"/>
          <p:cNvGraphicFramePr/>
          <p:nvPr/>
        </p:nvGraphicFramePr>
        <p:xfrm>
          <a:off x="7825839" y="1103387"/>
          <a:ext cx="3000000" cy="3000000"/>
        </p:xfrm>
        <a:graphic>
          <a:graphicData uri="http://schemas.openxmlformats.org/drawingml/2006/table">
            <a:tbl>
              <a:tblPr>
                <a:noFill/>
                <a:tableStyleId>{50778B7A-2342-4DDA-896A-11D4364E8882}</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1- الْكَوَارِثُ الطَّبِيعِيَّةُ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2- الْأَمْطَارُ الْغَزِيرَةُ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83" name="Google Shape;3783;p21"/>
          <p:cNvGraphicFramePr/>
          <p:nvPr/>
        </p:nvGraphicFramePr>
        <p:xfrm>
          <a:off x="7837726" y="4699659"/>
          <a:ext cx="3000000" cy="3000000"/>
        </p:xfrm>
        <a:graphic>
          <a:graphicData uri="http://schemas.openxmlformats.org/drawingml/2006/table">
            <a:tbl>
              <a:tblPr>
                <a:noFill/>
                <a:tableStyleId>{50778B7A-2342-4DDA-896A-11D4364E8882}</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الْمَجَارِي الْمَائِيَّةُ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أَتْلَفَتِ الْمُمْتَلَكَاتِ</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84" name="Google Shape;3784;p21"/>
          <p:cNvGraphicFramePr/>
          <p:nvPr/>
        </p:nvGraphicFramePr>
        <p:xfrm>
          <a:off x="288587" y="4905102"/>
          <a:ext cx="3000000" cy="3000000"/>
        </p:xfrm>
        <a:graphic>
          <a:graphicData uri="http://schemas.openxmlformats.org/drawingml/2006/table">
            <a:tbl>
              <a:tblPr>
                <a:noFill/>
                <a:tableStyleId>{50778B7A-2342-4DDA-896A-11D4364E8882}</a:tableStyleId>
              </a:tblPr>
              <a:tblGrid>
                <a:gridCol w="3894650"/>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شَرَّدَتِ السُّكَّانَ</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غَمَرَتِ الشَّوَارِعَ</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85" name="Google Shape;3785;p21"/>
          <p:cNvGraphicFramePr/>
          <p:nvPr/>
        </p:nvGraphicFramePr>
        <p:xfrm>
          <a:off x="4334504" y="2968830"/>
          <a:ext cx="3000000" cy="3000000"/>
        </p:xfrm>
        <a:graphic>
          <a:graphicData uri="http://schemas.openxmlformats.org/drawingml/2006/table">
            <a:tbl>
              <a:tblPr>
                <a:noFill/>
                <a:tableStyleId>{50778B7A-2342-4DDA-896A-11D4364E8882}</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الْإِنْذَارُ الْمُبَكِّرُ</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شَبَكَاتُ تَصْرِيفِ الْمِيَاهِ</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86" name="Google Shape;3786;p21"/>
          <p:cNvGraphicFramePr/>
          <p:nvPr/>
        </p:nvGraphicFramePr>
        <p:xfrm>
          <a:off x="384621" y="1103387"/>
          <a:ext cx="3000000" cy="3000000"/>
        </p:xfrm>
        <a:graphic>
          <a:graphicData uri="http://schemas.openxmlformats.org/drawingml/2006/table">
            <a:tbl>
              <a:tblPr>
                <a:noFill/>
                <a:tableStyleId>{50778B7A-2342-4DDA-896A-11D4364E8882}</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عَوَامِل  مُنَاخِيَّةٌ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الْبِنْيَةُ التَّحْتِيَّةُ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0" name="Shape 3790"/>
        <p:cNvGrpSpPr/>
        <p:nvPr/>
      </p:nvGrpSpPr>
      <p:grpSpPr>
        <a:xfrm>
          <a:off x="0" y="0"/>
          <a:ext cx="0" cy="0"/>
          <a:chOff x="0" y="0"/>
          <a:chExt cx="0" cy="0"/>
        </a:xfrm>
      </p:grpSpPr>
      <p:pic>
        <p:nvPicPr>
          <p:cNvPr descr="Image générée" id="3791" name="Google Shape;3791;p22"/>
          <p:cNvPicPr preferRelativeResize="0"/>
          <p:nvPr/>
        </p:nvPicPr>
        <p:blipFill rotWithShape="1">
          <a:blip r:embed="rId3">
            <a:alphaModFix/>
          </a:blip>
          <a:srcRect b="61972" l="3539" r="75793" t="24327"/>
          <a:stretch/>
        </p:blipFill>
        <p:spPr>
          <a:xfrm>
            <a:off x="11307267" y="9878"/>
            <a:ext cx="731495" cy="730250"/>
          </a:xfrm>
          <a:prstGeom prst="rect">
            <a:avLst/>
          </a:prstGeom>
          <a:noFill/>
          <a:ln>
            <a:noFill/>
          </a:ln>
        </p:spPr>
      </p:pic>
      <p:sp>
        <p:nvSpPr>
          <p:cNvPr id="3792" name="Google Shape;3792;p22"/>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93" name="Google Shape;3793;p22"/>
          <p:cNvSpPr txBox="1"/>
          <p:nvPr/>
        </p:nvSpPr>
        <p:spPr>
          <a:xfrm>
            <a:off x="288587" y="8166"/>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2- الممارسة الموجهة: معايير الطلاقة: الدقة والسرعة.</a:t>
            </a:r>
            <a:endParaRPr/>
          </a:p>
        </p:txBody>
      </p:sp>
      <p:sp>
        <p:nvSpPr>
          <p:cNvPr id="3794" name="Google Shape;3794;p22"/>
          <p:cNvSpPr txBox="1"/>
          <p:nvPr/>
        </p:nvSpPr>
        <p:spPr>
          <a:xfrm>
            <a:off x="777255" y="341822"/>
            <a:ext cx="10559840"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600" u="none" cap="none" strike="noStrike">
                <a:solidFill>
                  <a:srgbClr val="A5A5A5"/>
                </a:solidFill>
                <a:latin typeface="Calibri"/>
                <a:ea typeface="Calibri"/>
                <a:cs typeface="Calibri"/>
                <a:sym typeface="Calibri"/>
              </a:rPr>
              <a:t>يطلب الأستاذ)ة( من بعض التلاميذ المرور إلى السبورة وقراءة بعض العبارات بطلاقة، ويحرص على التصحيح الفوري لقراءة كل تلميذ بإشراك وملائه، ويطلب منهم إبداء رأيهم، ويختم بتقديم تغذية راجعة.</a:t>
            </a:r>
            <a:endParaRPr b="0" i="0" sz="1600" u="none" cap="none" strike="noStrike">
              <a:solidFill>
                <a:srgbClr val="A5A5A5"/>
              </a:solidFill>
              <a:latin typeface="Calibri"/>
              <a:ea typeface="Calibri"/>
              <a:cs typeface="Calibri"/>
              <a:sym typeface="Calibri"/>
            </a:endParaRPr>
          </a:p>
        </p:txBody>
      </p:sp>
      <p:pic>
        <p:nvPicPr>
          <p:cNvPr descr="Lever la main - Icônes mains et gestes gratuites" id="3795" name="Google Shape;3795;p22"/>
          <p:cNvPicPr preferRelativeResize="0"/>
          <p:nvPr/>
        </p:nvPicPr>
        <p:blipFill rotWithShape="1">
          <a:blip r:embed="rId4">
            <a:alphaModFix/>
          </a:blip>
          <a:srcRect b="0" l="0" r="0" t="0"/>
          <a:stretch/>
        </p:blipFill>
        <p:spPr>
          <a:xfrm>
            <a:off x="74613" y="85751"/>
            <a:ext cx="702643" cy="702642"/>
          </a:xfrm>
          <a:prstGeom prst="rect">
            <a:avLst/>
          </a:prstGeom>
          <a:noFill/>
          <a:ln>
            <a:noFill/>
          </a:ln>
        </p:spPr>
      </p:pic>
      <p:graphicFrame>
        <p:nvGraphicFramePr>
          <p:cNvPr id="3796" name="Google Shape;3796;p22"/>
          <p:cNvGraphicFramePr/>
          <p:nvPr/>
        </p:nvGraphicFramePr>
        <p:xfrm>
          <a:off x="7825839" y="1103387"/>
          <a:ext cx="3000000" cy="3000000"/>
        </p:xfrm>
        <a:graphic>
          <a:graphicData uri="http://schemas.openxmlformats.org/drawingml/2006/table">
            <a:tbl>
              <a:tblPr>
                <a:noFill/>
                <a:tableStyleId>{50778B7A-2342-4DDA-896A-11D4364E8882}</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1- الْكَوَارِثُ الطَّبِيعِيَّةُ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2- الْأَمْطَارُ الْغَزِيرَةُ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97" name="Google Shape;3797;p22"/>
          <p:cNvGraphicFramePr/>
          <p:nvPr/>
        </p:nvGraphicFramePr>
        <p:xfrm>
          <a:off x="7837726" y="4699659"/>
          <a:ext cx="3000000" cy="3000000"/>
        </p:xfrm>
        <a:graphic>
          <a:graphicData uri="http://schemas.openxmlformats.org/drawingml/2006/table">
            <a:tbl>
              <a:tblPr>
                <a:noFill/>
                <a:tableStyleId>{50778B7A-2342-4DDA-896A-11D4364E8882}</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الْمَجَارِي الْمَائِيَّةُ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أَتْلَفَتِ الْمُمْتَلَكَاتِ</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98" name="Google Shape;3798;p22"/>
          <p:cNvGraphicFramePr/>
          <p:nvPr/>
        </p:nvGraphicFramePr>
        <p:xfrm>
          <a:off x="288587" y="4905102"/>
          <a:ext cx="3000000" cy="3000000"/>
        </p:xfrm>
        <a:graphic>
          <a:graphicData uri="http://schemas.openxmlformats.org/drawingml/2006/table">
            <a:tbl>
              <a:tblPr>
                <a:noFill/>
                <a:tableStyleId>{50778B7A-2342-4DDA-896A-11D4364E8882}</a:tableStyleId>
              </a:tblPr>
              <a:tblGrid>
                <a:gridCol w="3894650"/>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شَرَّدَتِ السُّكَّانَ</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غَمَرَتِ الشَّوَارِعَ</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99" name="Google Shape;3799;p22"/>
          <p:cNvGraphicFramePr/>
          <p:nvPr/>
        </p:nvGraphicFramePr>
        <p:xfrm>
          <a:off x="4334504" y="2968830"/>
          <a:ext cx="3000000" cy="3000000"/>
        </p:xfrm>
        <a:graphic>
          <a:graphicData uri="http://schemas.openxmlformats.org/drawingml/2006/table">
            <a:tbl>
              <a:tblPr>
                <a:noFill/>
                <a:tableStyleId>{50778B7A-2342-4DDA-896A-11D4364E8882}</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الْإِنْذَارُ الْمُبَكِّرُ</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شَبَكَاتُ تَصْرِيفِ الْمِيَاهِ</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800" name="Google Shape;3800;p22"/>
          <p:cNvGraphicFramePr/>
          <p:nvPr/>
        </p:nvGraphicFramePr>
        <p:xfrm>
          <a:off x="384621" y="1103387"/>
          <a:ext cx="3000000" cy="3000000"/>
        </p:xfrm>
        <a:graphic>
          <a:graphicData uri="http://schemas.openxmlformats.org/drawingml/2006/table">
            <a:tbl>
              <a:tblPr>
                <a:noFill/>
                <a:tableStyleId>{50778B7A-2342-4DDA-896A-11D4364E8882}</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عَوَامِل  مُنَاخِيَّةٌ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الْبِنْيَةُ التَّحْتِيَّةُ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4" name="Shape 3804"/>
        <p:cNvGrpSpPr/>
        <p:nvPr/>
      </p:nvGrpSpPr>
      <p:grpSpPr>
        <a:xfrm>
          <a:off x="0" y="0"/>
          <a:ext cx="0" cy="0"/>
          <a:chOff x="0" y="0"/>
          <a:chExt cx="0" cy="0"/>
        </a:xfrm>
      </p:grpSpPr>
      <p:pic>
        <p:nvPicPr>
          <p:cNvPr descr="Image générée" id="3805" name="Google Shape;3805;p23"/>
          <p:cNvPicPr preferRelativeResize="0"/>
          <p:nvPr/>
        </p:nvPicPr>
        <p:blipFill rotWithShape="1">
          <a:blip r:embed="rId3">
            <a:alphaModFix/>
          </a:blip>
          <a:srcRect b="61972" l="3539" r="75793" t="24327"/>
          <a:stretch/>
        </p:blipFill>
        <p:spPr>
          <a:xfrm>
            <a:off x="11307267" y="9878"/>
            <a:ext cx="731495" cy="730250"/>
          </a:xfrm>
          <a:prstGeom prst="rect">
            <a:avLst/>
          </a:prstGeom>
          <a:noFill/>
          <a:ln>
            <a:noFill/>
          </a:ln>
        </p:spPr>
      </p:pic>
      <p:sp>
        <p:nvSpPr>
          <p:cNvPr id="3806" name="Google Shape;3806;p23"/>
          <p:cNvSpPr txBox="1"/>
          <p:nvPr/>
        </p:nvSpPr>
        <p:spPr>
          <a:xfrm>
            <a:off x="153248" y="6682"/>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3- الممارسة المستقلة: معايير الطلاقة: الدقة والسرعة.</a:t>
            </a:r>
            <a:endParaRPr/>
          </a:p>
        </p:txBody>
      </p:sp>
      <p:sp>
        <p:nvSpPr>
          <p:cNvPr id="3807" name="Google Shape;3807;p23"/>
          <p:cNvSpPr txBox="1"/>
          <p:nvPr/>
        </p:nvSpPr>
        <p:spPr>
          <a:xfrm>
            <a:off x="732999" y="356887"/>
            <a:ext cx="10473912"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600" u="none" cap="none" strike="noStrike">
                <a:solidFill>
                  <a:srgbClr val="A5A5A5"/>
                </a:solidFill>
                <a:latin typeface="Calibri"/>
                <a:ea typeface="Calibri"/>
                <a:cs typeface="Calibri"/>
                <a:sym typeface="Calibri"/>
              </a:rPr>
              <a:t>يختار الأستاذ)ة( من بين التلاميذ عينة عشوائية، ويقرأ كل واحد منهم خمس عبارات بطلاقة دون تدخل فوري، ثم يقدم تغذية راجعة بعد انتهاء التلميذ من قراءة العبارات المطلوبة.</a:t>
            </a:r>
            <a:endParaRPr b="0" i="0" sz="1600" u="none" cap="none" strike="noStrike">
              <a:solidFill>
                <a:srgbClr val="A5A5A5"/>
              </a:solidFill>
              <a:latin typeface="Calibri"/>
              <a:ea typeface="Calibri"/>
              <a:cs typeface="Calibri"/>
              <a:sym typeface="Calibri"/>
            </a:endParaRPr>
          </a:p>
        </p:txBody>
      </p:sp>
      <p:pic>
        <p:nvPicPr>
          <p:cNvPr descr="Lever la main - Icônes mains et gestes gratuites" id="3808" name="Google Shape;3808;p23"/>
          <p:cNvPicPr preferRelativeResize="0"/>
          <p:nvPr/>
        </p:nvPicPr>
        <p:blipFill rotWithShape="1">
          <a:blip r:embed="rId4">
            <a:alphaModFix/>
          </a:blip>
          <a:srcRect b="0" l="0" r="0" t="0"/>
          <a:stretch/>
        </p:blipFill>
        <p:spPr>
          <a:xfrm>
            <a:off x="116809" y="71470"/>
            <a:ext cx="702643" cy="702642"/>
          </a:xfrm>
          <a:prstGeom prst="rect">
            <a:avLst/>
          </a:prstGeom>
          <a:noFill/>
          <a:ln>
            <a:noFill/>
          </a:ln>
        </p:spPr>
      </p:pic>
      <p:sp>
        <p:nvSpPr>
          <p:cNvPr id="3809" name="Google Shape;3809;p23"/>
          <p:cNvSpPr/>
          <p:nvPr/>
        </p:nvSpPr>
        <p:spPr>
          <a:xfrm>
            <a:off x="0" y="-6642"/>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3810" name="Google Shape;3810;p23"/>
          <p:cNvGraphicFramePr/>
          <p:nvPr/>
        </p:nvGraphicFramePr>
        <p:xfrm>
          <a:off x="7825839" y="1103387"/>
          <a:ext cx="3000000" cy="3000000"/>
        </p:xfrm>
        <a:graphic>
          <a:graphicData uri="http://schemas.openxmlformats.org/drawingml/2006/table">
            <a:tbl>
              <a:tblPr>
                <a:noFill/>
                <a:tableStyleId>{50778B7A-2342-4DDA-896A-11D4364E8882}</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1- الْكَوَارِثُ الطَّبِيعِيَّةُ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2- الْأَمْطَارُ الْغَزِيرَةُ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811" name="Google Shape;3811;p23"/>
          <p:cNvGraphicFramePr/>
          <p:nvPr/>
        </p:nvGraphicFramePr>
        <p:xfrm>
          <a:off x="7837726" y="4699659"/>
          <a:ext cx="3000000" cy="3000000"/>
        </p:xfrm>
        <a:graphic>
          <a:graphicData uri="http://schemas.openxmlformats.org/drawingml/2006/table">
            <a:tbl>
              <a:tblPr>
                <a:noFill/>
                <a:tableStyleId>{50778B7A-2342-4DDA-896A-11D4364E8882}</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الْمَجَارِي الْمَائِيَّةُ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أَتْلَفَتِ الْمُمْتَلَكَاتِ</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812" name="Google Shape;3812;p23"/>
          <p:cNvGraphicFramePr/>
          <p:nvPr/>
        </p:nvGraphicFramePr>
        <p:xfrm>
          <a:off x="288587" y="4905102"/>
          <a:ext cx="3000000" cy="3000000"/>
        </p:xfrm>
        <a:graphic>
          <a:graphicData uri="http://schemas.openxmlformats.org/drawingml/2006/table">
            <a:tbl>
              <a:tblPr>
                <a:noFill/>
                <a:tableStyleId>{50778B7A-2342-4DDA-896A-11D4364E8882}</a:tableStyleId>
              </a:tblPr>
              <a:tblGrid>
                <a:gridCol w="3894650"/>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شَرَّدَتِ السُّكَّانَ</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غَمَرَتِ الشَّوَارِعَ</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813" name="Google Shape;3813;p23"/>
          <p:cNvGraphicFramePr/>
          <p:nvPr/>
        </p:nvGraphicFramePr>
        <p:xfrm>
          <a:off x="4334504" y="2968830"/>
          <a:ext cx="3000000" cy="3000000"/>
        </p:xfrm>
        <a:graphic>
          <a:graphicData uri="http://schemas.openxmlformats.org/drawingml/2006/table">
            <a:tbl>
              <a:tblPr>
                <a:noFill/>
                <a:tableStyleId>{50778B7A-2342-4DDA-896A-11D4364E8882}</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الْإِنْذَارُ الْمُبَكِّرُ</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شَبَكَاتُ تَصْرِيفِ الْمِيَاهِ</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814" name="Google Shape;3814;p23"/>
          <p:cNvGraphicFramePr/>
          <p:nvPr/>
        </p:nvGraphicFramePr>
        <p:xfrm>
          <a:off x="384621" y="1103387"/>
          <a:ext cx="3000000" cy="3000000"/>
        </p:xfrm>
        <a:graphic>
          <a:graphicData uri="http://schemas.openxmlformats.org/drawingml/2006/table">
            <a:tbl>
              <a:tblPr>
                <a:noFill/>
                <a:tableStyleId>{50778B7A-2342-4DDA-896A-11D4364E8882}</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عَوَامِل  مُنَاخِيَّةٌ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الْبِنْيَةُ التَّحْتِيَّةُ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8" name="Shape 3818"/>
        <p:cNvGrpSpPr/>
        <p:nvPr/>
      </p:nvGrpSpPr>
      <p:grpSpPr>
        <a:xfrm>
          <a:off x="0" y="0"/>
          <a:ext cx="0" cy="0"/>
          <a:chOff x="0" y="0"/>
          <a:chExt cx="0" cy="0"/>
        </a:xfrm>
      </p:grpSpPr>
      <p:grpSp>
        <p:nvGrpSpPr>
          <p:cNvPr id="3819" name="Google Shape;3819;p24"/>
          <p:cNvGrpSpPr/>
          <p:nvPr/>
        </p:nvGrpSpPr>
        <p:grpSpPr>
          <a:xfrm>
            <a:off x="5130955" y="1706886"/>
            <a:ext cx="6054377" cy="3711725"/>
            <a:chOff x="1715066" y="1103461"/>
            <a:chExt cx="5717724" cy="3124203"/>
          </a:xfrm>
        </p:grpSpPr>
        <p:sp>
          <p:nvSpPr>
            <p:cNvPr id="3820" name="Google Shape;3820;p2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821" name="Google Shape;3821;p2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822" name="Google Shape;3822;p24"/>
          <p:cNvSpPr txBox="1"/>
          <p:nvPr/>
        </p:nvSpPr>
        <p:spPr>
          <a:xfrm>
            <a:off x="5877463" y="2008346"/>
            <a:ext cx="4754879" cy="2902911"/>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br>
              <a:rPr b="1" i="0" lang="ar-MA" sz="4800" u="none" cap="none" strike="noStrike">
                <a:solidFill>
                  <a:srgbClr val="44546A"/>
                </a:solidFill>
                <a:latin typeface="Calibri"/>
                <a:ea typeface="Calibri"/>
                <a:cs typeface="Calibri"/>
                <a:sym typeface="Calibri"/>
              </a:rPr>
            </a:br>
            <a:r>
              <a:rPr b="1" i="0" lang="ar-MA" sz="4800" u="none" cap="none" strike="noStrike">
                <a:solidFill>
                  <a:srgbClr val="ED7D31"/>
                </a:solidFill>
                <a:latin typeface="Calibri"/>
                <a:ea typeface="Calibri"/>
                <a:cs typeface="Calibri"/>
                <a:sym typeface="Calibri"/>
              </a:rPr>
              <a:t>ب- أَقْرَأُ النص بِطَلَاقَةٍ </a:t>
            </a: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pic>
        <p:nvPicPr>
          <p:cNvPr id="3823" name="Google Shape;3823;p24"/>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7" name="Shape 3827"/>
        <p:cNvGrpSpPr/>
        <p:nvPr/>
      </p:nvGrpSpPr>
      <p:grpSpPr>
        <a:xfrm>
          <a:off x="0" y="0"/>
          <a:ext cx="0" cy="0"/>
          <a:chOff x="0" y="0"/>
          <a:chExt cx="0" cy="0"/>
        </a:xfrm>
      </p:grpSpPr>
      <p:sp>
        <p:nvSpPr>
          <p:cNvPr id="3828" name="Google Shape;3828;p25"/>
          <p:cNvSpPr txBox="1"/>
          <p:nvPr>
            <p:ph idx="2" type="body"/>
          </p:nvPr>
        </p:nvSpPr>
        <p:spPr>
          <a:xfrm>
            <a:off x="213756" y="1075733"/>
            <a:ext cx="11737304" cy="5262939"/>
          </a:xfrm>
          <a:prstGeom prst="rect">
            <a:avLst/>
          </a:prstGeom>
          <a:noFill/>
          <a:ln>
            <a:noFill/>
          </a:ln>
        </p:spPr>
        <p:txBody>
          <a:bodyPr anchorCtr="0" anchor="t" bIns="45700" lIns="91425" spcFirstLastPara="1" rIns="91425" wrap="square" tIns="45700">
            <a:spAutoFit/>
          </a:bodyPr>
          <a:lstStyle/>
          <a:p>
            <a:pPr indent="0" lvl="0" marL="0" rtl="1" algn="r">
              <a:lnSpc>
                <a:spcPct val="200000"/>
              </a:lnSpc>
              <a:spcBef>
                <a:spcPts val="0"/>
              </a:spcBef>
              <a:spcAft>
                <a:spcPts val="0"/>
              </a:spcAft>
              <a:buClr>
                <a:srgbClr val="000000"/>
              </a:buClr>
              <a:buSzPts val="3000"/>
              <a:buNone/>
            </a:pPr>
            <a:r>
              <a:rPr b="1" lang="ar-MA" sz="2800">
                <a:solidFill>
                  <a:srgbClr val="000000"/>
                </a:solidFill>
                <a:latin typeface="Calibri"/>
                <a:ea typeface="Calibri"/>
                <a:cs typeface="Calibri"/>
                <a:sym typeface="Calibri"/>
              </a:rPr>
              <a:t>الْفَيْضَانَاتُ </a:t>
            </a:r>
            <a:r>
              <a:rPr b="1" lang="ar-MA" sz="2800">
                <a:solidFill>
                  <a:srgbClr val="FF0000"/>
                </a:solidFill>
                <a:latin typeface="Calibri"/>
                <a:ea typeface="Calibri"/>
                <a:cs typeface="Calibri"/>
                <a:sym typeface="Calibri"/>
              </a:rPr>
              <a:t>هِيَ</a:t>
            </a:r>
            <a:r>
              <a:rPr b="1" lang="ar-MA" sz="2800">
                <a:solidFill>
                  <a:srgbClr val="000000"/>
                </a:solidFill>
                <a:latin typeface="Calibri"/>
                <a:ea typeface="Calibri"/>
                <a:cs typeface="Calibri"/>
                <a:sym typeface="Calibri"/>
              </a:rPr>
              <a:t> أَكْثَرُ أَنْوَاعِ الْكَوَارِثِ الطَّبِيعِيَّةِ شُيُوعًا.  وتَحْدُثُ </a:t>
            </a:r>
            <a:r>
              <a:rPr b="1" lang="ar-MA" sz="2800">
                <a:solidFill>
                  <a:srgbClr val="FF0000"/>
                </a:solidFill>
                <a:latin typeface="Calibri"/>
                <a:ea typeface="Calibri"/>
                <a:cs typeface="Calibri"/>
                <a:sym typeface="Calibri"/>
              </a:rPr>
              <a:t>نَتِيجَةَ</a:t>
            </a:r>
            <a:r>
              <a:rPr b="1" lang="ar-MA" sz="2800">
                <a:solidFill>
                  <a:srgbClr val="000000"/>
                </a:solidFill>
                <a:latin typeface="Calibri"/>
                <a:ea typeface="Calibri"/>
                <a:cs typeface="Calibri"/>
                <a:sym typeface="Calibri"/>
              </a:rPr>
              <a:t> هُطُولِ أَمْطَارٍ غَزِيرَةٍ تَرْفَعُ مِنْ مُسْتَوَى الْمِيَاهِ بِسُرْعَةٍ.  وَلَقَدْ كَانَ الْإِنْسَانُ قَدِيمًا </a:t>
            </a:r>
            <a:r>
              <a:rPr b="1" lang="ar-MA" sz="2800">
                <a:solidFill>
                  <a:srgbClr val="FF0000"/>
                </a:solidFill>
                <a:latin typeface="Calibri"/>
                <a:ea typeface="Calibri"/>
                <a:cs typeface="Calibri"/>
                <a:sym typeface="Calibri"/>
              </a:rPr>
              <a:t>يُفَسِّرُ</a:t>
            </a:r>
            <a:r>
              <a:rPr b="1" lang="ar-MA" sz="2800">
                <a:solidFill>
                  <a:srgbClr val="000000"/>
                </a:solidFill>
                <a:latin typeface="Calibri"/>
                <a:ea typeface="Calibri"/>
                <a:cs typeface="Calibri"/>
                <a:sym typeface="Calibri"/>
              </a:rPr>
              <a:t> مِثْلَ هَذِهِ الْكَوَارِثِ الطَّبِيعِيَّةِ بِقوى خَارِقَةٍ.  لَكِنَّ الْإِنْسَانَ الْحَدِيثَ </a:t>
            </a:r>
            <a:r>
              <a:rPr b="1" lang="ar-MA" sz="2800">
                <a:solidFill>
                  <a:srgbClr val="FF0000"/>
                </a:solidFill>
                <a:latin typeface="Calibri"/>
                <a:ea typeface="Calibri"/>
                <a:cs typeface="Calibri"/>
                <a:sym typeface="Calibri"/>
              </a:rPr>
              <a:t>فَسَّرَ</a:t>
            </a:r>
            <a:r>
              <a:rPr b="1" lang="ar-MA" sz="2800">
                <a:solidFill>
                  <a:srgbClr val="000000"/>
                </a:solidFill>
                <a:latin typeface="Calibri"/>
                <a:ea typeface="Calibri"/>
                <a:cs typeface="Calibri"/>
                <a:sym typeface="Calibri"/>
              </a:rPr>
              <a:t> ذَلِكَ عِلْمِيًّا بِوُجُودِ عَوَامِلَ مُنَاخِيَّةٍ مَعْرُوفَةٍ.  </a:t>
            </a:r>
            <a:endParaRPr b="1" sz="2800">
              <a:solidFill>
                <a:srgbClr val="000000"/>
              </a:solidFill>
              <a:latin typeface="Calibri"/>
              <a:ea typeface="Calibri"/>
              <a:cs typeface="Calibri"/>
              <a:sym typeface="Calibri"/>
            </a:endParaRPr>
          </a:p>
          <a:p>
            <a:pPr indent="0" lvl="0" marL="0" rtl="1" algn="r">
              <a:lnSpc>
                <a:spcPct val="200000"/>
              </a:lnSpc>
              <a:spcBef>
                <a:spcPts val="0"/>
              </a:spcBef>
              <a:spcAft>
                <a:spcPts val="0"/>
              </a:spcAft>
              <a:buClr>
                <a:srgbClr val="000000"/>
              </a:buClr>
              <a:buSzPts val="3000"/>
              <a:buNone/>
            </a:pPr>
            <a:r>
              <a:rPr b="1" lang="ar-MA" sz="2800">
                <a:solidFill>
                  <a:srgbClr val="FF0000"/>
                </a:solidFill>
                <a:latin typeface="Calibri"/>
                <a:ea typeface="Calibri"/>
                <a:cs typeface="Calibri"/>
                <a:sym typeface="Calibri"/>
              </a:rPr>
              <a:t>وَمِنْ جِهَةٍ أُخْرَى</a:t>
            </a:r>
            <a:r>
              <a:rPr b="1" lang="ar-MA" sz="2800">
                <a:solidFill>
                  <a:srgbClr val="000000"/>
                </a:solidFill>
                <a:latin typeface="Calibri"/>
                <a:ea typeface="Calibri"/>
                <a:cs typeface="Calibri"/>
                <a:sym typeface="Calibri"/>
              </a:rPr>
              <a:t>، فَإِنَّ الْفَيْضَانَاتِ تَحْدُثُ كَذَلِكَ </a:t>
            </a:r>
            <a:r>
              <a:rPr b="1" lang="ar-MA" sz="2800">
                <a:solidFill>
                  <a:srgbClr val="FF0000"/>
                </a:solidFill>
                <a:latin typeface="Calibri"/>
                <a:ea typeface="Calibri"/>
                <a:cs typeface="Calibri"/>
                <a:sym typeface="Calibri"/>
              </a:rPr>
              <a:t>بِسَبَبِ</a:t>
            </a:r>
            <a:r>
              <a:rPr b="1" lang="ar-MA" sz="2800">
                <a:solidFill>
                  <a:srgbClr val="000000"/>
                </a:solidFill>
                <a:latin typeface="Calibri"/>
                <a:ea typeface="Calibri"/>
                <a:cs typeface="Calibri"/>
                <a:sym typeface="Calibri"/>
              </a:rPr>
              <a:t> غِيَابِ الْإِنْذَارِ الْمُبَكِّرِ. كَمَا أَنَّهَا تَحْدُثُ </a:t>
            </a:r>
            <a:r>
              <a:rPr b="1" lang="ar-MA" sz="2800">
                <a:solidFill>
                  <a:srgbClr val="FF0000"/>
                </a:solidFill>
                <a:latin typeface="Calibri"/>
                <a:ea typeface="Calibri"/>
                <a:cs typeface="Calibri"/>
                <a:sym typeface="Calibri"/>
              </a:rPr>
              <a:t>نَتِيجَةَ</a:t>
            </a:r>
            <a:r>
              <a:rPr b="1" lang="ar-MA" sz="2800">
                <a:solidFill>
                  <a:srgbClr val="000000"/>
                </a:solidFill>
                <a:latin typeface="Calibri"/>
                <a:ea typeface="Calibri"/>
                <a:cs typeface="Calibri"/>
                <a:sym typeface="Calibri"/>
              </a:rPr>
              <a:t> هَشَاشَةِ الْبِنْيَةِ التَّحْتِيَّةِ، خَاصَّةً شَبَكَات تَصْرِيفِ الْمِيَاهِ فِي الْمُدُنِ.  </a:t>
            </a:r>
            <a:r>
              <a:rPr b="1" lang="ar-MA" sz="2800">
                <a:solidFill>
                  <a:srgbClr val="FF0000"/>
                </a:solidFill>
                <a:latin typeface="Calibri"/>
                <a:ea typeface="Calibri"/>
                <a:cs typeface="Calibri"/>
                <a:sym typeface="Calibri"/>
              </a:rPr>
              <a:t>وَيَنْتُجُ</a:t>
            </a:r>
            <a:r>
              <a:rPr b="1" lang="ar-MA" sz="2800">
                <a:solidFill>
                  <a:srgbClr val="000000"/>
                </a:solidFill>
                <a:latin typeface="Calibri"/>
                <a:ea typeface="Calibri"/>
                <a:cs typeface="Calibri"/>
                <a:sym typeface="Calibri"/>
              </a:rPr>
              <a:t> عَنِ الْفَيْضَانَاتِ إِتْلَافُ الْمُمْتَلَكَاتِ، وَانْتِشَارُ الْأَوْبِئَةِ، وَتَشْرِيدُ السُّكَّانِ.</a:t>
            </a:r>
            <a:endParaRPr/>
          </a:p>
        </p:txBody>
      </p:sp>
      <p:sp>
        <p:nvSpPr>
          <p:cNvPr id="3829" name="Google Shape;3829;p25"/>
          <p:cNvSpPr/>
          <p:nvPr/>
        </p:nvSpPr>
        <p:spPr>
          <a:xfrm>
            <a:off x="8945219" y="0"/>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2800"/>
              <a:buFont typeface="Arial"/>
              <a:buNone/>
            </a:pPr>
            <a:r>
              <a:rPr b="1" i="0" lang="ar-MA" sz="2800" u="none" cap="none" strike="noStrike">
                <a:solidFill>
                  <a:srgbClr val="FFFFFF"/>
                </a:solidFill>
                <a:latin typeface="Calibri"/>
                <a:ea typeface="Calibri"/>
                <a:cs typeface="Calibri"/>
                <a:sym typeface="Calibri"/>
              </a:rPr>
              <a:t>أَقْرَأُ الفقرة بِطَلاقَةٍ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3" name="Shape 3833"/>
        <p:cNvGrpSpPr/>
        <p:nvPr/>
      </p:nvGrpSpPr>
      <p:grpSpPr>
        <a:xfrm>
          <a:off x="0" y="0"/>
          <a:ext cx="0" cy="0"/>
          <a:chOff x="0" y="0"/>
          <a:chExt cx="0" cy="0"/>
        </a:xfrm>
      </p:grpSpPr>
      <p:sp>
        <p:nvSpPr>
          <p:cNvPr id="3834" name="Google Shape;3834;p26"/>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35" name="Google Shape;3835;p26"/>
          <p:cNvSpPr txBox="1"/>
          <p:nvPr/>
        </p:nvSpPr>
        <p:spPr>
          <a:xfrm>
            <a:off x="323689" y="0"/>
            <a:ext cx="11040563" cy="413654"/>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MA" sz="2000" u="none" cap="none" strike="noStrike">
                <a:solidFill>
                  <a:srgbClr val="A5A5A5"/>
                </a:solidFill>
                <a:latin typeface="Calibri"/>
                <a:ea typeface="Calibri"/>
                <a:cs typeface="Calibri"/>
                <a:sym typeface="Calibri"/>
              </a:rPr>
              <a:t>1- النمذجة</a:t>
            </a:r>
            <a:r>
              <a:rPr b="1" i="0" lang="ar-MA" sz="2000" u="none" cap="none" strike="noStrike">
                <a:solidFill>
                  <a:srgbClr val="757070"/>
                </a:solidFill>
                <a:latin typeface="Calibri"/>
                <a:ea typeface="Calibri"/>
                <a:cs typeface="Calibri"/>
                <a:sym typeface="Calibri"/>
              </a:rPr>
              <a:t>: </a:t>
            </a:r>
            <a:r>
              <a:rPr b="1" i="0" lang="ar-MA" sz="2000" u="none" cap="none" strike="noStrike">
                <a:solidFill>
                  <a:srgbClr val="44546A"/>
                </a:solidFill>
                <a:latin typeface="Calibri"/>
                <a:ea typeface="Calibri"/>
                <a:cs typeface="Calibri"/>
                <a:sym typeface="Calibri"/>
              </a:rPr>
              <a:t>أقرأ النص بطلاقة. </a:t>
            </a:r>
            <a:endParaRPr b="1" i="0" sz="2000" u="none" cap="none" strike="noStrike">
              <a:solidFill>
                <a:srgbClr val="44546A"/>
              </a:solidFill>
              <a:latin typeface="Calibri"/>
              <a:ea typeface="Calibri"/>
              <a:cs typeface="Calibri"/>
              <a:sym typeface="Calibri"/>
            </a:endParaRPr>
          </a:p>
        </p:txBody>
      </p:sp>
      <p:sp>
        <p:nvSpPr>
          <p:cNvPr id="3836" name="Google Shape;3836;p26"/>
          <p:cNvSpPr txBox="1"/>
          <p:nvPr/>
        </p:nvSpPr>
        <p:spPr>
          <a:xfrm>
            <a:off x="0" y="413654"/>
            <a:ext cx="11334501" cy="255744"/>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يحرص  الأستاذ)ة( قراءة النص المثبت في الكراسة قراءة اقتدائية  وفق معايير الطلاقة: الدقة- السرعة والاسترسال- تمثل المعنى. ويطلب من التلاميذ استعمال الإشارة بالأصبع أو قلم الرصاص في تتبع الكلمات المقروءة </a:t>
            </a:r>
            <a:r>
              <a:rPr b="0" i="1" lang="ar-MA" sz="1400" u="none" cap="none" strike="noStrike">
                <a:solidFill>
                  <a:srgbClr val="AEABAB"/>
                </a:solidFill>
                <a:latin typeface="Calibri"/>
                <a:ea typeface="Calibri"/>
                <a:cs typeface="Calibri"/>
                <a:sym typeface="Calibri"/>
              </a:rPr>
              <a:t>.</a:t>
            </a:r>
            <a:endParaRPr/>
          </a:p>
        </p:txBody>
      </p:sp>
      <p:pic>
        <p:nvPicPr>
          <p:cNvPr id="3837" name="Google Shape;3837;p26"/>
          <p:cNvPicPr preferRelativeResize="0"/>
          <p:nvPr/>
        </p:nvPicPr>
        <p:blipFill rotWithShape="1">
          <a:blip r:embed="rId3">
            <a:alphaModFix/>
          </a:blip>
          <a:srcRect b="0" l="0" r="0" t="0"/>
          <a:stretch/>
        </p:blipFill>
        <p:spPr>
          <a:xfrm>
            <a:off x="8824686" y="1276844"/>
            <a:ext cx="3229684" cy="2772000"/>
          </a:xfrm>
          <a:prstGeom prst="rect">
            <a:avLst/>
          </a:prstGeom>
          <a:noFill/>
          <a:ln>
            <a:noFill/>
          </a:ln>
        </p:spPr>
      </p:pic>
      <p:pic>
        <p:nvPicPr>
          <p:cNvPr descr="Image générée" id="3838" name="Google Shape;3838;p26"/>
          <p:cNvPicPr preferRelativeResize="0"/>
          <p:nvPr/>
        </p:nvPicPr>
        <p:blipFill rotWithShape="1">
          <a:blip r:embed="rId4">
            <a:alphaModFix/>
          </a:blip>
          <a:srcRect b="61972" l="3539" r="75793" t="24327"/>
          <a:stretch/>
        </p:blipFill>
        <p:spPr>
          <a:xfrm>
            <a:off x="11334511" y="-11895"/>
            <a:ext cx="792431" cy="791083"/>
          </a:xfrm>
          <a:prstGeom prst="rect">
            <a:avLst/>
          </a:prstGeom>
          <a:noFill/>
          <a:ln>
            <a:noFill/>
          </a:ln>
        </p:spPr>
      </p:pic>
      <p:sp>
        <p:nvSpPr>
          <p:cNvPr id="3839" name="Google Shape;3839;p26"/>
          <p:cNvSpPr/>
          <p:nvPr/>
        </p:nvSpPr>
        <p:spPr>
          <a:xfrm>
            <a:off x="5718739" y="1321598"/>
            <a:ext cx="2838122" cy="897408"/>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Arial"/>
                <a:ea typeface="Arial"/>
                <a:cs typeface="Arial"/>
                <a:sym typeface="Arial"/>
              </a:rPr>
              <a:t>© قراءة سليمة من الأخطاء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Arial"/>
                <a:ea typeface="Arial"/>
                <a:cs typeface="Arial"/>
                <a:sym typeface="Arial"/>
              </a:rPr>
              <a:t>(الدِّقَّة)</a:t>
            </a:r>
            <a:endParaRPr b="1" i="0" sz="2400" u="none" cap="none" strike="noStrike">
              <a:solidFill>
                <a:srgbClr val="000000"/>
              </a:solidFill>
              <a:latin typeface="Arial"/>
              <a:ea typeface="Arial"/>
              <a:cs typeface="Arial"/>
              <a:sym typeface="Arial"/>
            </a:endParaRPr>
          </a:p>
        </p:txBody>
      </p:sp>
      <p:sp>
        <p:nvSpPr>
          <p:cNvPr id="3840" name="Google Shape;3840;p26"/>
          <p:cNvSpPr/>
          <p:nvPr/>
        </p:nvSpPr>
        <p:spPr>
          <a:xfrm>
            <a:off x="5674645" y="3407030"/>
            <a:ext cx="2926309" cy="841367"/>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Arial"/>
                <a:ea typeface="Arial"/>
                <a:cs typeface="Arial"/>
                <a:sym typeface="Arial"/>
              </a:rPr>
              <a:t>© </a:t>
            </a:r>
            <a:r>
              <a:rPr b="1" i="0" lang="ar-M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3841" name="Google Shape;3841;p26"/>
          <p:cNvSpPr/>
          <p:nvPr/>
        </p:nvSpPr>
        <p:spPr>
          <a:xfrm>
            <a:off x="5630552" y="5455040"/>
            <a:ext cx="2926309" cy="894297"/>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MA" sz="2000" u="none" cap="none" strike="noStrike">
                <a:solidFill>
                  <a:srgbClr val="000000"/>
                </a:solidFill>
                <a:latin typeface="Arial"/>
                <a:ea typeface="Arial"/>
                <a:cs typeface="Arial"/>
                <a:sym typeface="Arial"/>
              </a:rPr>
              <a:t>© </a:t>
            </a:r>
            <a:r>
              <a:rPr b="1" i="0" lang="ar-MA" sz="2400" u="none" cap="none" strike="noStrike">
                <a:solidFill>
                  <a:srgbClr val="000000"/>
                </a:solidFill>
                <a:latin typeface="Arial"/>
                <a:ea typeface="Arial"/>
                <a:cs typeface="Arial"/>
                <a:sym typeface="Arial"/>
              </a:rPr>
              <a:t>قراءة معبرة</a:t>
            </a:r>
            <a:endParaRPr/>
          </a:p>
          <a:p>
            <a:pPr indent="0" lvl="0" marL="0" marR="0" rtl="0" algn="ctr">
              <a:lnSpc>
                <a:spcPct val="100000"/>
              </a:lnSpc>
              <a:spcBef>
                <a:spcPts val="0"/>
              </a:spcBef>
              <a:spcAft>
                <a:spcPts val="0"/>
              </a:spcAft>
              <a:buClr>
                <a:srgbClr val="000000"/>
              </a:buClr>
              <a:buSzPts val="2400"/>
              <a:buFont typeface="Arial"/>
              <a:buNone/>
            </a:pPr>
            <a:r>
              <a:rPr b="1" i="0" lang="ar-MA" sz="2400" u="none" cap="none" strike="noStrike">
                <a:solidFill>
                  <a:srgbClr val="000000"/>
                </a:solidFill>
                <a:latin typeface="Arial"/>
                <a:ea typeface="Arial"/>
                <a:cs typeface="Arial"/>
                <a:sym typeface="Arial"/>
              </a:rPr>
              <a:t> (النبر والتنغيم)</a:t>
            </a:r>
            <a:endParaRPr b="1" i="0" sz="2400" u="none" cap="none" strike="noStrike">
              <a:solidFill>
                <a:srgbClr val="000000"/>
              </a:solidFill>
              <a:latin typeface="Arial"/>
              <a:ea typeface="Arial"/>
              <a:cs typeface="Arial"/>
              <a:sym typeface="Arial"/>
            </a:endParaRPr>
          </a:p>
        </p:txBody>
      </p:sp>
      <p:sp>
        <p:nvSpPr>
          <p:cNvPr id="3842" name="Google Shape;3842;p26"/>
          <p:cNvSpPr txBox="1"/>
          <p:nvPr/>
        </p:nvSpPr>
        <p:spPr>
          <a:xfrm>
            <a:off x="811794" y="903398"/>
            <a:ext cx="4718149" cy="1333698"/>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نطق الحروف من مخارجها الصحيحة.</a:t>
            </a:r>
            <a:endParaRPr b="0" i="0" sz="1800" u="none" cap="none" strike="noStrike">
              <a:solidFill>
                <a:srgbClr val="002060"/>
              </a:solidFill>
              <a:latin typeface="Calibri"/>
              <a:ea typeface="Calibri"/>
              <a:cs typeface="Calibri"/>
              <a:sym typeface="Calibri"/>
            </a:endParaRPr>
          </a:p>
          <a:p>
            <a:pPr indent="-342900" lvl="0" marL="342900" marR="0" rtl="1" algn="r">
              <a:spcBef>
                <a:spcPts val="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التمييز بين الحركات القصيرة والطويلة، الشدة والتنوين.</a:t>
            </a:r>
            <a:endParaRPr b="0" i="0" sz="1800" u="none" cap="none" strike="noStrike">
              <a:solidFill>
                <a:srgbClr val="002060"/>
              </a:solidFill>
              <a:latin typeface="Calibri"/>
              <a:ea typeface="Calibri"/>
              <a:cs typeface="Calibri"/>
              <a:sym typeface="Calibri"/>
            </a:endParaRPr>
          </a:p>
          <a:p>
            <a:pPr indent="-342900" lvl="0" marL="342900" marR="0" rtl="1" algn="r">
              <a:spcBef>
                <a:spcPts val="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عدم تغيير، أو حذف، أو إضافة حروف، أو كلمات</a:t>
            </a:r>
            <a:r>
              <a:rPr b="0" i="0" lang="ar-MA" sz="2000" u="none" cap="none" strike="noStrike">
                <a:solidFill>
                  <a:srgbClr val="002060"/>
                </a:solidFill>
                <a:latin typeface="Calibri"/>
                <a:ea typeface="Calibri"/>
                <a:cs typeface="Calibri"/>
                <a:sym typeface="Calibri"/>
              </a:rPr>
              <a:t>.</a:t>
            </a:r>
            <a:endParaRPr b="0" i="0" sz="1800" u="none" cap="none" strike="noStrike">
              <a:solidFill>
                <a:srgbClr val="002060"/>
              </a:solidFill>
              <a:latin typeface="Calibri"/>
              <a:ea typeface="Calibri"/>
              <a:cs typeface="Calibri"/>
              <a:sym typeface="Calibri"/>
            </a:endParaRPr>
          </a:p>
        </p:txBody>
      </p:sp>
      <p:sp>
        <p:nvSpPr>
          <p:cNvPr id="3843" name="Google Shape;3843;p26"/>
          <p:cNvSpPr txBox="1"/>
          <p:nvPr/>
        </p:nvSpPr>
        <p:spPr>
          <a:xfrm>
            <a:off x="811795" y="2890117"/>
            <a:ext cx="4595390" cy="1693092"/>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المحافظة على تدفق القراءة دون تلعثم أو توقفات طويلة.</a:t>
            </a:r>
            <a:endParaRPr b="0" i="0" sz="1800" u="none" cap="none" strike="noStrike">
              <a:solidFill>
                <a:srgbClr val="002060"/>
              </a:solidFill>
              <a:latin typeface="Calibri"/>
              <a:ea typeface="Calibri"/>
              <a:cs typeface="Calibri"/>
              <a:sym typeface="Calibri"/>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قراءة عدد مناسب من الحروف/الكلمات في الدقيقة بحسب المستوى/اللبنة.</a:t>
            </a:r>
            <a:endParaRPr b="0" i="0" sz="1800" u="none" cap="none" strike="noStrike">
              <a:solidFill>
                <a:srgbClr val="002060"/>
              </a:solidFill>
              <a:latin typeface="Calibri"/>
              <a:ea typeface="Calibri"/>
              <a:cs typeface="Calibri"/>
              <a:sym typeface="Calibri"/>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احترام علامات الوقف والفصل.</a:t>
            </a:r>
            <a:endParaRPr b="0" i="0" sz="1800" u="none" cap="none" strike="noStrike">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تجنب البطء المفرط أو التسرع المخل بالمعنى</a:t>
            </a:r>
            <a:r>
              <a:rPr b="0" i="0" lang="ar-MA" sz="2000" u="none" cap="none" strike="noStrike">
                <a:solidFill>
                  <a:srgbClr val="002060"/>
                </a:solidFill>
                <a:latin typeface="Calibri"/>
                <a:ea typeface="Calibri"/>
                <a:cs typeface="Calibri"/>
                <a:sym typeface="Calibri"/>
              </a:rPr>
              <a:t>.</a:t>
            </a:r>
            <a:endParaRPr b="0" i="0" sz="2000" u="none" cap="none" strike="noStrike">
              <a:solidFill>
                <a:srgbClr val="002060"/>
              </a:solidFill>
              <a:latin typeface="Calibri"/>
              <a:ea typeface="Calibri"/>
              <a:cs typeface="Calibri"/>
              <a:sym typeface="Calibri"/>
            </a:endParaRPr>
          </a:p>
        </p:txBody>
      </p:sp>
      <p:sp>
        <p:nvSpPr>
          <p:cNvPr id="3844" name="Google Shape;3844;p26"/>
          <p:cNvSpPr txBox="1"/>
          <p:nvPr/>
        </p:nvSpPr>
        <p:spPr>
          <a:xfrm>
            <a:off x="750416" y="5101234"/>
            <a:ext cx="4718148" cy="1601913"/>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إبراز الكلمات المفتاحية بالنبر المناسب.</a:t>
            </a:r>
            <a:endParaRPr b="0" i="0" sz="1800" u="none" cap="none" strike="noStrike">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توظيف تنغيم ملائم للجمل (خبرية، استفهامية، تعجبية…).</a:t>
            </a:r>
            <a:endParaRPr b="0" i="0" sz="1800" u="none" cap="none" strike="noStrike">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تنويع النبرة لتفادي الرتابة.</a:t>
            </a:r>
            <a:endParaRPr b="0" i="0" sz="1800" u="none" cap="none" strike="noStrike">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1800" u="none" cap="none" strike="noStrike">
                <a:solidFill>
                  <a:srgbClr val="002060"/>
                </a:solidFill>
                <a:latin typeface="Calibri"/>
                <a:ea typeface="Calibri"/>
                <a:cs typeface="Calibri"/>
                <a:sym typeface="Calibri"/>
              </a:rPr>
              <a:t>انسجام الصوت مع الجو العاطفي للمقروء</a:t>
            </a:r>
            <a:r>
              <a:rPr b="0" i="0" lang="ar-MA" sz="2000" u="none" cap="none" strike="noStrike">
                <a:solidFill>
                  <a:srgbClr val="002060"/>
                </a:solidFill>
                <a:latin typeface="Calibri"/>
                <a:ea typeface="Calibri"/>
                <a:cs typeface="Calibri"/>
                <a:sym typeface="Calibri"/>
              </a:rPr>
              <a:t>.</a:t>
            </a:r>
            <a:endParaRPr b="0" i="0" sz="2000" u="none" cap="none" strike="noStrike">
              <a:solidFill>
                <a:srgbClr val="00206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8" name="Shape 3848"/>
        <p:cNvGrpSpPr/>
        <p:nvPr/>
      </p:nvGrpSpPr>
      <p:grpSpPr>
        <a:xfrm>
          <a:off x="0" y="0"/>
          <a:ext cx="0" cy="0"/>
          <a:chOff x="0" y="0"/>
          <a:chExt cx="0" cy="0"/>
        </a:xfrm>
      </p:grpSpPr>
      <p:sp>
        <p:nvSpPr>
          <p:cNvPr id="3849" name="Google Shape;3849;p27"/>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50" name="Google Shape;3850;p27"/>
          <p:cNvSpPr txBox="1"/>
          <p:nvPr/>
        </p:nvSpPr>
        <p:spPr>
          <a:xfrm>
            <a:off x="336123" y="36440"/>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2- الممارسة الموجهة</a:t>
            </a:r>
            <a:r>
              <a:rPr b="1" i="0" lang="ar-MA" sz="2000" u="none" cap="none" strike="noStrike">
                <a:solidFill>
                  <a:srgbClr val="757070"/>
                </a:solidFill>
                <a:latin typeface="Calibri"/>
                <a:ea typeface="Calibri"/>
                <a:cs typeface="Calibri"/>
                <a:sym typeface="Calibri"/>
              </a:rPr>
              <a:t>: نقرأ الآن النص قِرَاءَة صامتة، ونضع سطرا أسفل الكلمات التي نجد صعوبة في قراءتها بدقة.</a:t>
            </a:r>
            <a:endParaRPr b="1" i="0" sz="2000" u="none" cap="none" strike="noStrike">
              <a:solidFill>
                <a:srgbClr val="757070"/>
              </a:solidFill>
              <a:latin typeface="Calibri"/>
              <a:ea typeface="Calibri"/>
              <a:cs typeface="Calibri"/>
              <a:sym typeface="Calibri"/>
            </a:endParaRPr>
          </a:p>
        </p:txBody>
      </p:sp>
      <p:pic>
        <p:nvPicPr>
          <p:cNvPr id="3851" name="Google Shape;3851;p27"/>
          <p:cNvPicPr preferRelativeResize="0"/>
          <p:nvPr/>
        </p:nvPicPr>
        <p:blipFill rotWithShape="1">
          <a:blip r:embed="rId3">
            <a:alphaModFix/>
          </a:blip>
          <a:srcRect b="0" l="0" r="0" t="0"/>
          <a:stretch/>
        </p:blipFill>
        <p:spPr>
          <a:xfrm>
            <a:off x="-29004" y="33640"/>
            <a:ext cx="730251" cy="730250"/>
          </a:xfrm>
          <a:prstGeom prst="rect">
            <a:avLst/>
          </a:prstGeom>
          <a:noFill/>
          <a:ln>
            <a:noFill/>
          </a:ln>
        </p:spPr>
      </p:pic>
      <p:sp>
        <p:nvSpPr>
          <p:cNvPr id="3852" name="Google Shape;3852;p27"/>
          <p:cNvSpPr txBox="1"/>
          <p:nvPr/>
        </p:nvSpPr>
        <p:spPr>
          <a:xfrm>
            <a:off x="336121" y="417301"/>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200" u="none" cap="none" strike="noStrike">
                <a:solidFill>
                  <a:srgbClr val="A5A5A5"/>
                </a:solidFill>
                <a:latin typeface="Calibri"/>
                <a:ea typeface="Calibri"/>
                <a:cs typeface="Calibri"/>
                <a:sym typeface="Calibri"/>
              </a:rPr>
              <a:t>يحرص  الأستاذ)ة( قراءة النص المثبت في الكراسة قراءة اقتدائية  وفق معايير الطلاقة: الدقة- السرعة والاسترسال- تمثل المعنى. ويطلب من التلاميذ استعمال الإشارة بالأصبع أو قلم الرصاص في تتبع الكلمات المقروءة </a:t>
            </a:r>
            <a:r>
              <a:rPr b="0" i="1" lang="ar-MA" sz="1100" u="none" cap="none" strike="noStrike">
                <a:solidFill>
                  <a:srgbClr val="AEABAB"/>
                </a:solidFill>
                <a:latin typeface="Calibri"/>
                <a:ea typeface="Calibri"/>
                <a:cs typeface="Calibri"/>
                <a:sym typeface="Calibri"/>
              </a:rPr>
              <a:t>.</a:t>
            </a:r>
            <a:endParaRPr/>
          </a:p>
        </p:txBody>
      </p:sp>
      <p:pic>
        <p:nvPicPr>
          <p:cNvPr id="3853" name="Google Shape;3853;p27"/>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Image générée" id="3854" name="Google Shape;3854;p27"/>
          <p:cNvPicPr preferRelativeResize="0"/>
          <p:nvPr/>
        </p:nvPicPr>
        <p:blipFill rotWithShape="1">
          <a:blip r:embed="rId5">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8" name="Shape 3858"/>
        <p:cNvGrpSpPr/>
        <p:nvPr/>
      </p:nvGrpSpPr>
      <p:grpSpPr>
        <a:xfrm>
          <a:off x="0" y="0"/>
          <a:ext cx="0" cy="0"/>
          <a:chOff x="0" y="0"/>
          <a:chExt cx="0" cy="0"/>
        </a:xfrm>
      </p:grpSpPr>
      <p:sp>
        <p:nvSpPr>
          <p:cNvPr id="3859" name="Google Shape;3859;p28"/>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60" name="Google Shape;3860;p28"/>
          <p:cNvSpPr txBox="1"/>
          <p:nvPr/>
        </p:nvSpPr>
        <p:spPr>
          <a:xfrm>
            <a:off x="450131" y="53292"/>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2- الممارسة الموجهة</a:t>
            </a:r>
            <a:r>
              <a:rPr b="1" i="0" lang="ar-MA" sz="2000" u="none" cap="none" strike="noStrike">
                <a:solidFill>
                  <a:srgbClr val="757070"/>
                </a:solidFill>
                <a:latin typeface="Calibri"/>
                <a:ea typeface="Calibri"/>
                <a:cs typeface="Calibri"/>
                <a:sym typeface="Calibri"/>
              </a:rPr>
              <a:t>: نقرأ الآن النص بطلاقة.</a:t>
            </a:r>
            <a:endParaRPr b="1" i="0" sz="2000" u="none" cap="none" strike="noStrike">
              <a:solidFill>
                <a:srgbClr val="757070"/>
              </a:solidFill>
              <a:latin typeface="Calibri"/>
              <a:ea typeface="Calibri"/>
              <a:cs typeface="Calibri"/>
              <a:sym typeface="Calibri"/>
            </a:endParaRPr>
          </a:p>
        </p:txBody>
      </p:sp>
      <p:pic>
        <p:nvPicPr>
          <p:cNvPr id="3861" name="Google Shape;3861;p28"/>
          <p:cNvPicPr preferRelativeResize="0"/>
          <p:nvPr/>
        </p:nvPicPr>
        <p:blipFill rotWithShape="1">
          <a:blip r:embed="rId3">
            <a:alphaModFix/>
          </a:blip>
          <a:srcRect b="0" l="0" r="0" t="0"/>
          <a:stretch/>
        </p:blipFill>
        <p:spPr>
          <a:xfrm>
            <a:off x="19497" y="0"/>
            <a:ext cx="730251" cy="730250"/>
          </a:xfrm>
          <a:prstGeom prst="rect">
            <a:avLst/>
          </a:prstGeom>
          <a:noFill/>
          <a:ln>
            <a:noFill/>
          </a:ln>
        </p:spPr>
      </p:pic>
      <p:sp>
        <p:nvSpPr>
          <p:cNvPr id="3862" name="Google Shape;3862;p28"/>
          <p:cNvSpPr txBox="1"/>
          <p:nvPr/>
        </p:nvSpPr>
        <p:spPr>
          <a:xfrm>
            <a:off x="450133" y="498479"/>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يطلب الأستاذ)ة( من بعض التلاميذ المرور إلى السبورة وقراءة جمل  من النص  بطلاقة، ويحرص على التصحيح الفوري لقراءة كل تلميذ بإشراك زملائه،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id="3863" name="Google Shape;3863;p28"/>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Image générée" id="3864" name="Google Shape;3864;p28"/>
          <p:cNvPicPr preferRelativeResize="0"/>
          <p:nvPr/>
        </p:nvPicPr>
        <p:blipFill rotWithShape="1">
          <a:blip r:embed="rId5">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8" name="Shape 3868"/>
        <p:cNvGrpSpPr/>
        <p:nvPr/>
      </p:nvGrpSpPr>
      <p:grpSpPr>
        <a:xfrm>
          <a:off x="0" y="0"/>
          <a:ext cx="0" cy="0"/>
          <a:chOff x="0" y="0"/>
          <a:chExt cx="0" cy="0"/>
        </a:xfrm>
      </p:grpSpPr>
      <p:sp>
        <p:nvSpPr>
          <p:cNvPr id="3869" name="Google Shape;3869;p29"/>
          <p:cNvSpPr txBox="1"/>
          <p:nvPr/>
        </p:nvSpPr>
        <p:spPr>
          <a:xfrm>
            <a:off x="354956" y="153605"/>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3- الممارسة المستقلة</a:t>
            </a:r>
            <a:r>
              <a:rPr b="1" i="0" lang="ar-MA" sz="2000" u="none" cap="none" strike="noStrike">
                <a:solidFill>
                  <a:srgbClr val="757070"/>
                </a:solidFill>
                <a:latin typeface="Calibri"/>
                <a:ea typeface="Calibri"/>
                <a:cs typeface="Calibri"/>
                <a:sym typeface="Calibri"/>
              </a:rPr>
              <a:t>: أقرأ الآن النص بطلاقة.</a:t>
            </a:r>
            <a:endParaRPr b="1" i="0" sz="2000" u="none" cap="none" strike="noStrike">
              <a:solidFill>
                <a:srgbClr val="757070"/>
              </a:solidFill>
              <a:latin typeface="Calibri"/>
              <a:ea typeface="Calibri"/>
              <a:cs typeface="Calibri"/>
              <a:sym typeface="Calibri"/>
            </a:endParaRPr>
          </a:p>
        </p:txBody>
      </p:sp>
      <p:pic>
        <p:nvPicPr>
          <p:cNvPr id="3870" name="Google Shape;3870;p29"/>
          <p:cNvPicPr preferRelativeResize="0"/>
          <p:nvPr/>
        </p:nvPicPr>
        <p:blipFill rotWithShape="1">
          <a:blip r:embed="rId3">
            <a:alphaModFix/>
          </a:blip>
          <a:srcRect b="0" l="0" r="0" t="0"/>
          <a:stretch/>
        </p:blipFill>
        <p:spPr>
          <a:xfrm>
            <a:off x="87289" y="46239"/>
            <a:ext cx="730251" cy="730250"/>
          </a:xfrm>
          <a:prstGeom prst="rect">
            <a:avLst/>
          </a:prstGeom>
          <a:noFill/>
          <a:ln>
            <a:noFill/>
          </a:ln>
        </p:spPr>
      </p:pic>
      <p:sp>
        <p:nvSpPr>
          <p:cNvPr id="3871" name="Google Shape;3871;p29"/>
          <p:cNvSpPr txBox="1"/>
          <p:nvPr/>
        </p:nvSpPr>
        <p:spPr>
          <a:xfrm>
            <a:off x="450129" y="521412"/>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يتناوب التلاميذ على قراءة جمل من النص بطلاقة دون تدخل فوري من الأستاذ)ة(، ثم يقدم الأستاذ)ة( تغذية راجعة بعد انتهاء كل تلميذ من قراءة الجملة المطلوبة، بناء على معايير القراءة السليمة: السلامة من الأخطاء- الاسترسال- تمثل المعنى.</a:t>
            </a:r>
            <a:endParaRPr b="0" i="0" sz="1400" u="none" cap="none" strike="noStrike">
              <a:solidFill>
                <a:srgbClr val="A5A5A5"/>
              </a:solidFill>
              <a:latin typeface="Calibri"/>
              <a:ea typeface="Calibri"/>
              <a:cs typeface="Calibri"/>
              <a:sym typeface="Calibri"/>
            </a:endParaRPr>
          </a:p>
        </p:txBody>
      </p:sp>
      <p:pic>
        <p:nvPicPr>
          <p:cNvPr id="3872" name="Google Shape;3872;p29"/>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sp>
        <p:nvSpPr>
          <p:cNvPr id="3873" name="Google Shape;3873;p29"/>
          <p:cNvSpPr/>
          <p:nvPr/>
        </p:nvSpPr>
        <p:spPr>
          <a:xfrm>
            <a:off x="11" y="0"/>
            <a:ext cx="12191999"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descr="Image générée" id="3874" name="Google Shape;3874;p29"/>
          <p:cNvPicPr preferRelativeResize="0"/>
          <p:nvPr/>
        </p:nvPicPr>
        <p:blipFill rotWithShape="1">
          <a:blip r:embed="rId5">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8" name="Shape 3878"/>
        <p:cNvGrpSpPr/>
        <p:nvPr/>
      </p:nvGrpSpPr>
      <p:grpSpPr>
        <a:xfrm>
          <a:off x="0" y="0"/>
          <a:ext cx="0" cy="0"/>
          <a:chOff x="0" y="0"/>
          <a:chExt cx="0" cy="0"/>
        </a:xfrm>
      </p:grpSpPr>
      <p:sp>
        <p:nvSpPr>
          <p:cNvPr id="3879" name="Google Shape;3879;p30"/>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80" name="Google Shape;3880;p30"/>
          <p:cNvSpPr txBox="1"/>
          <p:nvPr/>
        </p:nvSpPr>
        <p:spPr>
          <a:xfrm>
            <a:off x="317277" y="110278"/>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4- التغذية الراجعة</a:t>
            </a:r>
            <a:r>
              <a:rPr b="1" i="0" lang="ar-MA" sz="2000" u="none" cap="none" strike="noStrike">
                <a:solidFill>
                  <a:srgbClr val="757070"/>
                </a:solidFill>
                <a:latin typeface="Calibri"/>
                <a:ea typeface="Calibri"/>
                <a:cs typeface="Calibri"/>
                <a:sym typeface="Calibri"/>
              </a:rPr>
              <a:t>: أقرأُ الكلمات التي كنتُ أجد صعوبة في قراءتها بطلاقة </a:t>
            </a:r>
            <a:r>
              <a:rPr b="1" i="0" lang="ar-MA" sz="1600" u="none" cap="none" strike="noStrike">
                <a:solidFill>
                  <a:srgbClr val="757070"/>
                </a:solidFill>
                <a:latin typeface="Calibri"/>
                <a:ea typeface="Calibri"/>
                <a:cs typeface="Calibri"/>
                <a:sym typeface="Calibri"/>
              </a:rPr>
              <a:t>( المسطر تحتها أثناء القراءة الصامتة)</a:t>
            </a:r>
            <a:r>
              <a:rPr b="1" i="0" lang="ar-MA" sz="2000" u="none" cap="none" strike="noStrike">
                <a:solidFill>
                  <a:srgbClr val="757070"/>
                </a:solidFill>
                <a:latin typeface="Calibri"/>
                <a:ea typeface="Calibri"/>
                <a:cs typeface="Calibri"/>
                <a:sym typeface="Calibri"/>
              </a:rPr>
              <a:t>.</a:t>
            </a:r>
            <a:endParaRPr b="1" i="0" sz="2000" u="none" cap="none" strike="noStrike">
              <a:solidFill>
                <a:srgbClr val="757070"/>
              </a:solidFill>
              <a:latin typeface="Calibri"/>
              <a:ea typeface="Calibri"/>
              <a:cs typeface="Calibri"/>
              <a:sym typeface="Calibri"/>
            </a:endParaRPr>
          </a:p>
        </p:txBody>
      </p:sp>
      <p:sp>
        <p:nvSpPr>
          <p:cNvPr id="3881" name="Google Shape;3881;p30"/>
          <p:cNvSpPr txBox="1"/>
          <p:nvPr/>
        </p:nvSpPr>
        <p:spPr>
          <a:xfrm>
            <a:off x="381880" y="557200"/>
            <a:ext cx="11017224" cy="44400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يختار الأستاذ عينة من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b="0" i="0" sz="1400" u="none" cap="none" strike="noStrike">
              <a:solidFill>
                <a:srgbClr val="A5A5A5"/>
              </a:solidFill>
              <a:latin typeface="Calibri"/>
              <a:ea typeface="Calibri"/>
              <a:cs typeface="Calibri"/>
              <a:sym typeface="Calibri"/>
            </a:endParaRPr>
          </a:p>
        </p:txBody>
      </p:sp>
      <p:pic>
        <p:nvPicPr>
          <p:cNvPr id="3882" name="Google Shape;3882;p30"/>
          <p:cNvPicPr preferRelativeResize="0"/>
          <p:nvPr/>
        </p:nvPicPr>
        <p:blipFill rotWithShape="1">
          <a:blip r:embed="rId3">
            <a:alphaModFix/>
          </a:blip>
          <a:srcRect b="0" l="0" r="0" t="0"/>
          <a:stretch/>
        </p:blipFill>
        <p:spPr>
          <a:xfrm>
            <a:off x="3616008" y="2341668"/>
            <a:ext cx="4068000" cy="2772000"/>
          </a:xfrm>
          <a:prstGeom prst="rect">
            <a:avLst/>
          </a:prstGeom>
          <a:noFill/>
          <a:ln>
            <a:noFill/>
          </a:ln>
        </p:spPr>
      </p:pic>
      <p:pic>
        <p:nvPicPr>
          <p:cNvPr descr="Lever la main - Icônes mains et gestes gratuites" id="3883" name="Google Shape;3883;p30"/>
          <p:cNvPicPr preferRelativeResize="0"/>
          <p:nvPr/>
        </p:nvPicPr>
        <p:blipFill rotWithShape="1">
          <a:blip r:embed="rId4">
            <a:alphaModFix/>
          </a:blip>
          <a:srcRect b="0" l="0" r="0" t="0"/>
          <a:stretch/>
        </p:blipFill>
        <p:spPr>
          <a:xfrm>
            <a:off x="30561" y="45528"/>
            <a:ext cx="702643" cy="702642"/>
          </a:xfrm>
          <a:prstGeom prst="rect">
            <a:avLst/>
          </a:prstGeom>
          <a:noFill/>
          <a:ln>
            <a:noFill/>
          </a:ln>
        </p:spPr>
      </p:pic>
      <p:pic>
        <p:nvPicPr>
          <p:cNvPr descr="Image générée" id="3884" name="Google Shape;3884;p30"/>
          <p:cNvPicPr preferRelativeResize="0"/>
          <p:nvPr/>
        </p:nvPicPr>
        <p:blipFill rotWithShape="1">
          <a:blip r:embed="rId5">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8" name="Shape 3888"/>
        <p:cNvGrpSpPr/>
        <p:nvPr/>
      </p:nvGrpSpPr>
      <p:grpSpPr>
        <a:xfrm>
          <a:off x="0" y="0"/>
          <a:ext cx="0" cy="0"/>
          <a:chOff x="0" y="0"/>
          <a:chExt cx="0" cy="0"/>
        </a:xfrm>
      </p:grpSpPr>
      <p:pic>
        <p:nvPicPr>
          <p:cNvPr descr="Image générée" id="3889" name="Google Shape;3889;p31"/>
          <p:cNvPicPr preferRelativeResize="0"/>
          <p:nvPr/>
        </p:nvPicPr>
        <p:blipFill rotWithShape="1">
          <a:blip r:embed="rId3">
            <a:alphaModFix/>
          </a:blip>
          <a:srcRect b="61972" l="3539" r="75793" t="24327"/>
          <a:stretch/>
        </p:blipFill>
        <p:spPr>
          <a:xfrm>
            <a:off x="11307267" y="9878"/>
            <a:ext cx="731495" cy="730250"/>
          </a:xfrm>
          <a:prstGeom prst="rect">
            <a:avLst/>
          </a:prstGeom>
          <a:noFill/>
          <a:ln>
            <a:noFill/>
          </a:ln>
        </p:spPr>
      </p:pic>
      <p:sp>
        <p:nvSpPr>
          <p:cNvPr id="3890" name="Google Shape;3890;p31"/>
          <p:cNvSpPr txBox="1"/>
          <p:nvPr>
            <p:ph idx="4294967295" type="title"/>
          </p:nvPr>
        </p:nvSpPr>
        <p:spPr>
          <a:xfrm>
            <a:off x="335360" y="6754"/>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MA" sz="1800">
                <a:solidFill>
                  <a:srgbClr val="7F7F7F"/>
                </a:solidFill>
              </a:rPr>
              <a:t>5- التقويم الذاتي: أقوم أدائي القرائي ذاتيا.</a:t>
            </a:r>
            <a:endParaRPr b="1" sz="1800">
              <a:solidFill>
                <a:srgbClr val="7F7F7F"/>
              </a:solidFill>
            </a:endParaRPr>
          </a:p>
        </p:txBody>
      </p:sp>
      <p:sp>
        <p:nvSpPr>
          <p:cNvPr id="3891" name="Google Shape;3891;p31"/>
          <p:cNvSpPr txBox="1"/>
          <p:nvPr/>
        </p:nvSpPr>
        <p:spPr>
          <a:xfrm>
            <a:off x="765616" y="33877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Calibri"/>
                <a:ea typeface="Calibri"/>
                <a:cs typeface="Calibri"/>
                <a:sym typeface="Calibri"/>
              </a:rPr>
              <a:t> يطلب الأستاذ من التلاميذ أن يقوموا أداءهم القرائي ذاتيا بوضع دائرة أمام الرمز الموافق لإنجازهم القرائي في الجهة الخاصة بذلك على الكراسة.  </a:t>
            </a:r>
            <a:endParaRPr b="0" i="0" sz="1600" u="none" cap="none" strike="noStrike">
              <a:solidFill>
                <a:srgbClr val="7F7F7F"/>
              </a:solidFill>
              <a:latin typeface="Calibri"/>
              <a:ea typeface="Calibri"/>
              <a:cs typeface="Calibri"/>
              <a:sym typeface="Calibri"/>
            </a:endParaRPr>
          </a:p>
        </p:txBody>
      </p:sp>
      <p:sp>
        <p:nvSpPr>
          <p:cNvPr id="3892" name="Google Shape;3892;p31"/>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93" name="Google Shape;3893;p31"/>
          <p:cNvSpPr/>
          <p:nvPr/>
        </p:nvSpPr>
        <p:spPr>
          <a:xfrm>
            <a:off x="293864" y="981372"/>
            <a:ext cx="11598485"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800" u="none" cap="none" strike="noStrike">
                <a:solidFill>
                  <a:schemeClr val="lt1"/>
                </a:solidFill>
                <a:latin typeface="Calibri"/>
                <a:ea typeface="Calibri"/>
                <a:cs typeface="Calibri"/>
                <a:sym typeface="Calibri"/>
              </a:rPr>
              <a:t>أحرص على التقويم الذاتي المنتظم لأدائي القرائي وفق المعايير المثبتة بالكراسة ص 2</a:t>
            </a:r>
            <a:r>
              <a:rPr b="1" i="0" lang="ar-MA" sz="2800" u="none" cap="none" strike="noStrike">
                <a:solidFill>
                  <a:srgbClr val="FFFFFF"/>
                </a:solidFill>
                <a:latin typeface="Calibri"/>
                <a:ea typeface="Calibri"/>
                <a:cs typeface="Calibri"/>
                <a:sym typeface="Calibri"/>
              </a:rPr>
              <a:t>8</a:t>
            </a:r>
            <a:endParaRPr b="1" i="0" sz="2800" u="none" cap="none" strike="noStrike">
              <a:solidFill>
                <a:srgbClr val="FFFFFF"/>
              </a:solidFill>
              <a:latin typeface="Calibri"/>
              <a:ea typeface="Calibri"/>
              <a:cs typeface="Calibri"/>
              <a:sym typeface="Calibri"/>
            </a:endParaRPr>
          </a:p>
        </p:txBody>
      </p:sp>
      <p:pic>
        <p:nvPicPr>
          <p:cNvPr id="3894" name="Google Shape;3894;p31"/>
          <p:cNvPicPr preferRelativeResize="0"/>
          <p:nvPr/>
        </p:nvPicPr>
        <p:blipFill rotWithShape="1">
          <a:blip r:embed="rId4">
            <a:alphaModFix/>
          </a:blip>
          <a:srcRect b="0" l="0" r="0" t="0"/>
          <a:stretch/>
        </p:blipFill>
        <p:spPr>
          <a:xfrm>
            <a:off x="765624" y="1714406"/>
            <a:ext cx="9725273" cy="473199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8" name="Shape 3898"/>
        <p:cNvGrpSpPr/>
        <p:nvPr/>
      </p:nvGrpSpPr>
      <p:grpSpPr>
        <a:xfrm>
          <a:off x="0" y="0"/>
          <a:ext cx="0" cy="0"/>
          <a:chOff x="0" y="0"/>
          <a:chExt cx="0" cy="0"/>
        </a:xfrm>
      </p:grpSpPr>
      <p:grpSp>
        <p:nvGrpSpPr>
          <p:cNvPr id="3899" name="Google Shape;3899;p32"/>
          <p:cNvGrpSpPr/>
          <p:nvPr/>
        </p:nvGrpSpPr>
        <p:grpSpPr>
          <a:xfrm>
            <a:off x="4655843" y="1706886"/>
            <a:ext cx="6523251" cy="3711725"/>
            <a:chOff x="1715066" y="1103461"/>
            <a:chExt cx="5717724" cy="3124203"/>
          </a:xfrm>
        </p:grpSpPr>
        <p:sp>
          <p:nvSpPr>
            <p:cNvPr id="3900" name="Google Shape;3900;p3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901" name="Google Shape;3901;p3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902" name="Google Shape;3902;p32"/>
          <p:cNvSpPr txBox="1"/>
          <p:nvPr/>
        </p:nvSpPr>
        <p:spPr>
          <a:xfrm>
            <a:off x="5231568" y="2008351"/>
            <a:ext cx="5400765" cy="302390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الثاني</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أُغْنِي رَصِيدِي فِي التفسير</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3903" name="Google Shape;3903;p32"/>
          <p:cNvPicPr preferRelativeResize="0"/>
          <p:nvPr/>
        </p:nvPicPr>
        <p:blipFill rotWithShape="1">
          <a:blip r:embed="rId3">
            <a:alphaModFix/>
          </a:blip>
          <a:srcRect b="0" l="0" r="0" t="0"/>
          <a:stretch/>
        </p:blipFill>
        <p:spPr>
          <a:xfrm>
            <a:off x="834510" y="2008346"/>
            <a:ext cx="2808576" cy="288252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7" name="Shape 3907"/>
        <p:cNvGrpSpPr/>
        <p:nvPr/>
      </p:nvGrpSpPr>
      <p:grpSpPr>
        <a:xfrm>
          <a:off x="0" y="0"/>
          <a:ext cx="0" cy="0"/>
          <a:chOff x="0" y="0"/>
          <a:chExt cx="0" cy="0"/>
        </a:xfrm>
      </p:grpSpPr>
      <p:sp>
        <p:nvSpPr>
          <p:cNvPr id="3908" name="Google Shape;3908;p33"/>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09" name="Google Shape;3909;p33"/>
          <p:cNvSpPr txBox="1"/>
          <p:nvPr/>
        </p:nvSpPr>
        <p:spPr>
          <a:xfrm>
            <a:off x="257481" y="-6642"/>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الآن سنتعرف بعض العبارات التي تساعدنا في إغناء رصيدنا في التفسير.</a:t>
            </a:r>
            <a:endParaRPr b="1" i="0" sz="2000" u="none" cap="none" strike="noStrike">
              <a:solidFill>
                <a:srgbClr val="757070"/>
              </a:solidFill>
              <a:latin typeface="Calibri"/>
              <a:ea typeface="Calibri"/>
              <a:cs typeface="Calibri"/>
              <a:sym typeface="Calibri"/>
            </a:endParaRPr>
          </a:p>
        </p:txBody>
      </p:sp>
      <p:sp>
        <p:nvSpPr>
          <p:cNvPr id="3910" name="Google Shape;3910;p33"/>
          <p:cNvSpPr txBox="1"/>
          <p:nvPr/>
        </p:nvSpPr>
        <p:spPr>
          <a:xfrm>
            <a:off x="372253" y="389402"/>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5A5A5"/>
                </a:solidFill>
                <a:latin typeface="Calibri"/>
                <a:ea typeface="Calibri"/>
                <a:cs typeface="Calibri"/>
                <a:sym typeface="Calibri"/>
              </a:rPr>
              <a:t>يدعو الأستاذ)ة( التلاميذ إلى </a:t>
            </a:r>
            <a:r>
              <a:rPr b="0" i="0" lang="ar-MA" sz="1400" u="sng" cap="none" strike="noStrike">
                <a:solidFill>
                  <a:srgbClr val="A5A5A5"/>
                </a:solidFill>
                <a:latin typeface="Calibri"/>
                <a:ea typeface="Calibri"/>
                <a:cs typeface="Calibri"/>
                <a:sym typeface="Calibri"/>
              </a:rPr>
              <a:t>قراءة العبارات التفسيرية المثبتة في الكراسة قراءة سليمة</a:t>
            </a:r>
            <a:r>
              <a:rPr b="0" i="0" lang="ar-MA" sz="1400" u="none" cap="none" strike="noStrike">
                <a:solidFill>
                  <a:srgbClr val="A5A5A5"/>
                </a:solidFill>
                <a:latin typeface="Calibri"/>
                <a:ea typeface="Calibri"/>
                <a:cs typeface="Calibri"/>
                <a:sym typeface="Calibri"/>
              </a:rPr>
              <a:t>، وينبه إلى أنها ستفيد في فهم النص المقروء، وفي إنتاج الجمل والفقرات التفسيرية.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3911" name="Google Shape;3911;p33"/>
          <p:cNvPicPr preferRelativeResize="0"/>
          <p:nvPr/>
        </p:nvPicPr>
        <p:blipFill rotWithShape="1">
          <a:blip r:embed="rId3">
            <a:alphaModFix/>
          </a:blip>
          <a:srcRect b="0" l="0" r="0" t="0"/>
          <a:stretch/>
        </p:blipFill>
        <p:spPr>
          <a:xfrm>
            <a:off x="78169" y="71395"/>
            <a:ext cx="702643" cy="702642"/>
          </a:xfrm>
          <a:prstGeom prst="rect">
            <a:avLst/>
          </a:prstGeom>
          <a:noFill/>
          <a:ln>
            <a:noFill/>
          </a:ln>
        </p:spPr>
      </p:pic>
      <p:graphicFrame>
        <p:nvGraphicFramePr>
          <p:cNvPr id="3912" name="Google Shape;3912;p33"/>
          <p:cNvGraphicFramePr/>
          <p:nvPr/>
        </p:nvGraphicFramePr>
        <p:xfrm>
          <a:off x="191069" y="1697436"/>
          <a:ext cx="3000000" cy="3000000"/>
        </p:xfrm>
        <a:graphic>
          <a:graphicData uri="http://schemas.openxmlformats.org/drawingml/2006/table">
            <a:tbl>
              <a:tblPr>
                <a:noFill/>
                <a:tableStyleId>{50778B7A-2342-4DDA-896A-11D4364E8882}</a:tableStyleId>
              </a:tblPr>
              <a:tblGrid>
                <a:gridCol w="4031675"/>
                <a:gridCol w="4294900"/>
                <a:gridCol w="1939625"/>
                <a:gridCol w="1537850"/>
              </a:tblGrid>
              <a:tr h="1020600">
                <a:tc>
                  <a:txBody>
                    <a:bodyPr/>
                    <a:lstStyle/>
                    <a:p>
                      <a:pPr indent="0" lvl="0" marL="0" marR="0" rtl="1" algn="ctr">
                        <a:lnSpc>
                          <a:spcPct val="150000"/>
                        </a:lnSpc>
                        <a:spcBef>
                          <a:spcPts val="0"/>
                        </a:spcBef>
                        <a:spcAft>
                          <a:spcPts val="0"/>
                        </a:spcAft>
                        <a:buNone/>
                      </a:pPr>
                      <a:r>
                        <a:rPr b="1" lang="ar-MA" sz="2400" u="none" cap="none" strike="noStrike">
                          <a:solidFill>
                            <a:schemeClr val="dk1"/>
                          </a:solidFill>
                          <a:latin typeface="Calibri"/>
                          <a:ea typeface="Calibri"/>
                          <a:cs typeface="Calibri"/>
                          <a:sym typeface="Calibri"/>
                        </a:rPr>
                        <a:t>أَدَوَاتُ التَّفْسِيرِ لِلتَّعْبِيرِ عَنِ النَّتَائِجِ</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None/>
                      </a:pPr>
                      <a:r>
                        <a:rPr b="1" lang="ar-MA" sz="2400" u="none" cap="none" strike="noStrike">
                          <a:solidFill>
                            <a:schemeClr val="dk1"/>
                          </a:solidFill>
                          <a:latin typeface="Calibri"/>
                          <a:ea typeface="Calibri"/>
                          <a:cs typeface="Calibri"/>
                          <a:sym typeface="Calibri"/>
                        </a:rPr>
                        <a:t>أَدَوَاتُ التَّفْسِيرِ لِلتَّعْبِيرِ عَنِ الأَسْبَابِ</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None/>
                      </a:pPr>
                      <a:r>
                        <a:rPr b="1" lang="ar-MA" sz="2400" u="none" cap="none" strike="noStrike">
                          <a:solidFill>
                            <a:schemeClr val="dk1"/>
                          </a:solidFill>
                          <a:latin typeface="Calibri"/>
                          <a:ea typeface="Calibri"/>
                          <a:cs typeface="Calibri"/>
                          <a:sym typeface="Calibri"/>
                        </a:rPr>
                        <a:t>لِمَاذَا حَدَثَ؟</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None/>
                      </a:pPr>
                      <a:r>
                        <a:rPr b="1" lang="ar-MA" sz="2400" u="none" cap="none" strike="noStrike">
                          <a:solidFill>
                            <a:schemeClr val="dk1"/>
                          </a:solidFill>
                          <a:latin typeface="Calibri"/>
                          <a:ea typeface="Calibri"/>
                          <a:cs typeface="Calibri"/>
                          <a:sym typeface="Calibri"/>
                        </a:rPr>
                        <a:t>مَاذَا حَدَثَ؟</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88150">
                <a:tc>
                  <a:txBody>
                    <a:bodyPr/>
                    <a:lstStyle/>
                    <a:p>
                      <a:pPr indent="0" lvl="0" marL="0" marR="0" rtl="1" algn="r">
                        <a:lnSpc>
                          <a:spcPct val="200000"/>
                        </a:lnSpc>
                        <a:spcBef>
                          <a:spcPts val="0"/>
                        </a:spcBef>
                        <a:spcAft>
                          <a:spcPts val="0"/>
                        </a:spcAft>
                        <a:buNone/>
                      </a:pPr>
                      <a:r>
                        <a:rPr b="0" lang="ar-MA" sz="2400" u="none" cap="none" strike="noStrike">
                          <a:solidFill>
                            <a:schemeClr val="dk1"/>
                          </a:solidFill>
                          <a:latin typeface="Calibri"/>
                          <a:ea typeface="Calibri"/>
                          <a:cs typeface="Calibri"/>
                          <a:sym typeface="Calibri"/>
                        </a:rPr>
                        <a:t>فينتُجُ عن ذلك، مما يؤدي إلى، إضافة إلى..،</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0" lang="ar-MA" sz="2400" u="none" cap="none" strike="noStrike">
                          <a:solidFill>
                            <a:schemeClr val="dk1"/>
                          </a:solidFill>
                          <a:latin typeface="Calibri"/>
                          <a:ea typeface="Calibri"/>
                          <a:cs typeface="Calibri"/>
                          <a:sym typeface="Calibri"/>
                        </a:rPr>
                        <a:t>لأنَّ، بِسَبَبِ، نَتِيجَةً، يَحْدُثُ، عِنْدَمَا، وَمِنْ جِهَةٍ أُخْرَى، مِمَّا خَلَقَ؛ وَيُفَسِّرُ ذَلِكَ؛ وَمِنْ هذِهِ العَوَامِلِ...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0" lang="ar-MA" sz="2400" u="none" cap="none" strike="noStrike">
                          <a:solidFill>
                            <a:schemeClr val="dk1"/>
                          </a:solidFill>
                          <a:latin typeface="Calibri"/>
                          <a:ea typeface="Calibri"/>
                          <a:cs typeface="Calibri"/>
                          <a:sym typeface="Calibri"/>
                        </a:rPr>
                        <a:t>هُطُول أَمْطَارٍ غَزِيرَةٍ ، هَشَاشَةُ الْبِنْيَةِ التَّحْتِيَّةِ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t/>
                      </a:r>
                      <a:endParaRPr b="0" sz="2400" u="none" cap="none" strike="noStrike">
                        <a:solidFill>
                          <a:schemeClr val="dk1"/>
                        </a:solidFill>
                        <a:latin typeface="Calibri"/>
                        <a:ea typeface="Calibri"/>
                        <a:cs typeface="Calibri"/>
                        <a:sym typeface="Calibri"/>
                      </a:endParaRPr>
                    </a:p>
                    <a:p>
                      <a:pPr indent="0" lvl="0" marL="0" marR="0" rtl="1" algn="r">
                        <a:lnSpc>
                          <a:spcPct val="200000"/>
                        </a:lnSpc>
                        <a:spcBef>
                          <a:spcPts val="0"/>
                        </a:spcBef>
                        <a:spcAft>
                          <a:spcPts val="0"/>
                        </a:spcAft>
                        <a:buNone/>
                      </a:pPr>
                      <a:r>
                        <a:rPr b="0" lang="ar-MA" sz="2400" u="none" cap="none" strike="noStrike">
                          <a:solidFill>
                            <a:schemeClr val="dk1"/>
                          </a:solidFill>
                          <a:latin typeface="Calibri"/>
                          <a:ea typeface="Calibri"/>
                          <a:cs typeface="Calibri"/>
                          <a:sym typeface="Calibri"/>
                        </a:rPr>
                        <a:t>الفَيضاناتُ</a:t>
                      </a:r>
                      <a:endParaRPr b="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Image générée" id="3913" name="Google Shape;3913;p33"/>
          <p:cNvPicPr preferRelativeResize="0"/>
          <p:nvPr/>
        </p:nvPicPr>
        <p:blipFill rotWithShape="1">
          <a:blip r:embed="rId4">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7" name="Shape 3917"/>
        <p:cNvGrpSpPr/>
        <p:nvPr/>
      </p:nvGrpSpPr>
      <p:grpSpPr>
        <a:xfrm>
          <a:off x="0" y="0"/>
          <a:ext cx="0" cy="0"/>
          <a:chOff x="0" y="0"/>
          <a:chExt cx="0" cy="0"/>
        </a:xfrm>
      </p:grpSpPr>
      <p:grpSp>
        <p:nvGrpSpPr>
          <p:cNvPr id="3918" name="Google Shape;3918;p34"/>
          <p:cNvGrpSpPr/>
          <p:nvPr/>
        </p:nvGrpSpPr>
        <p:grpSpPr>
          <a:xfrm>
            <a:off x="4655843" y="1706886"/>
            <a:ext cx="6523251" cy="3711725"/>
            <a:chOff x="1715066" y="1103461"/>
            <a:chExt cx="5717724" cy="3124203"/>
          </a:xfrm>
        </p:grpSpPr>
        <p:sp>
          <p:nvSpPr>
            <p:cNvPr id="3919" name="Google Shape;3919;p3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920" name="Google Shape;3920;p3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921" name="Google Shape;3921;p34"/>
          <p:cNvSpPr txBox="1"/>
          <p:nvPr/>
        </p:nvSpPr>
        <p:spPr>
          <a:xfrm>
            <a:off x="5231568" y="2008351"/>
            <a:ext cx="5400765" cy="315842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الثالث</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أُجِيبُ عَنْ أَسْئِلَةِ الفَهْمِ</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دقيقة</a:t>
            </a:r>
            <a:r>
              <a:rPr b="1" i="0" lang="ar-MA" sz="5467" u="none" cap="none" strike="noStrike">
                <a:solidFill>
                  <a:srgbClr val="44546A"/>
                </a:solidFill>
                <a:latin typeface="Calibri"/>
                <a:ea typeface="Calibri"/>
                <a:cs typeface="Calibri"/>
                <a:sym typeface="Calibri"/>
              </a:rPr>
              <a:t>  </a:t>
            </a:r>
            <a:r>
              <a:rPr b="1" i="0" lang="ar-MA" sz="4800" u="none" cap="none" strike="noStrike">
                <a:solidFill>
                  <a:srgbClr val="44546A"/>
                </a:solidFill>
                <a:latin typeface="Arial"/>
                <a:ea typeface="Arial"/>
                <a:cs typeface="Arial"/>
                <a:sym typeface="Arial"/>
              </a:rPr>
              <a:t>15</a:t>
            </a:r>
            <a:endParaRPr b="1" i="0" sz="4800" u="none" cap="none" strike="noStrike">
              <a:solidFill>
                <a:srgbClr val="44546A"/>
              </a:solidFill>
              <a:latin typeface="Calibri"/>
              <a:ea typeface="Calibri"/>
              <a:cs typeface="Calibri"/>
              <a:sym typeface="Calibri"/>
            </a:endParaRPr>
          </a:p>
        </p:txBody>
      </p:sp>
      <p:pic>
        <p:nvPicPr>
          <p:cNvPr id="3922" name="Google Shape;3922;p34"/>
          <p:cNvPicPr preferRelativeResize="0"/>
          <p:nvPr/>
        </p:nvPicPr>
        <p:blipFill rotWithShape="1">
          <a:blip r:embed="rId3">
            <a:alphaModFix/>
          </a:blip>
          <a:srcRect b="0" l="0" r="0" t="0"/>
          <a:stretch/>
        </p:blipFill>
        <p:spPr>
          <a:xfrm>
            <a:off x="834510" y="2078404"/>
            <a:ext cx="2808576" cy="270119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6" name="Shape 3926"/>
        <p:cNvGrpSpPr/>
        <p:nvPr/>
      </p:nvGrpSpPr>
      <p:grpSpPr>
        <a:xfrm>
          <a:off x="0" y="0"/>
          <a:ext cx="0" cy="0"/>
          <a:chOff x="0" y="0"/>
          <a:chExt cx="0" cy="0"/>
        </a:xfrm>
      </p:grpSpPr>
      <p:sp>
        <p:nvSpPr>
          <p:cNvPr id="3927" name="Google Shape;3927;p35"/>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28" name="Google Shape;3928;p35"/>
          <p:cNvSpPr txBox="1"/>
          <p:nvPr/>
        </p:nvSpPr>
        <p:spPr>
          <a:xfrm>
            <a:off x="1015448" y="40101"/>
            <a:ext cx="10161104" cy="370111"/>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MA" sz="1600" u="none" cap="none" strike="noStrike">
                <a:solidFill>
                  <a:srgbClr val="7F7F7F"/>
                </a:solidFill>
                <a:latin typeface="Calibri"/>
                <a:ea typeface="Calibri"/>
                <a:cs typeface="Calibri"/>
                <a:sym typeface="Calibri"/>
              </a:rPr>
              <a:t>الآن، سننتقل إلى فهم المعاني المباشرة  والضمنية للفقرة المقروءة، من خلال الأسئلة المثبتة في الكراسة ص: 35</a:t>
            </a:r>
            <a:endParaRPr b="1" i="0" sz="1600" u="none" cap="none" strike="noStrike">
              <a:solidFill>
                <a:srgbClr val="7F7F7F"/>
              </a:solidFill>
              <a:latin typeface="Calibri"/>
              <a:ea typeface="Calibri"/>
              <a:cs typeface="Calibri"/>
              <a:sym typeface="Calibri"/>
            </a:endParaRPr>
          </a:p>
        </p:txBody>
      </p:sp>
      <p:sp>
        <p:nvSpPr>
          <p:cNvPr id="3929" name="Google Shape;3929;p35"/>
          <p:cNvSpPr txBox="1"/>
          <p:nvPr/>
        </p:nvSpPr>
        <p:spPr>
          <a:xfrm>
            <a:off x="-31016" y="330565"/>
            <a:ext cx="10787683" cy="41585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-يدعو الأستاذ)ة(  بعض التلاميذ إلى </a:t>
            </a:r>
            <a:r>
              <a:rPr b="0" i="0" lang="ar-MA" sz="1400" u="sng" cap="none" strike="noStrike">
                <a:solidFill>
                  <a:srgbClr val="7F7F7F"/>
                </a:solidFill>
                <a:latin typeface="Calibri"/>
                <a:ea typeface="Calibri"/>
                <a:cs typeface="Calibri"/>
                <a:sym typeface="Calibri"/>
              </a:rPr>
              <a:t>قراءة الأسئلة المثبتة في الكراسة  بطلاقة</a:t>
            </a:r>
            <a:r>
              <a:rPr b="0" i="0" lang="ar-MA" sz="1400" u="none" cap="none" strike="noStrike">
                <a:solidFill>
                  <a:srgbClr val="7F7F7F"/>
                </a:solidFill>
                <a:latin typeface="Calibri"/>
                <a:ea typeface="Calibri"/>
                <a:cs typeface="Calibri"/>
                <a:sym typeface="Calibri"/>
              </a:rPr>
              <a:t>،  وبعد ذلك يكلفهم جميعا بالاجابة عنها.</a:t>
            </a:r>
            <a:endParaRPr/>
          </a:p>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تنتهي أنشطة»  أُجِيبُ عَنْ أَسْئِلَةِ الفَهْمِ»  بتقييم ذاتي محددة معاييره في الكراسة، ويحرص الأستاذ على إنجاز التلاميذ له بشكل سليم</a:t>
            </a:r>
            <a:endParaRPr b="0" i="0" sz="1400" u="none" cap="none" strike="noStrike">
              <a:solidFill>
                <a:srgbClr val="7F7F7F"/>
              </a:solidFill>
              <a:latin typeface="Calibri"/>
              <a:ea typeface="Calibri"/>
              <a:cs typeface="Calibri"/>
              <a:sym typeface="Calibri"/>
            </a:endParaRPr>
          </a:p>
        </p:txBody>
      </p:sp>
      <p:pic>
        <p:nvPicPr>
          <p:cNvPr id="3930" name="Google Shape;3930;p35"/>
          <p:cNvPicPr preferRelativeResize="0"/>
          <p:nvPr/>
        </p:nvPicPr>
        <p:blipFill rotWithShape="1">
          <a:blip r:embed="rId3">
            <a:alphaModFix/>
          </a:blip>
          <a:srcRect b="0" l="0" r="0" t="0"/>
          <a:stretch/>
        </p:blipFill>
        <p:spPr>
          <a:xfrm>
            <a:off x="-31018" y="-52738"/>
            <a:ext cx="730251" cy="730250"/>
          </a:xfrm>
          <a:prstGeom prst="rect">
            <a:avLst/>
          </a:prstGeom>
          <a:noFill/>
          <a:ln>
            <a:noFill/>
          </a:ln>
        </p:spPr>
      </p:pic>
      <p:sp>
        <p:nvSpPr>
          <p:cNvPr id="3931" name="Google Shape;3931;p35"/>
          <p:cNvSpPr txBox="1"/>
          <p:nvPr/>
        </p:nvSpPr>
        <p:spPr>
          <a:xfrm>
            <a:off x="769337" y="1121465"/>
            <a:ext cx="11208667"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700" u="none" cap="none" strike="noStrike">
                <a:solidFill>
                  <a:schemeClr val="dk1"/>
                </a:solidFill>
                <a:latin typeface="Calibri"/>
                <a:ea typeface="Calibri"/>
                <a:cs typeface="Calibri"/>
                <a:sym typeface="Calibri"/>
              </a:rPr>
              <a:t>1- ما هيَ الظَّاهِرَةُ الطَّبيعيَّةُ الَّتي تُفَسِّرُها الْفقْرَةُ</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3932" name="Google Shape;3932;p35"/>
          <p:cNvSpPr txBox="1"/>
          <p:nvPr/>
        </p:nvSpPr>
        <p:spPr>
          <a:xfrm>
            <a:off x="733369" y="2834163"/>
            <a:ext cx="11208667"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700" u="none" cap="none" strike="noStrike">
                <a:solidFill>
                  <a:schemeClr val="dk1"/>
                </a:solidFill>
                <a:latin typeface="Calibri"/>
                <a:ea typeface="Calibri"/>
                <a:cs typeface="Calibri"/>
                <a:sym typeface="Calibri"/>
              </a:rPr>
              <a:t>3- قَارَنَ الكَاتِبُ بَيْنَ تَفْسِيرَيْنِ لِحُدُوثِ الظَّواهِرِ الطَّبِيعِيَّةِ، اُذْكرْهُما</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3933" name="Google Shape;3933;p35"/>
          <p:cNvSpPr txBox="1"/>
          <p:nvPr/>
        </p:nvSpPr>
        <p:spPr>
          <a:xfrm>
            <a:off x="765385" y="3710145"/>
            <a:ext cx="11216643"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3200" u="none" cap="none" strike="noStrike">
                <a:solidFill>
                  <a:schemeClr val="dk1"/>
                </a:solidFill>
                <a:latin typeface="Calibri"/>
                <a:ea typeface="Calibri"/>
                <a:cs typeface="Calibri"/>
                <a:sym typeface="Calibri"/>
              </a:rPr>
              <a:t>4- ماذَا يَنْتُجُ عَنِ الفَيَضَاناتِ حَسَبَ الفَقْرَةِ</a:t>
            </a:r>
            <a:r>
              <a:rPr b="1" i="0" lang="ar-MA" sz="3200" u="none" cap="none" strike="noStrike">
                <a:solidFill>
                  <a:srgbClr val="000000"/>
                </a:solidFill>
                <a:latin typeface="Calibri"/>
                <a:ea typeface="Calibri"/>
                <a:cs typeface="Calibri"/>
                <a:sym typeface="Calibri"/>
              </a:rPr>
              <a:t>؟ </a:t>
            </a:r>
            <a:endParaRPr/>
          </a:p>
        </p:txBody>
      </p:sp>
      <p:sp>
        <p:nvSpPr>
          <p:cNvPr id="3934" name="Google Shape;3934;p35"/>
          <p:cNvSpPr txBox="1"/>
          <p:nvPr/>
        </p:nvSpPr>
        <p:spPr>
          <a:xfrm>
            <a:off x="765385" y="4448493"/>
            <a:ext cx="11176651" cy="593222"/>
          </a:xfrm>
          <a:prstGeom prst="rect">
            <a:avLst/>
          </a:prstGeom>
          <a:solidFill>
            <a:srgbClr val="F9D7A2"/>
          </a:solidFill>
          <a:ln>
            <a:noFill/>
          </a:ln>
        </p:spPr>
        <p:txBody>
          <a:bodyPr anchorCtr="0" anchor="ctr" bIns="45700" lIns="91425" spcFirstLastPara="1" rIns="91425" wrap="square" tIns="45700">
            <a:normAutofit fontScale="70000" lnSpcReduction="20000"/>
          </a:bodyPr>
          <a:lstStyle/>
          <a:p>
            <a:pPr indent="0" lvl="0" marL="0" marR="0" rtl="1" algn="r">
              <a:lnSpc>
                <a:spcPct val="90000"/>
              </a:lnSpc>
              <a:spcBef>
                <a:spcPts val="0"/>
              </a:spcBef>
              <a:spcAft>
                <a:spcPts val="0"/>
              </a:spcAft>
              <a:buNone/>
            </a:pPr>
            <a:r>
              <a:rPr b="0" i="0" lang="ar-MA" sz="3800" u="none" cap="none" strike="noStrike">
                <a:solidFill>
                  <a:schemeClr val="dk1"/>
                </a:solidFill>
                <a:latin typeface="Calibri"/>
                <a:ea typeface="Calibri"/>
                <a:cs typeface="Calibri"/>
                <a:sym typeface="Calibri"/>
              </a:rPr>
              <a:t>5- ضَعْ عَلامَةً أَمَامَ المَضْمُونِ الصَّحِيحِ لِلْجُمْلَةِ الآتِيَةِ : تَحْدُثُ الْفَيضانَاتُ نَتِيجَةَ هَشَاشَةِ الْبِنْيَةِ التَّحْتِيَّةِ</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3935" name="Google Shape;3935;p35"/>
          <p:cNvSpPr txBox="1"/>
          <p:nvPr/>
        </p:nvSpPr>
        <p:spPr>
          <a:xfrm>
            <a:off x="733369" y="5274727"/>
            <a:ext cx="11176651"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700" u="none" cap="none" strike="noStrike">
                <a:solidFill>
                  <a:schemeClr val="dk1"/>
                </a:solidFill>
                <a:latin typeface="Calibri"/>
                <a:ea typeface="Calibri"/>
                <a:cs typeface="Calibri"/>
                <a:sym typeface="Calibri"/>
              </a:rPr>
              <a:t>6- اِطْرَح السُّؤَالَ المُنَاسِبَ</a:t>
            </a:r>
            <a:r>
              <a:rPr b="1" i="0" lang="ar-MA" sz="3200" u="none" cap="none" strike="noStrike">
                <a:solidFill>
                  <a:srgbClr val="000000"/>
                </a:solidFill>
                <a:latin typeface="Calibri"/>
                <a:ea typeface="Calibri"/>
                <a:cs typeface="Calibri"/>
                <a:sym typeface="Calibri"/>
              </a:rPr>
              <a:t>؟ </a:t>
            </a:r>
            <a:endParaRPr b="1" i="0" sz="3200" u="none" cap="none" strike="noStrike">
              <a:solidFill>
                <a:srgbClr val="000000"/>
              </a:solidFill>
              <a:latin typeface="Calibri"/>
              <a:ea typeface="Calibri"/>
              <a:cs typeface="Calibri"/>
              <a:sym typeface="Calibri"/>
            </a:endParaRPr>
          </a:p>
        </p:txBody>
      </p:sp>
      <p:sp>
        <p:nvSpPr>
          <p:cNvPr id="3936" name="Google Shape;3936;p35"/>
          <p:cNvSpPr txBox="1"/>
          <p:nvPr/>
        </p:nvSpPr>
        <p:spPr>
          <a:xfrm>
            <a:off x="749377" y="2025318"/>
            <a:ext cx="11208667"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700" u="none" cap="none" strike="noStrike">
                <a:solidFill>
                  <a:schemeClr val="dk1"/>
                </a:solidFill>
                <a:latin typeface="Calibri"/>
                <a:ea typeface="Calibri"/>
                <a:cs typeface="Calibri"/>
                <a:sym typeface="Calibri"/>
              </a:rPr>
              <a:t>2- ما السَّبَبُ الَّذِي قَدَّمَتْهُ بِداية الفَقْرَةِ لِحُدوثِ ظَاهِرَةِ الفَيَضَاناتِ</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pic>
        <p:nvPicPr>
          <p:cNvPr descr="Image générée" id="3937" name="Google Shape;3937;p35"/>
          <p:cNvPicPr preferRelativeResize="0"/>
          <p:nvPr/>
        </p:nvPicPr>
        <p:blipFill rotWithShape="1">
          <a:blip r:embed="rId4">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2" name="Shape 3942"/>
        <p:cNvGrpSpPr/>
        <p:nvPr/>
      </p:nvGrpSpPr>
      <p:grpSpPr>
        <a:xfrm>
          <a:off x="0" y="0"/>
          <a:ext cx="0" cy="0"/>
          <a:chOff x="0" y="0"/>
          <a:chExt cx="0" cy="0"/>
        </a:xfrm>
      </p:grpSpPr>
      <p:sp>
        <p:nvSpPr>
          <p:cNvPr id="3943" name="Google Shape;3943;p36"/>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44" name="Google Shape;3944;p36"/>
          <p:cNvSpPr txBox="1"/>
          <p:nvPr/>
        </p:nvSpPr>
        <p:spPr>
          <a:xfrm>
            <a:off x="-31017" y="426743"/>
            <a:ext cx="11444332" cy="334801"/>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7F7F7F"/>
              </a:buClr>
              <a:buSzPts val="1400"/>
              <a:buFont typeface="Arial"/>
              <a:buNone/>
            </a:pPr>
            <a:r>
              <a:rPr b="0" i="1" lang="ar-MA" sz="1400" u="none" cap="none" strike="noStrike">
                <a:solidFill>
                  <a:srgbClr val="7F7F7F"/>
                </a:solidFill>
                <a:latin typeface="Calibri"/>
                <a:ea typeface="Calibri"/>
                <a:cs typeface="Calibri"/>
                <a:sym typeface="Calibri"/>
              </a:rPr>
              <a:t>    - </a:t>
            </a:r>
            <a:r>
              <a:rPr b="0" i="0" lang="ar-MA" sz="1400" u="none" cap="none" strike="noStrike">
                <a:solidFill>
                  <a:srgbClr val="7F7F7F"/>
                </a:solidFill>
                <a:latin typeface="Calibri"/>
                <a:ea typeface="Calibri"/>
                <a:cs typeface="Calibri"/>
                <a:sym typeface="Calibri"/>
              </a:rPr>
              <a:t>يوجه الأستاذ التلاميذ إلى ملاحظة السؤال الأول، ويشرح لهم معنى « الظاهرة الطبيعية ومغنى التفسير» </a:t>
            </a:r>
            <a:r>
              <a:rPr b="0" i="0" lang="ar-MA" sz="1400" u="sng" cap="none" strike="noStrike">
                <a:solidFill>
                  <a:srgbClr val="7F7F7F"/>
                </a:solidFill>
                <a:latin typeface="Calibri"/>
                <a:ea typeface="Calibri"/>
                <a:cs typeface="Calibri"/>
                <a:sym typeface="Calibri"/>
              </a:rPr>
              <a:t>ويوضح  لهم ذلك من خلال أمثلة إضافية،</a:t>
            </a:r>
            <a:r>
              <a:rPr b="0" i="0" lang="ar-MA" sz="1400" u="none" cap="none" strike="noStrike">
                <a:solidFill>
                  <a:srgbClr val="7F7F7F"/>
                </a:solidFill>
                <a:latin typeface="Calibri"/>
                <a:ea typeface="Calibri"/>
                <a:cs typeface="Calibri"/>
                <a:sym typeface="Calibri"/>
              </a:rPr>
              <a:t>   كما يوضح لهم سيرورة  توصله للجواب.</a:t>
            </a:r>
            <a:endParaRPr/>
          </a:p>
          <a:p>
            <a:pPr indent="0" lvl="0" marL="0" marR="0" rtl="1" algn="r">
              <a:lnSpc>
                <a:spcPct val="100000"/>
              </a:lnSpc>
              <a:spcBef>
                <a:spcPts val="0"/>
              </a:spcBef>
              <a:spcAft>
                <a:spcPts val="0"/>
              </a:spcAft>
              <a:buClr>
                <a:srgbClr val="7F7F7F"/>
              </a:buClr>
              <a:buSzPts val="1400"/>
              <a:buFont typeface="Arial"/>
              <a:buNone/>
            </a:pPr>
            <a:r>
              <a:rPr b="0" i="0" lang="ar-MA" sz="1400" u="none" cap="none" strike="noStrike">
                <a:solidFill>
                  <a:srgbClr val="7F7F7F"/>
                </a:solidFill>
                <a:latin typeface="Calibri"/>
                <a:ea typeface="Calibri"/>
                <a:cs typeface="Calibri"/>
                <a:sym typeface="Calibri"/>
              </a:rPr>
              <a:t>   - يقوم الأستاذ بنمذجة فورية لكل سؤال من باقي الأسئلة إذا  تبين له عدم توصل جل التلاميذ للإجابة.</a:t>
            </a:r>
            <a:endParaRPr b="0" i="1" sz="1400" u="none" cap="none" strike="noStrike">
              <a:solidFill>
                <a:srgbClr val="7F7F7F"/>
              </a:solidFill>
              <a:latin typeface="Calibri"/>
              <a:ea typeface="Calibri"/>
              <a:cs typeface="Calibri"/>
              <a:sym typeface="Calibri"/>
            </a:endParaRPr>
          </a:p>
          <a:p>
            <a:pPr indent="0" lvl="0" marL="0" marR="0" rtl="0" algn="r">
              <a:lnSpc>
                <a:spcPct val="90000"/>
              </a:lnSpc>
              <a:spcBef>
                <a:spcPts val="0"/>
              </a:spcBef>
              <a:spcAft>
                <a:spcPts val="0"/>
              </a:spcAft>
              <a:buClr>
                <a:srgbClr val="AEABAB"/>
              </a:buClr>
              <a:buSzPts val="1400"/>
              <a:buFont typeface="Arial"/>
              <a:buNone/>
            </a:pPr>
            <a:r>
              <a:t/>
            </a:r>
            <a:endParaRPr b="0" i="1" sz="1400" u="none" cap="none" strike="noStrike">
              <a:solidFill>
                <a:srgbClr val="7F7F7F"/>
              </a:solidFill>
              <a:latin typeface="Calibri"/>
              <a:ea typeface="Calibri"/>
              <a:cs typeface="Calibri"/>
              <a:sym typeface="Calibri"/>
            </a:endParaRPr>
          </a:p>
        </p:txBody>
      </p:sp>
      <p:sp>
        <p:nvSpPr>
          <p:cNvPr id="3945" name="Google Shape;3945;p36"/>
          <p:cNvSpPr txBox="1"/>
          <p:nvPr/>
        </p:nvSpPr>
        <p:spPr>
          <a:xfrm>
            <a:off x="437328" y="1124759"/>
            <a:ext cx="11253325" cy="470617"/>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700" u="none" cap="none" strike="noStrike">
                <a:solidFill>
                  <a:schemeClr val="dk1"/>
                </a:solidFill>
                <a:latin typeface="Calibri"/>
                <a:ea typeface="Calibri"/>
                <a:cs typeface="Calibri"/>
                <a:sym typeface="Calibri"/>
              </a:rPr>
              <a:t>1- ما هيَ الظَّاهِرَةُ الطَّبيعيَّةُ الَّتي تُفَسِّرُها الْفقْرَةُ</a:t>
            </a:r>
            <a:r>
              <a:rPr b="1" i="0" lang="ar-MA" sz="2400" u="none" cap="none" strike="noStrike">
                <a:solidFill>
                  <a:srgbClr val="000000"/>
                </a:solidFill>
                <a:latin typeface="Calibri"/>
                <a:ea typeface="Calibri"/>
                <a:cs typeface="Calibri"/>
                <a:sym typeface="Calibri"/>
              </a:rPr>
              <a:t>؟</a:t>
            </a:r>
            <a:endParaRPr/>
          </a:p>
        </p:txBody>
      </p:sp>
      <p:sp>
        <p:nvSpPr>
          <p:cNvPr id="3946" name="Google Shape;3946;p36"/>
          <p:cNvSpPr txBox="1"/>
          <p:nvPr/>
        </p:nvSpPr>
        <p:spPr>
          <a:xfrm>
            <a:off x="437329" y="210613"/>
            <a:ext cx="10468339" cy="292443"/>
          </a:xfrm>
          <a:prstGeom prst="rect">
            <a:avLst/>
          </a:prstGeom>
          <a:noFill/>
          <a:ln>
            <a:noFill/>
          </a:ln>
        </p:spPr>
        <p:txBody>
          <a:bodyPr anchorCtr="0" anchor="ctr" bIns="45700" lIns="91425" spcFirstLastPara="1" rIns="91425" wrap="square" tIns="45700">
            <a:normAutofit fontScale="25000" lnSpcReduction="20000"/>
          </a:bodyPr>
          <a:lstStyle/>
          <a:p>
            <a:pPr indent="0" lvl="0" marL="0" marR="0" rtl="1" algn="r">
              <a:lnSpc>
                <a:spcPct val="90000"/>
              </a:lnSpc>
              <a:spcBef>
                <a:spcPts val="0"/>
              </a:spcBef>
              <a:spcAft>
                <a:spcPts val="0"/>
              </a:spcAft>
              <a:buClr>
                <a:srgbClr val="757070"/>
              </a:buClr>
              <a:buSzPct val="111111"/>
              <a:buFont typeface="Calibri"/>
              <a:buNone/>
            </a:pPr>
            <a:r>
              <a:rPr b="1" i="0" lang="ar-MA" sz="6400" u="none" cap="none" strike="noStrike">
                <a:solidFill>
                  <a:srgbClr val="7F7F7F"/>
                </a:solidFill>
                <a:latin typeface="Calibri"/>
                <a:ea typeface="Calibri"/>
                <a:cs typeface="Calibri"/>
                <a:sym typeface="Calibri"/>
              </a:rPr>
              <a:t>1- النمذجة:  لاحظوا معي السؤال الأول: 1- ما هيَ الظَّاهِرَةُ الطَّبيعيَّةُ الَّتي تُفَسِّرُها الْفقْرَةُ؟</a:t>
            </a:r>
            <a:endParaRPr/>
          </a:p>
          <a:p>
            <a:pPr indent="0" lvl="0" marL="0" marR="0" rtl="1" algn="r">
              <a:lnSpc>
                <a:spcPct val="90000"/>
              </a:lnSpc>
              <a:spcBef>
                <a:spcPts val="0"/>
              </a:spcBef>
              <a:spcAft>
                <a:spcPts val="0"/>
              </a:spcAft>
              <a:buClr>
                <a:srgbClr val="757070"/>
              </a:buClr>
              <a:buSzPct val="111111"/>
              <a:buFont typeface="Calibri"/>
              <a:buNone/>
            </a:pPr>
            <a:r>
              <a:t/>
            </a:r>
            <a:endParaRPr b="1" i="0" sz="6400" u="none" cap="none" strike="noStrike">
              <a:solidFill>
                <a:srgbClr val="7F7F7F"/>
              </a:solidFill>
              <a:latin typeface="Calibri"/>
              <a:ea typeface="Calibri"/>
              <a:cs typeface="Calibri"/>
              <a:sym typeface="Calibri"/>
            </a:endParaRPr>
          </a:p>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57070"/>
                </a:solidFill>
                <a:latin typeface="Calibri"/>
                <a:ea typeface="Calibri"/>
                <a:cs typeface="Calibri"/>
                <a:sym typeface="Calibri"/>
              </a:rPr>
              <a:t>؟</a:t>
            </a:r>
            <a:endParaRPr b="1" i="0" sz="1800" u="none" cap="none" strike="noStrike">
              <a:solidFill>
                <a:srgbClr val="757070"/>
              </a:solidFill>
              <a:latin typeface="Calibri"/>
              <a:ea typeface="Calibri"/>
              <a:cs typeface="Calibri"/>
              <a:sym typeface="Calibri"/>
            </a:endParaRPr>
          </a:p>
        </p:txBody>
      </p:sp>
      <p:graphicFrame>
        <p:nvGraphicFramePr>
          <p:cNvPr id="3947" name="Google Shape;3947;p36"/>
          <p:cNvGraphicFramePr/>
          <p:nvPr/>
        </p:nvGraphicFramePr>
        <p:xfrm>
          <a:off x="9679987" y="5615242"/>
          <a:ext cx="3000000" cy="3000000"/>
        </p:xfrm>
        <a:graphic>
          <a:graphicData uri="http://schemas.openxmlformats.org/drawingml/2006/table">
            <a:tbl>
              <a:tblPr>
                <a:noFill/>
                <a:tableStyleId>{50778B7A-2342-4DDA-896A-11D4364E8882}</a:tableStyleId>
              </a:tblPr>
              <a:tblGrid>
                <a:gridCol w="2339825"/>
              </a:tblGrid>
              <a:tr h="381725">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❺</a:t>
                      </a:r>
                      <a:r>
                        <a:rPr b="1" i="0" lang="ar-MA" sz="2400" u="none" cap="none" strike="noStrike">
                          <a:solidFill>
                            <a:srgbClr val="C00000"/>
                          </a:solidFill>
                          <a:latin typeface="Calibri"/>
                          <a:ea typeface="Calibri"/>
                          <a:cs typeface="Calibri"/>
                          <a:sym typeface="Calibri"/>
                        </a:rPr>
                        <a:t>الجواب الصحيح</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graphicFrame>
        <p:nvGraphicFramePr>
          <p:cNvPr id="3948" name="Google Shape;3948;p36"/>
          <p:cNvGraphicFramePr/>
          <p:nvPr/>
        </p:nvGraphicFramePr>
        <p:xfrm>
          <a:off x="5275240" y="5721682"/>
          <a:ext cx="3000000" cy="3000000"/>
        </p:xfrm>
        <a:graphic>
          <a:graphicData uri="http://schemas.openxmlformats.org/drawingml/2006/table">
            <a:tbl>
              <a:tblPr>
                <a:noFill/>
                <a:tableStyleId>{50778B7A-2342-4DDA-896A-11D4364E8882}</a:tableStyleId>
              </a:tblPr>
              <a:tblGrid>
                <a:gridCol w="4077100"/>
              </a:tblGrid>
              <a:tr h="367325">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الظَّاهِرَةُ الطَّبيعيَّةُ الَّتي تُفَسِّرُها الْفقْرَة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graphicFrame>
        <p:nvGraphicFramePr>
          <p:cNvPr id="3949" name="Google Shape;3949;p36"/>
          <p:cNvGraphicFramePr/>
          <p:nvPr/>
        </p:nvGraphicFramePr>
        <p:xfrm>
          <a:off x="1551467" y="5762454"/>
          <a:ext cx="3000000" cy="3000000"/>
        </p:xfrm>
        <a:graphic>
          <a:graphicData uri="http://schemas.openxmlformats.org/drawingml/2006/table">
            <a:tbl>
              <a:tblPr>
                <a:noFill/>
                <a:tableStyleId>{50778B7A-2342-4DDA-896A-11D4364E8882}</a:tableStyleId>
              </a:tblPr>
              <a:tblGrid>
                <a:gridCol w="3384850"/>
              </a:tblGrid>
              <a:tr h="381725">
                <a:tc>
                  <a:txBody>
                    <a:bodyPr/>
                    <a:lstStyle/>
                    <a:p>
                      <a:pPr indent="0" lvl="0" marL="0" marR="0" rtl="1" algn="just">
                        <a:lnSpc>
                          <a:spcPct val="100000"/>
                        </a:lnSpc>
                        <a:spcBef>
                          <a:spcPts val="0"/>
                        </a:spcBef>
                        <a:spcAft>
                          <a:spcPts val="0"/>
                        </a:spcAft>
                        <a:buClr>
                          <a:srgbClr val="000000"/>
                        </a:buClr>
                        <a:buSzPts val="2800"/>
                        <a:buFont typeface="Arial"/>
                        <a:buNone/>
                      </a:pPr>
                      <a:r>
                        <a:rPr b="1" i="0" lang="ar-MA" sz="2400" u="none" cap="none" strike="noStrike">
                          <a:solidFill>
                            <a:schemeClr val="dk1"/>
                          </a:solidFill>
                          <a:latin typeface="Calibri"/>
                          <a:ea typeface="Calibri"/>
                          <a:cs typeface="Calibri"/>
                          <a:sym typeface="Calibri"/>
                        </a:rPr>
                        <a:t>هي الفيضانات</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pic>
        <p:nvPicPr>
          <p:cNvPr id="3950" name="Google Shape;3950;p36"/>
          <p:cNvPicPr preferRelativeResize="0"/>
          <p:nvPr/>
        </p:nvPicPr>
        <p:blipFill rotWithShape="1">
          <a:blip r:embed="rId3">
            <a:alphaModFix/>
          </a:blip>
          <a:srcRect b="0" l="0" r="0" t="0"/>
          <a:stretch/>
        </p:blipFill>
        <p:spPr>
          <a:xfrm>
            <a:off x="-31018" y="-52738"/>
            <a:ext cx="730251" cy="730250"/>
          </a:xfrm>
          <a:prstGeom prst="rect">
            <a:avLst/>
          </a:prstGeom>
          <a:noFill/>
          <a:ln>
            <a:noFill/>
          </a:ln>
        </p:spPr>
      </p:pic>
      <p:graphicFrame>
        <p:nvGraphicFramePr>
          <p:cNvPr id="3951" name="Google Shape;3951;p36"/>
          <p:cNvGraphicFramePr/>
          <p:nvPr/>
        </p:nvGraphicFramePr>
        <p:xfrm>
          <a:off x="6791739" y="1885700"/>
          <a:ext cx="3000000" cy="3000000"/>
        </p:xfrm>
        <a:graphic>
          <a:graphicData uri="http://schemas.openxmlformats.org/drawingml/2006/table">
            <a:tbl>
              <a:tblPr>
                <a:noFill/>
                <a:tableStyleId>{50778B7A-2342-4DDA-896A-11D4364E8882}</a:tableStyleId>
              </a:tblPr>
              <a:tblGrid>
                <a:gridCol w="5104500"/>
              </a:tblGrid>
              <a:tr h="1334700">
                <a:tc>
                  <a:txBody>
                    <a:bodyPr/>
                    <a:lstStyle/>
                    <a:p>
                      <a:pPr indent="0" lvl="0" marL="0" marR="0" rtl="1" algn="r">
                        <a:lnSpc>
                          <a:spcPct val="100000"/>
                        </a:lnSpc>
                        <a:spcBef>
                          <a:spcPts val="0"/>
                        </a:spcBef>
                        <a:spcAft>
                          <a:spcPts val="0"/>
                        </a:spcAft>
                        <a:buClr>
                          <a:srgbClr val="000000"/>
                        </a:buClr>
                        <a:buSzPts val="2800"/>
                        <a:buFont typeface="Arial"/>
                        <a:buNone/>
                      </a:pPr>
                      <a:r>
                        <a:rPr b="1" i="0" lang="ar-MA" sz="1800" u="none" cap="none" strike="noStrike">
                          <a:solidFill>
                            <a:schemeClr val="dk1"/>
                          </a:solidFill>
                          <a:latin typeface="Calibri"/>
                          <a:ea typeface="Calibri"/>
                          <a:cs typeface="Calibri"/>
                          <a:sym typeface="Calibri"/>
                        </a:rPr>
                        <a:t>الظاهرة الطبيعية :</a:t>
                      </a:r>
                      <a:r>
                        <a:rPr b="0" i="0" lang="ar-MA" sz="1800" u="none" cap="none" strike="noStrike">
                          <a:solidFill>
                            <a:schemeClr val="dk1"/>
                          </a:solidFill>
                          <a:latin typeface="Calibri"/>
                          <a:ea typeface="Calibri"/>
                          <a:cs typeface="Calibri"/>
                          <a:sym typeface="Calibri"/>
                        </a:rPr>
                        <a:t>هي حدث أو تغير يحدث في الطبيعة دون تدخل الإنسان، وينتج عن قوانين الطبيعة والعمليات البيئية أوالمناخية... </a:t>
                      </a:r>
                      <a:endParaRPr/>
                    </a:p>
                    <a:p>
                      <a:pPr indent="0" lvl="0" marL="0" marR="0" rtl="1" algn="r">
                        <a:lnSpc>
                          <a:spcPct val="100000"/>
                        </a:lnSpc>
                        <a:spcBef>
                          <a:spcPts val="0"/>
                        </a:spcBef>
                        <a:spcAft>
                          <a:spcPts val="0"/>
                        </a:spcAft>
                        <a:buClr>
                          <a:srgbClr val="000000"/>
                        </a:buClr>
                        <a:buSzPts val="2800"/>
                        <a:buFont typeface="Arial"/>
                        <a:buNone/>
                      </a:pPr>
                      <a:r>
                        <a:rPr b="0" i="0" lang="ar-MA" sz="1800" u="none" cap="none" strike="noStrike">
                          <a:solidFill>
                            <a:schemeClr val="dk1"/>
                          </a:solidFill>
                          <a:latin typeface="Calibri"/>
                          <a:ea typeface="Calibri"/>
                          <a:cs typeface="Calibri"/>
                          <a:sym typeface="Calibri"/>
                        </a:rPr>
                        <a:t>مثل: الزلازل- البراكين – المد والجزر</a:t>
                      </a:r>
                      <a:r>
                        <a:rPr b="0" i="0" lang="ar-MA" sz="2000" u="none" cap="none" strike="noStrike">
                          <a:solidFill>
                            <a:schemeClr val="dk1"/>
                          </a:solidFill>
                          <a:latin typeface="Calibri"/>
                          <a:ea typeface="Calibri"/>
                          <a:cs typeface="Calibri"/>
                          <a:sym typeface="Calibri"/>
                        </a:rPr>
                        <a:t>....</a:t>
                      </a:r>
                      <a:endParaRPr b="0" i="0" sz="16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sp>
        <p:nvSpPr>
          <p:cNvPr id="3952" name="Google Shape;3952;p36"/>
          <p:cNvSpPr/>
          <p:nvPr/>
        </p:nvSpPr>
        <p:spPr>
          <a:xfrm>
            <a:off x="149744" y="2268357"/>
            <a:ext cx="6102775" cy="1200329"/>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0" i="0" lang="ar-MA" sz="2400" u="none" cap="none" strike="noStrike">
                <a:solidFill>
                  <a:srgbClr val="FF0000"/>
                </a:solidFill>
                <a:latin typeface="Arial"/>
                <a:ea typeface="Arial"/>
                <a:cs typeface="Arial"/>
                <a:sym typeface="Arial"/>
              </a:rPr>
              <a:t>الْفَيْضَانَاتُ</a:t>
            </a:r>
            <a:r>
              <a:rPr b="0" i="0" lang="ar-MA" sz="2400" u="none" cap="none" strike="noStrike">
                <a:solidFill>
                  <a:srgbClr val="001D35"/>
                </a:solidFill>
                <a:latin typeface="Arial"/>
                <a:ea typeface="Arial"/>
                <a:cs typeface="Arial"/>
                <a:sym typeface="Arial"/>
              </a:rPr>
              <a:t> هِيَ أَكْثَرُ أَنْوَاعِ الْكَوَارِثِ </a:t>
            </a:r>
            <a:r>
              <a:rPr b="0" i="0" lang="ar-MA" sz="2400" u="none" cap="none" strike="noStrike">
                <a:solidFill>
                  <a:srgbClr val="FF0000"/>
                </a:solidFill>
                <a:latin typeface="Arial"/>
                <a:ea typeface="Arial"/>
                <a:cs typeface="Arial"/>
                <a:sym typeface="Arial"/>
              </a:rPr>
              <a:t>الطَّبِيعِيَّةِ</a:t>
            </a:r>
            <a:r>
              <a:rPr b="0" i="0" lang="ar-MA" sz="2400" u="none" cap="none" strike="noStrike">
                <a:solidFill>
                  <a:srgbClr val="001D35"/>
                </a:solidFill>
                <a:latin typeface="Arial"/>
                <a:ea typeface="Arial"/>
                <a:cs typeface="Arial"/>
                <a:sym typeface="Arial"/>
              </a:rPr>
              <a:t> شُيُوعًا.  </a:t>
            </a:r>
            <a:r>
              <a:rPr b="0" i="0" lang="ar-MA" sz="2400" u="none" cap="none" strike="noStrike">
                <a:solidFill>
                  <a:srgbClr val="FF0000"/>
                </a:solidFill>
                <a:latin typeface="Arial"/>
                <a:ea typeface="Arial"/>
                <a:cs typeface="Arial"/>
                <a:sym typeface="Arial"/>
              </a:rPr>
              <a:t>وتَحْدُثُ</a:t>
            </a:r>
            <a:r>
              <a:rPr b="0" i="0" lang="ar-MA" sz="2400" u="none" cap="none" strike="noStrike">
                <a:solidFill>
                  <a:srgbClr val="001D35"/>
                </a:solidFill>
                <a:latin typeface="Arial"/>
                <a:ea typeface="Arial"/>
                <a:cs typeface="Arial"/>
                <a:sym typeface="Arial"/>
              </a:rPr>
              <a:t> </a:t>
            </a:r>
            <a:r>
              <a:rPr b="0" i="0" lang="ar-MA" sz="2400" u="none" cap="none" strike="noStrike">
                <a:solidFill>
                  <a:srgbClr val="FF0000"/>
                </a:solidFill>
                <a:latin typeface="Arial"/>
                <a:ea typeface="Arial"/>
                <a:cs typeface="Arial"/>
                <a:sym typeface="Arial"/>
              </a:rPr>
              <a:t>نَتِيجَةَ</a:t>
            </a:r>
            <a:r>
              <a:rPr b="0" i="0" lang="ar-MA" sz="2400" u="none" cap="none" strike="noStrike">
                <a:solidFill>
                  <a:srgbClr val="001D35"/>
                </a:solidFill>
                <a:latin typeface="Arial"/>
                <a:ea typeface="Arial"/>
                <a:cs typeface="Arial"/>
                <a:sym typeface="Arial"/>
              </a:rPr>
              <a:t> هُطُولِ أَمْطَارٍ غَزِيرَةٍ تَرْفَعُ مِنْ مُسْتَوَى الْمِيَاهِ بِسُرْعَةٍ</a:t>
            </a:r>
            <a:endParaRPr b="0" i="0" sz="4000" u="none" cap="none" strike="noStrike">
              <a:solidFill>
                <a:srgbClr val="000000"/>
              </a:solidFill>
              <a:latin typeface="Arial"/>
              <a:ea typeface="Arial"/>
              <a:cs typeface="Arial"/>
              <a:sym typeface="Arial"/>
            </a:endParaRPr>
          </a:p>
        </p:txBody>
      </p:sp>
      <p:sp>
        <p:nvSpPr>
          <p:cNvPr id="3953" name="Google Shape;3953;p36"/>
          <p:cNvSpPr/>
          <p:nvPr/>
        </p:nvSpPr>
        <p:spPr>
          <a:xfrm>
            <a:off x="2079854" y="1595362"/>
            <a:ext cx="3078865" cy="580681"/>
          </a:xfrm>
          <a:prstGeom prst="wedgeEllipseCallout">
            <a:avLst>
              <a:gd fmla="val -20833" name="adj1"/>
              <a:gd fmla="val 62500" name="adj2"/>
            </a:avLst>
          </a:prstGeom>
          <a:gradFill>
            <a:gsLst>
              <a:gs pos="0">
                <a:srgbClr val="B4D4A5"/>
              </a:gs>
              <a:gs pos="50000">
                <a:srgbClr val="A8CD97"/>
              </a:gs>
              <a:gs pos="100000">
                <a:srgbClr val="9BC985"/>
              </a:gs>
            </a:gsLst>
            <a:lin ang="5400000" scaled="0"/>
          </a:gradFill>
          <a:ln cap="flat" cmpd="sng" w="9525">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rgbClr val="000000"/>
                </a:solidFill>
                <a:latin typeface="Calibri"/>
                <a:ea typeface="Calibri"/>
                <a:cs typeface="Calibri"/>
                <a:sym typeface="Calibri"/>
              </a:rPr>
              <a:t>الجملة من النص </a:t>
            </a:r>
            <a:endParaRPr b="1" i="0" sz="2400" u="none" cap="none" strike="noStrike">
              <a:solidFill>
                <a:srgbClr val="000000"/>
              </a:solidFill>
              <a:latin typeface="Calibri"/>
              <a:ea typeface="Calibri"/>
              <a:cs typeface="Calibri"/>
              <a:sym typeface="Calibri"/>
            </a:endParaRPr>
          </a:p>
        </p:txBody>
      </p:sp>
      <p:sp>
        <p:nvSpPr>
          <p:cNvPr id="3954" name="Google Shape;3954;p36"/>
          <p:cNvSpPr/>
          <p:nvPr/>
        </p:nvSpPr>
        <p:spPr>
          <a:xfrm>
            <a:off x="2079856" y="4093106"/>
            <a:ext cx="3078865" cy="796734"/>
          </a:xfrm>
          <a:prstGeom prst="wedgeEllipseCallout">
            <a:avLst>
              <a:gd fmla="val -20833" name="adj1"/>
              <a:gd fmla="val 62500" name="adj2"/>
            </a:avLst>
          </a:prstGeom>
          <a:gradFill>
            <a:gsLst>
              <a:gs pos="0">
                <a:srgbClr val="B4D4A5"/>
              </a:gs>
              <a:gs pos="50000">
                <a:srgbClr val="A8CD97"/>
              </a:gs>
              <a:gs pos="100000">
                <a:srgbClr val="9BC985"/>
              </a:gs>
            </a:gsLst>
            <a:lin ang="5400000" scaled="0"/>
          </a:gradFill>
          <a:ln cap="flat" cmpd="sng" w="9525">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rgbClr val="000000"/>
                </a:solidFill>
                <a:latin typeface="Calibri"/>
                <a:ea typeface="Calibri"/>
                <a:cs typeface="Calibri"/>
                <a:sym typeface="Calibri"/>
              </a:rPr>
              <a:t>الظَّاهِرَةُ الطَّبيعيَّةُ الَّتي تُفَسِّرُها الْفقْرَةُ؟</a:t>
            </a:r>
            <a:endParaRPr/>
          </a:p>
        </p:txBody>
      </p:sp>
      <p:sp>
        <p:nvSpPr>
          <p:cNvPr id="3955" name="Google Shape;3955;p36"/>
          <p:cNvSpPr/>
          <p:nvPr/>
        </p:nvSpPr>
        <p:spPr>
          <a:xfrm>
            <a:off x="3201136" y="5037407"/>
            <a:ext cx="1164101" cy="646331"/>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l">
              <a:lnSpc>
                <a:spcPct val="150000"/>
              </a:lnSpc>
              <a:spcBef>
                <a:spcPts val="0"/>
              </a:spcBef>
              <a:spcAft>
                <a:spcPts val="0"/>
              </a:spcAft>
              <a:buNone/>
            </a:pPr>
            <a:r>
              <a:rPr b="0" i="0" lang="ar-MA" sz="2400" u="none" cap="none" strike="noStrike">
                <a:solidFill>
                  <a:srgbClr val="001D35"/>
                </a:solidFill>
                <a:latin typeface="Arial"/>
                <a:ea typeface="Arial"/>
                <a:cs typeface="Arial"/>
                <a:sym typeface="Arial"/>
              </a:rPr>
              <a:t>الفيضانات</a:t>
            </a:r>
            <a:endParaRPr b="0" i="0" sz="4000" u="none" cap="none" strike="noStrike">
              <a:solidFill>
                <a:srgbClr val="000000"/>
              </a:solidFill>
              <a:latin typeface="Arial"/>
              <a:ea typeface="Arial"/>
              <a:cs typeface="Arial"/>
              <a:sym typeface="Arial"/>
            </a:endParaRPr>
          </a:p>
        </p:txBody>
      </p:sp>
      <p:sp>
        <p:nvSpPr>
          <p:cNvPr id="3956" name="Google Shape;3956;p36"/>
          <p:cNvSpPr/>
          <p:nvPr/>
        </p:nvSpPr>
        <p:spPr>
          <a:xfrm>
            <a:off x="6820929" y="3400206"/>
            <a:ext cx="5075307" cy="230832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chemeClr val="dk1"/>
                </a:solidFill>
                <a:latin typeface="Calibri"/>
                <a:ea typeface="Calibri"/>
                <a:cs typeface="Calibri"/>
                <a:sym typeface="Calibri"/>
              </a:rPr>
              <a:t>العمليات الميتامعرفية التي أمر بها للوصول الى الجواب:</a:t>
            </a:r>
            <a:endParaRPr/>
          </a:p>
          <a:p>
            <a:pPr indent="-285750" lvl="0" marL="285750" marR="0" rtl="1" algn="r">
              <a:spcBef>
                <a:spcPts val="0"/>
              </a:spcBef>
              <a:spcAft>
                <a:spcPts val="0"/>
              </a:spcAft>
              <a:buClr>
                <a:schemeClr val="dk1"/>
              </a:buClr>
              <a:buSzPts val="1800"/>
              <a:buFont typeface="Calibri"/>
              <a:buChar char="-"/>
            </a:pPr>
            <a:r>
              <a:rPr b="1" i="0" lang="ar-MA" sz="1800" u="none" cap="none" strike="noStrike">
                <a:solidFill>
                  <a:schemeClr val="dk1"/>
                </a:solidFill>
                <a:latin typeface="Calibri"/>
                <a:ea typeface="Calibri"/>
                <a:cs typeface="Calibri"/>
                <a:sym typeface="Calibri"/>
              </a:rPr>
              <a:t>الوعي بالمهمة</a:t>
            </a:r>
            <a:r>
              <a:rPr b="0" i="0" lang="ar-MA" sz="1800" u="none" cap="none" strike="noStrike">
                <a:solidFill>
                  <a:schemeClr val="dk1"/>
                </a:solidFill>
                <a:latin typeface="Calibri"/>
                <a:ea typeface="Calibri"/>
                <a:cs typeface="Calibri"/>
                <a:sym typeface="Calibri"/>
              </a:rPr>
              <a:t>: أعلم أن المطلوب هو تحديد ظاهرة طبيعية</a:t>
            </a:r>
            <a:endParaRPr/>
          </a:p>
          <a:p>
            <a:pPr indent="-285750" lvl="0" marL="285750" marR="0" rtl="1" algn="r">
              <a:spcBef>
                <a:spcPts val="0"/>
              </a:spcBef>
              <a:spcAft>
                <a:spcPts val="0"/>
              </a:spcAft>
              <a:buClr>
                <a:schemeClr val="dk1"/>
              </a:buClr>
              <a:buSzPts val="1800"/>
              <a:buFont typeface="Calibri"/>
              <a:buChar char="-"/>
            </a:pPr>
            <a:r>
              <a:rPr b="1" i="0" lang="ar-MA" sz="1800" u="none" cap="none" strike="noStrike">
                <a:solidFill>
                  <a:schemeClr val="dk1"/>
                </a:solidFill>
                <a:latin typeface="Calibri"/>
                <a:ea typeface="Calibri"/>
                <a:cs typeface="Calibri"/>
                <a:sym typeface="Calibri"/>
              </a:rPr>
              <a:t>المراقبة الذاتية</a:t>
            </a:r>
            <a:r>
              <a:rPr b="0" i="0" lang="ar-MA" sz="1800" u="none" cap="none" strike="noStrike">
                <a:solidFill>
                  <a:schemeClr val="dk1"/>
                </a:solidFill>
                <a:latin typeface="Calibri"/>
                <a:ea typeface="Calibri"/>
                <a:cs typeface="Calibri"/>
                <a:sym typeface="Calibri"/>
              </a:rPr>
              <a:t>: مراقبة سير تفكيري وأنا أقدم الحل، هل هذه علامات لبركان أم زلزال أم فيضانات؟</a:t>
            </a:r>
            <a:endParaRPr/>
          </a:p>
          <a:p>
            <a:pPr indent="-285750" lvl="0" marL="285750" marR="0" rtl="1" algn="r">
              <a:spcBef>
                <a:spcPts val="0"/>
              </a:spcBef>
              <a:spcAft>
                <a:spcPts val="0"/>
              </a:spcAft>
              <a:buClr>
                <a:schemeClr val="dk1"/>
              </a:buClr>
              <a:buSzPts val="1800"/>
              <a:buFont typeface="Calibri"/>
              <a:buChar char="-"/>
            </a:pPr>
            <a:r>
              <a:rPr b="1" i="0" lang="ar-MA" sz="1800" u="none" cap="none" strike="noStrike">
                <a:solidFill>
                  <a:schemeClr val="dk1"/>
                </a:solidFill>
                <a:latin typeface="Calibri"/>
                <a:ea typeface="Calibri"/>
                <a:cs typeface="Calibri"/>
                <a:sym typeface="Calibri"/>
              </a:rPr>
              <a:t>الوعي بالمعرفة الذاتية: </a:t>
            </a:r>
            <a:r>
              <a:rPr b="0" i="0" lang="ar-MA" sz="1800" u="none" cap="none" strike="noStrike">
                <a:solidFill>
                  <a:schemeClr val="dk1"/>
                </a:solidFill>
                <a:latin typeface="Calibri"/>
                <a:ea typeface="Calibri"/>
                <a:cs typeface="Calibri"/>
                <a:sym typeface="Calibri"/>
              </a:rPr>
              <a:t>أسترجع معرفتي بالظواهر الطبيعية: هطول الامطار – ارتفاع مستوى المياه....= فيضان.</a:t>
            </a:r>
            <a:endParaRPr/>
          </a:p>
          <a:p>
            <a:pPr indent="-285750" lvl="0" marL="285750" marR="0" rtl="1" algn="r">
              <a:spcBef>
                <a:spcPts val="0"/>
              </a:spcBef>
              <a:spcAft>
                <a:spcPts val="0"/>
              </a:spcAft>
              <a:buClr>
                <a:schemeClr val="dk1"/>
              </a:buClr>
              <a:buSzPts val="1800"/>
              <a:buFont typeface="Calibri"/>
              <a:buChar char="-"/>
            </a:pPr>
            <a:r>
              <a:rPr b="1" i="0" lang="ar-MA" sz="1800" u="none" cap="none" strike="noStrike">
                <a:solidFill>
                  <a:schemeClr val="dk1"/>
                </a:solidFill>
                <a:latin typeface="Calibri"/>
                <a:ea typeface="Calibri"/>
                <a:cs typeface="Calibri"/>
                <a:sym typeface="Calibri"/>
              </a:rPr>
              <a:t>تقييم جوابي:  </a:t>
            </a:r>
            <a:r>
              <a:rPr b="0" i="0" lang="ar-MA" sz="1800" u="none" cap="none" strike="noStrike">
                <a:solidFill>
                  <a:schemeClr val="dk1"/>
                </a:solidFill>
                <a:latin typeface="Calibri"/>
                <a:ea typeface="Calibri"/>
                <a:cs typeface="Calibri"/>
                <a:sym typeface="Calibri"/>
              </a:rPr>
              <a:t>نعم، هذا يطابق ظاهرة الفيضانات.</a:t>
            </a:r>
            <a:endParaRPr/>
          </a:p>
          <a:p>
            <a:pPr indent="-285750" lvl="0" marL="285750" marR="0" rtl="1" algn="r">
              <a:spcBef>
                <a:spcPts val="0"/>
              </a:spcBef>
              <a:spcAft>
                <a:spcPts val="0"/>
              </a:spcAft>
              <a:buClr>
                <a:schemeClr val="dk1"/>
              </a:buClr>
              <a:buSzPts val="1800"/>
              <a:buFont typeface="Calibri"/>
              <a:buChar char="-"/>
            </a:pPr>
            <a:r>
              <a:rPr b="1" i="0" lang="ar-MA" sz="1800" u="none" cap="none" strike="noStrike">
                <a:solidFill>
                  <a:schemeClr val="dk1"/>
                </a:solidFill>
                <a:latin typeface="Calibri"/>
                <a:ea typeface="Calibri"/>
                <a:cs typeface="Calibri"/>
                <a:sym typeface="Calibri"/>
              </a:rPr>
              <a:t>اتخاذ القرار:  </a:t>
            </a:r>
            <a:r>
              <a:rPr b="0" i="0" lang="ar-MA" sz="1800" u="none" cap="none" strike="noStrike">
                <a:solidFill>
                  <a:schemeClr val="dk1"/>
                </a:solidFill>
                <a:latin typeface="Calibri"/>
                <a:ea typeface="Calibri"/>
                <a:cs typeface="Calibri"/>
                <a:sym typeface="Calibri"/>
              </a:rPr>
              <a:t>الجواب هو </a:t>
            </a:r>
            <a:r>
              <a:rPr b="1" i="0" lang="ar-MA" sz="1800" u="none" cap="none" strike="noStrike">
                <a:solidFill>
                  <a:schemeClr val="dk1"/>
                </a:solidFill>
                <a:latin typeface="Calibri"/>
                <a:ea typeface="Calibri"/>
                <a:cs typeface="Calibri"/>
                <a:sym typeface="Calibri"/>
              </a:rPr>
              <a:t>الفيضانات</a:t>
            </a:r>
            <a:endParaRPr b="0" i="0" sz="1800" u="none" cap="none" strike="noStrike">
              <a:solidFill>
                <a:schemeClr val="dk1"/>
              </a:solidFill>
              <a:latin typeface="Calibri"/>
              <a:ea typeface="Calibri"/>
              <a:cs typeface="Calibri"/>
              <a:sym typeface="Calibri"/>
            </a:endParaRPr>
          </a:p>
        </p:txBody>
      </p:sp>
      <p:pic>
        <p:nvPicPr>
          <p:cNvPr descr="Image générée" id="3957" name="Google Shape;3957;p36"/>
          <p:cNvPicPr preferRelativeResize="0"/>
          <p:nvPr/>
        </p:nvPicPr>
        <p:blipFill rotWithShape="1">
          <a:blip r:embed="rId4">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1" name="Shape 3961"/>
        <p:cNvGrpSpPr/>
        <p:nvPr/>
      </p:nvGrpSpPr>
      <p:grpSpPr>
        <a:xfrm>
          <a:off x="0" y="0"/>
          <a:ext cx="0" cy="0"/>
          <a:chOff x="0" y="0"/>
          <a:chExt cx="0" cy="0"/>
        </a:xfrm>
      </p:grpSpPr>
      <p:sp>
        <p:nvSpPr>
          <p:cNvPr id="3962" name="Google Shape;3962;p37"/>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63" name="Google Shape;3963;p37"/>
          <p:cNvSpPr txBox="1"/>
          <p:nvPr/>
        </p:nvSpPr>
        <p:spPr>
          <a:xfrm>
            <a:off x="78181" y="291092"/>
            <a:ext cx="11252849"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 يوجه الأستاذ التلاميذ إلى الاشتغال في ثنائيات للجواب عن  السؤالين 2 و3، حيث يتناقش كل ثنائي حول إجابة كل منها عن كل سؤال، مع توضيح سيرورة الجواب المتوصل إليه.</a:t>
            </a:r>
            <a:endParaRPr/>
          </a:p>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 يراقب الأستاذ تفاعل الثنائيات، عبر التجول بين الصفوف، وتقديم التوجيهات والتغذية الراجعة عند الحاجة.</a:t>
            </a:r>
            <a:endParaRPr b="0" i="0" sz="1400" u="none" cap="none" strike="noStrike">
              <a:solidFill>
                <a:srgbClr val="AEABAB"/>
              </a:solidFill>
              <a:latin typeface="Calibri"/>
              <a:ea typeface="Calibri"/>
              <a:cs typeface="Calibri"/>
              <a:sym typeface="Calibri"/>
            </a:endParaRPr>
          </a:p>
        </p:txBody>
      </p:sp>
      <p:sp>
        <p:nvSpPr>
          <p:cNvPr id="3964" name="Google Shape;3964;p37"/>
          <p:cNvSpPr txBox="1"/>
          <p:nvPr/>
        </p:nvSpPr>
        <p:spPr>
          <a:xfrm>
            <a:off x="862681" y="-1367"/>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ننتقل الآن، إلى الجواب عن السؤالين 2 و3 بشكل ثنائي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965" name="Google Shape;3965;p37"/>
          <p:cNvPicPr preferRelativeResize="0"/>
          <p:nvPr/>
        </p:nvPicPr>
        <p:blipFill rotWithShape="1">
          <a:blip r:embed="rId3">
            <a:alphaModFix/>
          </a:blip>
          <a:srcRect b="0" l="0" r="0" t="0"/>
          <a:stretch/>
        </p:blipFill>
        <p:spPr>
          <a:xfrm>
            <a:off x="78169" y="71395"/>
            <a:ext cx="702643" cy="702642"/>
          </a:xfrm>
          <a:prstGeom prst="rect">
            <a:avLst/>
          </a:prstGeom>
          <a:noFill/>
          <a:ln>
            <a:noFill/>
          </a:ln>
        </p:spPr>
      </p:pic>
      <p:sp>
        <p:nvSpPr>
          <p:cNvPr id="3966" name="Google Shape;3966;p37"/>
          <p:cNvSpPr txBox="1"/>
          <p:nvPr/>
        </p:nvSpPr>
        <p:spPr>
          <a:xfrm>
            <a:off x="733369" y="3831690"/>
            <a:ext cx="11208667"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700" u="none" cap="none" strike="noStrike">
                <a:solidFill>
                  <a:schemeClr val="dk1"/>
                </a:solidFill>
                <a:latin typeface="Calibri"/>
                <a:ea typeface="Calibri"/>
                <a:cs typeface="Calibri"/>
                <a:sym typeface="Calibri"/>
              </a:rPr>
              <a:t>3- قَارَنَ الكَاتِبُ بَيْنَ تَفْسِيرَيْنِ لِحُدُوثِ الظَّواهِرِ الطَّبِيعِيَّةِ، اُذْكرْهُما</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3967" name="Google Shape;3967;p37"/>
          <p:cNvSpPr txBox="1"/>
          <p:nvPr/>
        </p:nvSpPr>
        <p:spPr>
          <a:xfrm>
            <a:off x="749377" y="2025318"/>
            <a:ext cx="11208667"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700" u="none" cap="none" strike="noStrike">
                <a:solidFill>
                  <a:schemeClr val="dk1"/>
                </a:solidFill>
                <a:latin typeface="Calibri"/>
                <a:ea typeface="Calibri"/>
                <a:cs typeface="Calibri"/>
                <a:sym typeface="Calibri"/>
              </a:rPr>
              <a:t>2- ما السَّبَبُ الَّذِي قَدَّمَتْهُ بِداية الفَقْرَةِ لِحُدوثِ ظَاهِرَةِ الفَيَضَاناتِ</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pic>
        <p:nvPicPr>
          <p:cNvPr descr="Image générée" id="3968" name="Google Shape;3968;p37"/>
          <p:cNvPicPr preferRelativeResize="0"/>
          <p:nvPr/>
        </p:nvPicPr>
        <p:blipFill rotWithShape="1">
          <a:blip r:embed="rId4">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2" name="Shape 3972"/>
        <p:cNvGrpSpPr/>
        <p:nvPr/>
      </p:nvGrpSpPr>
      <p:grpSpPr>
        <a:xfrm>
          <a:off x="0" y="0"/>
          <a:ext cx="0" cy="0"/>
          <a:chOff x="0" y="0"/>
          <a:chExt cx="0" cy="0"/>
        </a:xfrm>
      </p:grpSpPr>
      <p:sp>
        <p:nvSpPr>
          <p:cNvPr id="3973" name="Google Shape;3973;p38"/>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74" name="Google Shape;3974;p38"/>
          <p:cNvSpPr txBox="1"/>
          <p:nvPr/>
        </p:nvSpPr>
        <p:spPr>
          <a:xfrm>
            <a:off x="458579" y="313760"/>
            <a:ext cx="10634128"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b="0" i="1" sz="1400" u="none" cap="none" strike="noStrike">
              <a:solidFill>
                <a:srgbClr val="AEABAB"/>
              </a:solidFill>
              <a:latin typeface="Calibri"/>
              <a:ea typeface="Calibri"/>
              <a:cs typeface="Calibri"/>
              <a:sym typeface="Calibri"/>
            </a:endParaRPr>
          </a:p>
        </p:txBody>
      </p:sp>
      <p:sp>
        <p:nvSpPr>
          <p:cNvPr id="3975" name="Google Shape;3975;p38"/>
          <p:cNvSpPr txBox="1"/>
          <p:nvPr/>
        </p:nvSpPr>
        <p:spPr>
          <a:xfrm>
            <a:off x="715981" y="36485"/>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976" name="Google Shape;3976;p38"/>
          <p:cNvPicPr preferRelativeResize="0"/>
          <p:nvPr/>
        </p:nvPicPr>
        <p:blipFill rotWithShape="1">
          <a:blip r:embed="rId3">
            <a:alphaModFix/>
          </a:blip>
          <a:srcRect b="0" l="0" r="0" t="0"/>
          <a:stretch/>
        </p:blipFill>
        <p:spPr>
          <a:xfrm>
            <a:off x="13337" y="68498"/>
            <a:ext cx="702643" cy="702642"/>
          </a:xfrm>
          <a:prstGeom prst="rect">
            <a:avLst/>
          </a:prstGeom>
          <a:noFill/>
          <a:ln>
            <a:noFill/>
          </a:ln>
        </p:spPr>
      </p:pic>
      <p:sp>
        <p:nvSpPr>
          <p:cNvPr id="3977" name="Google Shape;3977;p38"/>
          <p:cNvSpPr txBox="1"/>
          <p:nvPr/>
        </p:nvSpPr>
        <p:spPr>
          <a:xfrm>
            <a:off x="364659" y="1925035"/>
            <a:ext cx="11529420"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000000"/>
              </a:solidFill>
              <a:latin typeface="Calibri"/>
              <a:ea typeface="Calibri"/>
              <a:cs typeface="Calibri"/>
              <a:sym typeface="Calibri"/>
            </a:endParaRPr>
          </a:p>
        </p:txBody>
      </p:sp>
      <p:sp>
        <p:nvSpPr>
          <p:cNvPr id="3978" name="Google Shape;3978;p38"/>
          <p:cNvSpPr txBox="1"/>
          <p:nvPr/>
        </p:nvSpPr>
        <p:spPr>
          <a:xfrm>
            <a:off x="284208" y="4735558"/>
            <a:ext cx="11468125"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000000"/>
              </a:solidFill>
              <a:latin typeface="Calibri"/>
              <a:ea typeface="Calibri"/>
              <a:cs typeface="Calibri"/>
              <a:sym typeface="Calibri"/>
            </a:endParaRPr>
          </a:p>
        </p:txBody>
      </p:sp>
      <p:sp>
        <p:nvSpPr>
          <p:cNvPr id="3979" name="Google Shape;3979;p38"/>
          <p:cNvSpPr txBox="1"/>
          <p:nvPr/>
        </p:nvSpPr>
        <p:spPr>
          <a:xfrm>
            <a:off x="364659" y="4014571"/>
            <a:ext cx="11529420"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700" u="none" cap="none" strike="noStrike">
                <a:solidFill>
                  <a:schemeClr val="dk1"/>
                </a:solidFill>
                <a:latin typeface="Calibri"/>
                <a:ea typeface="Calibri"/>
                <a:cs typeface="Calibri"/>
                <a:sym typeface="Calibri"/>
              </a:rPr>
              <a:t>3- قَارَنَ الكَاتِبُ بَيْنَ تَفْسِيرَيْنِ لِحُدُوثِ الظَّواهِرِ الطَّبِيعِيَّةِ، اُذْكرْهُما</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3980" name="Google Shape;3980;p38"/>
          <p:cNvSpPr txBox="1"/>
          <p:nvPr/>
        </p:nvSpPr>
        <p:spPr>
          <a:xfrm>
            <a:off x="335644" y="1277173"/>
            <a:ext cx="11589000"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700" u="none" cap="none" strike="noStrike">
                <a:solidFill>
                  <a:schemeClr val="dk1"/>
                </a:solidFill>
                <a:latin typeface="Calibri"/>
                <a:ea typeface="Calibri"/>
                <a:cs typeface="Calibri"/>
                <a:sym typeface="Calibri"/>
              </a:rPr>
              <a:t>2- ما السَّبَبُ الَّذِي قَدَّمَتْهُ بِداية الفَقْرَةِ لِحُدوثِ ظَاهِرَةِ الفَيَضَاناتِ</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pic>
        <p:nvPicPr>
          <p:cNvPr descr="Image générée" id="3981" name="Google Shape;3981;p38"/>
          <p:cNvPicPr preferRelativeResize="0"/>
          <p:nvPr/>
        </p:nvPicPr>
        <p:blipFill rotWithShape="1">
          <a:blip r:embed="rId4">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5" name="Shape 3985"/>
        <p:cNvGrpSpPr/>
        <p:nvPr/>
      </p:nvGrpSpPr>
      <p:grpSpPr>
        <a:xfrm>
          <a:off x="0" y="0"/>
          <a:ext cx="0" cy="0"/>
          <a:chOff x="0" y="0"/>
          <a:chExt cx="0" cy="0"/>
        </a:xfrm>
      </p:grpSpPr>
      <p:sp>
        <p:nvSpPr>
          <p:cNvPr id="3986" name="Google Shape;3986;p39"/>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87" name="Google Shape;3987;p39"/>
          <p:cNvSpPr txBox="1"/>
          <p:nvPr/>
        </p:nvSpPr>
        <p:spPr>
          <a:xfrm>
            <a:off x="976429" y="2428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sp>
        <p:nvSpPr>
          <p:cNvPr id="3988" name="Google Shape;3988;p39"/>
          <p:cNvSpPr txBox="1"/>
          <p:nvPr/>
        </p:nvSpPr>
        <p:spPr>
          <a:xfrm>
            <a:off x="815531" y="376831"/>
            <a:ext cx="10629247" cy="482961"/>
          </a:xfrm>
          <a:prstGeom prst="rect">
            <a:avLst/>
          </a:prstGeom>
          <a:noFill/>
          <a:ln>
            <a:noFill/>
          </a:ln>
        </p:spPr>
        <p:txBody>
          <a:bodyPr anchorCtr="0" anchor="t" bIns="45700" lIns="91425" spcFirstLastPara="1" rIns="91425" wrap="square" tIns="45700">
            <a:noAutofit/>
          </a:bodyPr>
          <a:lstStyle/>
          <a:p>
            <a:pPr indent="-285750" lvl="0" marL="285750" marR="0" rtl="1" algn="r">
              <a:lnSpc>
                <a:spcPct val="90000"/>
              </a:lnSpc>
              <a:spcBef>
                <a:spcPts val="0"/>
              </a:spcBef>
              <a:spcAft>
                <a:spcPts val="0"/>
              </a:spcAft>
              <a:buClr>
                <a:srgbClr val="AEABAB"/>
              </a:buClr>
              <a:buSzPts val="1400"/>
              <a:buFont typeface="Arial"/>
              <a:buChar char="-"/>
            </a:pPr>
            <a:r>
              <a:rPr b="0" i="1" lang="ar-MA" sz="1400" u="none" cap="none" strike="noStrike">
                <a:solidFill>
                  <a:srgbClr val="AEABAB"/>
                </a:solidFill>
                <a:latin typeface="Calibri"/>
                <a:ea typeface="Calibri"/>
                <a:cs typeface="Calibri"/>
                <a:sym typeface="Calibri"/>
              </a:rPr>
              <a:t>يستمع  الأستاذ إلى أجوبة بعض الثنائيات ويطلب التعليل أو إعادة الصياغة عند الحاجة، قبل أن يبرز الجواب الصحيح، ويطلب من بعض التلاميذ أعادة قراءته بطلاقة، </a:t>
            </a:r>
            <a:endParaRPr/>
          </a:p>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مع تقديم تغذية راجعة حول منطق التوصل إلى الجواب الصحيح. </a:t>
            </a:r>
            <a:endParaRPr b="0" i="1" sz="1400" u="none" cap="none" strike="noStrike">
              <a:solidFill>
                <a:srgbClr val="AEABAB"/>
              </a:solidFill>
              <a:latin typeface="Calibri"/>
              <a:ea typeface="Calibri"/>
              <a:cs typeface="Calibri"/>
              <a:sym typeface="Calibri"/>
            </a:endParaRPr>
          </a:p>
        </p:txBody>
      </p:sp>
      <p:pic>
        <p:nvPicPr>
          <p:cNvPr descr="Image générée" id="3989" name="Google Shape;3989;p39"/>
          <p:cNvPicPr preferRelativeResize="0"/>
          <p:nvPr/>
        </p:nvPicPr>
        <p:blipFill rotWithShape="1">
          <a:blip r:embed="rId3">
            <a:alphaModFix/>
          </a:blip>
          <a:srcRect b="41629" l="3381" r="70997" t="42119"/>
          <a:stretch/>
        </p:blipFill>
        <p:spPr>
          <a:xfrm>
            <a:off x="18976" y="55481"/>
            <a:ext cx="738225" cy="769583"/>
          </a:xfrm>
          <a:prstGeom prst="rect">
            <a:avLst/>
          </a:prstGeom>
          <a:noFill/>
          <a:ln>
            <a:noFill/>
          </a:ln>
        </p:spPr>
      </p:pic>
      <p:pic>
        <p:nvPicPr>
          <p:cNvPr descr="Lever la main - Icônes mains et gestes gratuites" id="3990" name="Google Shape;3990;p39"/>
          <p:cNvPicPr preferRelativeResize="0"/>
          <p:nvPr/>
        </p:nvPicPr>
        <p:blipFill rotWithShape="1">
          <a:blip r:embed="rId4">
            <a:alphaModFix/>
          </a:blip>
          <a:srcRect b="0" l="0" r="0" t="0"/>
          <a:stretch/>
        </p:blipFill>
        <p:spPr>
          <a:xfrm>
            <a:off x="757199" y="-6642"/>
            <a:ext cx="863551" cy="702642"/>
          </a:xfrm>
          <a:prstGeom prst="rect">
            <a:avLst/>
          </a:prstGeom>
          <a:noFill/>
          <a:ln>
            <a:noFill/>
          </a:ln>
        </p:spPr>
      </p:pic>
      <p:sp>
        <p:nvSpPr>
          <p:cNvPr id="3991" name="Google Shape;3991;p39"/>
          <p:cNvSpPr txBox="1"/>
          <p:nvPr/>
        </p:nvSpPr>
        <p:spPr>
          <a:xfrm>
            <a:off x="335647" y="1716718"/>
            <a:ext cx="11529420" cy="860228"/>
          </a:xfrm>
          <a:prstGeom prst="rect">
            <a:avLst/>
          </a:prstGeom>
          <a:solidFill>
            <a:srgbClr val="D8E2F3"/>
          </a:solid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FF0000"/>
                </a:solidFill>
                <a:latin typeface="Calibri"/>
                <a:ea typeface="Calibri"/>
                <a:cs typeface="Calibri"/>
                <a:sym typeface="Calibri"/>
              </a:rPr>
              <a:t> </a:t>
            </a:r>
            <a:r>
              <a:rPr b="0" i="0" lang="ar-MA" sz="2700" u="none" cap="none" strike="noStrike">
                <a:solidFill>
                  <a:srgbClr val="FF0000"/>
                </a:solidFill>
                <a:latin typeface="Calibri"/>
                <a:ea typeface="Calibri"/>
                <a:cs typeface="Calibri"/>
                <a:sym typeface="Calibri"/>
              </a:rPr>
              <a:t>الجواب</a:t>
            </a:r>
            <a:r>
              <a:rPr b="0" i="0" lang="ar-MA" sz="2700" u="none" cap="none" strike="noStrike">
                <a:solidFill>
                  <a:schemeClr val="dk1"/>
                </a:solidFill>
                <a:latin typeface="Calibri"/>
                <a:ea typeface="Calibri"/>
                <a:cs typeface="Calibri"/>
                <a:sym typeface="Calibri"/>
              </a:rPr>
              <a:t>: الجواب: السَّبَبُ الَّذِي قَدَّمَتْهُ بِداية الفَقْرَةِ لِحُدوثِ ظَاهِرَةِ الفَيَضَاناتِ هو هطُولِ أَمْطَارٍ غَزِيرَةٍ تَرْفَعُ مِنْ مُسْتَوَى الْمِيَاهِ بِسُرْعَةٍ </a:t>
            </a:r>
            <a:endParaRPr b="0" i="0" sz="2700" u="none" cap="none" strike="noStrike">
              <a:solidFill>
                <a:schemeClr val="dk1"/>
              </a:solidFill>
              <a:latin typeface="Calibri"/>
              <a:ea typeface="Calibri"/>
              <a:cs typeface="Calibri"/>
              <a:sym typeface="Calibri"/>
            </a:endParaRPr>
          </a:p>
        </p:txBody>
      </p:sp>
      <p:sp>
        <p:nvSpPr>
          <p:cNvPr id="3992" name="Google Shape;3992;p39"/>
          <p:cNvSpPr txBox="1"/>
          <p:nvPr/>
        </p:nvSpPr>
        <p:spPr>
          <a:xfrm>
            <a:off x="364659" y="4014571"/>
            <a:ext cx="11529420"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3200" u="none" cap="none" strike="noStrike">
                <a:solidFill>
                  <a:srgbClr val="000000"/>
                </a:solidFill>
                <a:latin typeface="Calibri"/>
                <a:ea typeface="Calibri"/>
                <a:cs typeface="Calibri"/>
                <a:sym typeface="Calibri"/>
              </a:rPr>
              <a:t>3</a:t>
            </a:r>
            <a:r>
              <a:rPr b="0" i="0" lang="ar-MA" sz="2700" u="none" cap="none" strike="noStrike">
                <a:solidFill>
                  <a:schemeClr val="dk1"/>
                </a:solidFill>
                <a:latin typeface="Calibri"/>
                <a:ea typeface="Calibri"/>
                <a:cs typeface="Calibri"/>
                <a:sym typeface="Calibri"/>
              </a:rPr>
              <a:t>- قَارَنَ الكَاتِبُ بَيْنَ تَفْسِيرَيْنِ لِحُدُوثِ الظَّواهِرِ الطَّبِيعِيَّةِ، اُذْكرْهُما</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3993" name="Google Shape;3993;p39"/>
          <p:cNvSpPr txBox="1"/>
          <p:nvPr/>
        </p:nvSpPr>
        <p:spPr>
          <a:xfrm>
            <a:off x="335644" y="980562"/>
            <a:ext cx="11589000"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3200" u="none" cap="none" strike="noStrike">
                <a:solidFill>
                  <a:srgbClr val="000000"/>
                </a:solidFill>
                <a:latin typeface="Calibri"/>
                <a:ea typeface="Calibri"/>
                <a:cs typeface="Calibri"/>
                <a:sym typeface="Calibri"/>
              </a:rPr>
              <a:t>2</a:t>
            </a:r>
            <a:r>
              <a:rPr b="0" i="0" lang="ar-MA" sz="2700" u="none" cap="none" strike="noStrike">
                <a:solidFill>
                  <a:schemeClr val="dk1"/>
                </a:solidFill>
                <a:latin typeface="Calibri"/>
                <a:ea typeface="Calibri"/>
                <a:cs typeface="Calibri"/>
                <a:sym typeface="Calibri"/>
              </a:rPr>
              <a:t>- ما السَّبَبُ الَّذِي قَدَّمَتْهُ بِداية الفَقْرَةِ لِحُدوثِ ظَاهِرَةِ الفَيَضَاناتِ</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3994" name="Google Shape;3994;p39"/>
          <p:cNvSpPr txBox="1"/>
          <p:nvPr/>
        </p:nvSpPr>
        <p:spPr>
          <a:xfrm>
            <a:off x="335647" y="4812967"/>
            <a:ext cx="11529420" cy="82306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700" u="none" cap="none" strike="noStrike">
                <a:solidFill>
                  <a:srgbClr val="FF0000"/>
                </a:solidFill>
                <a:latin typeface="Calibri"/>
                <a:ea typeface="Calibri"/>
                <a:cs typeface="Calibri"/>
                <a:sym typeface="Calibri"/>
              </a:rPr>
              <a:t>الجواب</a:t>
            </a:r>
            <a:r>
              <a:rPr b="0" i="0" lang="ar-MA" sz="2700" u="none" cap="none" strike="noStrike">
                <a:solidFill>
                  <a:schemeClr val="dk1"/>
                </a:solidFill>
                <a:latin typeface="Calibri"/>
                <a:ea typeface="Calibri"/>
                <a:cs typeface="Calibri"/>
                <a:sym typeface="Calibri"/>
              </a:rPr>
              <a:t>:  1- التفسير الأول:   تفسير خُرافي ( غير علمي)             2- التفسير الثاني: تفسير علمي </a:t>
            </a:r>
            <a:endParaRPr b="0" i="0" sz="2700" u="none" cap="none" strike="noStrike">
              <a:solidFill>
                <a:schemeClr val="dk1"/>
              </a:solidFill>
              <a:latin typeface="Calibri"/>
              <a:ea typeface="Calibri"/>
              <a:cs typeface="Calibri"/>
              <a:sym typeface="Calibri"/>
            </a:endParaRPr>
          </a:p>
        </p:txBody>
      </p:sp>
      <p:pic>
        <p:nvPicPr>
          <p:cNvPr descr="Image générée" id="3995" name="Google Shape;3995;p39"/>
          <p:cNvPicPr preferRelativeResize="0"/>
          <p:nvPr/>
        </p:nvPicPr>
        <p:blipFill rotWithShape="1">
          <a:blip r:embed="rId5">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9" name="Shape 3999"/>
        <p:cNvGrpSpPr/>
        <p:nvPr/>
      </p:nvGrpSpPr>
      <p:grpSpPr>
        <a:xfrm>
          <a:off x="0" y="0"/>
          <a:ext cx="0" cy="0"/>
          <a:chOff x="0" y="0"/>
          <a:chExt cx="0" cy="0"/>
        </a:xfrm>
      </p:grpSpPr>
      <p:sp>
        <p:nvSpPr>
          <p:cNvPr id="4000" name="Google Shape;4000;p40"/>
          <p:cNvSpPr txBox="1"/>
          <p:nvPr/>
        </p:nvSpPr>
        <p:spPr>
          <a:xfrm>
            <a:off x="654385" y="389315"/>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a:t>
            </a:r>
            <a:endParaRPr b="0" i="1" sz="1400" u="none" cap="none" strike="noStrike">
              <a:solidFill>
                <a:srgbClr val="AEABAB"/>
              </a:solidFill>
              <a:latin typeface="Calibri"/>
              <a:ea typeface="Calibri"/>
              <a:cs typeface="Calibri"/>
              <a:sym typeface="Calibri"/>
            </a:endParaRPr>
          </a:p>
        </p:txBody>
      </p:sp>
      <p:sp>
        <p:nvSpPr>
          <p:cNvPr id="4001" name="Google Shape;4001;p40"/>
          <p:cNvSpPr txBox="1"/>
          <p:nvPr/>
        </p:nvSpPr>
        <p:spPr>
          <a:xfrm>
            <a:off x="654385" y="74206"/>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4002" name="Google Shape;4002;p40"/>
          <p:cNvPicPr preferRelativeResize="0"/>
          <p:nvPr/>
        </p:nvPicPr>
        <p:blipFill rotWithShape="1">
          <a:blip r:embed="rId3">
            <a:alphaModFix/>
          </a:blip>
          <a:srcRect b="0" l="0" r="0" t="0"/>
          <a:stretch/>
        </p:blipFill>
        <p:spPr>
          <a:xfrm>
            <a:off x="78169" y="71395"/>
            <a:ext cx="702643" cy="702642"/>
          </a:xfrm>
          <a:prstGeom prst="rect">
            <a:avLst/>
          </a:prstGeom>
          <a:noFill/>
          <a:ln>
            <a:noFill/>
          </a:ln>
        </p:spPr>
      </p:pic>
      <p:sp>
        <p:nvSpPr>
          <p:cNvPr id="4003" name="Google Shape;4003;p40"/>
          <p:cNvSpPr/>
          <p:nvPr/>
        </p:nvSpPr>
        <p:spPr>
          <a:xfrm>
            <a:off x="11" y="0"/>
            <a:ext cx="12191999"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04" name="Google Shape;4004;p40"/>
          <p:cNvSpPr txBox="1"/>
          <p:nvPr/>
        </p:nvSpPr>
        <p:spPr>
          <a:xfrm>
            <a:off x="248125" y="1207736"/>
            <a:ext cx="11689963"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700" u="none" cap="none" strike="noStrike">
                <a:solidFill>
                  <a:schemeClr val="dk1"/>
                </a:solidFill>
                <a:latin typeface="Calibri"/>
                <a:ea typeface="Calibri"/>
                <a:cs typeface="Calibri"/>
                <a:sym typeface="Calibri"/>
              </a:rPr>
              <a:t>4- ماذَا يَنْتُجُ عَنِ الفَيَضَاناتِ حَسَبَ الفَقْرَةِ</a:t>
            </a:r>
            <a:r>
              <a:rPr b="1" i="0" lang="ar-MA" sz="3200" u="none" cap="none" strike="noStrike">
                <a:solidFill>
                  <a:srgbClr val="000000"/>
                </a:solidFill>
                <a:latin typeface="Calibri"/>
                <a:ea typeface="Calibri"/>
                <a:cs typeface="Calibri"/>
                <a:sym typeface="Calibri"/>
              </a:rPr>
              <a:t>؟ </a:t>
            </a:r>
            <a:endParaRPr/>
          </a:p>
        </p:txBody>
      </p:sp>
      <p:sp>
        <p:nvSpPr>
          <p:cNvPr id="4005" name="Google Shape;4005;p40"/>
          <p:cNvSpPr txBox="1"/>
          <p:nvPr/>
        </p:nvSpPr>
        <p:spPr>
          <a:xfrm>
            <a:off x="248125" y="2732095"/>
            <a:ext cx="11689963" cy="593222"/>
          </a:xfrm>
          <a:prstGeom prst="rect">
            <a:avLst/>
          </a:prstGeom>
          <a:solidFill>
            <a:srgbClr val="FFC000"/>
          </a:solid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MA" sz="2800" u="none" cap="none" strike="noStrike">
                <a:solidFill>
                  <a:srgbClr val="000000"/>
                </a:solidFill>
                <a:latin typeface="Calibri"/>
                <a:ea typeface="Calibri"/>
                <a:cs typeface="Calibri"/>
                <a:sym typeface="Calibri"/>
              </a:rPr>
              <a:t>5</a:t>
            </a:r>
            <a:r>
              <a:rPr b="0" i="0" lang="ar-MA" sz="2700" u="none" cap="none" strike="noStrike">
                <a:solidFill>
                  <a:schemeClr val="dk1"/>
                </a:solidFill>
                <a:latin typeface="Calibri"/>
                <a:ea typeface="Calibri"/>
                <a:cs typeface="Calibri"/>
                <a:sym typeface="Calibri"/>
              </a:rPr>
              <a:t>- ضَعْ عَلامَةً أَمَامَ المَضْمُونِ الصَّحِيحِ لِلْجُمْلَةِ الآتِيَةِ : تَحْدُثُ الْفَيضانَاتُ نَتِيجَةَ هَشَاشَةِ الْبِنْيَةِ التَّحْتِيَّةِ</a:t>
            </a:r>
            <a:r>
              <a:rPr b="1" i="0" lang="ar-MA" sz="2800" u="none" cap="none" strike="noStrike">
                <a:solidFill>
                  <a:srgbClr val="000000"/>
                </a:solidFill>
                <a:latin typeface="Calibri"/>
                <a:ea typeface="Calibri"/>
                <a:cs typeface="Calibri"/>
                <a:sym typeface="Calibri"/>
              </a:rPr>
              <a:t>؟</a:t>
            </a:r>
            <a:endParaRPr b="1" i="0" sz="2800" u="none" cap="none" strike="noStrike">
              <a:solidFill>
                <a:srgbClr val="000000"/>
              </a:solidFill>
              <a:latin typeface="Calibri"/>
              <a:ea typeface="Calibri"/>
              <a:cs typeface="Calibri"/>
              <a:sym typeface="Calibri"/>
            </a:endParaRPr>
          </a:p>
        </p:txBody>
      </p:sp>
      <p:sp>
        <p:nvSpPr>
          <p:cNvPr id="4006" name="Google Shape;4006;p40"/>
          <p:cNvSpPr txBox="1"/>
          <p:nvPr/>
        </p:nvSpPr>
        <p:spPr>
          <a:xfrm>
            <a:off x="248125" y="4829752"/>
            <a:ext cx="11689963"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700" u="none" cap="none" strike="noStrike">
                <a:solidFill>
                  <a:schemeClr val="dk1"/>
                </a:solidFill>
                <a:latin typeface="Calibri"/>
                <a:ea typeface="Calibri"/>
                <a:cs typeface="Calibri"/>
                <a:sym typeface="Calibri"/>
              </a:rPr>
              <a:t>6- اِطْرَح السُّؤَالَ المُنَاسِبَ</a:t>
            </a:r>
            <a:r>
              <a:rPr b="1" i="0" lang="ar-MA" sz="3200" u="none" cap="none" strike="noStrike">
                <a:solidFill>
                  <a:srgbClr val="000000"/>
                </a:solidFill>
                <a:latin typeface="Calibri"/>
                <a:ea typeface="Calibri"/>
                <a:cs typeface="Calibri"/>
                <a:sym typeface="Calibri"/>
              </a:rPr>
              <a:t>؟  </a:t>
            </a:r>
            <a:endParaRPr b="1" i="0" sz="3200" u="none" cap="none" strike="noStrike">
              <a:solidFill>
                <a:srgbClr val="000000"/>
              </a:solidFill>
              <a:latin typeface="Calibri"/>
              <a:ea typeface="Calibri"/>
              <a:cs typeface="Calibri"/>
              <a:sym typeface="Calibri"/>
            </a:endParaRPr>
          </a:p>
        </p:txBody>
      </p:sp>
      <p:sp>
        <p:nvSpPr>
          <p:cNvPr id="4007" name="Google Shape;4007;p40"/>
          <p:cNvSpPr/>
          <p:nvPr/>
        </p:nvSpPr>
        <p:spPr>
          <a:xfrm>
            <a:off x="385261" y="5463662"/>
            <a:ext cx="11689963" cy="892552"/>
          </a:xfrm>
          <a:prstGeom prst="rect">
            <a:avLst/>
          </a:prstGeom>
          <a:solidFill>
            <a:schemeClr val="lt1"/>
          </a:solidFill>
          <a:ln>
            <a:noFill/>
          </a:ln>
        </p:spPr>
        <p:txBody>
          <a:bodyPr anchorCtr="0" anchor="t" bIns="45700" lIns="91425" spcFirstLastPara="1" rIns="91425" wrap="square" tIns="45700">
            <a:spAutoFit/>
          </a:bodyPr>
          <a:lstStyle/>
          <a:p>
            <a:pPr indent="-190500" lvl="0" marL="0" marR="0" rtl="1" algn="r">
              <a:spcBef>
                <a:spcPts val="0"/>
              </a:spcBef>
              <a:spcAft>
                <a:spcPts val="0"/>
              </a:spcAft>
              <a:buClr>
                <a:srgbClr val="000000"/>
              </a:buClr>
              <a:buSzPts val="3000"/>
              <a:buFont typeface="Arial"/>
              <a:buChar char="•"/>
            </a:pPr>
            <a:r>
              <a:rPr b="0" i="0" lang="ar-MA" sz="2400" u="none" cap="none" strike="noStrike">
                <a:solidFill>
                  <a:schemeClr val="dk1"/>
                </a:solidFill>
                <a:latin typeface="Calibri"/>
                <a:ea typeface="Calibri"/>
                <a:cs typeface="Calibri"/>
                <a:sym typeface="Calibri"/>
              </a:rPr>
              <a:t>السؤال:............................................................</a:t>
            </a:r>
            <a:endParaRPr/>
          </a:p>
          <a:p>
            <a:pPr indent="-190500" lvl="0" marL="0" marR="0" rtl="1" algn="r">
              <a:spcBef>
                <a:spcPts val="0"/>
              </a:spcBef>
              <a:spcAft>
                <a:spcPts val="0"/>
              </a:spcAft>
              <a:buClr>
                <a:srgbClr val="000000"/>
              </a:buClr>
              <a:buSzPts val="3000"/>
              <a:buFont typeface="Arial"/>
              <a:buChar char="•"/>
            </a:pPr>
            <a:r>
              <a:rPr b="0" i="0" lang="ar-MA" sz="2400" u="none" cap="none" strike="noStrike">
                <a:solidFill>
                  <a:schemeClr val="dk1"/>
                </a:solidFill>
                <a:latin typeface="Calibri"/>
                <a:ea typeface="Calibri"/>
                <a:cs typeface="Calibri"/>
                <a:sym typeface="Calibri"/>
              </a:rPr>
              <a:t> الجواب: تَحْدُثُ الْفَيْضَانَات بسبب  غِيَابِ الْإِنْذَارِ الْمُبَكِّرِ بوقوعها</a:t>
            </a:r>
            <a:r>
              <a:rPr b="1" i="0" lang="ar-MA" sz="2800" u="none" cap="none" strike="noStrike">
                <a:solidFill>
                  <a:srgbClr val="000000"/>
                </a:solidFill>
                <a:latin typeface="Calibri"/>
                <a:ea typeface="Calibri"/>
                <a:cs typeface="Calibri"/>
                <a:sym typeface="Calibri"/>
              </a:rPr>
              <a:t>.</a:t>
            </a:r>
            <a:endParaRPr b="1" i="0" sz="2800" u="none" cap="none" strike="noStrike">
              <a:solidFill>
                <a:srgbClr val="000000"/>
              </a:solidFill>
              <a:latin typeface="Calibri"/>
              <a:ea typeface="Calibri"/>
              <a:cs typeface="Calibri"/>
              <a:sym typeface="Calibri"/>
            </a:endParaRPr>
          </a:p>
        </p:txBody>
      </p:sp>
      <p:graphicFrame>
        <p:nvGraphicFramePr>
          <p:cNvPr id="4008" name="Google Shape;4008;p40"/>
          <p:cNvGraphicFramePr/>
          <p:nvPr/>
        </p:nvGraphicFramePr>
        <p:xfrm>
          <a:off x="248125" y="3541243"/>
          <a:ext cx="3000000" cy="3000000"/>
        </p:xfrm>
        <a:graphic>
          <a:graphicData uri="http://schemas.openxmlformats.org/drawingml/2006/table">
            <a:tbl>
              <a:tblPr bandRow="1" firstRow="1">
                <a:noFill/>
                <a:tableStyleId>{E458F446-9232-4B06-8365-E0C339125C96}</a:tableStyleId>
              </a:tblPr>
              <a:tblGrid>
                <a:gridCol w="513200"/>
                <a:gridCol w="3383450"/>
                <a:gridCol w="231150"/>
                <a:gridCol w="3665500"/>
                <a:gridCol w="216750"/>
                <a:gridCol w="3682400"/>
              </a:tblGrid>
              <a:tr h="3708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1" algn="r">
                        <a:spcBef>
                          <a:spcPts val="0"/>
                        </a:spcBef>
                        <a:spcAft>
                          <a:spcPts val="0"/>
                        </a:spcAft>
                        <a:buNone/>
                      </a:pPr>
                      <a:r>
                        <a:rPr lang="ar-MA" sz="2000">
                          <a:solidFill>
                            <a:schemeClr val="dk1"/>
                          </a:solidFill>
                          <a:latin typeface="Calibri"/>
                          <a:ea typeface="Calibri"/>
                          <a:cs typeface="Calibri"/>
                          <a:sym typeface="Calibri"/>
                        </a:rPr>
                        <a:t>تَحْدُثُ الْفَيْضَانَات بسبب  ضعف المرافق الأساسية  مثل شبكات التطهير</a:t>
                      </a:r>
                      <a:endParaRPr sz="2000">
                        <a:solidFill>
                          <a:schemeClr val="dk1"/>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lang="ar-MA" sz="2000">
                          <a:solidFill>
                            <a:schemeClr val="dk1"/>
                          </a:solidFill>
                          <a:latin typeface="Calibri"/>
                          <a:ea typeface="Calibri"/>
                          <a:cs typeface="Calibri"/>
                          <a:sym typeface="Calibri"/>
                        </a:rPr>
                        <a:t>تَحْدُثُ الْفَيْضَانَات بسبب  ذوبان الجليد</a:t>
                      </a:r>
                      <a:endParaRPr sz="2000">
                        <a:solidFill>
                          <a:schemeClr val="dk1"/>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lang="ar-MA" sz="2000">
                          <a:solidFill>
                            <a:schemeClr val="dk1"/>
                          </a:solidFill>
                          <a:latin typeface="Calibri"/>
                          <a:ea typeface="Calibri"/>
                          <a:cs typeface="Calibri"/>
                          <a:sym typeface="Calibri"/>
                        </a:rPr>
                        <a:t>تَحْدُثُ الْفَيْضَانَات بسبب  الأمطار</a:t>
                      </a:r>
                      <a:endParaRPr sz="2000">
                        <a:solidFill>
                          <a:schemeClr val="dk1"/>
                        </a:solidFill>
                        <a:latin typeface="Calibri"/>
                        <a:ea typeface="Calibri"/>
                        <a:cs typeface="Calibri"/>
                        <a:sym typeface="Calibri"/>
                      </a:endParaRPr>
                    </a:p>
                  </a:txBody>
                  <a:tcPr marT="45725" marB="45725" marR="91450" marL="91450"/>
                </a:tc>
              </a:tr>
            </a:tbl>
          </a:graphicData>
        </a:graphic>
      </p:graphicFrame>
      <p:pic>
        <p:nvPicPr>
          <p:cNvPr descr="Image générée" id="4009" name="Google Shape;4009;p40"/>
          <p:cNvPicPr preferRelativeResize="0"/>
          <p:nvPr/>
        </p:nvPicPr>
        <p:blipFill rotWithShape="1">
          <a:blip r:embed="rId4">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3" name="Shape 4013"/>
        <p:cNvGrpSpPr/>
        <p:nvPr/>
      </p:nvGrpSpPr>
      <p:grpSpPr>
        <a:xfrm>
          <a:off x="0" y="0"/>
          <a:ext cx="0" cy="0"/>
          <a:chOff x="0" y="0"/>
          <a:chExt cx="0" cy="0"/>
        </a:xfrm>
      </p:grpSpPr>
      <p:sp>
        <p:nvSpPr>
          <p:cNvPr id="4014" name="Google Shape;4014;p41"/>
          <p:cNvSpPr txBox="1"/>
          <p:nvPr/>
        </p:nvSpPr>
        <p:spPr>
          <a:xfrm>
            <a:off x="705921" y="390506"/>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a:t>
            </a:r>
            <a:endParaRPr b="0" i="1" sz="1400" u="none" cap="none" strike="noStrike">
              <a:solidFill>
                <a:srgbClr val="AEABAB"/>
              </a:solidFill>
              <a:latin typeface="Calibri"/>
              <a:ea typeface="Calibri"/>
              <a:cs typeface="Calibri"/>
              <a:sym typeface="Calibri"/>
            </a:endParaRPr>
          </a:p>
        </p:txBody>
      </p:sp>
      <p:sp>
        <p:nvSpPr>
          <p:cNvPr id="4015" name="Google Shape;4015;p41"/>
          <p:cNvSpPr txBox="1"/>
          <p:nvPr/>
        </p:nvSpPr>
        <p:spPr>
          <a:xfrm>
            <a:off x="705921" y="71489"/>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4016" name="Google Shape;4016;p41"/>
          <p:cNvPicPr preferRelativeResize="0"/>
          <p:nvPr/>
        </p:nvPicPr>
        <p:blipFill rotWithShape="1">
          <a:blip r:embed="rId3">
            <a:alphaModFix/>
          </a:blip>
          <a:srcRect b="0" l="0" r="0" t="0"/>
          <a:stretch/>
        </p:blipFill>
        <p:spPr>
          <a:xfrm>
            <a:off x="110001" y="68678"/>
            <a:ext cx="702643" cy="702642"/>
          </a:xfrm>
          <a:prstGeom prst="rect">
            <a:avLst/>
          </a:prstGeom>
          <a:noFill/>
          <a:ln>
            <a:noFill/>
          </a:ln>
        </p:spPr>
      </p:pic>
      <p:sp>
        <p:nvSpPr>
          <p:cNvPr id="4017" name="Google Shape;4017;p41"/>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18" name="Google Shape;4018;p41"/>
          <p:cNvSpPr txBox="1"/>
          <p:nvPr/>
        </p:nvSpPr>
        <p:spPr>
          <a:xfrm>
            <a:off x="117569" y="836411"/>
            <a:ext cx="11932995"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700" u="none" cap="none" strike="noStrike">
                <a:solidFill>
                  <a:schemeClr val="dk1"/>
                </a:solidFill>
                <a:latin typeface="Calibri"/>
                <a:ea typeface="Calibri"/>
                <a:cs typeface="Calibri"/>
                <a:sym typeface="Calibri"/>
              </a:rPr>
              <a:t>4- ماذَا يَنْتُجُ عَنِ الفَيَضَاناتِ حَسَبَ الفَقْرَةِ</a:t>
            </a:r>
            <a:r>
              <a:rPr b="1" i="0" lang="ar-MA" sz="3200" u="none" cap="none" strike="noStrike">
                <a:solidFill>
                  <a:srgbClr val="000000"/>
                </a:solidFill>
                <a:latin typeface="Calibri"/>
                <a:ea typeface="Calibri"/>
                <a:cs typeface="Calibri"/>
                <a:sym typeface="Calibri"/>
              </a:rPr>
              <a:t>؟ </a:t>
            </a:r>
            <a:endParaRPr/>
          </a:p>
        </p:txBody>
      </p:sp>
      <p:sp>
        <p:nvSpPr>
          <p:cNvPr id="4019" name="Google Shape;4019;p41"/>
          <p:cNvSpPr txBox="1"/>
          <p:nvPr/>
        </p:nvSpPr>
        <p:spPr>
          <a:xfrm>
            <a:off x="117567" y="2476232"/>
            <a:ext cx="11871724" cy="593222"/>
          </a:xfrm>
          <a:prstGeom prst="rect">
            <a:avLst/>
          </a:prstGeom>
          <a:solidFill>
            <a:srgbClr val="FFC000"/>
          </a:solidFill>
          <a:ln>
            <a:noFill/>
          </a:ln>
        </p:spPr>
        <p:txBody>
          <a:bodyPr anchorCtr="0" anchor="ctr" bIns="45700" lIns="91425" spcFirstLastPara="1" rIns="91425" wrap="square" tIns="45700">
            <a:normAutofit fontScale="85000" lnSpcReduction="10000"/>
          </a:bodyPr>
          <a:lstStyle/>
          <a:p>
            <a:pPr indent="0" lvl="0" marL="0" marR="0" rtl="1" algn="r">
              <a:lnSpc>
                <a:spcPct val="90000"/>
              </a:lnSpc>
              <a:spcBef>
                <a:spcPts val="0"/>
              </a:spcBef>
              <a:spcAft>
                <a:spcPts val="0"/>
              </a:spcAft>
              <a:buNone/>
            </a:pPr>
            <a:r>
              <a:rPr b="0" i="0" lang="ar-MA" sz="3200" u="none" cap="none" strike="noStrike">
                <a:solidFill>
                  <a:schemeClr val="dk1"/>
                </a:solidFill>
                <a:latin typeface="Calibri"/>
                <a:ea typeface="Calibri"/>
                <a:cs typeface="Calibri"/>
                <a:sym typeface="Calibri"/>
              </a:rPr>
              <a:t>5- ضَعْ عَلامَةً أَمَامَ المَضْمُونِ الصَّحِيحِ لِلْجُمْلَةِ الآتِيَةِ : تَحْدُثُ الْفَيضانَاتُ نَتِيجَةَ هَشَاشَةِ الْبِنْيَةِ التَّحْتِيَّةِ</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4020" name="Google Shape;4020;p41"/>
          <p:cNvSpPr txBox="1"/>
          <p:nvPr/>
        </p:nvSpPr>
        <p:spPr>
          <a:xfrm>
            <a:off x="117567" y="1607869"/>
            <a:ext cx="11903740"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000000"/>
              </a:solidFill>
              <a:latin typeface="Calibri"/>
              <a:ea typeface="Calibri"/>
              <a:cs typeface="Calibri"/>
              <a:sym typeface="Calibri"/>
            </a:endParaRPr>
          </a:p>
        </p:txBody>
      </p:sp>
      <p:sp>
        <p:nvSpPr>
          <p:cNvPr id="4021" name="Google Shape;4021;p41"/>
          <p:cNvSpPr txBox="1"/>
          <p:nvPr/>
        </p:nvSpPr>
        <p:spPr>
          <a:xfrm>
            <a:off x="339646" y="4688066"/>
            <a:ext cx="11725049"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3200" u="none" cap="none" strike="noStrike">
                <a:solidFill>
                  <a:srgbClr val="000000"/>
                </a:solidFill>
                <a:latin typeface="Calibri"/>
                <a:ea typeface="Calibri"/>
                <a:cs typeface="Calibri"/>
                <a:sym typeface="Calibri"/>
              </a:rPr>
              <a:t>6- اِطْرَح السُّؤَالَ المُنَاسِبَ؟ </a:t>
            </a:r>
            <a:endParaRPr b="1" i="0" sz="3200" u="none" cap="none" strike="noStrike">
              <a:solidFill>
                <a:srgbClr val="000000"/>
              </a:solidFill>
              <a:latin typeface="Calibri"/>
              <a:ea typeface="Calibri"/>
              <a:cs typeface="Calibri"/>
              <a:sym typeface="Calibri"/>
            </a:endParaRPr>
          </a:p>
        </p:txBody>
      </p:sp>
      <p:graphicFrame>
        <p:nvGraphicFramePr>
          <p:cNvPr id="4022" name="Google Shape;4022;p41"/>
          <p:cNvGraphicFramePr/>
          <p:nvPr/>
        </p:nvGraphicFramePr>
        <p:xfrm>
          <a:off x="251021" y="3828625"/>
          <a:ext cx="3000000" cy="3000000"/>
        </p:xfrm>
        <a:graphic>
          <a:graphicData uri="http://schemas.openxmlformats.org/drawingml/2006/table">
            <a:tbl>
              <a:tblPr bandRow="1" firstRow="1">
                <a:noFill/>
                <a:tableStyleId>{E458F446-9232-4B06-8365-E0C339125C96}</a:tableStyleId>
              </a:tblPr>
              <a:tblGrid>
                <a:gridCol w="513200"/>
                <a:gridCol w="3846975"/>
                <a:gridCol w="391875"/>
                <a:gridCol w="3409400"/>
                <a:gridCol w="431075"/>
                <a:gridCol w="3097425"/>
              </a:tblGrid>
              <a:tr h="3708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1" algn="r">
                        <a:spcBef>
                          <a:spcPts val="0"/>
                        </a:spcBef>
                        <a:spcAft>
                          <a:spcPts val="0"/>
                        </a:spcAft>
                        <a:buNone/>
                      </a:pPr>
                      <a:r>
                        <a:rPr lang="ar-MA" sz="2000">
                          <a:solidFill>
                            <a:schemeClr val="dk1"/>
                          </a:solidFill>
                          <a:latin typeface="Calibri"/>
                          <a:ea typeface="Calibri"/>
                          <a:cs typeface="Calibri"/>
                          <a:sym typeface="Calibri"/>
                        </a:rPr>
                        <a:t>تَحْدُثُ الْفَيْضَانَات بسبب  ضعف المرافق الأساسية  مثل شبكات التطهير</a:t>
                      </a:r>
                      <a:endParaRPr sz="2000">
                        <a:solidFill>
                          <a:schemeClr val="dk1"/>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lang="ar-MA" sz="2000">
                          <a:solidFill>
                            <a:schemeClr val="dk1"/>
                          </a:solidFill>
                          <a:latin typeface="Calibri"/>
                          <a:ea typeface="Calibri"/>
                          <a:cs typeface="Calibri"/>
                          <a:sym typeface="Calibri"/>
                        </a:rPr>
                        <a:t>تَحْدُثُ الْفَيْضَانَات بسبب  ذوبان الجليد</a:t>
                      </a:r>
                      <a:endParaRPr sz="2000">
                        <a:solidFill>
                          <a:schemeClr val="dk1"/>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lang="ar-MA" sz="2000">
                          <a:solidFill>
                            <a:schemeClr val="dk1"/>
                          </a:solidFill>
                          <a:latin typeface="Calibri"/>
                          <a:ea typeface="Calibri"/>
                          <a:cs typeface="Calibri"/>
                          <a:sym typeface="Calibri"/>
                        </a:rPr>
                        <a:t>تَحْدُثُ الْفَيْضَانَات بسبب  الأمطار</a:t>
                      </a:r>
                      <a:endParaRPr sz="2000">
                        <a:solidFill>
                          <a:schemeClr val="dk1"/>
                        </a:solidFill>
                        <a:latin typeface="Calibri"/>
                        <a:ea typeface="Calibri"/>
                        <a:cs typeface="Calibri"/>
                        <a:sym typeface="Calibri"/>
                      </a:endParaRPr>
                    </a:p>
                  </a:txBody>
                  <a:tcPr marT="45725" marB="45725" marR="91450" marL="91450"/>
                </a:tc>
              </a:tr>
            </a:tbl>
          </a:graphicData>
        </a:graphic>
      </p:graphicFrame>
      <p:sp>
        <p:nvSpPr>
          <p:cNvPr id="4023" name="Google Shape;4023;p41"/>
          <p:cNvSpPr/>
          <p:nvPr/>
        </p:nvSpPr>
        <p:spPr>
          <a:xfrm>
            <a:off x="339637" y="5907598"/>
            <a:ext cx="11689963" cy="923330"/>
          </a:xfrm>
          <a:prstGeom prst="rect">
            <a:avLst/>
          </a:prstGeom>
          <a:solidFill>
            <a:schemeClr val="lt1"/>
          </a:solidFill>
          <a:ln>
            <a:noFill/>
          </a:ln>
        </p:spPr>
        <p:txBody>
          <a:bodyPr anchorCtr="0" anchor="t" bIns="45700" lIns="91425" spcFirstLastPara="1" rIns="91425" wrap="square" tIns="45700">
            <a:spAutoFit/>
          </a:bodyPr>
          <a:lstStyle/>
          <a:p>
            <a:pPr indent="-190500" lvl="0" marL="0" marR="0" rtl="1" algn="r">
              <a:spcBef>
                <a:spcPts val="0"/>
              </a:spcBef>
              <a:spcAft>
                <a:spcPts val="0"/>
              </a:spcAft>
              <a:buClr>
                <a:srgbClr val="000000"/>
              </a:buClr>
              <a:buSzPts val="3000"/>
              <a:buFont typeface="Arial"/>
              <a:buChar char="•"/>
            </a:pPr>
            <a:r>
              <a:rPr b="0" i="0" lang="ar-MA" sz="2700" u="none" cap="none" strike="noStrike">
                <a:solidFill>
                  <a:schemeClr val="dk1"/>
                </a:solidFill>
                <a:latin typeface="Calibri"/>
                <a:ea typeface="Calibri"/>
                <a:cs typeface="Calibri"/>
                <a:sym typeface="Calibri"/>
              </a:rPr>
              <a:t>السؤال:............................................................</a:t>
            </a:r>
            <a:endParaRPr/>
          </a:p>
          <a:p>
            <a:pPr indent="-190500" lvl="0" marL="0" marR="0" rtl="1" algn="r">
              <a:spcBef>
                <a:spcPts val="0"/>
              </a:spcBef>
              <a:spcAft>
                <a:spcPts val="0"/>
              </a:spcAft>
              <a:buClr>
                <a:srgbClr val="000000"/>
              </a:buClr>
              <a:buSzPts val="3000"/>
              <a:buFont typeface="Arial"/>
              <a:buChar char="•"/>
            </a:pPr>
            <a:r>
              <a:rPr b="0" i="0" lang="ar-MA" sz="2700" u="none" cap="none" strike="noStrike">
                <a:solidFill>
                  <a:schemeClr val="dk1"/>
                </a:solidFill>
                <a:latin typeface="Calibri"/>
                <a:ea typeface="Calibri"/>
                <a:cs typeface="Calibri"/>
                <a:sym typeface="Calibri"/>
              </a:rPr>
              <a:t> الجواب: تَحْدُثُ الْفَيْضَانَات بسبب  غِيَابِ الْإِنْذَارِ الْمُبَكِّرِ بوقوعها</a:t>
            </a:r>
            <a:r>
              <a:rPr b="1" i="0" lang="ar-MA" sz="2000" u="none" cap="none" strike="noStrike">
                <a:solidFill>
                  <a:srgbClr val="000000"/>
                </a:solidFill>
                <a:latin typeface="Calibri"/>
                <a:ea typeface="Calibri"/>
                <a:cs typeface="Calibri"/>
                <a:sym typeface="Calibri"/>
              </a:rPr>
              <a:t>.</a:t>
            </a:r>
            <a:endParaRPr b="1" i="0" sz="2000" u="none" cap="none" strike="noStrike">
              <a:solidFill>
                <a:srgbClr val="000000"/>
              </a:solidFill>
              <a:latin typeface="Calibri"/>
              <a:ea typeface="Calibri"/>
              <a:cs typeface="Calibri"/>
              <a:sym typeface="Calibri"/>
            </a:endParaRPr>
          </a:p>
        </p:txBody>
      </p:sp>
      <p:pic>
        <p:nvPicPr>
          <p:cNvPr descr="Image générée" id="4024" name="Google Shape;4024;p41"/>
          <p:cNvPicPr preferRelativeResize="0"/>
          <p:nvPr/>
        </p:nvPicPr>
        <p:blipFill rotWithShape="1">
          <a:blip r:embed="rId4">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8" name="Shape 4028"/>
        <p:cNvGrpSpPr/>
        <p:nvPr/>
      </p:nvGrpSpPr>
      <p:grpSpPr>
        <a:xfrm>
          <a:off x="0" y="0"/>
          <a:ext cx="0" cy="0"/>
          <a:chOff x="0" y="0"/>
          <a:chExt cx="0" cy="0"/>
        </a:xfrm>
      </p:grpSpPr>
      <p:sp>
        <p:nvSpPr>
          <p:cNvPr id="4029" name="Google Shape;4029;p42"/>
          <p:cNvSpPr txBox="1"/>
          <p:nvPr/>
        </p:nvSpPr>
        <p:spPr>
          <a:xfrm>
            <a:off x="978569" y="112084"/>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sp>
        <p:nvSpPr>
          <p:cNvPr id="4030" name="Google Shape;4030;p42"/>
          <p:cNvSpPr txBox="1"/>
          <p:nvPr/>
        </p:nvSpPr>
        <p:spPr>
          <a:xfrm>
            <a:off x="561999" y="423080"/>
            <a:ext cx="10884908"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ويطلب من بعض التلاميذ أعادة قراءة الأجوبة المثبتة على الشريحة بطلاقة</a:t>
            </a:r>
            <a:endParaRPr b="0" i="0" sz="1400" u="none" cap="none" strike="noStrike">
              <a:solidFill>
                <a:srgbClr val="AEABAB"/>
              </a:solidFill>
              <a:latin typeface="Calibri"/>
              <a:ea typeface="Calibri"/>
              <a:cs typeface="Calibri"/>
              <a:sym typeface="Calibri"/>
            </a:endParaRPr>
          </a:p>
        </p:txBody>
      </p:sp>
      <p:pic>
        <p:nvPicPr>
          <p:cNvPr descr="Image générée" id="4031" name="Google Shape;4031;p42"/>
          <p:cNvPicPr preferRelativeResize="0"/>
          <p:nvPr/>
        </p:nvPicPr>
        <p:blipFill rotWithShape="1">
          <a:blip r:embed="rId3">
            <a:alphaModFix/>
          </a:blip>
          <a:srcRect b="41629" l="3381" r="70997" t="42119"/>
          <a:stretch/>
        </p:blipFill>
        <p:spPr>
          <a:xfrm>
            <a:off x="-133436" y="4681"/>
            <a:ext cx="959603" cy="783436"/>
          </a:xfrm>
          <a:prstGeom prst="rect">
            <a:avLst/>
          </a:prstGeom>
          <a:noFill/>
          <a:ln>
            <a:noFill/>
          </a:ln>
        </p:spPr>
      </p:pic>
      <p:sp>
        <p:nvSpPr>
          <p:cNvPr id="4032" name="Google Shape;4032;p42"/>
          <p:cNvSpPr/>
          <p:nvPr/>
        </p:nvSpPr>
        <p:spPr>
          <a:xfrm>
            <a:off x="19996" y="0"/>
            <a:ext cx="12106936"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33" name="Google Shape;4033;p42"/>
          <p:cNvSpPr txBox="1"/>
          <p:nvPr/>
        </p:nvSpPr>
        <p:spPr>
          <a:xfrm>
            <a:off x="117569" y="836411"/>
            <a:ext cx="11932995"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700" u="none" cap="none" strike="noStrike">
                <a:solidFill>
                  <a:schemeClr val="dk1"/>
                </a:solidFill>
                <a:latin typeface="Calibri"/>
                <a:ea typeface="Calibri"/>
                <a:cs typeface="Calibri"/>
                <a:sym typeface="Calibri"/>
              </a:rPr>
              <a:t>4- ماذَا يَنْتُجُ عَنِ الفَيَضَاناتِ حَسَبَ الفَقْرَةِ</a:t>
            </a:r>
            <a:r>
              <a:rPr b="1" i="0" lang="ar-MA" sz="3200" u="none" cap="none" strike="noStrike">
                <a:solidFill>
                  <a:srgbClr val="000000"/>
                </a:solidFill>
                <a:latin typeface="Calibri"/>
                <a:ea typeface="Calibri"/>
                <a:cs typeface="Calibri"/>
                <a:sym typeface="Calibri"/>
              </a:rPr>
              <a:t>؟ </a:t>
            </a:r>
            <a:endParaRPr/>
          </a:p>
        </p:txBody>
      </p:sp>
      <p:sp>
        <p:nvSpPr>
          <p:cNvPr id="4034" name="Google Shape;4034;p42"/>
          <p:cNvSpPr txBox="1"/>
          <p:nvPr/>
        </p:nvSpPr>
        <p:spPr>
          <a:xfrm>
            <a:off x="117567" y="2476232"/>
            <a:ext cx="11871724" cy="593222"/>
          </a:xfrm>
          <a:prstGeom prst="rect">
            <a:avLst/>
          </a:prstGeom>
          <a:solidFill>
            <a:srgbClr val="FFC000"/>
          </a:solidFill>
          <a:ln>
            <a:noFill/>
          </a:ln>
        </p:spPr>
        <p:txBody>
          <a:bodyPr anchorCtr="0" anchor="ctr" bIns="45700" lIns="91425" spcFirstLastPara="1" rIns="91425" wrap="square" tIns="45700">
            <a:normAutofit fontScale="85000" lnSpcReduction="10000"/>
          </a:bodyPr>
          <a:lstStyle/>
          <a:p>
            <a:pPr indent="0" lvl="0" marL="0" marR="0" rtl="1" algn="r">
              <a:lnSpc>
                <a:spcPct val="90000"/>
              </a:lnSpc>
              <a:spcBef>
                <a:spcPts val="0"/>
              </a:spcBef>
              <a:spcAft>
                <a:spcPts val="0"/>
              </a:spcAft>
              <a:buNone/>
            </a:pPr>
            <a:r>
              <a:rPr b="0" i="0" lang="ar-MA" sz="3200" u="none" cap="none" strike="noStrike">
                <a:solidFill>
                  <a:schemeClr val="dk1"/>
                </a:solidFill>
                <a:latin typeface="Calibri"/>
                <a:ea typeface="Calibri"/>
                <a:cs typeface="Calibri"/>
                <a:sym typeface="Calibri"/>
              </a:rPr>
              <a:t>5- ضَعْ عَلامَةً أَمَامَ المَضْمُونِ الصَّحِيحِ لِلْجُمْلَةِ الآتِيَةِ : تَحْدُثُ الْفَيضانَاتُ نَتِيجَةَ هَشَاشَةِ الْبِنْيَةِ التَّحْتِيَّةِ</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4035" name="Google Shape;4035;p42"/>
          <p:cNvSpPr txBox="1"/>
          <p:nvPr/>
        </p:nvSpPr>
        <p:spPr>
          <a:xfrm>
            <a:off x="117567" y="1607869"/>
            <a:ext cx="11903740"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FF0000"/>
                </a:solidFill>
                <a:latin typeface="Calibri"/>
                <a:ea typeface="Calibri"/>
                <a:cs typeface="Calibri"/>
                <a:sym typeface="Calibri"/>
              </a:rPr>
              <a:t> </a:t>
            </a:r>
            <a:r>
              <a:rPr b="0" i="0" lang="ar-MA" sz="2700" u="none" cap="none" strike="noStrike">
                <a:solidFill>
                  <a:srgbClr val="FF0000"/>
                </a:solidFill>
                <a:latin typeface="Calibri"/>
                <a:ea typeface="Calibri"/>
                <a:cs typeface="Calibri"/>
                <a:sym typeface="Calibri"/>
              </a:rPr>
              <a:t>الجواب</a:t>
            </a:r>
            <a:r>
              <a:rPr b="0" i="0" lang="ar-MA" sz="2700" u="none" cap="none" strike="noStrike">
                <a:solidFill>
                  <a:schemeClr val="dk1"/>
                </a:solidFill>
                <a:latin typeface="Calibri"/>
                <a:ea typeface="Calibri"/>
                <a:cs typeface="Calibri"/>
                <a:sym typeface="Calibri"/>
              </a:rPr>
              <a:t>:  يَنْتُجُ عَنِ الْفَيْضَانَاتِ إِتْلَافُ الْمُمْتَلَكَاتِ، وَانْتِشَارُ الْأَوْبِئَةِ، وَتَشْرِيدُ السُّكَّانِ</a:t>
            </a:r>
            <a:r>
              <a:rPr b="1" i="0" lang="ar-MA" sz="2400" u="none" cap="none" strike="noStrike">
                <a:solidFill>
                  <a:srgbClr val="FF0000"/>
                </a:solidFill>
                <a:latin typeface="Calibri"/>
                <a:ea typeface="Calibri"/>
                <a:cs typeface="Calibri"/>
                <a:sym typeface="Calibri"/>
              </a:rPr>
              <a:t>.</a:t>
            </a:r>
            <a:endParaRPr b="1" i="0" sz="2400" u="none" cap="none" strike="noStrike">
              <a:solidFill>
                <a:srgbClr val="FF0000"/>
              </a:solidFill>
              <a:latin typeface="Calibri"/>
              <a:ea typeface="Calibri"/>
              <a:cs typeface="Calibri"/>
              <a:sym typeface="Calibri"/>
            </a:endParaRPr>
          </a:p>
        </p:txBody>
      </p:sp>
      <p:sp>
        <p:nvSpPr>
          <p:cNvPr id="4036" name="Google Shape;4036;p42"/>
          <p:cNvSpPr txBox="1"/>
          <p:nvPr/>
        </p:nvSpPr>
        <p:spPr>
          <a:xfrm>
            <a:off x="117568" y="4688066"/>
            <a:ext cx="11947117"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700" u="none" cap="none" strike="noStrike">
                <a:solidFill>
                  <a:schemeClr val="dk1"/>
                </a:solidFill>
                <a:latin typeface="Calibri"/>
                <a:ea typeface="Calibri"/>
                <a:cs typeface="Calibri"/>
                <a:sym typeface="Calibri"/>
              </a:rPr>
              <a:t>6- اِطْرَح السُّؤَالَ المُنَاسِبَ</a:t>
            </a:r>
            <a:r>
              <a:rPr b="1" i="0" lang="ar-MA" sz="3200" u="none" cap="none" strike="noStrike">
                <a:solidFill>
                  <a:srgbClr val="000000"/>
                </a:solidFill>
                <a:latin typeface="Calibri"/>
                <a:ea typeface="Calibri"/>
                <a:cs typeface="Calibri"/>
                <a:sym typeface="Calibri"/>
              </a:rPr>
              <a:t>؟ </a:t>
            </a:r>
            <a:endParaRPr b="1" i="0" sz="3200" u="none" cap="none" strike="noStrike">
              <a:solidFill>
                <a:srgbClr val="000000"/>
              </a:solidFill>
              <a:latin typeface="Calibri"/>
              <a:ea typeface="Calibri"/>
              <a:cs typeface="Calibri"/>
              <a:sym typeface="Calibri"/>
            </a:endParaRPr>
          </a:p>
        </p:txBody>
      </p:sp>
      <p:graphicFrame>
        <p:nvGraphicFramePr>
          <p:cNvPr id="4037" name="Google Shape;4037;p42"/>
          <p:cNvGraphicFramePr/>
          <p:nvPr/>
        </p:nvGraphicFramePr>
        <p:xfrm>
          <a:off x="251021" y="3828625"/>
          <a:ext cx="3000000" cy="3000000"/>
        </p:xfrm>
        <a:graphic>
          <a:graphicData uri="http://schemas.openxmlformats.org/drawingml/2006/table">
            <a:tbl>
              <a:tblPr bandRow="1" firstRow="1">
                <a:noFill/>
                <a:tableStyleId>{E458F446-9232-4B06-8365-E0C339125C96}</a:tableStyleId>
              </a:tblPr>
              <a:tblGrid>
                <a:gridCol w="513200"/>
                <a:gridCol w="3846975"/>
                <a:gridCol w="391875"/>
                <a:gridCol w="3409400"/>
                <a:gridCol w="431075"/>
                <a:gridCol w="3097425"/>
              </a:tblGrid>
              <a:tr h="370850">
                <a:tc>
                  <a:txBody>
                    <a:bodyPr/>
                    <a:lstStyle/>
                    <a:p>
                      <a:pPr indent="0" lvl="0" marL="0" marR="0" rtl="0" algn="l">
                        <a:spcBef>
                          <a:spcPts val="0"/>
                        </a:spcBef>
                        <a:spcAft>
                          <a:spcPts val="0"/>
                        </a:spcAft>
                        <a:buNone/>
                      </a:pPr>
                      <a:r>
                        <a:t/>
                      </a:r>
                      <a:endParaRPr sz="1800"/>
                    </a:p>
                  </a:txBody>
                  <a:tcPr marT="45725" marB="45725" marR="91450" marL="91450">
                    <a:solidFill>
                      <a:srgbClr val="FF0000"/>
                    </a:solidFill>
                  </a:tcPr>
                </a:tc>
                <a:tc>
                  <a:txBody>
                    <a:bodyPr/>
                    <a:lstStyle/>
                    <a:p>
                      <a:pPr indent="0" lvl="0" marL="0" marR="0" rtl="1" algn="r">
                        <a:spcBef>
                          <a:spcPts val="0"/>
                        </a:spcBef>
                        <a:spcAft>
                          <a:spcPts val="0"/>
                        </a:spcAft>
                        <a:buNone/>
                      </a:pPr>
                      <a:r>
                        <a:rPr lang="ar-MA" sz="2000">
                          <a:solidFill>
                            <a:srgbClr val="FF0000"/>
                          </a:solidFill>
                          <a:latin typeface="Calibri"/>
                          <a:ea typeface="Calibri"/>
                          <a:cs typeface="Calibri"/>
                          <a:sym typeface="Calibri"/>
                        </a:rPr>
                        <a:t>تَحْدُثُ الْفَيْضَانَات بسبب  ضعف المرافق الأساسية  مثل شبكات التطهير</a:t>
                      </a:r>
                      <a:endParaRPr sz="2000">
                        <a:solidFill>
                          <a:srgbClr val="FF0000"/>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lang="ar-MA" sz="2000">
                          <a:solidFill>
                            <a:schemeClr val="dk1"/>
                          </a:solidFill>
                          <a:latin typeface="Calibri"/>
                          <a:ea typeface="Calibri"/>
                          <a:cs typeface="Calibri"/>
                          <a:sym typeface="Calibri"/>
                        </a:rPr>
                        <a:t>تَحْدُثُ الْفَيْضَانَات بسبب  ذوبان الجليد</a:t>
                      </a:r>
                      <a:endParaRPr sz="2000">
                        <a:solidFill>
                          <a:schemeClr val="dk1"/>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rPr lang="ar-MA" sz="2000">
                          <a:solidFill>
                            <a:schemeClr val="dk1"/>
                          </a:solidFill>
                          <a:latin typeface="Calibri"/>
                          <a:ea typeface="Calibri"/>
                          <a:cs typeface="Calibri"/>
                          <a:sym typeface="Calibri"/>
                        </a:rPr>
                        <a:t>تَحْدُثُ الْفَيْضَانَات بسبب  الأمطار</a:t>
                      </a:r>
                      <a:endParaRPr sz="2000">
                        <a:solidFill>
                          <a:schemeClr val="dk1"/>
                        </a:solidFill>
                        <a:latin typeface="Calibri"/>
                        <a:ea typeface="Calibri"/>
                        <a:cs typeface="Calibri"/>
                        <a:sym typeface="Calibri"/>
                      </a:endParaRPr>
                    </a:p>
                  </a:txBody>
                  <a:tcPr marT="45725" marB="45725" marR="91450" marL="91450"/>
                </a:tc>
              </a:tr>
            </a:tbl>
          </a:graphicData>
        </a:graphic>
      </p:graphicFrame>
      <p:sp>
        <p:nvSpPr>
          <p:cNvPr id="4038" name="Google Shape;4038;p42"/>
          <p:cNvSpPr/>
          <p:nvPr/>
        </p:nvSpPr>
        <p:spPr>
          <a:xfrm>
            <a:off x="339637" y="5333662"/>
            <a:ext cx="10027235" cy="923330"/>
          </a:xfrm>
          <a:prstGeom prst="rect">
            <a:avLst/>
          </a:prstGeom>
          <a:solidFill>
            <a:schemeClr val="lt1"/>
          </a:solidFill>
          <a:ln>
            <a:noFill/>
          </a:ln>
        </p:spPr>
        <p:txBody>
          <a:bodyPr anchorCtr="0" anchor="t" bIns="45700" lIns="91425" spcFirstLastPara="1" rIns="91425" wrap="square" tIns="45700">
            <a:spAutoFit/>
          </a:bodyPr>
          <a:lstStyle/>
          <a:p>
            <a:pPr indent="-190500" lvl="0" marL="0" marR="0" rtl="1" algn="r">
              <a:spcBef>
                <a:spcPts val="0"/>
              </a:spcBef>
              <a:spcAft>
                <a:spcPts val="0"/>
              </a:spcAft>
              <a:buClr>
                <a:srgbClr val="000000"/>
              </a:buClr>
              <a:buSzPts val="3000"/>
              <a:buFont typeface="Arial"/>
              <a:buChar char="•"/>
            </a:pPr>
            <a:r>
              <a:rPr b="0" i="0" lang="ar-MA" sz="2700" u="none" cap="none" strike="noStrike">
                <a:solidFill>
                  <a:srgbClr val="FF0000"/>
                </a:solidFill>
                <a:latin typeface="Calibri"/>
                <a:ea typeface="Calibri"/>
                <a:cs typeface="Calibri"/>
                <a:sym typeface="Calibri"/>
              </a:rPr>
              <a:t>السؤال:.  ما سبب حدوث الفيضانات؟</a:t>
            </a:r>
            <a:endParaRPr/>
          </a:p>
          <a:p>
            <a:pPr indent="-190500" lvl="0" marL="0" marR="0" rtl="1" algn="r">
              <a:spcBef>
                <a:spcPts val="0"/>
              </a:spcBef>
              <a:spcAft>
                <a:spcPts val="0"/>
              </a:spcAft>
              <a:buClr>
                <a:srgbClr val="000000"/>
              </a:buClr>
              <a:buSzPts val="3000"/>
              <a:buFont typeface="Arial"/>
              <a:buChar char="•"/>
            </a:pPr>
            <a:r>
              <a:rPr b="0" i="0" lang="ar-MA" sz="2700" u="none" cap="none" strike="noStrike">
                <a:solidFill>
                  <a:schemeClr val="dk1"/>
                </a:solidFill>
                <a:latin typeface="Calibri"/>
                <a:ea typeface="Calibri"/>
                <a:cs typeface="Calibri"/>
                <a:sym typeface="Calibri"/>
              </a:rPr>
              <a:t> الجواب: تَحْدُثُ الْفَيْضَانَات بسبب  غِيَابِ الْإِنْذَارِ الْمُبَكِّرِ بوقوعها</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pic>
        <p:nvPicPr>
          <p:cNvPr descr="Image générée" id="4039" name="Google Shape;4039;p42"/>
          <p:cNvPicPr preferRelativeResize="0"/>
          <p:nvPr/>
        </p:nvPicPr>
        <p:blipFill rotWithShape="1">
          <a:blip r:embed="rId4">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3" name="Shape 4043"/>
        <p:cNvGrpSpPr/>
        <p:nvPr/>
      </p:nvGrpSpPr>
      <p:grpSpPr>
        <a:xfrm>
          <a:off x="0" y="0"/>
          <a:ext cx="0" cy="0"/>
          <a:chOff x="0" y="0"/>
          <a:chExt cx="0" cy="0"/>
        </a:xfrm>
      </p:grpSpPr>
      <p:sp>
        <p:nvSpPr>
          <p:cNvPr id="4044" name="Google Shape;4044;p43"/>
          <p:cNvSpPr txBox="1"/>
          <p:nvPr/>
        </p:nvSpPr>
        <p:spPr>
          <a:xfrm>
            <a:off x="46397" y="6754"/>
            <a:ext cx="12145615" cy="979914"/>
          </a:xfrm>
          <a:prstGeom prst="rect">
            <a:avLst/>
          </a:prstGeom>
          <a:solidFill>
            <a:srgbClr val="F2F2F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F7F7F"/>
              </a:buClr>
              <a:buSzPts val="1800"/>
              <a:buFont typeface="Calibri"/>
              <a:buNone/>
            </a:pPr>
            <a:r>
              <a:rPr b="1" i="0" lang="ar-MA" sz="1800" u="none" cap="none" strike="noStrike">
                <a:solidFill>
                  <a:srgbClr val="7F7F7F"/>
                </a:solidFill>
                <a:latin typeface="Calibri"/>
                <a:ea typeface="Calibri"/>
                <a:cs typeface="Calibri"/>
                <a:sym typeface="Calibri"/>
              </a:rPr>
              <a:t>           التقويم الذاتي: أقوم أدائي في الفهم  القرائي ذاتيا.</a:t>
            </a:r>
            <a:endParaRPr b="1" i="0" sz="1800" u="none" cap="none" strike="noStrike">
              <a:solidFill>
                <a:srgbClr val="7F7F7F"/>
              </a:solidFill>
              <a:latin typeface="Calibri"/>
              <a:ea typeface="Calibri"/>
              <a:cs typeface="Calibri"/>
              <a:sym typeface="Calibri"/>
            </a:endParaRPr>
          </a:p>
        </p:txBody>
      </p:sp>
      <p:sp>
        <p:nvSpPr>
          <p:cNvPr id="4045" name="Google Shape;4045;p43"/>
          <p:cNvSpPr txBox="1"/>
          <p:nvPr/>
        </p:nvSpPr>
        <p:spPr>
          <a:xfrm>
            <a:off x="46387" y="548620"/>
            <a:ext cx="11776364" cy="163120"/>
          </a:xfrm>
          <a:prstGeom prst="rect">
            <a:avLst/>
          </a:prstGeom>
          <a:solidFill>
            <a:srgbClr val="F2F2F2"/>
          </a:solid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يطلب الأستاذ من التلاميذ أن يقوموا أداءهم  في الفهم القرائي ذاتيا بوضع دائرة أمام الرمز الموافق في الجهة الخاصة بذلك على الكراسة.  </a:t>
            </a:r>
            <a:endParaRPr b="0" i="0" sz="1400" u="none" cap="none" strike="noStrike">
              <a:solidFill>
                <a:srgbClr val="7F7F7F"/>
              </a:solidFill>
              <a:latin typeface="Calibri"/>
              <a:ea typeface="Calibri"/>
              <a:cs typeface="Calibri"/>
              <a:sym typeface="Calibri"/>
            </a:endParaRPr>
          </a:p>
        </p:txBody>
      </p:sp>
      <p:sp>
        <p:nvSpPr>
          <p:cNvPr id="4046" name="Google Shape;4046;p43"/>
          <p:cNvSpPr/>
          <p:nvPr/>
        </p:nvSpPr>
        <p:spPr>
          <a:xfrm>
            <a:off x="208016" y="986684"/>
            <a:ext cx="11663389" cy="891559"/>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0" i="0" lang="ar-MA" sz="2800" u="none" cap="none" strike="noStrike">
                <a:solidFill>
                  <a:schemeClr val="lt1"/>
                </a:solidFill>
                <a:latin typeface="Calibri"/>
                <a:ea typeface="Calibri"/>
                <a:cs typeface="Calibri"/>
                <a:sym typeface="Calibri"/>
              </a:rPr>
              <a:t>أحرص على التقويم الذاتي المنتظم لأدائي في الفهم القرائي وفق المعايير المثبتة بالكراسة ص 28</a:t>
            </a:r>
            <a:endParaRPr b="0" i="0" sz="2800" u="none" cap="none" strike="noStrike">
              <a:solidFill>
                <a:schemeClr val="lt1"/>
              </a:solidFill>
              <a:latin typeface="Calibri"/>
              <a:ea typeface="Calibri"/>
              <a:cs typeface="Calibri"/>
              <a:sym typeface="Calibri"/>
            </a:endParaRPr>
          </a:p>
        </p:txBody>
      </p:sp>
      <p:pic>
        <p:nvPicPr>
          <p:cNvPr descr="C:\Users\HP\Desktop\طارل 2025-2026\الوثائق المنجزة\الكراسات\الفه اللبنة 2.png" id="4047" name="Google Shape;4047;p43"/>
          <p:cNvPicPr preferRelativeResize="0"/>
          <p:nvPr/>
        </p:nvPicPr>
        <p:blipFill rotWithShape="1">
          <a:blip r:embed="rId3">
            <a:alphaModFix/>
          </a:blip>
          <a:srcRect b="0" l="0" r="0" t="0"/>
          <a:stretch/>
        </p:blipFill>
        <p:spPr>
          <a:xfrm>
            <a:off x="971252" y="1964726"/>
            <a:ext cx="9926637" cy="4345589"/>
          </a:xfrm>
          <a:prstGeom prst="rect">
            <a:avLst/>
          </a:prstGeom>
          <a:noFill/>
          <a:ln>
            <a:noFill/>
          </a:ln>
        </p:spPr>
      </p:pic>
      <p:pic>
        <p:nvPicPr>
          <p:cNvPr descr="Image générée" id="4048" name="Google Shape;4048;p43"/>
          <p:cNvPicPr preferRelativeResize="0"/>
          <p:nvPr/>
        </p:nvPicPr>
        <p:blipFill rotWithShape="1">
          <a:blip r:embed="rId4">
            <a:alphaModFix/>
          </a:blip>
          <a:srcRect b="61972" l="3539" r="75793" t="24327"/>
          <a:stretch/>
        </p:blipFill>
        <p:spPr>
          <a:xfrm>
            <a:off x="11399581" y="16"/>
            <a:ext cx="792431" cy="79108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2" name="Shape 4052"/>
        <p:cNvGrpSpPr/>
        <p:nvPr/>
      </p:nvGrpSpPr>
      <p:grpSpPr>
        <a:xfrm>
          <a:off x="0" y="0"/>
          <a:ext cx="0" cy="0"/>
          <a:chOff x="0" y="0"/>
          <a:chExt cx="0" cy="0"/>
        </a:xfrm>
      </p:grpSpPr>
      <p:grpSp>
        <p:nvGrpSpPr>
          <p:cNvPr id="4053" name="Google Shape;4053;p44"/>
          <p:cNvGrpSpPr/>
          <p:nvPr/>
        </p:nvGrpSpPr>
        <p:grpSpPr>
          <a:xfrm>
            <a:off x="5241871" y="1706886"/>
            <a:ext cx="5467498" cy="3711725"/>
            <a:chOff x="1715066" y="1103461"/>
            <a:chExt cx="5717724" cy="3124203"/>
          </a:xfrm>
        </p:grpSpPr>
        <p:sp>
          <p:nvSpPr>
            <p:cNvPr id="4054" name="Google Shape;4054;p4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055" name="Google Shape;4055;p4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056" name="Google Shape;4056;p44"/>
          <p:cNvSpPr txBox="1"/>
          <p:nvPr/>
        </p:nvSpPr>
        <p:spPr>
          <a:xfrm>
            <a:off x="5381468" y="1945420"/>
            <a:ext cx="5400765" cy="292310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900" u="none" cap="none" strike="noStrike">
                <a:solidFill>
                  <a:srgbClr val="000000"/>
                </a:solidFill>
                <a:latin typeface="Calibri"/>
                <a:ea typeface="Calibri"/>
                <a:cs typeface="Calibri"/>
                <a:sym typeface="Calibri"/>
              </a:rPr>
              <a:t>النشاط الرابع</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أُوَظِّفُ وأَسْتَثمِرُ</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Arial"/>
                <a:ea typeface="Arial"/>
                <a:cs typeface="Arial"/>
                <a:sym typeface="Arial"/>
              </a:rPr>
              <a:t>5 دقائق</a:t>
            </a:r>
            <a:endParaRPr b="1" i="0" sz="4800" u="none" cap="none" strike="noStrike">
              <a:solidFill>
                <a:srgbClr val="44546A"/>
              </a:solidFill>
              <a:latin typeface="Calibri"/>
              <a:ea typeface="Calibri"/>
              <a:cs typeface="Calibri"/>
              <a:sym typeface="Calibri"/>
            </a:endParaRPr>
          </a:p>
        </p:txBody>
      </p:sp>
      <p:pic>
        <p:nvPicPr>
          <p:cNvPr id="4057" name="Google Shape;4057;p44"/>
          <p:cNvPicPr preferRelativeResize="0"/>
          <p:nvPr/>
        </p:nvPicPr>
        <p:blipFill rotWithShape="1">
          <a:blip r:embed="rId3">
            <a:alphaModFix/>
          </a:blip>
          <a:srcRect b="0" l="0" r="0" t="0"/>
          <a:stretch/>
        </p:blipFill>
        <p:spPr>
          <a:xfrm>
            <a:off x="1585878" y="2230444"/>
            <a:ext cx="2870008" cy="269733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1" name="Shape 4061"/>
        <p:cNvGrpSpPr/>
        <p:nvPr/>
      </p:nvGrpSpPr>
      <p:grpSpPr>
        <a:xfrm>
          <a:off x="0" y="0"/>
          <a:ext cx="0" cy="0"/>
          <a:chOff x="0" y="0"/>
          <a:chExt cx="0" cy="0"/>
        </a:xfrm>
      </p:grpSpPr>
      <p:sp>
        <p:nvSpPr>
          <p:cNvPr id="4062" name="Google Shape;4062;p45"/>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63" name="Google Shape;4063;p45"/>
          <p:cNvSpPr txBox="1"/>
          <p:nvPr/>
        </p:nvSpPr>
        <p:spPr>
          <a:xfrm>
            <a:off x="729977" y="440707"/>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يوجه الأستاذ التلاميذ توظيف تعلماتهم السابقة لإنتاج جمل تفسيرية على غرار الجملة المقترحة. </a:t>
            </a:r>
            <a:endParaRPr b="0" i="0" sz="1400" u="none" cap="none" strike="noStrike">
              <a:solidFill>
                <a:srgbClr val="AEABAB"/>
              </a:solidFill>
              <a:latin typeface="Calibri"/>
              <a:ea typeface="Calibri"/>
              <a:cs typeface="Calibri"/>
              <a:sym typeface="Calibri"/>
            </a:endParaRPr>
          </a:p>
        </p:txBody>
      </p:sp>
      <p:sp>
        <p:nvSpPr>
          <p:cNvPr id="4064" name="Google Shape;4064;p45"/>
          <p:cNvSpPr txBox="1"/>
          <p:nvPr/>
        </p:nvSpPr>
        <p:spPr>
          <a:xfrm>
            <a:off x="332509" y="67622"/>
            <a:ext cx="10468339" cy="292443"/>
          </a:xfrm>
          <a:prstGeom prst="rect">
            <a:avLst/>
          </a:prstGeom>
          <a:noFill/>
          <a:ln>
            <a:noFill/>
          </a:ln>
        </p:spPr>
        <p:txBody>
          <a:bodyPr anchorCtr="0" anchor="ctr" bIns="45700" lIns="91425" spcFirstLastPara="1" rIns="91425" wrap="square" tIns="45700">
            <a:normAutofit fontScale="90000" lnSpcReduction="20000"/>
          </a:bodyPr>
          <a:lstStyle/>
          <a:p>
            <a:pPr indent="0" lvl="0" marL="0" marR="0" rtl="1" algn="r">
              <a:lnSpc>
                <a:spcPct val="90000"/>
              </a:lnSpc>
              <a:spcBef>
                <a:spcPts val="0"/>
              </a:spcBef>
              <a:spcAft>
                <a:spcPts val="0"/>
              </a:spcAft>
              <a:buClr>
                <a:srgbClr val="757070"/>
              </a:buClr>
              <a:buSzPct val="111111"/>
              <a:buFont typeface="Calibri"/>
              <a:buNone/>
            </a:pPr>
            <a:r>
              <a:rPr b="1" i="0" lang="ar-MA" sz="2000" u="none" cap="none" strike="noStrike">
                <a:solidFill>
                  <a:srgbClr val="757070"/>
                </a:solidFill>
                <a:latin typeface="Calibri"/>
                <a:ea typeface="Calibri"/>
                <a:cs typeface="Calibri"/>
                <a:sym typeface="Calibri"/>
              </a:rPr>
              <a:t>الآن، سنوظف تعلماتنا في إنتاج جمل تفسيرية</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4065" name="Google Shape;4065;p45"/>
          <p:cNvPicPr preferRelativeResize="0"/>
          <p:nvPr/>
        </p:nvPicPr>
        <p:blipFill rotWithShape="1">
          <a:blip r:embed="rId3">
            <a:alphaModFix/>
          </a:blip>
          <a:srcRect b="0" l="0" r="0" t="0"/>
          <a:stretch/>
        </p:blipFill>
        <p:spPr>
          <a:xfrm>
            <a:off x="84709" y="18617"/>
            <a:ext cx="702643" cy="702642"/>
          </a:xfrm>
          <a:prstGeom prst="rect">
            <a:avLst/>
          </a:prstGeom>
          <a:noFill/>
          <a:ln>
            <a:noFill/>
          </a:ln>
        </p:spPr>
      </p:pic>
      <p:sp>
        <p:nvSpPr>
          <p:cNvPr id="4066" name="Google Shape;4066;p45"/>
          <p:cNvSpPr txBox="1"/>
          <p:nvPr/>
        </p:nvSpPr>
        <p:spPr>
          <a:xfrm>
            <a:off x="332512" y="1143621"/>
            <a:ext cx="11263277" cy="193899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rgbClr val="000000"/>
                </a:solidFill>
                <a:latin typeface="Calibri"/>
                <a:ea typeface="Calibri"/>
                <a:cs typeface="Calibri"/>
                <a:sym typeface="Calibri"/>
              </a:rPr>
              <a:t>1-أُرَكِّبُ جُمَلَةً مُفيدةً مُسْتَثْمِرًا رَصِيدِي فِي التَّفْسِيرِ، عَلَى غِرَار: </a:t>
            </a:r>
            <a:endParaRPr b="0" i="0" sz="2400" u="none" cap="none" strike="noStrike">
              <a:solidFill>
                <a:srgbClr val="000000"/>
              </a:solidFill>
              <a:latin typeface="Calibri"/>
              <a:ea typeface="Calibri"/>
              <a:cs typeface="Calibri"/>
              <a:sym typeface="Calibri"/>
            </a:endParaRPr>
          </a:p>
          <a:p>
            <a:pPr indent="0" lvl="0" marL="0" marR="0" rtl="1" algn="r">
              <a:spcBef>
                <a:spcPts val="0"/>
              </a:spcBef>
              <a:spcAft>
                <a:spcPts val="0"/>
              </a:spcAft>
              <a:buNone/>
            </a:pPr>
            <a:r>
              <a:t/>
            </a:r>
            <a:endParaRPr b="1" i="0" sz="2400" u="none" cap="none" strike="noStrike">
              <a:solidFill>
                <a:srgbClr val="000000"/>
              </a:solidFill>
              <a:latin typeface="Calibri"/>
              <a:ea typeface="Calibri"/>
              <a:cs typeface="Calibri"/>
              <a:sym typeface="Calibri"/>
            </a:endParaRPr>
          </a:p>
          <a:p>
            <a:pPr indent="0" lvl="0" marL="0" marR="0" rtl="1" algn="r">
              <a:spcBef>
                <a:spcPts val="0"/>
              </a:spcBef>
              <a:spcAft>
                <a:spcPts val="0"/>
              </a:spcAft>
              <a:buNone/>
            </a:pPr>
            <a:r>
              <a:rPr b="0" i="0" lang="ar-MA" sz="2400" u="none" cap="none" strike="noStrike">
                <a:solidFill>
                  <a:srgbClr val="FF0000"/>
                </a:solidFill>
                <a:latin typeface="Calibri"/>
                <a:ea typeface="Calibri"/>
                <a:cs typeface="Calibri"/>
                <a:sym typeface="Calibri"/>
              </a:rPr>
              <a:t>الْفَيَضَاناتُ هِيَ زِيَادَةٌ مفاجئَةٌ فِي مَنْسُوبِ المِيَاهِ ،نَتِيجَةَ هُطُولِ أَمْطَارٍ غَزِيرَةٍ، وَتَتَسَبَّبُ فِي إِتْلَافِ المُمْتَلَكَاتِ وَتَشْرِيدِ السُّكَّانِ.</a:t>
            </a:r>
            <a:endParaRPr/>
          </a:p>
          <a:p>
            <a:pPr indent="0" lvl="0" marL="0" marR="0" rtl="1" algn="l">
              <a:spcBef>
                <a:spcPts val="0"/>
              </a:spcBef>
              <a:spcAft>
                <a:spcPts val="0"/>
              </a:spcAft>
              <a:buClr>
                <a:srgbClr val="000000"/>
              </a:buClr>
              <a:buSzPts val="2400"/>
              <a:buFont typeface="Arial"/>
              <a:buNone/>
            </a:pPr>
            <a:r>
              <a:rPr b="1" i="0" lang="ar-MA" sz="2400" u="none" cap="none" strike="noStrike">
                <a:solidFill>
                  <a:srgbClr val="FF0000"/>
                </a:solidFill>
                <a:latin typeface="Calibri"/>
                <a:ea typeface="Calibri"/>
                <a:cs typeface="Calibri"/>
                <a:sym typeface="Calibri"/>
              </a:rPr>
              <a:t>.</a:t>
            </a:r>
            <a:endParaRPr b="1" i="0" sz="2400" u="none" cap="none" strike="noStrike">
              <a:solidFill>
                <a:srgbClr val="FF0000"/>
              </a:solidFill>
              <a:latin typeface="Calibri"/>
              <a:ea typeface="Calibri"/>
              <a:cs typeface="Calibri"/>
              <a:sym typeface="Calibri"/>
            </a:endParaRPr>
          </a:p>
        </p:txBody>
      </p:sp>
      <p:graphicFrame>
        <p:nvGraphicFramePr>
          <p:cNvPr id="4067" name="Google Shape;4067;p45"/>
          <p:cNvGraphicFramePr/>
          <p:nvPr/>
        </p:nvGraphicFramePr>
        <p:xfrm>
          <a:off x="363254" y="2736486"/>
          <a:ext cx="3000000" cy="3000000"/>
        </p:xfrm>
        <a:graphic>
          <a:graphicData uri="http://schemas.openxmlformats.org/drawingml/2006/table">
            <a:tbl>
              <a:tblPr>
                <a:noFill/>
                <a:tableStyleId>{50778B7A-2342-4DDA-896A-11D4364E8882}</a:tableStyleId>
              </a:tblPr>
              <a:tblGrid>
                <a:gridCol w="3488300"/>
                <a:gridCol w="3144975"/>
                <a:gridCol w="4876800"/>
              </a:tblGrid>
              <a:tr h="231775">
                <a:tc>
                  <a:txBody>
                    <a:bodyPr/>
                    <a:lstStyle/>
                    <a:p>
                      <a:pPr indent="0" lvl="0" marL="0" marR="0" rtl="1" algn="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وَتَتَسَبَّبُ فِي إِتْلَافِ المُمْتَلَكَات</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نَتِيجَةَ هُطُولِ أَمْطَارٍ غَزِيرَةٍ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الْفَيَضَاناتُ هِيَ زِيَادَةٌ مفاجئَةٌ فِي مَنْسُوبِ المِيَاهِ </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300000"/>
                        </a:lnSpc>
                        <a:spcBef>
                          <a:spcPts val="0"/>
                        </a:spcBef>
                        <a:spcAft>
                          <a:spcPts val="0"/>
                        </a:spcAft>
                        <a:buNone/>
                      </a:pPr>
                      <a:r>
                        <a:rPr b="0" i="0" lang="ar-MA" sz="2400" u="none" cap="none" strike="noStrike">
                          <a:solidFill>
                            <a:srgbClr val="000000"/>
                          </a:solidFill>
                          <a:latin typeface="Calibri"/>
                          <a:ea typeface="Calibri"/>
                          <a:cs typeface="Calibri"/>
                          <a:sym typeface="Calibri"/>
                        </a:rPr>
                        <a:t>وتسبب .................</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0" i="0" lang="ar-MA" sz="2400" u="none" cap="none" strike="noStrike">
                          <a:solidFill>
                            <a:srgbClr val="000000"/>
                          </a:solidFill>
                          <a:latin typeface="Calibri"/>
                          <a:ea typeface="Calibri"/>
                          <a:cs typeface="Calibri"/>
                          <a:sym typeface="Calibri"/>
                        </a:rPr>
                        <a:t>نتيجة......................</a:t>
                      </a:r>
                      <a:endParaRPr b="0" i="0" sz="1800" u="none" cap="none" strike="noStrike">
                        <a:solidFill>
                          <a:srgbClr val="000000"/>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0" i="0" lang="ar-MA" sz="2400" u="none" cap="none" strike="noStrike">
                          <a:solidFill>
                            <a:srgbClr val="000000"/>
                          </a:solidFill>
                          <a:latin typeface="Calibri"/>
                          <a:ea typeface="Calibri"/>
                          <a:cs typeface="Calibri"/>
                          <a:sym typeface="Calibri"/>
                        </a:rPr>
                        <a:t>..................هي ....................</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Image générée" id="4068" name="Google Shape;4068;p45"/>
          <p:cNvPicPr preferRelativeResize="0"/>
          <p:nvPr/>
        </p:nvPicPr>
        <p:blipFill rotWithShape="1">
          <a:blip r:embed="rId4">
            <a:alphaModFix/>
          </a:blip>
          <a:srcRect b="61972" l="3539" r="75793" t="24327"/>
          <a:stretch/>
        </p:blipFill>
        <p:spPr>
          <a:xfrm>
            <a:off x="11334511" y="-11895"/>
            <a:ext cx="792431" cy="791083"/>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2" name="Shape 4072"/>
        <p:cNvGrpSpPr/>
        <p:nvPr/>
      </p:nvGrpSpPr>
      <p:grpSpPr>
        <a:xfrm>
          <a:off x="0" y="0"/>
          <a:ext cx="0" cy="0"/>
          <a:chOff x="0" y="0"/>
          <a:chExt cx="0" cy="0"/>
        </a:xfrm>
      </p:grpSpPr>
      <p:pic>
        <p:nvPicPr>
          <p:cNvPr descr="Image générée" id="4073" name="Google Shape;4073;p46"/>
          <p:cNvPicPr preferRelativeResize="0"/>
          <p:nvPr/>
        </p:nvPicPr>
        <p:blipFill rotWithShape="1">
          <a:blip r:embed="rId3">
            <a:alphaModFix/>
          </a:blip>
          <a:srcRect b="61972" l="3539" r="75793" t="24327"/>
          <a:stretch/>
        </p:blipFill>
        <p:spPr>
          <a:xfrm>
            <a:off x="11307267" y="9878"/>
            <a:ext cx="731495" cy="730250"/>
          </a:xfrm>
          <a:prstGeom prst="rect">
            <a:avLst/>
          </a:prstGeom>
          <a:noFill/>
          <a:ln>
            <a:noFill/>
          </a:ln>
        </p:spPr>
      </p:pic>
      <p:sp>
        <p:nvSpPr>
          <p:cNvPr id="4074" name="Google Shape;4074;p46"/>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75" name="Google Shape;4075;p46"/>
          <p:cNvSpPr txBox="1"/>
          <p:nvPr/>
        </p:nvSpPr>
        <p:spPr>
          <a:xfrm>
            <a:off x="670549" y="409227"/>
            <a:ext cx="10659631" cy="292443"/>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AEABAB"/>
              </a:buClr>
              <a:buSzPts val="1400"/>
              <a:buFont typeface="Arial"/>
              <a:buNone/>
            </a:pPr>
            <a:r>
              <a:rPr b="0" i="0" lang="ar-MA" sz="1400" u="none" cap="none" strike="noStrike">
                <a:solidFill>
                  <a:srgbClr val="7F7F7F"/>
                </a:solidFill>
                <a:latin typeface="Calibri"/>
                <a:ea typeface="Calibri"/>
                <a:cs typeface="Calibri"/>
                <a:sym typeface="Calibri"/>
              </a:rPr>
              <a:t>يطلب الأستاذ من  التلاميذ تقديم أجوبتهم، ويحرص على تصحيح الأخطاء وتوثيق أجوبة نموذجية على السبورة. وتناوب التلاميذ الذين لم يقدموا أجوبة صحيحة  على</a:t>
            </a:r>
            <a:r>
              <a:rPr b="0" i="0" lang="ar-MA" sz="1400" u="sng" cap="none" strike="noStrike">
                <a:solidFill>
                  <a:srgbClr val="FF0000"/>
                </a:solidFill>
                <a:latin typeface="Calibri"/>
                <a:ea typeface="Calibri"/>
                <a:cs typeface="Calibri"/>
                <a:sym typeface="Calibri"/>
              </a:rPr>
              <a:t> قراءتها</a:t>
            </a:r>
            <a:r>
              <a:rPr b="0" i="0" lang="ar-MA" sz="1400" u="none" cap="none" strike="noStrike">
                <a:solidFill>
                  <a:srgbClr val="7F7F7F"/>
                </a:solidFill>
                <a:latin typeface="Calibri"/>
                <a:ea typeface="Calibri"/>
                <a:cs typeface="Calibri"/>
                <a:sym typeface="Calibri"/>
              </a:rPr>
              <a:t>. </a:t>
            </a:r>
            <a:endParaRPr/>
          </a:p>
        </p:txBody>
      </p:sp>
      <p:sp>
        <p:nvSpPr>
          <p:cNvPr id="4076" name="Google Shape;4076;p46"/>
          <p:cNvSpPr txBox="1"/>
          <p:nvPr/>
        </p:nvSpPr>
        <p:spPr>
          <a:xfrm>
            <a:off x="4060890" y="38431"/>
            <a:ext cx="7344465" cy="49477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11111"/>
              <a:buFont typeface="Calibri"/>
              <a:buNone/>
            </a:pPr>
            <a:r>
              <a:rPr b="1" i="0" lang="ar-MA" sz="1600" u="none" cap="none" strike="noStrike">
                <a:solidFill>
                  <a:srgbClr val="7F7F7F"/>
                </a:solidFill>
                <a:latin typeface="Calibri"/>
                <a:ea typeface="Calibri"/>
                <a:cs typeface="Calibri"/>
                <a:sym typeface="Calibri"/>
              </a:rPr>
              <a:t>هيا لنراجع معا الأجوبة المقترحة من قبلكم. </a:t>
            </a:r>
            <a:endParaRPr/>
          </a:p>
        </p:txBody>
      </p:sp>
      <p:pic>
        <p:nvPicPr>
          <p:cNvPr descr="Image générée" id="4077" name="Google Shape;4077;p46"/>
          <p:cNvPicPr preferRelativeResize="0"/>
          <p:nvPr/>
        </p:nvPicPr>
        <p:blipFill rotWithShape="1">
          <a:blip r:embed="rId4">
            <a:alphaModFix/>
          </a:blip>
          <a:srcRect b="41629" l="3381" r="70997" t="42119"/>
          <a:stretch/>
        </p:blipFill>
        <p:spPr>
          <a:xfrm>
            <a:off x="18965" y="55481"/>
            <a:ext cx="732016" cy="696482"/>
          </a:xfrm>
          <a:prstGeom prst="rect">
            <a:avLst/>
          </a:prstGeom>
          <a:noFill/>
          <a:ln>
            <a:noFill/>
          </a:ln>
        </p:spPr>
      </p:pic>
      <p:sp>
        <p:nvSpPr>
          <p:cNvPr id="4078" name="Google Shape;4078;p46"/>
          <p:cNvSpPr txBox="1"/>
          <p:nvPr/>
        </p:nvSpPr>
        <p:spPr>
          <a:xfrm>
            <a:off x="332512" y="1143621"/>
            <a:ext cx="11263277" cy="193899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rgbClr val="000000"/>
                </a:solidFill>
                <a:latin typeface="Calibri"/>
                <a:ea typeface="Calibri"/>
                <a:cs typeface="Calibri"/>
                <a:sym typeface="Calibri"/>
              </a:rPr>
              <a:t>1-أُرَكِّبُ جُمَلَةً مُفيدةً مُسْتَثْمِرًا رَصِيدِي فِي التَّفْسِيرِ، عَلَى غِرَار: </a:t>
            </a:r>
            <a:endParaRPr b="0" i="0" sz="2400" u="none" cap="none" strike="noStrike">
              <a:solidFill>
                <a:srgbClr val="000000"/>
              </a:solidFill>
              <a:latin typeface="Calibri"/>
              <a:ea typeface="Calibri"/>
              <a:cs typeface="Calibri"/>
              <a:sym typeface="Calibri"/>
            </a:endParaRPr>
          </a:p>
          <a:p>
            <a:pPr indent="0" lvl="0" marL="0" marR="0" rtl="1" algn="r">
              <a:spcBef>
                <a:spcPts val="0"/>
              </a:spcBef>
              <a:spcAft>
                <a:spcPts val="0"/>
              </a:spcAft>
              <a:buNone/>
            </a:pPr>
            <a:r>
              <a:t/>
            </a:r>
            <a:endParaRPr b="1" i="0" sz="2400" u="none" cap="none" strike="noStrike">
              <a:solidFill>
                <a:srgbClr val="000000"/>
              </a:solidFill>
              <a:latin typeface="Calibri"/>
              <a:ea typeface="Calibri"/>
              <a:cs typeface="Calibri"/>
              <a:sym typeface="Calibri"/>
            </a:endParaRPr>
          </a:p>
          <a:p>
            <a:pPr indent="0" lvl="0" marL="0" marR="0" rtl="1" algn="r">
              <a:spcBef>
                <a:spcPts val="0"/>
              </a:spcBef>
              <a:spcAft>
                <a:spcPts val="0"/>
              </a:spcAft>
              <a:buNone/>
            </a:pPr>
            <a:r>
              <a:rPr b="0" i="0" lang="ar-MA" sz="2400" u="none" cap="none" strike="noStrike">
                <a:solidFill>
                  <a:srgbClr val="FF0000"/>
                </a:solidFill>
                <a:latin typeface="Calibri"/>
                <a:ea typeface="Calibri"/>
                <a:cs typeface="Calibri"/>
                <a:sym typeface="Calibri"/>
              </a:rPr>
              <a:t>الْفَيَضَاناتُ هِيَ زِيَادَةٌ مفاجئَةٌ فِي مَنْسُوبِ المِيَاهِ ،نَتِيجَةَ هُطُولِ أَمْطَارٍ غَزِيرَةٍ، وَتَتَسَبَّبُ فِي إِتْلَافِ المُمْتَلَكَاتِ وَتَشْرِيدِ السُّكَّانِ.</a:t>
            </a:r>
            <a:endParaRPr/>
          </a:p>
          <a:p>
            <a:pPr indent="0" lvl="0" marL="0" marR="0" rtl="1" algn="l">
              <a:spcBef>
                <a:spcPts val="0"/>
              </a:spcBef>
              <a:spcAft>
                <a:spcPts val="0"/>
              </a:spcAft>
              <a:buClr>
                <a:srgbClr val="000000"/>
              </a:buClr>
              <a:buSzPts val="2400"/>
              <a:buFont typeface="Arial"/>
              <a:buNone/>
            </a:pPr>
            <a:r>
              <a:rPr b="1" i="0" lang="ar-MA" sz="2400" u="none" cap="none" strike="noStrike">
                <a:solidFill>
                  <a:srgbClr val="FF0000"/>
                </a:solidFill>
                <a:latin typeface="Calibri"/>
                <a:ea typeface="Calibri"/>
                <a:cs typeface="Calibri"/>
                <a:sym typeface="Calibri"/>
              </a:rPr>
              <a:t>.</a:t>
            </a:r>
            <a:endParaRPr b="1" i="0" sz="2400" u="none" cap="none" strike="noStrike">
              <a:solidFill>
                <a:srgbClr val="FF0000"/>
              </a:solidFill>
              <a:latin typeface="Calibri"/>
              <a:ea typeface="Calibri"/>
              <a:cs typeface="Calibri"/>
              <a:sym typeface="Calibri"/>
            </a:endParaRPr>
          </a:p>
        </p:txBody>
      </p:sp>
      <p:graphicFrame>
        <p:nvGraphicFramePr>
          <p:cNvPr id="4079" name="Google Shape;4079;p46"/>
          <p:cNvGraphicFramePr/>
          <p:nvPr/>
        </p:nvGraphicFramePr>
        <p:xfrm>
          <a:off x="528670" y="4115343"/>
          <a:ext cx="3000000" cy="3000000"/>
        </p:xfrm>
        <a:graphic>
          <a:graphicData uri="http://schemas.openxmlformats.org/drawingml/2006/table">
            <a:tbl>
              <a:tblPr>
                <a:noFill/>
                <a:tableStyleId>{50778B7A-2342-4DDA-896A-11D4364E8882}</a:tableStyleId>
              </a:tblPr>
              <a:tblGrid>
                <a:gridCol w="3488300"/>
                <a:gridCol w="3144975"/>
                <a:gridCol w="4876800"/>
              </a:tblGrid>
              <a:tr h="231775">
                <a:tc>
                  <a:txBody>
                    <a:bodyPr/>
                    <a:lstStyle/>
                    <a:p>
                      <a:pPr indent="0" lvl="0" marL="0" marR="0" rtl="1" algn="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وَتَتَسَبَّبُ فِي إِتْلَافِ المُمْتَلَكَات</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نَتِيجَةَ هُطُولِ أَمْطَارٍ غَزِيرَةٍ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الْفَيَضَاناتُ هِيَ زِيَادَةٌ مفاجئَةٌ فِي مَنْسُوبِ المِيَاهِ </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300000"/>
                        </a:lnSpc>
                        <a:spcBef>
                          <a:spcPts val="0"/>
                        </a:spcBef>
                        <a:spcAft>
                          <a:spcPts val="0"/>
                        </a:spcAft>
                        <a:buNone/>
                      </a:pPr>
                      <a:r>
                        <a:rPr b="0" i="0" lang="ar-MA" sz="2400" u="none" cap="none" strike="noStrike">
                          <a:solidFill>
                            <a:srgbClr val="FF0000"/>
                          </a:solidFill>
                          <a:latin typeface="Calibri"/>
                          <a:ea typeface="Calibri"/>
                          <a:cs typeface="Calibri"/>
                          <a:sym typeface="Calibri"/>
                        </a:rPr>
                        <a:t>وتسبب .................</a:t>
                      </a:r>
                      <a:endParaRPr b="0" i="0" sz="24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0" i="0" lang="ar-MA" sz="2400" u="none" cap="none" strike="noStrike">
                          <a:solidFill>
                            <a:srgbClr val="FF0000"/>
                          </a:solidFill>
                          <a:latin typeface="Calibri"/>
                          <a:ea typeface="Calibri"/>
                          <a:cs typeface="Calibri"/>
                          <a:sym typeface="Calibri"/>
                        </a:rPr>
                        <a:t>نتيجة......................</a:t>
                      </a:r>
                      <a:endParaRPr b="0" i="0" sz="1800" u="none" cap="none" strike="noStrike">
                        <a:solidFill>
                          <a:srgbClr val="FF0000"/>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0" i="0" lang="ar-MA" sz="2400" u="none" cap="none" strike="noStrike">
                          <a:solidFill>
                            <a:srgbClr val="FF0000"/>
                          </a:solidFill>
                          <a:latin typeface="Calibri"/>
                          <a:ea typeface="Calibri"/>
                          <a:cs typeface="Calibri"/>
                          <a:sym typeface="Calibri"/>
                        </a:rPr>
                        <a:t>..................هي ....................</a:t>
                      </a:r>
                      <a:endParaRPr b="0" i="0" sz="24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3" name="Shape 4083"/>
        <p:cNvGrpSpPr/>
        <p:nvPr/>
      </p:nvGrpSpPr>
      <p:grpSpPr>
        <a:xfrm>
          <a:off x="0" y="0"/>
          <a:ext cx="0" cy="0"/>
          <a:chOff x="0" y="0"/>
          <a:chExt cx="0" cy="0"/>
        </a:xfrm>
      </p:grpSpPr>
      <p:grpSp>
        <p:nvGrpSpPr>
          <p:cNvPr id="4084" name="Google Shape;4084;p47"/>
          <p:cNvGrpSpPr/>
          <p:nvPr/>
        </p:nvGrpSpPr>
        <p:grpSpPr>
          <a:xfrm>
            <a:off x="5184309" y="1700269"/>
            <a:ext cx="5653203" cy="3331407"/>
            <a:chOff x="1715066" y="1103461"/>
            <a:chExt cx="5717724" cy="3124203"/>
          </a:xfrm>
        </p:grpSpPr>
        <p:sp>
          <p:nvSpPr>
            <p:cNvPr id="4085" name="Google Shape;4085;p4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4086" name="Google Shape;4086;p4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4087" name="Google Shape;4087;p47"/>
          <p:cNvSpPr txBox="1"/>
          <p:nvPr/>
        </p:nvSpPr>
        <p:spPr>
          <a:xfrm>
            <a:off x="5381468" y="1945435"/>
            <a:ext cx="5400765" cy="205626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4088" name="Google Shape;4088;p47"/>
          <p:cNvPicPr preferRelativeResize="0"/>
          <p:nvPr/>
        </p:nvPicPr>
        <p:blipFill rotWithShape="1">
          <a:blip r:embed="rId3">
            <a:alphaModFix/>
          </a:blip>
          <a:srcRect b="0" l="0" r="0" t="0"/>
          <a:stretch/>
        </p:blipFill>
        <p:spPr>
          <a:xfrm>
            <a:off x="387962" y="2323597"/>
            <a:ext cx="2877752" cy="2795544"/>
          </a:xfrm>
          <a:prstGeom prst="rect">
            <a:avLst/>
          </a:prstGeom>
          <a:noFill/>
          <a:ln>
            <a:noFill/>
          </a:ln>
        </p:spPr>
      </p:pic>
      <p:sp>
        <p:nvSpPr>
          <p:cNvPr id="4089" name="Google Shape;4089;p47"/>
          <p:cNvSpPr/>
          <p:nvPr/>
        </p:nvSpPr>
        <p:spPr>
          <a:xfrm>
            <a:off x="2181724" y="1642166"/>
            <a:ext cx="1618937" cy="1050159"/>
          </a:xfrm>
          <a:prstGeom prst="wedgeRoundRectCallout">
            <a:avLst>
              <a:gd fmla="val -73611" name="adj1"/>
              <a:gd fmla="val 43944" name="adj2"/>
              <a:gd fmla="val 16667" name="adj3"/>
            </a:avLst>
          </a:prstGeom>
          <a:gradFill>
            <a:gsLst>
              <a:gs pos="0">
                <a:srgbClr val="9BB29C"/>
              </a:gs>
              <a:gs pos="50000">
                <a:srgbClr val="8EA78F"/>
              </a:gs>
              <a:gs pos="100000">
                <a:srgbClr val="799A7B"/>
              </a:gs>
            </a:gsLst>
            <a:lin ang="5400000" scaled="0"/>
          </a:gradFill>
          <a:ln cap="flat" cmpd="sng" w="12700">
            <a:solidFill>
              <a:srgbClr val="9BBB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0" i="0" lang="ar-MA" sz="2400" u="none" cap="none" strike="noStrike">
                <a:solidFill>
                  <a:srgbClr val="000000"/>
                </a:solidFill>
                <a:latin typeface="Arial"/>
                <a:ea typeface="Arial"/>
                <a:cs typeface="Arial"/>
                <a:sym typeface="Arial"/>
              </a:rPr>
              <a:t>وَصَلْنَا إِلَى نِهَايَةِ الحصة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3" name="Shape 4093"/>
        <p:cNvGrpSpPr/>
        <p:nvPr/>
      </p:nvGrpSpPr>
      <p:grpSpPr>
        <a:xfrm>
          <a:off x="0" y="0"/>
          <a:ext cx="0" cy="0"/>
          <a:chOff x="0" y="0"/>
          <a:chExt cx="0" cy="0"/>
        </a:xfrm>
      </p:grpSpPr>
      <p:pic>
        <p:nvPicPr>
          <p:cNvPr descr="Image générée" id="4094" name="Google Shape;4094;p48"/>
          <p:cNvPicPr preferRelativeResize="0"/>
          <p:nvPr/>
        </p:nvPicPr>
        <p:blipFill rotWithShape="1">
          <a:blip r:embed="rId3">
            <a:alphaModFix/>
          </a:blip>
          <a:srcRect b="61972" l="3539" r="75793" t="24327"/>
          <a:stretch/>
        </p:blipFill>
        <p:spPr>
          <a:xfrm>
            <a:off x="11307267" y="9878"/>
            <a:ext cx="731495" cy="730250"/>
          </a:xfrm>
          <a:prstGeom prst="rect">
            <a:avLst/>
          </a:prstGeom>
          <a:noFill/>
          <a:ln>
            <a:noFill/>
          </a:ln>
        </p:spPr>
      </p:pic>
      <p:sp>
        <p:nvSpPr>
          <p:cNvPr id="4095" name="Google Shape;4095;p48"/>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96" name="Google Shape;4096;p48"/>
          <p:cNvSpPr txBox="1"/>
          <p:nvPr/>
        </p:nvSpPr>
        <p:spPr>
          <a:xfrm>
            <a:off x="1223057" y="62020"/>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بعبارات وأساليب  جديدة تتعلق بالتفسير. فمن يذكرنا ببعض منها:</a:t>
            </a:r>
            <a:endParaRPr/>
          </a:p>
        </p:txBody>
      </p:sp>
      <p:sp>
        <p:nvSpPr>
          <p:cNvPr id="4097" name="Google Shape;4097;p48"/>
          <p:cNvSpPr txBox="1"/>
          <p:nvPr/>
        </p:nvSpPr>
        <p:spPr>
          <a:xfrm>
            <a:off x="965201" y="447701"/>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600" u="none" cap="none" strike="noStrike">
                <a:solidFill>
                  <a:srgbClr val="7F7F7F"/>
                </a:solidFill>
                <a:latin typeface="Calibri"/>
                <a:ea typeface="Calibri"/>
                <a:cs typeface="Calibri"/>
                <a:sym typeface="Calibri"/>
              </a:rPr>
              <a:t>يطلب الأستاذ من التلاميذ تقديم عبارات وأساليب تفسيرية مما تم تعلموه في الحصة.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4098" name="Google Shape;4098;p48"/>
          <p:cNvSpPr txBox="1"/>
          <p:nvPr/>
        </p:nvSpPr>
        <p:spPr>
          <a:xfrm>
            <a:off x="7813515" y="1535508"/>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الأول: ............ </a:t>
            </a:r>
            <a:endParaRPr b="1" i="0" sz="2400" u="none" cap="none" strike="noStrike">
              <a:solidFill>
                <a:srgbClr val="000000"/>
              </a:solidFill>
              <a:latin typeface="Calibri"/>
              <a:ea typeface="Calibri"/>
              <a:cs typeface="Calibri"/>
              <a:sym typeface="Calibri"/>
            </a:endParaRPr>
          </a:p>
        </p:txBody>
      </p:sp>
      <p:sp>
        <p:nvSpPr>
          <p:cNvPr id="4099" name="Google Shape;4099;p48"/>
          <p:cNvSpPr txBox="1"/>
          <p:nvPr/>
        </p:nvSpPr>
        <p:spPr>
          <a:xfrm>
            <a:off x="6996097" y="2671973"/>
            <a:ext cx="3429000" cy="461624"/>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الثاني:................</a:t>
            </a:r>
            <a:endParaRPr b="1" i="0" sz="2400" u="none" cap="none" strike="noStrike">
              <a:solidFill>
                <a:srgbClr val="000000"/>
              </a:solidFill>
              <a:latin typeface="Calibri"/>
              <a:ea typeface="Calibri"/>
              <a:cs typeface="Calibri"/>
              <a:sym typeface="Calibri"/>
            </a:endParaRPr>
          </a:p>
        </p:txBody>
      </p:sp>
      <p:sp>
        <p:nvSpPr>
          <p:cNvPr id="4100" name="Google Shape;4100;p48"/>
          <p:cNvSpPr txBox="1"/>
          <p:nvPr/>
        </p:nvSpPr>
        <p:spPr>
          <a:xfrm>
            <a:off x="5036803" y="3808776"/>
            <a:ext cx="3429000" cy="461624"/>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الثالث:....................</a:t>
            </a:r>
            <a:endParaRPr b="1" i="0" sz="2400" u="none" cap="none" strike="noStrike">
              <a:solidFill>
                <a:srgbClr val="000000"/>
              </a:solidFill>
              <a:latin typeface="Calibri"/>
              <a:ea typeface="Calibri"/>
              <a:cs typeface="Calibri"/>
              <a:sym typeface="Calibri"/>
            </a:endParaRPr>
          </a:p>
        </p:txBody>
      </p:sp>
      <p:sp>
        <p:nvSpPr>
          <p:cNvPr id="4101" name="Google Shape;4101;p48"/>
          <p:cNvSpPr txBox="1"/>
          <p:nvPr/>
        </p:nvSpPr>
        <p:spPr>
          <a:xfrm>
            <a:off x="2915935" y="4868144"/>
            <a:ext cx="3429000" cy="461624"/>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الرابع: ..................</a:t>
            </a:r>
            <a:endParaRPr b="1" i="0" sz="2400" u="none" cap="none" strike="noStrike">
              <a:solidFill>
                <a:srgbClr val="000000"/>
              </a:solidFill>
              <a:latin typeface="Calibri"/>
              <a:ea typeface="Calibri"/>
              <a:cs typeface="Calibri"/>
              <a:sym typeface="Calibri"/>
            </a:endParaRPr>
          </a:p>
        </p:txBody>
      </p:sp>
      <p:pic>
        <p:nvPicPr>
          <p:cNvPr id="4102" name="Google Shape;4102;p48"/>
          <p:cNvPicPr preferRelativeResize="0"/>
          <p:nvPr/>
        </p:nvPicPr>
        <p:blipFill rotWithShape="1">
          <a:blip r:embed="rId4">
            <a:alphaModFix/>
          </a:blip>
          <a:srcRect b="0" l="0" r="0" t="0"/>
          <a:stretch/>
        </p:blipFill>
        <p:spPr>
          <a:xfrm>
            <a:off x="96308" y="93848"/>
            <a:ext cx="706437" cy="7016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6" name="Shape 4106"/>
        <p:cNvGrpSpPr/>
        <p:nvPr/>
      </p:nvGrpSpPr>
      <p:grpSpPr>
        <a:xfrm>
          <a:off x="0" y="0"/>
          <a:ext cx="0" cy="0"/>
          <a:chOff x="0" y="0"/>
          <a:chExt cx="0" cy="0"/>
        </a:xfrm>
      </p:grpSpPr>
      <p:pic>
        <p:nvPicPr>
          <p:cNvPr descr="Image générée" id="4107" name="Google Shape;4107;p49"/>
          <p:cNvPicPr preferRelativeResize="0"/>
          <p:nvPr/>
        </p:nvPicPr>
        <p:blipFill rotWithShape="1">
          <a:blip r:embed="rId3">
            <a:alphaModFix/>
          </a:blip>
          <a:srcRect b="61972" l="3539" r="75793" t="24327"/>
          <a:stretch/>
        </p:blipFill>
        <p:spPr>
          <a:xfrm>
            <a:off x="11307267" y="9878"/>
            <a:ext cx="731495" cy="730250"/>
          </a:xfrm>
          <a:prstGeom prst="rect">
            <a:avLst/>
          </a:prstGeom>
          <a:noFill/>
          <a:ln>
            <a:noFill/>
          </a:ln>
        </p:spPr>
      </p:pic>
      <p:sp>
        <p:nvSpPr>
          <p:cNvPr id="4108" name="Google Shape;4108;p49"/>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109" name="Google Shape;4109;p49"/>
          <p:cNvSpPr txBox="1"/>
          <p:nvPr/>
        </p:nvSpPr>
        <p:spPr>
          <a:xfrm>
            <a:off x="1216605" y="89195"/>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بعبارات وأساليب  جديدة تتعلق بالتفسير. فمن يذكرنا ببعض منها:</a:t>
            </a:r>
            <a:endParaRPr/>
          </a:p>
        </p:txBody>
      </p:sp>
      <p:pic>
        <p:nvPicPr>
          <p:cNvPr id="4110" name="Google Shape;4110;p49"/>
          <p:cNvPicPr preferRelativeResize="0"/>
          <p:nvPr/>
        </p:nvPicPr>
        <p:blipFill rotWithShape="1">
          <a:blip r:embed="rId4">
            <a:alphaModFix/>
          </a:blip>
          <a:srcRect b="0" l="0" r="0" t="0"/>
          <a:stretch/>
        </p:blipFill>
        <p:spPr>
          <a:xfrm>
            <a:off x="149108" y="40243"/>
            <a:ext cx="706437" cy="701675"/>
          </a:xfrm>
          <a:prstGeom prst="rect">
            <a:avLst/>
          </a:prstGeom>
          <a:noFill/>
          <a:ln>
            <a:noFill/>
          </a:ln>
        </p:spPr>
      </p:pic>
      <p:sp>
        <p:nvSpPr>
          <p:cNvPr id="4111" name="Google Shape;4111;p49"/>
          <p:cNvSpPr txBox="1"/>
          <p:nvPr/>
        </p:nvSpPr>
        <p:spPr>
          <a:xfrm>
            <a:off x="6180083" y="2221780"/>
            <a:ext cx="4799196" cy="461624"/>
          </a:xfrm>
          <a:prstGeom prst="rect">
            <a:avLst/>
          </a:prstGeom>
          <a:solidFill>
            <a:srgbClr val="FFFFFF"/>
          </a:solidFill>
          <a:ln cap="flat" cmpd="sng" w="12700">
            <a:solidFill>
              <a:srgbClr val="0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rgbClr val="000000"/>
                </a:solidFill>
                <a:latin typeface="Calibri"/>
                <a:ea typeface="Calibri"/>
                <a:cs typeface="Calibri"/>
                <a:sym typeface="Calibri"/>
              </a:rPr>
              <a:t>كَانَ الْإِنْسَانُ </a:t>
            </a:r>
            <a:r>
              <a:rPr b="0" i="0" lang="ar-MA" sz="2400" u="none" cap="none" strike="noStrike">
                <a:solidFill>
                  <a:srgbClr val="FF0000"/>
                </a:solidFill>
                <a:latin typeface="Calibri"/>
                <a:ea typeface="Calibri"/>
                <a:cs typeface="Calibri"/>
                <a:sym typeface="Calibri"/>
              </a:rPr>
              <a:t>يُفَسِّرُ</a:t>
            </a:r>
            <a:r>
              <a:rPr b="0" i="0" lang="ar-MA" sz="2400" u="none" cap="none" strike="noStrike">
                <a:solidFill>
                  <a:srgbClr val="000000"/>
                </a:solidFill>
                <a:latin typeface="Calibri"/>
                <a:ea typeface="Calibri"/>
                <a:cs typeface="Calibri"/>
                <a:sym typeface="Calibri"/>
              </a:rPr>
              <a:t> مِثْلَ هَذِهِ الْكَوَارِثِ الطَّبِيعِيَّةِ </a:t>
            </a:r>
            <a:endParaRPr b="0" i="0" sz="2400" u="none" cap="none" strike="noStrike">
              <a:solidFill>
                <a:srgbClr val="000000"/>
              </a:solidFill>
              <a:latin typeface="Calibri"/>
              <a:ea typeface="Calibri"/>
              <a:cs typeface="Calibri"/>
              <a:sym typeface="Calibri"/>
            </a:endParaRPr>
          </a:p>
        </p:txBody>
      </p:sp>
      <p:sp>
        <p:nvSpPr>
          <p:cNvPr id="4112" name="Google Shape;4112;p49"/>
          <p:cNvSpPr txBox="1"/>
          <p:nvPr/>
        </p:nvSpPr>
        <p:spPr>
          <a:xfrm>
            <a:off x="5087008" y="3322370"/>
            <a:ext cx="4420227" cy="461624"/>
          </a:xfrm>
          <a:prstGeom prst="rect">
            <a:avLst/>
          </a:prstGeom>
          <a:solidFill>
            <a:srgbClr val="FFFFFF"/>
          </a:solidFill>
          <a:ln cap="flat" cmpd="sng" w="12700">
            <a:solidFill>
              <a:srgbClr val="1D9A78"/>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rgbClr val="000000"/>
                </a:solidFill>
                <a:latin typeface="Calibri"/>
                <a:ea typeface="Calibri"/>
                <a:cs typeface="Calibri"/>
                <a:sym typeface="Calibri"/>
              </a:rPr>
              <a:t>وَمِنْ جِهَةٍ أُخْرَى، فَإِنَّ تَحْدُثُ </a:t>
            </a:r>
            <a:r>
              <a:rPr b="0" i="0" lang="ar-MA" sz="2400" u="none" cap="none" strike="noStrike">
                <a:solidFill>
                  <a:srgbClr val="FF0000"/>
                </a:solidFill>
                <a:latin typeface="Calibri"/>
                <a:ea typeface="Calibri"/>
                <a:cs typeface="Calibri"/>
                <a:sym typeface="Calibri"/>
              </a:rPr>
              <a:t>كَذَلِكَ بِسَبَب</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
        <p:nvSpPr>
          <p:cNvPr id="4113" name="Google Shape;4113;p49"/>
          <p:cNvSpPr txBox="1"/>
          <p:nvPr/>
        </p:nvSpPr>
        <p:spPr>
          <a:xfrm>
            <a:off x="4363735" y="4339944"/>
            <a:ext cx="3429000" cy="461624"/>
          </a:xfrm>
          <a:prstGeom prst="rect">
            <a:avLst/>
          </a:prstGeom>
          <a:solidFill>
            <a:srgbClr val="FFFFFF"/>
          </a:solidFill>
          <a:ln cap="flat" cmpd="sng" w="12700">
            <a:solidFill>
              <a:srgbClr val="8BC14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rgbClr val="000000"/>
                </a:solidFill>
                <a:latin typeface="Calibri"/>
                <a:ea typeface="Calibri"/>
                <a:cs typeface="Calibri"/>
                <a:sym typeface="Calibri"/>
              </a:rPr>
              <a:t>كَمَا أَنَّهَا تَحْدُثُ </a:t>
            </a:r>
            <a:r>
              <a:rPr b="0" i="0" lang="ar-MA" sz="2400" u="none" cap="none" strike="noStrike">
                <a:solidFill>
                  <a:srgbClr val="FF0000"/>
                </a:solidFill>
                <a:latin typeface="Calibri"/>
                <a:ea typeface="Calibri"/>
                <a:cs typeface="Calibri"/>
                <a:sym typeface="Calibri"/>
              </a:rPr>
              <a:t>نَتِيجَةَ</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FF0000"/>
              </a:solidFill>
              <a:latin typeface="Calibri"/>
              <a:ea typeface="Calibri"/>
              <a:cs typeface="Calibri"/>
              <a:sym typeface="Calibri"/>
            </a:endParaRPr>
          </a:p>
        </p:txBody>
      </p:sp>
      <p:sp>
        <p:nvSpPr>
          <p:cNvPr id="4114" name="Google Shape;4114;p49"/>
          <p:cNvSpPr txBox="1"/>
          <p:nvPr/>
        </p:nvSpPr>
        <p:spPr>
          <a:xfrm>
            <a:off x="1023731" y="5232827"/>
            <a:ext cx="4205912" cy="461624"/>
          </a:xfrm>
          <a:prstGeom prst="rect">
            <a:avLst/>
          </a:prstGeom>
          <a:solidFill>
            <a:srgbClr val="FFFFFF"/>
          </a:solidFill>
          <a:ln cap="flat" cmpd="sng" w="12700">
            <a:solidFill>
              <a:srgbClr val="36AFCE"/>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rgbClr val="FF0000"/>
                </a:solidFill>
                <a:latin typeface="Calibri"/>
                <a:ea typeface="Calibri"/>
                <a:cs typeface="Calibri"/>
                <a:sym typeface="Calibri"/>
              </a:rPr>
              <a:t>وَيَنْتُجُ</a:t>
            </a:r>
            <a:r>
              <a:rPr b="0" i="0" lang="ar-MA" sz="2400" u="none" cap="none" strike="noStrike">
                <a:solidFill>
                  <a:srgbClr val="000000"/>
                </a:solidFill>
                <a:latin typeface="Calibri"/>
                <a:ea typeface="Calibri"/>
                <a:cs typeface="Calibri"/>
                <a:sym typeface="Calibri"/>
              </a:rPr>
              <a:t> عَنِ الْفَيْضَانَاتِ إِتْلَافُ الْمُمْتَلَكَاتِ </a:t>
            </a:r>
            <a:endParaRPr b="0" i="0" sz="2400" u="none" cap="none" strike="noStrike">
              <a:solidFill>
                <a:srgbClr val="000000"/>
              </a:solidFill>
              <a:latin typeface="Calibri"/>
              <a:ea typeface="Calibri"/>
              <a:cs typeface="Calibri"/>
              <a:sym typeface="Calibri"/>
            </a:endParaRPr>
          </a:p>
        </p:txBody>
      </p:sp>
      <p:sp>
        <p:nvSpPr>
          <p:cNvPr id="4115" name="Google Shape;4115;p49"/>
          <p:cNvSpPr txBox="1"/>
          <p:nvPr/>
        </p:nvSpPr>
        <p:spPr>
          <a:xfrm>
            <a:off x="1023729" y="409211"/>
            <a:ext cx="10409523" cy="328016"/>
          </a:xfrm>
          <a:prstGeom prst="rect">
            <a:avLst/>
          </a:prstGeom>
          <a:noFill/>
          <a:ln>
            <a:noFill/>
          </a:ln>
        </p:spPr>
        <p:txBody>
          <a:bodyPr anchorCtr="0" anchor="t" bIns="45700" lIns="91425" spcFirstLastPara="1" rIns="91425" wrap="square" tIns="45700">
            <a:noAutofit/>
          </a:bodyPr>
          <a:lstStyle/>
          <a:p>
            <a:pPr indent="0" lvl="0" marL="0" marR="0" rtl="1" algn="l">
              <a:spcBef>
                <a:spcPts val="0"/>
              </a:spcBef>
              <a:spcAft>
                <a:spcPts val="0"/>
              </a:spcAft>
              <a:buNone/>
            </a:pPr>
            <a:r>
              <a:rPr b="0" i="0" lang="ar-MA" sz="1600" u="none" cap="none" strike="noStrike">
                <a:solidFill>
                  <a:srgbClr val="7F7F7F"/>
                </a:solidFill>
                <a:latin typeface="Calibri"/>
                <a:ea typeface="Calibri"/>
                <a:cs typeface="Calibri"/>
                <a:sym typeface="Calibri"/>
              </a:rPr>
              <a:t>بَعْدَ تَقْدِيمِ المُتَعَلِّمِينَ لِأَجْوِبَتِهِمْ يَخْتَارُ الأُسْتَاذُ الأجوبة الجيدة. </a:t>
            </a:r>
            <a:r>
              <a:rPr b="1" i="0" lang="ar-MA" sz="1600" u="none" cap="none" strike="noStrike">
                <a:solidFill>
                  <a:srgbClr val="7F7F7F"/>
                </a:solidFill>
                <a:latin typeface="Calibri"/>
                <a:ea typeface="Calibri"/>
                <a:cs typeface="Calibri"/>
                <a:sym typeface="Calibri"/>
              </a:rPr>
              <a:t>ويدعو غير المشاركين منهم في النشاط إلى قراءة الأجوبة المقترحة على الشريحة قراءة سليمة</a:t>
            </a:r>
            <a:endParaRPr b="1" i="0" sz="1600" u="none" cap="none" strike="noStrike">
              <a:solidFill>
                <a:srgbClr val="7F7F7F"/>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9" name="Shape 4119"/>
        <p:cNvGrpSpPr/>
        <p:nvPr/>
      </p:nvGrpSpPr>
      <p:grpSpPr>
        <a:xfrm>
          <a:off x="0" y="0"/>
          <a:ext cx="0" cy="0"/>
          <a:chOff x="0" y="0"/>
          <a:chExt cx="0" cy="0"/>
        </a:xfrm>
      </p:grpSpPr>
      <p:pic>
        <p:nvPicPr>
          <p:cNvPr descr="Image générée" id="4120" name="Google Shape;4120;p50"/>
          <p:cNvPicPr preferRelativeResize="0"/>
          <p:nvPr/>
        </p:nvPicPr>
        <p:blipFill rotWithShape="1">
          <a:blip r:embed="rId3">
            <a:alphaModFix/>
          </a:blip>
          <a:srcRect b="61972" l="3539" r="75793" t="24327"/>
          <a:stretch/>
        </p:blipFill>
        <p:spPr>
          <a:xfrm>
            <a:off x="11307267" y="9878"/>
            <a:ext cx="731495" cy="730250"/>
          </a:xfrm>
          <a:prstGeom prst="rect">
            <a:avLst/>
          </a:prstGeom>
          <a:noFill/>
          <a:ln>
            <a:noFill/>
          </a:ln>
        </p:spPr>
      </p:pic>
      <p:sp>
        <p:nvSpPr>
          <p:cNvPr id="4121" name="Google Shape;4121;p50"/>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122" name="Google Shape;4122;p50"/>
          <p:cNvSpPr txBox="1"/>
          <p:nvPr/>
        </p:nvSpPr>
        <p:spPr>
          <a:xfrm>
            <a:off x="1143259" y="173918"/>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MA" sz="1600" u="none" cap="none" strike="noStrike">
                <a:solidFill>
                  <a:srgbClr val="7F7F7F"/>
                </a:solidFill>
                <a:latin typeface="Calibri"/>
                <a:ea typeface="Calibri"/>
                <a:cs typeface="Calibri"/>
                <a:sym typeface="Calibri"/>
              </a:rPr>
              <a:t>في المنزل، اكتب فقرة تفسيرية حول ظاهرة المد والجزر، مستأنسا بالأسئلة الاتية:</a:t>
            </a:r>
            <a:endParaRPr/>
          </a:p>
        </p:txBody>
      </p:sp>
      <p:pic>
        <p:nvPicPr>
          <p:cNvPr id="4123" name="Google Shape;4123;p50"/>
          <p:cNvPicPr preferRelativeResize="0"/>
          <p:nvPr/>
        </p:nvPicPr>
        <p:blipFill rotWithShape="1">
          <a:blip r:embed="rId4">
            <a:alphaModFix/>
          </a:blip>
          <a:srcRect b="0" l="0" r="0" t="0"/>
          <a:stretch/>
        </p:blipFill>
        <p:spPr>
          <a:xfrm>
            <a:off x="34856" y="16464"/>
            <a:ext cx="731837" cy="731837"/>
          </a:xfrm>
          <a:prstGeom prst="rect">
            <a:avLst/>
          </a:prstGeom>
          <a:noFill/>
          <a:ln>
            <a:noFill/>
          </a:ln>
        </p:spPr>
      </p:pic>
      <p:sp>
        <p:nvSpPr>
          <p:cNvPr id="4124" name="Google Shape;4124;p50"/>
          <p:cNvSpPr/>
          <p:nvPr/>
        </p:nvSpPr>
        <p:spPr>
          <a:xfrm>
            <a:off x="224592" y="1005199"/>
            <a:ext cx="11678653" cy="1410514"/>
          </a:xfrm>
          <a:prstGeom prst="rect">
            <a:avLst/>
          </a:prstGeom>
          <a:gradFill>
            <a:gsLst>
              <a:gs pos="0">
                <a:srgbClr val="FFDC9B"/>
              </a:gs>
              <a:gs pos="50000">
                <a:srgbClr val="FFD68D"/>
              </a:gs>
              <a:gs pos="100000">
                <a:srgbClr val="FFD478"/>
              </a:gs>
            </a:gsLst>
            <a:lin ang="5400000" scaled="0"/>
          </a:gradFill>
          <a:ln cap="flat" cmpd="sng" w="9525">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في المنزل، اكتب فقرة تفسيرية حول ظاهرة المد والجزر، مستأنسا بالأسئلة الاتية:</a:t>
            </a:r>
            <a:endParaRPr/>
          </a:p>
          <a:p>
            <a:pPr indent="0" lvl="0" marL="0" marR="0" rtl="1" algn="r">
              <a:lnSpc>
                <a:spcPct val="150000"/>
              </a:lnSpc>
              <a:spcBef>
                <a:spcPts val="0"/>
              </a:spcBef>
              <a:spcAft>
                <a:spcPts val="0"/>
              </a:spcAft>
              <a:buNone/>
            </a:pPr>
            <a:r>
              <a:t/>
            </a:r>
            <a:endParaRPr b="1" i="0" sz="2800" u="none" cap="none" strike="noStrike">
              <a:solidFill>
                <a:srgbClr val="000000"/>
              </a:solidFill>
              <a:latin typeface="Calibri"/>
              <a:ea typeface="Calibri"/>
              <a:cs typeface="Calibri"/>
              <a:sym typeface="Calibri"/>
            </a:endParaRPr>
          </a:p>
        </p:txBody>
      </p:sp>
      <p:graphicFrame>
        <p:nvGraphicFramePr>
          <p:cNvPr id="4125" name="Google Shape;4125;p50"/>
          <p:cNvGraphicFramePr/>
          <p:nvPr/>
        </p:nvGraphicFramePr>
        <p:xfrm>
          <a:off x="224589" y="2835706"/>
          <a:ext cx="3000000" cy="3000000"/>
        </p:xfrm>
        <a:graphic>
          <a:graphicData uri="http://schemas.openxmlformats.org/drawingml/2006/table">
            <a:tbl>
              <a:tblPr bandRow="1" firstRow="1">
                <a:noFill/>
                <a:tableStyleId>{E458F446-9232-4B06-8365-E0C339125C96}</a:tableStyleId>
              </a:tblPr>
              <a:tblGrid>
                <a:gridCol w="8572975"/>
                <a:gridCol w="3071350"/>
              </a:tblGrid>
              <a:tr h="370850">
                <a:tc>
                  <a:txBody>
                    <a:bodyPr/>
                    <a:lstStyle/>
                    <a:p>
                      <a:pPr indent="0" lvl="0" marL="0" marR="0" rtl="1" algn="r">
                        <a:lnSpc>
                          <a:spcPct val="300000"/>
                        </a:lnSpc>
                        <a:spcBef>
                          <a:spcPts val="0"/>
                        </a:spcBef>
                        <a:spcAft>
                          <a:spcPts val="0"/>
                        </a:spcAft>
                        <a:buNone/>
                      </a:pPr>
                      <a:r>
                        <a:rPr lang="ar-MA" sz="2400" u="none" cap="none" strike="noStrike">
                          <a:solidFill>
                            <a:srgbClr val="000000"/>
                          </a:solidFill>
                          <a:latin typeface="Calibri"/>
                          <a:ea typeface="Calibri"/>
                          <a:cs typeface="Calibri"/>
                          <a:sym typeface="Calibri"/>
                        </a:rPr>
                        <a:t> تعريف المدر والجز...............................................................</a:t>
                      </a:r>
                      <a:endParaRPr sz="2400" u="none" cap="none" strike="noStrike">
                        <a:solidFill>
                          <a:srgbClr val="000000"/>
                        </a:solidFill>
                        <a:latin typeface="Calibri"/>
                        <a:ea typeface="Calibri"/>
                        <a:cs typeface="Calibri"/>
                        <a:sym typeface="Calibri"/>
                      </a:endParaRPr>
                    </a:p>
                  </a:txBody>
                  <a:tcPr marT="45725" marB="45725" marR="91450" marL="91450"/>
                </a:tc>
                <a:tc>
                  <a:txBody>
                    <a:bodyPr/>
                    <a:lstStyle/>
                    <a:p>
                      <a:pPr indent="0" lvl="0" marL="0" marR="0" rtl="1" algn="r">
                        <a:lnSpc>
                          <a:spcPct val="300000"/>
                        </a:lnSpc>
                        <a:spcBef>
                          <a:spcPts val="0"/>
                        </a:spcBef>
                        <a:spcAft>
                          <a:spcPts val="0"/>
                        </a:spcAft>
                        <a:buNone/>
                      </a:pPr>
                      <a:r>
                        <a:rPr lang="ar-MA" sz="2400" u="none" cap="none" strike="noStrike">
                          <a:solidFill>
                            <a:srgbClr val="000000"/>
                          </a:solidFill>
                          <a:latin typeface="Calibri"/>
                          <a:ea typeface="Calibri"/>
                          <a:cs typeface="Calibri"/>
                          <a:sym typeface="Calibri"/>
                        </a:rPr>
                        <a:t>ما هي ظاهرة المد والجزر؟</a:t>
                      </a:r>
                      <a:endParaRPr sz="2400" u="none" cap="none" strike="noStrike">
                        <a:solidFill>
                          <a:srgbClr val="000000"/>
                        </a:solidFill>
                        <a:latin typeface="Calibri"/>
                        <a:ea typeface="Calibri"/>
                        <a:cs typeface="Calibri"/>
                        <a:sym typeface="Calibri"/>
                      </a:endParaRPr>
                    </a:p>
                  </a:txBody>
                  <a:tcPr marT="45725" marB="45725" marR="91450" marL="91450"/>
                </a:tc>
              </a:tr>
              <a:tr h="304800">
                <a:tc>
                  <a:txBody>
                    <a:bodyPr/>
                    <a:lstStyle/>
                    <a:p>
                      <a:pPr indent="0" lvl="0" marL="0" marR="0" rtl="1" algn="r">
                        <a:lnSpc>
                          <a:spcPct val="300000"/>
                        </a:lnSpc>
                        <a:spcBef>
                          <a:spcPts val="0"/>
                        </a:spcBef>
                        <a:spcAft>
                          <a:spcPts val="0"/>
                        </a:spcAft>
                        <a:buClr>
                          <a:srgbClr val="000000"/>
                        </a:buClr>
                        <a:buSzPts val="2400"/>
                        <a:buFont typeface="Calibri"/>
                        <a:buNone/>
                      </a:pPr>
                      <a:r>
                        <a:rPr lang="ar-MA" sz="2400" u="none" cap="none" strike="noStrike">
                          <a:solidFill>
                            <a:srgbClr val="000000"/>
                          </a:solidFill>
                          <a:latin typeface="Calibri"/>
                          <a:ea typeface="Calibri"/>
                          <a:cs typeface="Calibri"/>
                          <a:sym typeface="Calibri"/>
                        </a:rPr>
                        <a:t>التفسير العلمي / الأسباب .........................................................</a:t>
                      </a:r>
                      <a:endParaRPr sz="2400" u="none" cap="none" strike="noStrike">
                        <a:solidFill>
                          <a:srgbClr val="000000"/>
                        </a:solidFill>
                        <a:latin typeface="Calibri"/>
                        <a:ea typeface="Calibri"/>
                        <a:cs typeface="Calibri"/>
                        <a:sym typeface="Calibri"/>
                      </a:endParaRPr>
                    </a:p>
                  </a:txBody>
                  <a:tcPr marT="45725" marB="45725" marR="91450" marL="91450"/>
                </a:tc>
                <a:tc>
                  <a:txBody>
                    <a:bodyPr/>
                    <a:lstStyle/>
                    <a:p>
                      <a:pPr indent="0" lvl="0" marL="0" marR="0" rtl="1" algn="r">
                        <a:lnSpc>
                          <a:spcPct val="300000"/>
                        </a:lnSpc>
                        <a:spcBef>
                          <a:spcPts val="0"/>
                        </a:spcBef>
                        <a:spcAft>
                          <a:spcPts val="0"/>
                        </a:spcAft>
                        <a:buNone/>
                      </a:pPr>
                      <a:r>
                        <a:rPr lang="ar-MA" sz="2400" u="none" cap="none" strike="noStrike">
                          <a:solidFill>
                            <a:srgbClr val="000000"/>
                          </a:solidFill>
                          <a:latin typeface="Calibri"/>
                          <a:ea typeface="Calibri"/>
                          <a:cs typeface="Calibri"/>
                          <a:sym typeface="Calibri"/>
                        </a:rPr>
                        <a:t>كيف تحدث هذه الظاهرة؟ </a:t>
                      </a:r>
                      <a:endParaRPr sz="2400" u="none" cap="none" strike="noStrike">
                        <a:solidFill>
                          <a:srgbClr val="000000"/>
                        </a:solidFill>
                        <a:latin typeface="Calibri"/>
                        <a:ea typeface="Calibri"/>
                        <a:cs typeface="Calibri"/>
                        <a:sym typeface="Calibri"/>
                      </a:endParaRPr>
                    </a:p>
                  </a:txBody>
                  <a:tcPr marT="45725" marB="45725" marR="91450" marL="91450"/>
                </a:tc>
              </a:tr>
              <a:tr h="370850">
                <a:tc>
                  <a:txBody>
                    <a:bodyPr/>
                    <a:lstStyle/>
                    <a:p>
                      <a:pPr indent="0" lvl="0" marL="0" marR="0" rtl="1" algn="r">
                        <a:lnSpc>
                          <a:spcPct val="300000"/>
                        </a:lnSpc>
                        <a:spcBef>
                          <a:spcPts val="0"/>
                        </a:spcBef>
                        <a:spcAft>
                          <a:spcPts val="0"/>
                        </a:spcAft>
                        <a:buNone/>
                      </a:pPr>
                      <a:r>
                        <a:rPr lang="ar-MA" sz="2400" u="none" cap="none" strike="noStrike">
                          <a:solidFill>
                            <a:srgbClr val="000000"/>
                          </a:solidFill>
                          <a:latin typeface="Calibri"/>
                          <a:ea typeface="Calibri"/>
                          <a:cs typeface="Calibri"/>
                          <a:sym typeface="Calibri"/>
                        </a:rPr>
                        <a:t>مخلفاتها .............................................................................</a:t>
                      </a:r>
                      <a:endParaRPr sz="2400" u="none" cap="none" strike="noStrike">
                        <a:solidFill>
                          <a:srgbClr val="000000"/>
                        </a:solidFill>
                        <a:latin typeface="Calibri"/>
                        <a:ea typeface="Calibri"/>
                        <a:cs typeface="Calibri"/>
                        <a:sym typeface="Calibri"/>
                      </a:endParaRPr>
                    </a:p>
                  </a:txBody>
                  <a:tcPr marT="45725" marB="45725" marR="91450" marL="91450"/>
                </a:tc>
                <a:tc>
                  <a:txBody>
                    <a:bodyPr/>
                    <a:lstStyle/>
                    <a:p>
                      <a:pPr indent="0" lvl="0" marL="0" marR="0" rtl="1" algn="r">
                        <a:lnSpc>
                          <a:spcPct val="300000"/>
                        </a:lnSpc>
                        <a:spcBef>
                          <a:spcPts val="0"/>
                        </a:spcBef>
                        <a:spcAft>
                          <a:spcPts val="0"/>
                        </a:spcAft>
                        <a:buNone/>
                      </a:pPr>
                      <a:r>
                        <a:rPr lang="ar-MA" sz="2400" u="none" cap="none" strike="noStrike">
                          <a:solidFill>
                            <a:srgbClr val="000000"/>
                          </a:solidFill>
                          <a:latin typeface="Calibri"/>
                          <a:ea typeface="Calibri"/>
                          <a:cs typeface="Calibri"/>
                          <a:sym typeface="Calibri"/>
                        </a:rPr>
                        <a:t>ما آثار هذه الظاهرة؟</a:t>
                      </a:r>
                      <a:endParaRPr sz="2400" u="none" cap="none" strike="noStrike">
                        <a:solidFill>
                          <a:srgbClr val="000000"/>
                        </a:solidFill>
                        <a:latin typeface="Calibri"/>
                        <a:ea typeface="Calibri"/>
                        <a:cs typeface="Calibri"/>
                        <a:sym typeface="Calibri"/>
                      </a:endParaRPr>
                    </a:p>
                  </a:txBody>
                  <a:tcPr marT="45725" marB="45725" marR="91450" marL="91450"/>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9" name="Shape 4129"/>
        <p:cNvGrpSpPr/>
        <p:nvPr/>
      </p:nvGrpSpPr>
      <p:grpSpPr>
        <a:xfrm>
          <a:off x="0" y="0"/>
          <a:ext cx="0" cy="0"/>
          <a:chOff x="0" y="0"/>
          <a:chExt cx="0" cy="0"/>
        </a:xfrm>
      </p:grpSpPr>
      <p:pic>
        <p:nvPicPr>
          <p:cNvPr descr="Image générée" id="4130" name="Google Shape;4130;p51"/>
          <p:cNvPicPr preferRelativeResize="0"/>
          <p:nvPr/>
        </p:nvPicPr>
        <p:blipFill rotWithShape="1">
          <a:blip r:embed="rId3">
            <a:alphaModFix/>
          </a:blip>
          <a:srcRect b="61972" l="3539" r="75793" t="24327"/>
          <a:stretch/>
        </p:blipFill>
        <p:spPr>
          <a:xfrm>
            <a:off x="11307267" y="9878"/>
            <a:ext cx="731495" cy="730250"/>
          </a:xfrm>
          <a:prstGeom prst="rect">
            <a:avLst/>
          </a:prstGeom>
          <a:noFill/>
          <a:ln>
            <a:noFill/>
          </a:ln>
        </p:spPr>
      </p:pic>
      <p:sp>
        <p:nvSpPr>
          <p:cNvPr id="4131" name="Google Shape;4131;p51"/>
          <p:cNvSpPr/>
          <p:nvPr/>
        </p:nvSpPr>
        <p:spPr>
          <a:xfrm>
            <a:off x="-2892"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132" name="Google Shape;4132;p51"/>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MA" sz="24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4133" name="Google Shape;4133;p51"/>
          <p:cNvPicPr preferRelativeResize="0"/>
          <p:nvPr/>
        </p:nvPicPr>
        <p:blipFill rotWithShape="1">
          <a:blip r:embed="rId4">
            <a:alphaModFix/>
          </a:blip>
          <a:srcRect b="0" l="0" r="0" t="0"/>
          <a:stretch/>
        </p:blipFill>
        <p:spPr>
          <a:xfrm>
            <a:off x="3948867" y="1901085"/>
            <a:ext cx="3711575" cy="3711575"/>
          </a:xfrm>
          <a:prstGeom prst="rect">
            <a:avLst/>
          </a:prstGeom>
          <a:noFill/>
          <a:ln>
            <a:noFill/>
          </a:ln>
        </p:spPr>
      </p:pic>
      <p:pic>
        <p:nvPicPr>
          <p:cNvPr id="4134" name="Google Shape;4134;p51"/>
          <p:cNvPicPr preferRelativeResize="0"/>
          <p:nvPr/>
        </p:nvPicPr>
        <p:blipFill rotWithShape="1">
          <a:blip r:embed="rId5">
            <a:alphaModFix/>
          </a:blip>
          <a:srcRect b="0" l="0" r="0" t="0"/>
          <a:stretch/>
        </p:blipFill>
        <p:spPr>
          <a:xfrm>
            <a:off x="0" y="11150"/>
            <a:ext cx="731837" cy="7318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7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4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7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2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10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24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2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26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1_Thème Office">
  <a:themeElements>
    <a:clrScheme name="Bureau">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1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name="19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xmlns:r="http://schemas.openxmlformats.org/officeDocument/2006/relationships" name="4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xml><?xml version="1.0" encoding="utf-8"?>
<a:theme xmlns:a="http://schemas.openxmlformats.org/drawingml/2006/main" xmlns:r="http://schemas.openxmlformats.org/officeDocument/2006/relationships" name="9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xml><?xml version="1.0" encoding="utf-8"?>
<a:theme xmlns:a="http://schemas.openxmlformats.org/drawingml/2006/main" xmlns:r="http://schemas.openxmlformats.org/officeDocument/2006/relationships" name="2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xml><?xml version="1.0" encoding="utf-8"?>
<a:theme xmlns:a="http://schemas.openxmlformats.org/drawingml/2006/main" xmlns:r="http://schemas.openxmlformats.org/officeDocument/2006/relationships" name="1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2.xml><?xml version="1.0" encoding="utf-8"?>
<a:theme xmlns:a="http://schemas.openxmlformats.org/drawingml/2006/main" xmlns:r="http://schemas.openxmlformats.org/officeDocument/2006/relationships" name="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3.xml><?xml version="1.0" encoding="utf-8"?>
<a:theme xmlns:a="http://schemas.openxmlformats.org/drawingml/2006/main" xmlns:r="http://schemas.openxmlformats.org/officeDocument/2006/relationships" name="1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4.xml><?xml version="1.0" encoding="utf-8"?>
<a:theme xmlns:a="http://schemas.openxmlformats.org/drawingml/2006/main" xmlns:r="http://schemas.openxmlformats.org/officeDocument/2006/relationships" name="1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5.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6.xml><?xml version="1.0" encoding="utf-8"?>
<a:theme xmlns:a="http://schemas.openxmlformats.org/drawingml/2006/main" xmlns:r="http://schemas.openxmlformats.org/officeDocument/2006/relationships" name="28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7.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8.xml><?xml version="1.0" encoding="utf-8"?>
<a:theme xmlns:a="http://schemas.openxmlformats.org/drawingml/2006/main" xmlns:r="http://schemas.openxmlformats.org/officeDocument/2006/relationships" name="2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9.xml><?xml version="1.0" encoding="utf-8"?>
<a:theme xmlns:a="http://schemas.openxmlformats.org/drawingml/2006/main" xmlns:r="http://schemas.openxmlformats.org/officeDocument/2006/relationships" name="20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