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6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7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8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9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0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1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12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13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4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1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16.xml" ContentType="application/vnd.openxmlformats-officedocument.theme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17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18.xml" ContentType="application/vnd.openxmlformats-officedocument.theme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theme/theme19.xml" ContentType="application/vnd.openxmlformats-officedocument.theme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20.xml" ContentType="application/vnd.openxmlformats-officedocument.theme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21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theme/theme22.xml" ContentType="application/vnd.openxmlformats-officedocument.theme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theme/theme23.xml" ContentType="application/vnd.openxmlformats-officedocument.theme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theme/theme24.xml" ContentType="application/vnd.openxmlformats-officedocument.theme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theme/theme25.xml" ContentType="application/vnd.openxmlformats-officedocument.theme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theme/theme26.xml" ContentType="application/vnd.openxmlformats-officedocument.theme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theme/theme27.xml" ContentType="application/vnd.openxmlformats-officedocument.theme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  <p:sldMasterId id="2147484443" r:id="rId28"/>
  </p:sldMasterIdLst>
  <p:notesMasterIdLst>
    <p:notesMasterId r:id="rId80"/>
  </p:notesMasterIdLst>
  <p:sldIdLst>
    <p:sldId id="2147483645" r:id="rId29"/>
    <p:sldId id="2147483639" r:id="rId30"/>
    <p:sldId id="2147483579" r:id="rId31"/>
    <p:sldId id="955" r:id="rId32"/>
    <p:sldId id="2147483644" r:id="rId33"/>
    <p:sldId id="2147483485" r:id="rId34"/>
    <p:sldId id="2147483486" r:id="rId35"/>
    <p:sldId id="2147483536" r:id="rId36"/>
    <p:sldId id="2147483646" r:id="rId37"/>
    <p:sldId id="2147483647" r:id="rId38"/>
    <p:sldId id="2147483600" r:id="rId39"/>
    <p:sldId id="2147483535" r:id="rId40"/>
    <p:sldId id="2147483601" r:id="rId41"/>
    <p:sldId id="2147483602" r:id="rId42"/>
    <p:sldId id="2147483598" r:id="rId43"/>
    <p:sldId id="2147483599" r:id="rId44"/>
    <p:sldId id="2147483603" r:id="rId45"/>
    <p:sldId id="2147483604" r:id="rId46"/>
    <p:sldId id="2147483640" r:id="rId47"/>
    <p:sldId id="2147483605" r:id="rId48"/>
    <p:sldId id="2147483606" r:id="rId49"/>
    <p:sldId id="2147483607" r:id="rId50"/>
    <p:sldId id="2147483608" r:id="rId51"/>
    <p:sldId id="2147483609" r:id="rId52"/>
    <p:sldId id="2147483610" r:id="rId53"/>
    <p:sldId id="2147483611" r:id="rId54"/>
    <p:sldId id="2147483612" r:id="rId55"/>
    <p:sldId id="2147483613" r:id="rId56"/>
    <p:sldId id="2147483614" r:id="rId57"/>
    <p:sldId id="2147483615" r:id="rId58"/>
    <p:sldId id="2147483616" r:id="rId59"/>
    <p:sldId id="2147483641" r:id="rId60"/>
    <p:sldId id="2147483618" r:id="rId61"/>
    <p:sldId id="2147483642" r:id="rId62"/>
    <p:sldId id="2147483620" r:id="rId63"/>
    <p:sldId id="2147483621" r:id="rId64"/>
    <p:sldId id="2147483622" r:id="rId65"/>
    <p:sldId id="2147483623" r:id="rId66"/>
    <p:sldId id="2147483624" r:id="rId67"/>
    <p:sldId id="2147483625" r:id="rId68"/>
    <p:sldId id="2147483626" r:id="rId69"/>
    <p:sldId id="2147483627" r:id="rId70"/>
    <p:sldId id="2147483628" r:id="rId71"/>
    <p:sldId id="2147483629" r:id="rId72"/>
    <p:sldId id="2147483630" r:id="rId73"/>
    <p:sldId id="2147483631" r:id="rId74"/>
    <p:sldId id="2147483632" r:id="rId75"/>
    <p:sldId id="2147483633" r:id="rId76"/>
    <p:sldId id="2147483634" r:id="rId77"/>
    <p:sldId id="2147483635" r:id="rId78"/>
    <p:sldId id="2147483636" r:id="rId7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7A9C"/>
    <a:srgbClr val="156082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590" autoAdjust="0"/>
  </p:normalViewPr>
  <p:slideViewPr>
    <p:cSldViewPr snapToGrid="0" showGuides="1">
      <p:cViewPr>
        <p:scale>
          <a:sx n="66" d="100"/>
          <a:sy n="66" d="100"/>
        </p:scale>
        <p:origin x="-852" y="-102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8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slide" Target="slides/slide5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presProps" Target="presProps.xml"/><Relationship Id="rId86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 mod="1">
    <p:ext uri="{620B2872-D7B9-4A21-9093-7833F8D536E1}">
      <p15:sldGuideLst xmlns=""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:a16="http://schemas.microsoft.com/office/drawing/2014/main" xmlns="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:a16="http://schemas.microsoft.com/office/drawing/2014/main" xmlns="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:a16="http://schemas.microsoft.com/office/drawing/2014/main" xmlns="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=""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=""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:a16="http://schemas.microsoft.com/office/drawing/2014/main" xmlns="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:a16="http://schemas.microsoft.com/office/drawing/2014/main" xmlns="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:a16="http://schemas.microsoft.com/office/drawing/2014/main" xmlns="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:a16="http://schemas.microsoft.com/office/drawing/2014/main" xmlns="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11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E74F34-2E39-4643-A01F-A565B072FF28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22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:a16="http://schemas.microsoft.com/office/drawing/2014/main" xmlns="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:a16="http://schemas.microsoft.com/office/drawing/2014/main" xmlns="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:a16="http://schemas.microsoft.com/office/drawing/2014/main" xmlns="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96" y="76098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75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57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7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7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8" y="987446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8" y="987446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1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3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4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6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57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7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705" y="523906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8" y="5506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38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="" xmlns:a16="http://schemas.microsoft.com/office/drawing/2014/main" id="{89D85017-50C3-2C03-B59A-503C1265027A}"/>
              </a:ext>
            </a:extLst>
          </p:cNvPr>
          <p:cNvSpPr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3" y="2174781"/>
            <a:ext cx="3074003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1" y="2838928"/>
            <a:ext cx="3074003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3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9" y="4184045"/>
            <a:ext cx="3074003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1" y="4835429"/>
            <a:ext cx="3074003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3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7" y="2420615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7" y="4465515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5" y="2420615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5" y="4465515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5" y="2174781"/>
            <a:ext cx="3074003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1" y="4184045"/>
            <a:ext cx="3074003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5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="" xmlns:a16="http://schemas.microsoft.com/office/drawing/2014/main" id="{BE583B6A-E856-4ECA-9450-EFAB60C62C4A}"/>
              </a:ext>
            </a:extLst>
          </p:cNvPr>
          <p:cNvGrpSpPr/>
          <p:nvPr/>
        </p:nvGrpSpPr>
        <p:grpSpPr>
          <a:xfrm>
            <a:off x="1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="" xmlns:a16="http://schemas.microsoft.com/office/drawing/2014/main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="" xmlns:a16="http://schemas.microsoft.com/office/drawing/2014/main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="" xmlns:a16="http://schemas.microsoft.com/office/drawing/2014/main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="" xmlns:a16="http://schemas.microsoft.com/office/drawing/2014/main" id="{ED8120AC-46D6-5879-9B8E-280203D23B69}"/>
              </a:ext>
            </a:extLst>
          </p:cNvPr>
          <p:cNvSpPr/>
          <p:nvPr/>
        </p:nvSpPr>
        <p:spPr>
          <a:xfrm rot="10800009" flipH="1">
            <a:off x="586424" y="298769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="" xmlns:a16="http://schemas.microsoft.com/office/drawing/2014/main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1" y="195947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="" xmlns:a16="http://schemas.microsoft.com/office/drawing/2014/main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3" y="685706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0BB0CA67-3CC4-493C-3E3B-BE7074118058}"/>
              </a:ext>
            </a:extLst>
          </p:cNvPr>
          <p:cNvSpPr/>
          <p:nvPr/>
        </p:nvSpPr>
        <p:spPr>
          <a:xfrm>
            <a:off x="1236929" y="706090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D9EA4DC7-E7D5-1DD8-401A-882BE822ECD3}"/>
              </a:ext>
            </a:extLst>
          </p:cNvPr>
          <p:cNvSpPr/>
          <p:nvPr/>
        </p:nvSpPr>
        <p:spPr>
          <a:xfrm>
            <a:off x="1360428" y="832915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AAB0A8AF-C408-8623-164A-6C83A6115583}"/>
              </a:ext>
            </a:extLst>
          </p:cNvPr>
          <p:cNvSpPr/>
          <p:nvPr/>
        </p:nvSpPr>
        <p:spPr>
          <a:xfrm>
            <a:off x="1504655" y="958608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79CC9203-F742-CB24-0843-218958310324}"/>
              </a:ext>
            </a:extLst>
          </p:cNvPr>
          <p:cNvSpPr/>
          <p:nvPr/>
        </p:nvSpPr>
        <p:spPr>
          <a:xfrm>
            <a:off x="1236929" y="706090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284F9AB-5EF5-F49B-339E-41AC05F3D2D2}"/>
              </a:ext>
            </a:extLst>
          </p:cNvPr>
          <p:cNvSpPr/>
          <p:nvPr/>
        </p:nvSpPr>
        <p:spPr>
          <a:xfrm>
            <a:off x="1360428" y="832915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6D577388-9D6A-6458-CC34-BF25FEE27DEA}"/>
              </a:ext>
            </a:extLst>
          </p:cNvPr>
          <p:cNvSpPr/>
          <p:nvPr/>
        </p:nvSpPr>
        <p:spPr>
          <a:xfrm>
            <a:off x="1504655" y="958608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="" xmlns:a16="http://schemas.microsoft.com/office/drawing/2014/main" id="{2CFBECE5-A5E2-49C7-A90D-7EEC900050DD}"/>
              </a:ext>
            </a:extLst>
          </p:cNvPr>
          <p:cNvGrpSpPr/>
          <p:nvPr/>
        </p:nvGrpSpPr>
        <p:grpSpPr>
          <a:xfrm>
            <a:off x="1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="" xmlns:a16="http://schemas.microsoft.com/office/drawing/2014/main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="" xmlns:a16="http://schemas.microsoft.com/office/drawing/2014/main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="" xmlns:a16="http://schemas.microsoft.com/office/drawing/2014/main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="" xmlns:a16="http://schemas.microsoft.com/office/drawing/2014/main" id="{DC2FB784-CE3F-E281-AA19-8E8E6E2017D2}"/>
              </a:ext>
            </a:extLst>
          </p:cNvPr>
          <p:cNvSpPr/>
          <p:nvPr/>
        </p:nvSpPr>
        <p:spPr>
          <a:xfrm rot="10800009" flipH="1">
            <a:off x="586424" y="298769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="" xmlns:a16="http://schemas.microsoft.com/office/drawing/2014/main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1" y="195947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="" xmlns:a16="http://schemas.microsoft.com/office/drawing/2014/main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3" y="685706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="" xmlns:a16="http://schemas.microsoft.com/office/drawing/2014/main" id="{C0FF07CC-5D48-F2A2-FC7A-38B5A042AC8C}"/>
              </a:ext>
            </a:extLst>
          </p:cNvPr>
          <p:cNvGrpSpPr/>
          <p:nvPr/>
        </p:nvGrpSpPr>
        <p:grpSpPr>
          <a:xfrm>
            <a:off x="1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="" xmlns:a16="http://schemas.microsoft.com/office/drawing/2014/main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="" xmlns:a16="http://schemas.microsoft.com/office/drawing/2014/main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="" xmlns:a16="http://schemas.microsoft.com/office/drawing/2014/main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="" xmlns:a16="http://schemas.microsoft.com/office/drawing/2014/main" id="{7468DEA9-BE43-75A8-E3CA-0DB7CAAFB462}"/>
              </a:ext>
            </a:extLst>
          </p:cNvPr>
          <p:cNvSpPr/>
          <p:nvPr/>
        </p:nvSpPr>
        <p:spPr>
          <a:xfrm rot="10799991">
            <a:off x="11449331" y="272405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="" xmlns:a16="http://schemas.microsoft.com/office/drawing/2014/main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1" y="195947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="" xmlns:a16="http://schemas.microsoft.com/office/drawing/2014/main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3" y="685706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CEAC6807-8AC4-F457-7B6A-A405C753824F}"/>
              </a:ext>
            </a:extLst>
          </p:cNvPr>
          <p:cNvSpPr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17EEB66D-E83A-5AF6-5F16-E845AC180246}"/>
              </a:ext>
            </a:extLst>
          </p:cNvPr>
          <p:cNvSpPr txBox="1"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40142526-156F-60AE-4367-719A5B399F33}"/>
              </a:ext>
            </a:extLst>
          </p:cNvPr>
          <p:cNvSpPr txBox="1"/>
          <p:nvPr/>
        </p:nvSpPr>
        <p:spPr>
          <a:xfrm>
            <a:off x="3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9" y="81025"/>
            <a:ext cx="4757595" cy="734009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6" y="1678673"/>
            <a:ext cx="10845597" cy="494008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A3802710-01C2-D81B-9EDA-FE0A5401705C}"/>
              </a:ext>
            </a:extLst>
          </p:cNvPr>
          <p:cNvSpPr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AAF0B14E-68A4-61DE-B238-8138907FEE45}"/>
              </a:ext>
            </a:extLst>
          </p:cNvPr>
          <p:cNvSpPr txBox="1"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2C2A7D35-9BED-E594-74EF-5ABD45619FB6}"/>
              </a:ext>
            </a:extLst>
          </p:cNvPr>
          <p:cNvSpPr txBox="1"/>
          <p:nvPr/>
        </p:nvSpPr>
        <p:spPr>
          <a:xfrm>
            <a:off x="3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9" y="81028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6" y="1678673"/>
            <a:ext cx="10845597" cy="360060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20/09/2025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1" y="81025"/>
            <a:ext cx="4757739" cy="88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42" y="1678671"/>
            <a:ext cx="10845479" cy="636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644771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1" y="81025"/>
            <a:ext cx="4757739" cy="88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42" y="1678671"/>
            <a:ext cx="10845479" cy="636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41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1" y="81025"/>
            <a:ext cx="4757739" cy="88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42" y="1678671"/>
            <a:ext cx="10845479" cy="636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1" y="81025"/>
            <a:ext cx="4757739" cy="885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42" y="1678671"/>
            <a:ext cx="10845479" cy="636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5" y="278157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5" y="706110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34" y="832917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63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79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4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704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5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9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7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9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331926C2-A71B-E93C-F8D4-DA7FF1A89E4F}"/>
              </a:ext>
            </a:extLst>
          </p:cNvPr>
          <p:cNvSpPr/>
          <p:nvPr/>
        </p:nvSpPr>
        <p:spPr>
          <a:xfrm>
            <a:off x="786985" y="1025404"/>
            <a:ext cx="9678403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ACA3757D-9A81-C14D-D3F0-F6A20809F4B5}"/>
              </a:ext>
            </a:extLst>
          </p:cNvPr>
          <p:cNvSpPr/>
          <p:nvPr/>
        </p:nvSpPr>
        <p:spPr>
          <a:xfrm>
            <a:off x="910484" y="1152220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FDA4FBDF-8C47-AD91-3EEB-DB0EDF977B70}"/>
              </a:ext>
            </a:extLst>
          </p:cNvPr>
          <p:cNvSpPr/>
          <p:nvPr/>
        </p:nvSpPr>
        <p:spPr>
          <a:xfrm>
            <a:off x="1074455" y="1297323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3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4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=""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3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69CFCD8A-8885-EB14-6069-6534547737B9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xmlns="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xmlns="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xmlns="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xmlns="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xmlns="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xmlns="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xmlns="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xmlns="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xmlns="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xmlns="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xmlns="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xmlns="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xmlns="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xmlns="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xmlns="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xmlns="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xmlns="" id="{3A74E44E-BB05-20F7-0C03-4D8172FAA30C}"/>
              </a:ext>
            </a:extLst>
          </p:cNvPr>
          <p:cNvSpPr/>
          <p:nvPr userDrawn="1"/>
        </p:nvSpPr>
        <p:spPr>
          <a:xfrm>
            <a:off x="54200" y="63125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xmlns="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xmlns="" id="{23F82CC2-EB39-C0E1-83DC-C1D0864CA105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xmlns="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xmlns="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xmlns="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xmlns="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xmlns="" id="{4125451D-7B77-EFA5-406F-BD2439F2A414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xmlns="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xmlns="" id="{AF725CDA-54DA-2456-E6D9-C05DCA08C2A8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xmlns="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xmlns="" id="{AED63B28-B4AF-8610-25F5-23B7016AA74D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xmlns="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xmlns="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xmlns="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xmlns="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xmlns="" id="{B2E031B7-4449-1625-F8B8-CEE8AD0FED8B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xmlns="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xmlns="" id="{B550ADC4-8A95-6C52-F224-A40899FDAA23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xmlns="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xmlns="" id="{EBB55454-580B-FA88-45B0-96FDC3EAD250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xmlns="" id="{32083A29-98ED-3B26-9AAD-1272C08D5CDE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xmlns="" id="{3544C772-AF2F-05F5-374A-9EE8D6AF2DB3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xmlns="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34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xmlns="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xmlns="" id="{9E574565-9E3D-138D-1A07-254A8473819A}"/>
              </a:ext>
            </a:extLst>
          </p:cNvPr>
          <p:cNvSpPr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xmlns="" id="{B47ECAA5-03A6-A5D2-DDE8-E6B30B219256}"/>
              </a:ext>
            </a:extLst>
          </p:cNvPr>
          <p:cNvSpPr txBox="1"/>
          <p:nvPr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xmlns="" id="{841D69CA-38AE-CC45-8182-A7D8BF1E0D61}"/>
              </a:ext>
            </a:extLst>
          </p:cNvPr>
          <p:cNvSpPr txBox="1"/>
          <p:nvPr/>
        </p:nvSpPr>
        <p:spPr>
          <a:xfrm>
            <a:off x="0" y="1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xmlns="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18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xmlns="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xmlns="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8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xmlns="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xmlns="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xmlns="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xmlns="" id="{2E2E1E0D-C02A-C511-7D8A-487992630EFC}"/>
              </a:ext>
            </a:extLst>
          </p:cNvPr>
          <p:cNvSpPr/>
          <p:nvPr/>
        </p:nvSpPr>
        <p:spPr>
          <a:xfrm>
            <a:off x="1236938" y="706115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xmlns="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xmlns="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xmlns="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xmlns="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xmlns="" id="{5BC81C31-C62B-6E23-0061-1864189A2D7C}"/>
              </a:ext>
            </a:extLst>
          </p:cNvPr>
          <p:cNvSpPr/>
          <p:nvPr/>
        </p:nvSpPr>
        <p:spPr>
          <a:xfrm>
            <a:off x="1504653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xmlns="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9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xmlns="" id="{4DB57EFE-433F-73F9-C47B-2C66A7EBEEC0}"/>
              </a:ext>
            </a:extLst>
          </p:cNvPr>
          <p:cNvSpPr/>
          <p:nvPr/>
        </p:nvSpPr>
        <p:spPr>
          <a:xfrm>
            <a:off x="1773169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xmlns="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3" y="139134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xmlns="" id="{E0BC4242-9A8C-5D25-7A48-0D752968C08F}"/>
              </a:ext>
            </a:extLst>
          </p:cNvPr>
          <p:cNvSpPr/>
          <p:nvPr/>
        </p:nvSpPr>
        <p:spPr>
          <a:xfrm>
            <a:off x="1236925" y="706111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AD36517-4ED4-0548-6E68-9A2D2FC87595}"/>
              </a:ext>
            </a:extLst>
          </p:cNvPr>
          <p:cNvSpPr/>
          <p:nvPr userDrawn="1"/>
        </p:nvSpPr>
        <p:spPr>
          <a:xfrm>
            <a:off x="1360436" y="832918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C31B206-CDBC-66FF-FF75-2FB0BB6B3102}"/>
              </a:ext>
            </a:extLst>
          </p:cNvPr>
          <p:cNvSpPr/>
          <p:nvPr userDrawn="1"/>
        </p:nvSpPr>
        <p:spPr>
          <a:xfrm>
            <a:off x="1504665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82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3DB1997-A891-40DD-2A8A-7CF8DA76F90A}"/>
              </a:ext>
            </a:extLst>
          </p:cNvPr>
          <p:cNvSpPr/>
          <p:nvPr userDrawn="1"/>
        </p:nvSpPr>
        <p:spPr>
          <a:xfrm>
            <a:off x="1773169" y="5360181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xmlns="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xmlns="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xmlns="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xmlns="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xmlns="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51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705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43" y="1678673"/>
            <a:ext cx="108454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67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67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2" y="33952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913098F-353F-0B84-74FC-BBFF4FDBB800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C0EF3B0-3AE3-0FB9-E88B-033B5F8C4CCC}"/>
              </a:ext>
            </a:extLst>
          </p:cNvPr>
          <p:cNvSpPr/>
          <p:nvPr userDrawn="1"/>
        </p:nvSpPr>
        <p:spPr>
          <a:xfrm>
            <a:off x="54200" y="47507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53E160E5-922D-4F33-25A4-D24C7933997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F432DC23-0253-5AD6-33B3-C575BFDB731E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23A2753-3547-528B-74DD-48A60173F007}"/>
              </a:ext>
            </a:extLst>
          </p:cNvPr>
          <p:cNvSpPr/>
          <p:nvPr userDrawn="1"/>
        </p:nvSpPr>
        <p:spPr>
          <a:xfrm>
            <a:off x="54200" y="49124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" y="23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xmlns="" id="{6303E652-32E0-DDB2-5D9B-D79640077D21}"/>
              </a:ext>
            </a:extLst>
          </p:cNvPr>
          <p:cNvSpPr/>
          <p:nvPr userDrawn="1"/>
        </p:nvSpPr>
        <p:spPr>
          <a:xfrm>
            <a:off x="83184" y="57588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96" y="76098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75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57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7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7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8" y="987446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8" y="987446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1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20/09/2025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3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4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6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26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8" y="195953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57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63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610" y="6356363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63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7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705" y="523906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8" y="5506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38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2838935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4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2" y="4835448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37314"/>
      </p:ext>
    </p:extLst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75905"/>
      </p:ext>
    </p:extLst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88067"/>
      </p:ext>
    </p:extLst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827303"/>
      </p:ext>
    </p:extLst>
  </p:cSld>
  <p:clrMapOvr>
    <a:masterClrMapping/>
  </p:clrMapOvr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8893"/>
      </p:ext>
    </p:extLst>
  </p:cSld>
  <p:clrMapOvr>
    <a:masterClrMapping/>
  </p:clrMapOvr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889545"/>
      </p:ext>
    </p:extLst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983586"/>
      </p:ext>
    </p:extLst>
  </p:cSld>
  <p:clrMapOvr>
    <a:masterClrMapping/>
  </p:clrMapOvr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02066"/>
      </p:ext>
    </p:extLst>
  </p:cSld>
  <p:clrMapOvr>
    <a:masterClrMapping/>
  </p:clrMapOvr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2079"/>
      </p:ext>
    </p:extLst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666683"/>
      </p:ext>
    </p:extLst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27847"/>
      </p:ext>
    </p:extLst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7"/>
          <p:cNvSpPr txBox="1">
            <a:spLocks noGrp="1"/>
          </p:cNvSpPr>
          <p:nvPr>
            <p:ph type="title"/>
          </p:nvPr>
        </p:nvSpPr>
        <p:spPr>
          <a:xfrm>
            <a:off x="2621732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67"/>
          <p:cNvSpPr txBox="1">
            <a:spLocks noGrp="1"/>
          </p:cNvSpPr>
          <p:nvPr>
            <p:ph type="subTitle" idx="1"/>
          </p:nvPr>
        </p:nvSpPr>
        <p:spPr>
          <a:xfrm>
            <a:off x="2621744" y="2838921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7" name="Google Shape;487;p67"/>
          <p:cNvSpPr txBox="1">
            <a:spLocks noGrp="1"/>
          </p:cNvSpPr>
          <p:nvPr>
            <p:ph type="subTitle" idx="2"/>
          </p:nvPr>
        </p:nvSpPr>
        <p:spPr>
          <a:xfrm>
            <a:off x="8020252" y="2838921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8" name="Google Shape;488;p67"/>
          <p:cNvSpPr txBox="1">
            <a:spLocks noGrp="1"/>
          </p:cNvSpPr>
          <p:nvPr>
            <p:ph type="title" idx="3"/>
          </p:nvPr>
        </p:nvSpPr>
        <p:spPr>
          <a:xfrm>
            <a:off x="2621768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9" name="Google Shape;489;p67"/>
          <p:cNvSpPr txBox="1">
            <a:spLocks noGrp="1"/>
          </p:cNvSpPr>
          <p:nvPr>
            <p:ph type="subTitle" idx="4"/>
          </p:nvPr>
        </p:nvSpPr>
        <p:spPr>
          <a:xfrm>
            <a:off x="2621744" y="4835434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0" name="Google Shape;490;p67"/>
          <p:cNvSpPr txBox="1">
            <a:spLocks noGrp="1"/>
          </p:cNvSpPr>
          <p:nvPr>
            <p:ph type="subTitle" idx="5"/>
          </p:nvPr>
        </p:nvSpPr>
        <p:spPr>
          <a:xfrm>
            <a:off x="8020252" y="4835434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1" name="Google Shape;491;p67"/>
          <p:cNvSpPr txBox="1">
            <a:spLocks noGrp="1"/>
          </p:cNvSpPr>
          <p:nvPr>
            <p:ph type="title" idx="6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2" name="Google Shape;492;p67"/>
          <p:cNvSpPr txBox="1">
            <a:spLocks noGrp="1"/>
          </p:cNvSpPr>
          <p:nvPr>
            <p:ph type="title" idx="7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67"/>
          <p:cNvSpPr txBox="1">
            <a:spLocks noGrp="1"/>
          </p:cNvSpPr>
          <p:nvPr>
            <p:ph type="title" idx="8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67"/>
          <p:cNvSpPr txBox="1">
            <a:spLocks noGrp="1"/>
          </p:cNvSpPr>
          <p:nvPr>
            <p:ph type="title" idx="9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67"/>
          <p:cNvSpPr txBox="1">
            <a:spLocks noGrp="1"/>
          </p:cNvSpPr>
          <p:nvPr>
            <p:ph type="title" idx="13"/>
          </p:nvPr>
        </p:nvSpPr>
        <p:spPr>
          <a:xfrm>
            <a:off x="8020264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6" name="Google Shape;496;p67"/>
          <p:cNvSpPr txBox="1">
            <a:spLocks noGrp="1"/>
          </p:cNvSpPr>
          <p:nvPr>
            <p:ph type="title" idx="14"/>
          </p:nvPr>
        </p:nvSpPr>
        <p:spPr>
          <a:xfrm>
            <a:off x="8020300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67"/>
          <p:cNvSpPr txBox="1">
            <a:spLocks noGrp="1"/>
          </p:cNvSpPr>
          <p:nvPr>
            <p:ph type="title" idx="1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990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2.xml"/><Relationship Id="rId21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slideLayout" Target="../slideLayouts/slideLayout147.xml"/><Relationship Id="rId3" Type="http://schemas.openxmlformats.org/officeDocument/2006/relationships/slideLayout" Target="../slideLayouts/slideLayout132.xml"/><Relationship Id="rId21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19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0.xml"/><Relationship Id="rId1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slideLayout" Target="../slideLayouts/slideLayout184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17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3.xml"/><Relationship Id="rId16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Relationship Id="rId14" Type="http://schemas.openxmlformats.org/officeDocument/2006/relationships/slideLayout" Target="../slideLayouts/slideLayout1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1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209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17" Type="http://schemas.openxmlformats.org/officeDocument/2006/relationships/slideLayout" Target="../slideLayouts/slideLayout205.xml"/><Relationship Id="rId2" Type="http://schemas.openxmlformats.org/officeDocument/2006/relationships/slideLayout" Target="../slideLayouts/slideLayout190.xml"/><Relationship Id="rId16" Type="http://schemas.openxmlformats.org/officeDocument/2006/relationships/slideLayout" Target="../slideLayouts/slideLayout204.xml"/><Relationship Id="rId20" Type="http://schemas.openxmlformats.org/officeDocument/2006/relationships/slideLayout" Target="../slideLayouts/slideLayout208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198.xml"/><Relationship Id="rId19" Type="http://schemas.openxmlformats.org/officeDocument/2006/relationships/slideLayout" Target="../slideLayouts/slideLayout207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slideLayout" Target="../slideLayouts/slideLayout202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14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6.xml"/><Relationship Id="rId13" Type="http://schemas.openxmlformats.org/officeDocument/2006/relationships/slideLayout" Target="../slideLayouts/slideLayout231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1.xml"/><Relationship Id="rId7" Type="http://schemas.openxmlformats.org/officeDocument/2006/relationships/slideLayout" Target="../slideLayouts/slideLayout225.xml"/><Relationship Id="rId12" Type="http://schemas.openxmlformats.org/officeDocument/2006/relationships/slideLayout" Target="../slideLayouts/slideLayout230.xml"/><Relationship Id="rId17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220.xml"/><Relationship Id="rId16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19.xml"/><Relationship Id="rId6" Type="http://schemas.openxmlformats.org/officeDocument/2006/relationships/slideLayout" Target="../slideLayouts/slideLayout224.xml"/><Relationship Id="rId11" Type="http://schemas.openxmlformats.org/officeDocument/2006/relationships/slideLayout" Target="../slideLayouts/slideLayout229.xml"/><Relationship Id="rId5" Type="http://schemas.openxmlformats.org/officeDocument/2006/relationships/slideLayout" Target="../slideLayouts/slideLayout223.xml"/><Relationship Id="rId1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22.xml"/><Relationship Id="rId9" Type="http://schemas.openxmlformats.org/officeDocument/2006/relationships/slideLayout" Target="../slideLayouts/slideLayout227.xml"/><Relationship Id="rId14" Type="http://schemas.openxmlformats.org/officeDocument/2006/relationships/slideLayout" Target="../slideLayouts/slideLayout2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slideLayout" Target="../slideLayouts/slideLayout248.xml"/><Relationship Id="rId18" Type="http://schemas.openxmlformats.org/officeDocument/2006/relationships/slideLayout" Target="../slideLayouts/slideLayout253.xml"/><Relationship Id="rId3" Type="http://schemas.openxmlformats.org/officeDocument/2006/relationships/slideLayout" Target="../slideLayouts/slideLayout238.xml"/><Relationship Id="rId21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17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37.xml"/><Relationship Id="rId16" Type="http://schemas.openxmlformats.org/officeDocument/2006/relationships/slideLayout" Target="../slideLayouts/slideLayout251.xml"/><Relationship Id="rId20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5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45.xml"/><Relationship Id="rId19" Type="http://schemas.openxmlformats.org/officeDocument/2006/relationships/slideLayout" Target="../slideLayouts/slideLayout254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Relationship Id="rId14" Type="http://schemas.openxmlformats.org/officeDocument/2006/relationships/slideLayout" Target="../slideLayouts/slideLayout249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4.xml"/><Relationship Id="rId13" Type="http://schemas.openxmlformats.org/officeDocument/2006/relationships/slideLayout" Target="../slideLayouts/slideLayout309.xml"/><Relationship Id="rId18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299.xml"/><Relationship Id="rId21" Type="http://schemas.openxmlformats.org/officeDocument/2006/relationships/slideLayout" Target="../slideLayouts/slideLayout317.xml"/><Relationship Id="rId7" Type="http://schemas.openxmlformats.org/officeDocument/2006/relationships/slideLayout" Target="../slideLayouts/slideLayout303.xml"/><Relationship Id="rId12" Type="http://schemas.openxmlformats.org/officeDocument/2006/relationships/slideLayout" Target="../slideLayouts/slideLayout308.xml"/><Relationship Id="rId17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298.xml"/><Relationship Id="rId16" Type="http://schemas.openxmlformats.org/officeDocument/2006/relationships/slideLayout" Target="../slideLayouts/slideLayout312.xml"/><Relationship Id="rId20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297.xml"/><Relationship Id="rId6" Type="http://schemas.openxmlformats.org/officeDocument/2006/relationships/slideLayout" Target="../slideLayouts/slideLayout302.xml"/><Relationship Id="rId11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301.xml"/><Relationship Id="rId15" Type="http://schemas.openxmlformats.org/officeDocument/2006/relationships/slideLayout" Target="../slideLayouts/slideLayout311.xml"/><Relationship Id="rId10" Type="http://schemas.openxmlformats.org/officeDocument/2006/relationships/slideLayout" Target="../slideLayouts/slideLayout306.xml"/><Relationship Id="rId19" Type="http://schemas.openxmlformats.org/officeDocument/2006/relationships/slideLayout" Target="../slideLayouts/slideLayout315.xml"/><Relationship Id="rId4" Type="http://schemas.openxmlformats.org/officeDocument/2006/relationships/slideLayout" Target="../slideLayouts/slideLayout300.xml"/><Relationship Id="rId9" Type="http://schemas.openxmlformats.org/officeDocument/2006/relationships/slideLayout" Target="../slideLayouts/slideLayout305.xml"/><Relationship Id="rId14" Type="http://schemas.openxmlformats.org/officeDocument/2006/relationships/slideLayout" Target="../slideLayouts/slideLayout310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5.xml"/><Relationship Id="rId13" Type="http://schemas.openxmlformats.org/officeDocument/2006/relationships/slideLayout" Target="../slideLayouts/slideLayout330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4.xml"/><Relationship Id="rId12" Type="http://schemas.openxmlformats.org/officeDocument/2006/relationships/slideLayout" Target="../slideLayouts/slideLayout329.xml"/><Relationship Id="rId17" Type="http://schemas.openxmlformats.org/officeDocument/2006/relationships/slideLayout" Target="../slideLayouts/slideLayout334.xml"/><Relationship Id="rId2" Type="http://schemas.openxmlformats.org/officeDocument/2006/relationships/slideLayout" Target="../slideLayouts/slideLayout319.xml"/><Relationship Id="rId16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11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2.xml"/><Relationship Id="rId15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14" Type="http://schemas.openxmlformats.org/officeDocument/2006/relationships/slideLayout" Target="../slideLayouts/slideLayout33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2.xml"/><Relationship Id="rId13" Type="http://schemas.openxmlformats.org/officeDocument/2006/relationships/slideLayout" Target="../slideLayouts/slideLayout347.xml"/><Relationship Id="rId18" Type="http://schemas.openxmlformats.org/officeDocument/2006/relationships/slideLayout" Target="../slideLayouts/slideLayout352.xml"/><Relationship Id="rId26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37.xml"/><Relationship Id="rId21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46.xml"/><Relationship Id="rId17" Type="http://schemas.openxmlformats.org/officeDocument/2006/relationships/slideLayout" Target="../slideLayouts/slideLayout351.xml"/><Relationship Id="rId25" Type="http://schemas.openxmlformats.org/officeDocument/2006/relationships/slideLayout" Target="../slideLayouts/slideLayout359.xml"/><Relationship Id="rId2" Type="http://schemas.openxmlformats.org/officeDocument/2006/relationships/slideLayout" Target="../slideLayouts/slideLayout336.xml"/><Relationship Id="rId16" Type="http://schemas.openxmlformats.org/officeDocument/2006/relationships/slideLayout" Target="../slideLayouts/slideLayout350.xml"/><Relationship Id="rId20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40.xml"/><Relationship Id="rId11" Type="http://schemas.openxmlformats.org/officeDocument/2006/relationships/slideLayout" Target="../slideLayouts/slideLayout345.xml"/><Relationship Id="rId24" Type="http://schemas.openxmlformats.org/officeDocument/2006/relationships/slideLayout" Target="../slideLayouts/slideLayout358.xml"/><Relationship Id="rId5" Type="http://schemas.openxmlformats.org/officeDocument/2006/relationships/slideLayout" Target="../slideLayouts/slideLayout339.xml"/><Relationship Id="rId15" Type="http://schemas.openxmlformats.org/officeDocument/2006/relationships/slideLayout" Target="../slideLayouts/slideLayout349.xml"/><Relationship Id="rId23" Type="http://schemas.openxmlformats.org/officeDocument/2006/relationships/slideLayout" Target="../slideLayouts/slideLayout357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4.xml"/><Relationship Id="rId19" Type="http://schemas.openxmlformats.org/officeDocument/2006/relationships/slideLayout" Target="../slideLayouts/slideLayout353.xml"/><Relationship Id="rId4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43.xml"/><Relationship Id="rId14" Type="http://schemas.openxmlformats.org/officeDocument/2006/relationships/slideLayout" Target="../slideLayouts/slideLayout348.xml"/><Relationship Id="rId22" Type="http://schemas.openxmlformats.org/officeDocument/2006/relationships/slideLayout" Target="../slideLayouts/slideLayout356.xml"/><Relationship Id="rId27" Type="http://schemas.openxmlformats.org/officeDocument/2006/relationships/slideLayout" Target="../slideLayouts/slideLayout36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9.xml"/><Relationship Id="rId13" Type="http://schemas.openxmlformats.org/officeDocument/2006/relationships/slideLayout" Target="../slideLayouts/slideLayout374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4.xml"/><Relationship Id="rId7" Type="http://schemas.openxmlformats.org/officeDocument/2006/relationships/slideLayout" Target="../slideLayouts/slideLayout368.xml"/><Relationship Id="rId12" Type="http://schemas.openxmlformats.org/officeDocument/2006/relationships/slideLayout" Target="../slideLayouts/slideLayout373.xml"/><Relationship Id="rId17" Type="http://schemas.openxmlformats.org/officeDocument/2006/relationships/slideLayout" Target="../slideLayouts/slideLayout378.xml"/><Relationship Id="rId2" Type="http://schemas.openxmlformats.org/officeDocument/2006/relationships/slideLayout" Target="../slideLayouts/slideLayout363.xml"/><Relationship Id="rId16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62.xml"/><Relationship Id="rId6" Type="http://schemas.openxmlformats.org/officeDocument/2006/relationships/slideLayout" Target="../slideLayouts/slideLayout367.xml"/><Relationship Id="rId11" Type="http://schemas.openxmlformats.org/officeDocument/2006/relationships/slideLayout" Target="../slideLayouts/slideLayout372.xml"/><Relationship Id="rId5" Type="http://schemas.openxmlformats.org/officeDocument/2006/relationships/slideLayout" Target="../slideLayouts/slideLayout366.xml"/><Relationship Id="rId15" Type="http://schemas.openxmlformats.org/officeDocument/2006/relationships/slideLayout" Target="../slideLayouts/slideLayout376.xml"/><Relationship Id="rId10" Type="http://schemas.openxmlformats.org/officeDocument/2006/relationships/slideLayout" Target="../slideLayouts/slideLayout371.xml"/><Relationship Id="rId4" Type="http://schemas.openxmlformats.org/officeDocument/2006/relationships/slideLayout" Target="../slideLayouts/slideLayout365.xml"/><Relationship Id="rId9" Type="http://schemas.openxmlformats.org/officeDocument/2006/relationships/slideLayout" Target="../slideLayouts/slideLayout370.xml"/><Relationship Id="rId14" Type="http://schemas.openxmlformats.org/officeDocument/2006/relationships/slideLayout" Target="../slideLayouts/slideLayout37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6.xml"/><Relationship Id="rId13" Type="http://schemas.openxmlformats.org/officeDocument/2006/relationships/slideLayout" Target="../slideLayouts/slideLayout391.xml"/><Relationship Id="rId1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81.xml"/><Relationship Id="rId21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385.xml"/><Relationship Id="rId12" Type="http://schemas.openxmlformats.org/officeDocument/2006/relationships/slideLayout" Target="../slideLayouts/slideLayout390.xml"/><Relationship Id="rId17" Type="http://schemas.openxmlformats.org/officeDocument/2006/relationships/slideLayout" Target="../slideLayouts/slideLayout395.xml"/><Relationship Id="rId2" Type="http://schemas.openxmlformats.org/officeDocument/2006/relationships/slideLayout" Target="../slideLayouts/slideLayout380.xml"/><Relationship Id="rId16" Type="http://schemas.openxmlformats.org/officeDocument/2006/relationships/slideLayout" Target="../slideLayouts/slideLayout394.xml"/><Relationship Id="rId20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79.xml"/><Relationship Id="rId6" Type="http://schemas.openxmlformats.org/officeDocument/2006/relationships/slideLayout" Target="../slideLayouts/slideLayout384.xml"/><Relationship Id="rId11" Type="http://schemas.openxmlformats.org/officeDocument/2006/relationships/slideLayout" Target="../slideLayouts/slideLayout389.xml"/><Relationship Id="rId5" Type="http://schemas.openxmlformats.org/officeDocument/2006/relationships/slideLayout" Target="../slideLayouts/slideLayout383.xml"/><Relationship Id="rId1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88.xml"/><Relationship Id="rId19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382.xml"/><Relationship Id="rId9" Type="http://schemas.openxmlformats.org/officeDocument/2006/relationships/slideLayout" Target="../slideLayouts/slideLayout387.xml"/><Relationship Id="rId14" Type="http://schemas.openxmlformats.org/officeDocument/2006/relationships/slideLayout" Target="../slideLayouts/slideLayout392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13" Type="http://schemas.openxmlformats.org/officeDocument/2006/relationships/slideLayout" Target="../slideLayouts/slideLayout412.xml"/><Relationship Id="rId18" Type="http://schemas.openxmlformats.org/officeDocument/2006/relationships/slideLayout" Target="../slideLayouts/slideLayout417.xml"/><Relationship Id="rId26" Type="http://schemas.openxmlformats.org/officeDocument/2006/relationships/slideLayout" Target="../slideLayouts/slideLayout425.xml"/><Relationship Id="rId3" Type="http://schemas.openxmlformats.org/officeDocument/2006/relationships/slideLayout" Target="../slideLayouts/slideLayout402.xml"/><Relationship Id="rId21" Type="http://schemas.openxmlformats.org/officeDocument/2006/relationships/slideLayout" Target="../slideLayouts/slideLayout420.xml"/><Relationship Id="rId7" Type="http://schemas.openxmlformats.org/officeDocument/2006/relationships/slideLayout" Target="../slideLayouts/slideLayout406.xml"/><Relationship Id="rId12" Type="http://schemas.openxmlformats.org/officeDocument/2006/relationships/slideLayout" Target="../slideLayouts/slideLayout411.xml"/><Relationship Id="rId17" Type="http://schemas.openxmlformats.org/officeDocument/2006/relationships/slideLayout" Target="../slideLayouts/slideLayout416.xml"/><Relationship Id="rId25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01.xml"/><Relationship Id="rId16" Type="http://schemas.openxmlformats.org/officeDocument/2006/relationships/slideLayout" Target="../slideLayouts/slideLayout415.xml"/><Relationship Id="rId20" Type="http://schemas.openxmlformats.org/officeDocument/2006/relationships/slideLayout" Target="../slideLayouts/slideLayout419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24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04.xml"/><Relationship Id="rId15" Type="http://schemas.openxmlformats.org/officeDocument/2006/relationships/slideLayout" Target="../slideLayouts/slideLayout414.xml"/><Relationship Id="rId23" Type="http://schemas.openxmlformats.org/officeDocument/2006/relationships/slideLayout" Target="../slideLayouts/slideLayout422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9.xml"/><Relationship Id="rId19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Relationship Id="rId14" Type="http://schemas.openxmlformats.org/officeDocument/2006/relationships/slideLayout" Target="../slideLayouts/slideLayout413.xml"/><Relationship Id="rId22" Type="http://schemas.openxmlformats.org/officeDocument/2006/relationships/slideLayout" Target="../slideLayouts/slideLayout421.xml"/><Relationship Id="rId27" Type="http://schemas.openxmlformats.org/officeDocument/2006/relationships/slideLayout" Target="../slideLayouts/slideLayout42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4.xml"/><Relationship Id="rId13" Type="http://schemas.openxmlformats.org/officeDocument/2006/relationships/slideLayout" Target="../slideLayouts/slideLayout439.xml"/><Relationship Id="rId3" Type="http://schemas.openxmlformats.org/officeDocument/2006/relationships/slideLayout" Target="../slideLayouts/slideLayout429.xml"/><Relationship Id="rId7" Type="http://schemas.openxmlformats.org/officeDocument/2006/relationships/slideLayout" Target="../slideLayouts/slideLayout433.xml"/><Relationship Id="rId12" Type="http://schemas.openxmlformats.org/officeDocument/2006/relationships/slideLayout" Target="../slideLayouts/slideLayout438.xml"/><Relationship Id="rId2" Type="http://schemas.openxmlformats.org/officeDocument/2006/relationships/slideLayout" Target="../slideLayouts/slideLayout428.xml"/><Relationship Id="rId1" Type="http://schemas.openxmlformats.org/officeDocument/2006/relationships/slideLayout" Target="../slideLayouts/slideLayout427.xml"/><Relationship Id="rId6" Type="http://schemas.openxmlformats.org/officeDocument/2006/relationships/slideLayout" Target="../slideLayouts/slideLayout432.xml"/><Relationship Id="rId11" Type="http://schemas.openxmlformats.org/officeDocument/2006/relationships/slideLayout" Target="../slideLayouts/slideLayout437.xml"/><Relationship Id="rId5" Type="http://schemas.openxmlformats.org/officeDocument/2006/relationships/slideLayout" Target="../slideLayouts/slideLayout431.xml"/><Relationship Id="rId10" Type="http://schemas.openxmlformats.org/officeDocument/2006/relationships/slideLayout" Target="../slideLayouts/slideLayout436.xml"/><Relationship Id="rId4" Type="http://schemas.openxmlformats.org/officeDocument/2006/relationships/slideLayout" Target="../slideLayouts/slideLayout430.xml"/><Relationship Id="rId9" Type="http://schemas.openxmlformats.org/officeDocument/2006/relationships/slideLayout" Target="../slideLayouts/slideLayout435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7.xml"/><Relationship Id="rId13" Type="http://schemas.openxmlformats.org/officeDocument/2006/relationships/slideLayout" Target="../slideLayouts/slideLayout452.xml"/><Relationship Id="rId18" Type="http://schemas.openxmlformats.org/officeDocument/2006/relationships/slideLayout" Target="../slideLayouts/slideLayout457.xml"/><Relationship Id="rId26" Type="http://schemas.openxmlformats.org/officeDocument/2006/relationships/slideLayout" Target="../slideLayouts/slideLayout465.xml"/><Relationship Id="rId3" Type="http://schemas.openxmlformats.org/officeDocument/2006/relationships/slideLayout" Target="../slideLayouts/slideLayout442.xml"/><Relationship Id="rId21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46.xml"/><Relationship Id="rId12" Type="http://schemas.openxmlformats.org/officeDocument/2006/relationships/slideLayout" Target="../slideLayouts/slideLayout451.xml"/><Relationship Id="rId17" Type="http://schemas.openxmlformats.org/officeDocument/2006/relationships/slideLayout" Target="../slideLayouts/slideLayout456.xml"/><Relationship Id="rId25" Type="http://schemas.openxmlformats.org/officeDocument/2006/relationships/slideLayout" Target="../slideLayouts/slideLayout464.xml"/><Relationship Id="rId2" Type="http://schemas.openxmlformats.org/officeDocument/2006/relationships/slideLayout" Target="../slideLayouts/slideLayout441.xml"/><Relationship Id="rId16" Type="http://schemas.openxmlformats.org/officeDocument/2006/relationships/slideLayout" Target="../slideLayouts/slideLayout455.xml"/><Relationship Id="rId20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40.xml"/><Relationship Id="rId6" Type="http://schemas.openxmlformats.org/officeDocument/2006/relationships/slideLayout" Target="../slideLayouts/slideLayout445.xml"/><Relationship Id="rId11" Type="http://schemas.openxmlformats.org/officeDocument/2006/relationships/slideLayout" Target="../slideLayouts/slideLayout450.xml"/><Relationship Id="rId24" Type="http://schemas.openxmlformats.org/officeDocument/2006/relationships/slideLayout" Target="../slideLayouts/slideLayout463.xml"/><Relationship Id="rId5" Type="http://schemas.openxmlformats.org/officeDocument/2006/relationships/slideLayout" Target="../slideLayouts/slideLayout444.xml"/><Relationship Id="rId15" Type="http://schemas.openxmlformats.org/officeDocument/2006/relationships/slideLayout" Target="../slideLayouts/slideLayout454.xml"/><Relationship Id="rId23" Type="http://schemas.openxmlformats.org/officeDocument/2006/relationships/slideLayout" Target="../slideLayouts/slideLayout462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9.xml"/><Relationship Id="rId19" Type="http://schemas.openxmlformats.org/officeDocument/2006/relationships/slideLayout" Target="../slideLayouts/slideLayout458.xml"/><Relationship Id="rId4" Type="http://schemas.openxmlformats.org/officeDocument/2006/relationships/slideLayout" Target="../slideLayouts/slideLayout443.xml"/><Relationship Id="rId9" Type="http://schemas.openxmlformats.org/officeDocument/2006/relationships/slideLayout" Target="../slideLayouts/slideLayout448.xml"/><Relationship Id="rId14" Type="http://schemas.openxmlformats.org/officeDocument/2006/relationships/slideLayout" Target="../slideLayouts/slideLayout453.xml"/><Relationship Id="rId22" Type="http://schemas.openxmlformats.org/officeDocument/2006/relationships/slideLayout" Target="../slideLayouts/slideLayout461.xml"/><Relationship Id="rId27" Type="http://schemas.openxmlformats.org/officeDocument/2006/relationships/slideLayout" Target="../slideLayouts/slideLayout46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4.xml"/><Relationship Id="rId13" Type="http://schemas.openxmlformats.org/officeDocument/2006/relationships/slideLayout" Target="../slideLayouts/slideLayout479.xml"/><Relationship Id="rId18" Type="http://schemas.openxmlformats.org/officeDocument/2006/relationships/slideLayout" Target="../slideLayouts/slideLayout484.xml"/><Relationship Id="rId26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69.xml"/><Relationship Id="rId21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73.xml"/><Relationship Id="rId12" Type="http://schemas.openxmlformats.org/officeDocument/2006/relationships/slideLayout" Target="../slideLayouts/slideLayout478.xml"/><Relationship Id="rId17" Type="http://schemas.openxmlformats.org/officeDocument/2006/relationships/slideLayout" Target="../slideLayouts/slideLayout483.xml"/><Relationship Id="rId25" Type="http://schemas.openxmlformats.org/officeDocument/2006/relationships/slideLayout" Target="../slideLayouts/slideLayout491.xml"/><Relationship Id="rId2" Type="http://schemas.openxmlformats.org/officeDocument/2006/relationships/slideLayout" Target="../slideLayouts/slideLayout468.xml"/><Relationship Id="rId16" Type="http://schemas.openxmlformats.org/officeDocument/2006/relationships/slideLayout" Target="../slideLayouts/slideLayout482.xml"/><Relationship Id="rId20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67.xml"/><Relationship Id="rId6" Type="http://schemas.openxmlformats.org/officeDocument/2006/relationships/slideLayout" Target="../slideLayouts/slideLayout472.xml"/><Relationship Id="rId11" Type="http://schemas.openxmlformats.org/officeDocument/2006/relationships/slideLayout" Target="../slideLayouts/slideLayout477.xml"/><Relationship Id="rId24" Type="http://schemas.openxmlformats.org/officeDocument/2006/relationships/slideLayout" Target="../slideLayouts/slideLayout490.xml"/><Relationship Id="rId5" Type="http://schemas.openxmlformats.org/officeDocument/2006/relationships/slideLayout" Target="../slideLayouts/slideLayout471.xml"/><Relationship Id="rId15" Type="http://schemas.openxmlformats.org/officeDocument/2006/relationships/slideLayout" Target="../slideLayouts/slideLayout481.xml"/><Relationship Id="rId23" Type="http://schemas.openxmlformats.org/officeDocument/2006/relationships/slideLayout" Target="../slideLayouts/slideLayout489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6.xml"/><Relationship Id="rId19" Type="http://schemas.openxmlformats.org/officeDocument/2006/relationships/slideLayout" Target="../slideLayouts/slideLayout485.xml"/><Relationship Id="rId4" Type="http://schemas.openxmlformats.org/officeDocument/2006/relationships/slideLayout" Target="../slideLayouts/slideLayout470.xml"/><Relationship Id="rId9" Type="http://schemas.openxmlformats.org/officeDocument/2006/relationships/slideLayout" Target="../slideLayouts/slideLayout475.xml"/><Relationship Id="rId14" Type="http://schemas.openxmlformats.org/officeDocument/2006/relationships/slideLayout" Target="../slideLayouts/slideLayout480.xml"/><Relationship Id="rId22" Type="http://schemas.openxmlformats.org/officeDocument/2006/relationships/slideLayout" Target="../slideLayouts/slideLayout488.xml"/><Relationship Id="rId27" Type="http://schemas.openxmlformats.org/officeDocument/2006/relationships/slideLayout" Target="../slideLayouts/slideLayout49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1.xml"/><Relationship Id="rId13" Type="http://schemas.openxmlformats.org/officeDocument/2006/relationships/slideLayout" Target="../slideLayouts/slideLayout506.xml"/><Relationship Id="rId18" Type="http://schemas.openxmlformats.org/officeDocument/2006/relationships/slideLayout" Target="../slideLayouts/slideLayout511.xml"/><Relationship Id="rId26" Type="http://schemas.openxmlformats.org/officeDocument/2006/relationships/slideLayout" Target="../slideLayouts/slideLayout519.xml"/><Relationship Id="rId3" Type="http://schemas.openxmlformats.org/officeDocument/2006/relationships/slideLayout" Target="../slideLayouts/slideLayout496.xml"/><Relationship Id="rId21" Type="http://schemas.openxmlformats.org/officeDocument/2006/relationships/slideLayout" Target="../slideLayouts/slideLayout514.xml"/><Relationship Id="rId7" Type="http://schemas.openxmlformats.org/officeDocument/2006/relationships/slideLayout" Target="../slideLayouts/slideLayout500.xml"/><Relationship Id="rId12" Type="http://schemas.openxmlformats.org/officeDocument/2006/relationships/slideLayout" Target="../slideLayouts/slideLayout505.xml"/><Relationship Id="rId17" Type="http://schemas.openxmlformats.org/officeDocument/2006/relationships/slideLayout" Target="../slideLayouts/slideLayout510.xml"/><Relationship Id="rId25" Type="http://schemas.openxmlformats.org/officeDocument/2006/relationships/slideLayout" Target="../slideLayouts/slideLayout518.xml"/><Relationship Id="rId2" Type="http://schemas.openxmlformats.org/officeDocument/2006/relationships/slideLayout" Target="../slideLayouts/slideLayout495.xml"/><Relationship Id="rId16" Type="http://schemas.openxmlformats.org/officeDocument/2006/relationships/slideLayout" Target="../slideLayouts/slideLayout509.xml"/><Relationship Id="rId20" Type="http://schemas.openxmlformats.org/officeDocument/2006/relationships/slideLayout" Target="../slideLayouts/slideLayout513.xml"/><Relationship Id="rId1" Type="http://schemas.openxmlformats.org/officeDocument/2006/relationships/slideLayout" Target="../slideLayouts/slideLayout494.xml"/><Relationship Id="rId6" Type="http://schemas.openxmlformats.org/officeDocument/2006/relationships/slideLayout" Target="../slideLayouts/slideLayout499.xml"/><Relationship Id="rId11" Type="http://schemas.openxmlformats.org/officeDocument/2006/relationships/slideLayout" Target="../slideLayouts/slideLayout504.xml"/><Relationship Id="rId24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498.xml"/><Relationship Id="rId15" Type="http://schemas.openxmlformats.org/officeDocument/2006/relationships/slideLayout" Target="../slideLayouts/slideLayout508.xml"/><Relationship Id="rId23" Type="http://schemas.openxmlformats.org/officeDocument/2006/relationships/slideLayout" Target="../slideLayouts/slideLayout516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3.xml"/><Relationship Id="rId19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497.xml"/><Relationship Id="rId9" Type="http://schemas.openxmlformats.org/officeDocument/2006/relationships/slideLayout" Target="../slideLayouts/slideLayout502.xml"/><Relationship Id="rId14" Type="http://schemas.openxmlformats.org/officeDocument/2006/relationships/slideLayout" Target="../slideLayouts/slideLayout507.xml"/><Relationship Id="rId22" Type="http://schemas.openxmlformats.org/officeDocument/2006/relationships/slideLayout" Target="../slideLayouts/slideLayout515.xml"/><Relationship Id="rId27" Type="http://schemas.openxmlformats.org/officeDocument/2006/relationships/slideLayout" Target="../slideLayouts/slideLayout520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8.xml"/><Relationship Id="rId13" Type="http://schemas.openxmlformats.org/officeDocument/2006/relationships/slideLayout" Target="../slideLayouts/slideLayout533.xml"/><Relationship Id="rId18" Type="http://schemas.openxmlformats.org/officeDocument/2006/relationships/slideLayout" Target="../slideLayouts/slideLayout538.xml"/><Relationship Id="rId3" Type="http://schemas.openxmlformats.org/officeDocument/2006/relationships/slideLayout" Target="../slideLayouts/slideLayout523.xml"/><Relationship Id="rId21" Type="http://schemas.openxmlformats.org/officeDocument/2006/relationships/slideLayout" Target="../slideLayouts/slideLayout541.xml"/><Relationship Id="rId7" Type="http://schemas.openxmlformats.org/officeDocument/2006/relationships/slideLayout" Target="../slideLayouts/slideLayout527.xml"/><Relationship Id="rId12" Type="http://schemas.openxmlformats.org/officeDocument/2006/relationships/slideLayout" Target="../slideLayouts/slideLayout532.xml"/><Relationship Id="rId17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22.xml"/><Relationship Id="rId16" Type="http://schemas.openxmlformats.org/officeDocument/2006/relationships/slideLayout" Target="../slideLayouts/slideLayout536.xml"/><Relationship Id="rId20" Type="http://schemas.openxmlformats.org/officeDocument/2006/relationships/slideLayout" Target="../slideLayouts/slideLayout540.xml"/><Relationship Id="rId1" Type="http://schemas.openxmlformats.org/officeDocument/2006/relationships/slideLayout" Target="../slideLayouts/slideLayout521.xml"/><Relationship Id="rId6" Type="http://schemas.openxmlformats.org/officeDocument/2006/relationships/slideLayout" Target="../slideLayouts/slideLayout526.xml"/><Relationship Id="rId11" Type="http://schemas.openxmlformats.org/officeDocument/2006/relationships/slideLayout" Target="../slideLayouts/slideLayout531.xml"/><Relationship Id="rId5" Type="http://schemas.openxmlformats.org/officeDocument/2006/relationships/slideLayout" Target="../slideLayouts/slideLayout525.xml"/><Relationship Id="rId15" Type="http://schemas.openxmlformats.org/officeDocument/2006/relationships/slideLayout" Target="../slideLayouts/slideLayout535.xml"/><Relationship Id="rId10" Type="http://schemas.openxmlformats.org/officeDocument/2006/relationships/slideLayout" Target="../slideLayouts/slideLayout530.xml"/><Relationship Id="rId19" Type="http://schemas.openxmlformats.org/officeDocument/2006/relationships/slideLayout" Target="../slideLayouts/slideLayout539.xml"/><Relationship Id="rId4" Type="http://schemas.openxmlformats.org/officeDocument/2006/relationships/slideLayout" Target="../slideLayouts/slideLayout524.xml"/><Relationship Id="rId9" Type="http://schemas.openxmlformats.org/officeDocument/2006/relationships/slideLayout" Target="../slideLayouts/slideLayout529.xml"/><Relationship Id="rId14" Type="http://schemas.openxmlformats.org/officeDocument/2006/relationships/slideLayout" Target="../slideLayouts/slideLayout534.xml"/><Relationship Id="rId22" Type="http://schemas.openxmlformats.org/officeDocument/2006/relationships/theme" Target="../theme/theme27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9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544.xml"/><Relationship Id="rId7" Type="http://schemas.openxmlformats.org/officeDocument/2006/relationships/slideLayout" Target="../slideLayouts/slideLayout548.xml"/><Relationship Id="rId12" Type="http://schemas.openxmlformats.org/officeDocument/2006/relationships/slideLayout" Target="../slideLayouts/slideLayout553.xml"/><Relationship Id="rId2" Type="http://schemas.openxmlformats.org/officeDocument/2006/relationships/slideLayout" Target="../slideLayouts/slideLayout543.xml"/><Relationship Id="rId1" Type="http://schemas.openxmlformats.org/officeDocument/2006/relationships/slideLayout" Target="../slideLayouts/slideLayout542.xml"/><Relationship Id="rId6" Type="http://schemas.openxmlformats.org/officeDocument/2006/relationships/slideLayout" Target="../slideLayouts/slideLayout547.xml"/><Relationship Id="rId11" Type="http://schemas.openxmlformats.org/officeDocument/2006/relationships/slideLayout" Target="../slideLayouts/slideLayout552.xml"/><Relationship Id="rId5" Type="http://schemas.openxmlformats.org/officeDocument/2006/relationships/slideLayout" Target="../slideLayouts/slideLayout546.xml"/><Relationship Id="rId10" Type="http://schemas.openxmlformats.org/officeDocument/2006/relationships/slideLayout" Target="../slideLayouts/slideLayout551.xml"/><Relationship Id="rId4" Type="http://schemas.openxmlformats.org/officeDocument/2006/relationships/slideLayout" Target="../slideLayouts/slideLayout545.xml"/><Relationship Id="rId9" Type="http://schemas.openxmlformats.org/officeDocument/2006/relationships/slideLayout" Target="../slideLayouts/slideLayout5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20/09/2025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="" xmlns:a16="http://schemas.microsoft.com/office/drawing/2014/main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="" xmlns:a16="http://schemas.microsoft.com/office/drawing/2014/main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35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="" xmlns:a16="http://schemas.microsoft.com/office/drawing/2014/main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="" xmlns:a16="http://schemas.microsoft.com/office/drawing/2014/main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="" xmlns:a16="http://schemas.microsoft.com/office/drawing/2014/main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  <p:sldLayoutId id="214748392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20/09/2025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731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53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53.xml"/><Relationship Id="rId5" Type="http://schemas.openxmlformats.org/officeDocument/2006/relationships/image" Target="../media/image21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9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43.xml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9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8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1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8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8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8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8.xml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4.xml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9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8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9.xml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0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2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8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5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91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:a16="http://schemas.microsoft.com/office/drawing/2014/main" xmlns="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11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:a16="http://schemas.microsoft.com/office/drawing/2014/main" xmlns="" id="{C1CD5E3F-6334-6BAD-8391-699AEABC32B7}"/>
              </a:ext>
            </a:extLst>
          </p:cNvPr>
          <p:cNvSpPr/>
          <p:nvPr/>
        </p:nvSpPr>
        <p:spPr>
          <a:xfrm>
            <a:off x="4875843" y="3464899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:a16="http://schemas.microsoft.com/office/drawing/2014/main" xmlns="" id="{99507D5E-01E4-585E-FE95-22064BECB586}"/>
              </a:ext>
            </a:extLst>
          </p:cNvPr>
          <p:cNvSpPr txBox="1"/>
          <p:nvPr/>
        </p:nvSpPr>
        <p:spPr>
          <a:xfrm>
            <a:off x="9769963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:a16="http://schemas.microsoft.com/office/drawing/2014/main" xmlns="" id="{50B1EF99-CF88-9967-3597-F1D93653E9A7}"/>
              </a:ext>
            </a:extLst>
          </p:cNvPr>
          <p:cNvSpPr/>
          <p:nvPr/>
        </p:nvSpPr>
        <p:spPr>
          <a:xfrm>
            <a:off x="9623138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:a16="http://schemas.microsoft.com/office/drawing/2014/main" xmlns="" id="{ACAD7DA3-8D04-019B-7276-FB1CD16AE0B9}"/>
              </a:ext>
            </a:extLst>
          </p:cNvPr>
          <p:cNvSpPr/>
          <p:nvPr/>
        </p:nvSpPr>
        <p:spPr>
          <a:xfrm>
            <a:off x="4872830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9688973" y="4549759"/>
            <a:ext cx="1555595" cy="3951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:a16="http://schemas.microsoft.com/office/drawing/2014/main" xmlns="" id="{99AFAB8F-2231-1287-D5FE-06B6ECE6BF9C}"/>
              </a:ext>
            </a:extLst>
          </p:cNvPr>
          <p:cNvSpPr/>
          <p:nvPr/>
        </p:nvSpPr>
        <p:spPr>
          <a:xfrm>
            <a:off x="9623138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:a16="http://schemas.microsoft.com/office/drawing/2014/main" xmlns="" id="{B5C52090-22C0-035E-A803-B1979C0780AB}"/>
              </a:ext>
            </a:extLst>
          </p:cNvPr>
          <p:cNvSpPr txBox="1"/>
          <p:nvPr/>
        </p:nvSpPr>
        <p:spPr>
          <a:xfrm>
            <a:off x="6095999" y="1666882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:a16="http://schemas.microsoft.com/office/drawing/2014/main" xmlns="" id="{F0592166-6F2D-C246-7169-F49581E4BC0D}"/>
              </a:ext>
            </a:extLst>
          </p:cNvPr>
          <p:cNvGrpSpPr/>
          <p:nvPr/>
        </p:nvGrpSpPr>
        <p:grpSpPr>
          <a:xfrm>
            <a:off x="917856" y="1127575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:a16="http://schemas.microsoft.com/office/drawing/2014/main" xmlns="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:a16="http://schemas.microsoft.com/office/drawing/2014/main" xmlns="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 smtClean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  <a:endParaRPr lang="ar-MA" sz="2400" b="1" kern="0" dirty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:a16="http://schemas.microsoft.com/office/drawing/2014/main" xmlns="" id="{F1FBBE3B-B0B6-EF4B-3D10-C1678888BE57}"/>
              </a:ext>
            </a:extLst>
          </p:cNvPr>
          <p:cNvSpPr/>
          <p:nvPr/>
        </p:nvSpPr>
        <p:spPr>
          <a:xfrm>
            <a:off x="4895238" y="5263232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:a16="http://schemas.microsoft.com/office/drawing/2014/main" xmlns="" id="{495A62C2-3767-832C-8188-342235288A18}"/>
              </a:ext>
            </a:extLst>
          </p:cNvPr>
          <p:cNvSpPr txBox="1"/>
          <p:nvPr/>
        </p:nvSpPr>
        <p:spPr>
          <a:xfrm>
            <a:off x="9789359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:a16="http://schemas.microsoft.com/office/drawing/2014/main" xmlns="" id="{FADCFE4A-2F06-FC61-3AF8-476027C3EE6C}"/>
              </a:ext>
            </a:extLst>
          </p:cNvPr>
          <p:cNvSpPr/>
          <p:nvPr/>
        </p:nvSpPr>
        <p:spPr>
          <a:xfrm>
            <a:off x="9642535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:a16="http://schemas.microsoft.com/office/drawing/2014/main" xmlns="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:a16="http://schemas.microsoft.com/office/drawing/2014/main" xmlns="" id="{61109EE3-7AB9-A65B-8940-341C607461A7}"/>
              </a:ext>
            </a:extLst>
          </p:cNvPr>
          <p:cNvSpPr txBox="1"/>
          <p:nvPr/>
        </p:nvSpPr>
        <p:spPr>
          <a:xfrm>
            <a:off x="9691749" y="6181833"/>
            <a:ext cx="1555595" cy="3951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:a16="http://schemas.microsoft.com/office/drawing/2014/main" xmlns="" id="{93D21B39-1633-4036-1A1C-A89F17307FFF}"/>
              </a:ext>
            </a:extLst>
          </p:cNvPr>
          <p:cNvSpPr/>
          <p:nvPr/>
        </p:nvSpPr>
        <p:spPr>
          <a:xfrm>
            <a:off x="9625913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928037" y="3695875"/>
            <a:ext cx="4727891" cy="4247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2 - الطَلاقَةُ والفَهْمُ </a:t>
            </a:r>
            <a:r>
              <a:rPr lang="ar-MA" sz="24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على </a:t>
            </a:r>
            <a:r>
              <a:rPr lang="ar-MA" sz="24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مستوى </a:t>
            </a:r>
            <a:r>
              <a:rPr lang="ar-MA" sz="2400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الفقرة</a:t>
            </a:r>
            <a:endParaRPr lang="ar-MA" sz="2400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  <p:sp>
        <p:nvSpPr>
          <p:cNvPr id="21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726893" y="4513325"/>
            <a:ext cx="1555595" cy="3951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الثاني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:a16="http://schemas.microsoft.com/office/drawing/2014/main" xmlns="" id="{38D59DD8-FB78-B6A9-6375-F77709C89325}"/>
              </a:ext>
            </a:extLst>
          </p:cNvPr>
          <p:cNvSpPr txBox="1"/>
          <p:nvPr/>
        </p:nvSpPr>
        <p:spPr>
          <a:xfrm>
            <a:off x="6920045" y="5401403"/>
            <a:ext cx="1555595" cy="3951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الاولى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79;p100">
            <a:extLst>
              <a:ext uri="{FF2B5EF4-FFF2-40B4-BE49-F238E27FC236}">
                <a16:creationId xmlns:a16="http://schemas.microsoft.com/office/drawing/2014/main" xmlns="" id="{B9A582CD-A7E2-58EF-C6CE-EB8EC1CB9885}"/>
              </a:ext>
            </a:extLst>
          </p:cNvPr>
          <p:cNvSpPr txBox="1"/>
          <p:nvPr/>
        </p:nvSpPr>
        <p:spPr>
          <a:xfrm>
            <a:off x="4800812" y="6206684"/>
            <a:ext cx="4988547" cy="29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أقرأ بطلاقة وأفهم فقرة تفسيرية عن ظاهرة </a:t>
            </a: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طبيعية ص:35</a:t>
            </a:r>
            <a:endParaRPr lang="ar-MA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=""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17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=""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3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=""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=""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=""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=""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=""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=""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=""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=""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=""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 dirty="0" smtClean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=""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=""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=""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=""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=""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=""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=""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=""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=""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=""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=""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=""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=""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=""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=""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=""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=""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=""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=""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=""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=""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17"/>
            <a:ext cx="117230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=""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7008995" y="2773809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=""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884" y="2322069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=""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82" y="18271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8808331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3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3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7" y="3720393"/>
            <a:ext cx="3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201" y="3749165"/>
            <a:ext cx="3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8875988" y="1556377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9" y="2879348"/>
            <a:ext cx="3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3" y="5579005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12" y="2165636"/>
            <a:ext cx="835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60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=""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72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=""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63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=""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tx2">
              <a:lumMod val="75000"/>
              <a:lumOff val="25000"/>
            </a:schemeClr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=""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=""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6782353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4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=""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7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=""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61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6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=""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=""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=""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81" y="3414563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0F9ED5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=""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65" y="4980640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=""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72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=""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92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=""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812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=""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91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=""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90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=""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26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=""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92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=""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90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</a:t>
            </a:r>
            <a:r>
              <a:rPr lang="ar-MA" b="1" dirty="0" smtClean="0">
                <a:solidFill>
                  <a:schemeClr val="bg1"/>
                </a:solidFill>
                <a:latin typeface="Aptos" panose="02110004020202020204"/>
              </a:rPr>
              <a:t>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=""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88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=""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5" y="48949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82" y="18271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=""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=""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=""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3" y="2948680"/>
            <a:ext cx="3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=""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7" y="235410"/>
            <a:ext cx="4234075" cy="53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4" name="Rectangle : coins arrondis 18 - 3">
            <a:extLst>
              <a:ext uri="{FF2B5EF4-FFF2-40B4-BE49-F238E27FC236}">
                <a16:creationId xmlns="" xmlns:a16="http://schemas.microsoft.com/office/drawing/2014/main" id="{5C84E3F9-EF5C-6B44-F6A3-C91E2579D4C5}"/>
              </a:ext>
            </a:extLst>
          </p:cNvPr>
          <p:cNvSpPr/>
          <p:nvPr/>
        </p:nvSpPr>
        <p:spPr>
          <a:xfrm>
            <a:off x="8280749" y="223520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الحصة 1</a:t>
            </a:r>
            <a:endParaRPr lang="fr-FR" sz="1867" b="1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=""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1366969" y="4009544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فقرة </a:t>
            </a:r>
            <a:r>
              <a:rPr lang="ar-MA" sz="2000" b="1" kern="0" dirty="0" err="1">
                <a:solidFill>
                  <a:prstClr val="white"/>
                </a:solidFill>
                <a:ea typeface="Calibri"/>
                <a:cs typeface="Calibri"/>
              </a:rPr>
              <a:t>حجاجية</a:t>
            </a: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 في </a:t>
            </a:r>
            <a:r>
              <a:rPr lang="ar-MA" sz="2000" b="1" kern="0" dirty="0" smtClean="0">
                <a:solidFill>
                  <a:prstClr val="white"/>
                </a:solidFill>
                <a:ea typeface="Calibri"/>
                <a:cs typeface="Calibri"/>
              </a:rPr>
              <a:t>الدفاع عن فكرة</a:t>
            </a:r>
            <a:endParaRPr lang="ar-MA" sz="2000" b="1" kern="0" dirty="0">
              <a:solidFill>
                <a:prstClr val="white"/>
              </a:solidFill>
              <a:ea typeface="Calibri"/>
              <a:cs typeface="Calibri"/>
            </a:endParaRP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=""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307557" y="4009545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=""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307557" y="3187251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=""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327913" y="4837148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388243" y="2209111"/>
            <a:ext cx="6330303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tx1"/>
                </a:solidFill>
                <a:ea typeface="Calibri"/>
                <a:cs typeface="Calibri"/>
              </a:rPr>
              <a:t>أقرأ بطلاقة وأفهم </a:t>
            </a:r>
            <a:r>
              <a:rPr lang="ar-MA" sz="2000" b="1" kern="0" dirty="0" smtClean="0">
                <a:solidFill>
                  <a:schemeClr val="tx1"/>
                </a:solidFill>
                <a:ea typeface="Calibri"/>
                <a:cs typeface="Calibri"/>
              </a:rPr>
              <a:t> فقرة تفسيرية حول ظاهرة طبيعية</a:t>
            </a:r>
            <a:endParaRPr lang="ar-MA" sz="2000" b="1" kern="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31" y="627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388243" y="4844973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 smtClean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  <a:endParaRPr lang="ar-MA" sz="2000" b="1" kern="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2" name="Rectangle : coins arrondis 18 - 3">
            <a:extLst>
              <a:ext uri="{FF2B5EF4-FFF2-40B4-BE49-F238E27FC236}">
                <a16:creationId xmlns=""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1388243" y="3096509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فقرة </a:t>
            </a:r>
            <a:r>
              <a:rPr lang="ar-MA" sz="2000" b="1" kern="0" dirty="0" err="1">
                <a:solidFill>
                  <a:prstClr val="white"/>
                </a:solidFill>
                <a:ea typeface="Calibri"/>
                <a:cs typeface="Calibri"/>
              </a:rPr>
              <a:t>حجاجية</a:t>
            </a: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 في التعبير عن رأي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=""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909"/>
            <a:ext cx="9957211" cy="6451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</a:t>
            </a:r>
            <a:r>
              <a:rPr lang="ar-MA" sz="3200" b="1" kern="0" dirty="0" smtClean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=""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2598067" y="1651307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kern="0" dirty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000000"/>
                </a:solidFill>
              </a:rPr>
              <a:t>في نهاية هذه الحصة، يجب أن يكون التلاميذ قادرين على</a:t>
            </a:r>
            <a:r>
              <a:rPr lang="ar-MA" sz="2000" kern="0" dirty="0">
                <a:solidFill>
                  <a:srgbClr val="000000"/>
                </a:solidFill>
              </a:rPr>
              <a:t>:</a:t>
            </a:r>
            <a:endParaRPr lang="fr-FR" sz="2000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0000"/>
                </a:solidFill>
              </a:rPr>
              <a:t>قراءة الفقرة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0000"/>
                </a:solidFill>
              </a:rPr>
              <a:t>فَهْمِ المعَانِي المباشرة والضمنية للفقرة</a:t>
            </a:r>
            <a:r>
              <a:rPr lang="ar-MA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=""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2598057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kern="0" dirty="0" smtClean="0">
              <a:solidFill>
                <a:srgbClr val="000000"/>
              </a:solidFill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000000"/>
                </a:solidFill>
              </a:rPr>
              <a:t>الاستراتيجية</a:t>
            </a:r>
            <a:r>
              <a:rPr lang="ar-MA" sz="2000" b="1" kern="0" dirty="0">
                <a:solidFill>
                  <a:srgbClr val="000000"/>
                </a:solidFill>
              </a:rPr>
              <a:t> التي يتم تدريسها أثناء النمذجة وتمارس خلال بقية الحصة هي</a:t>
            </a:r>
            <a:r>
              <a:rPr lang="ar-MA" b="1" kern="0" dirty="0">
                <a:solidFill>
                  <a:srgbClr val="000000"/>
                </a:solidFill>
              </a:rPr>
              <a:t>:</a:t>
            </a:r>
            <a:endParaRPr lang="fr-FR" b="1" kern="0" dirty="0">
              <a:solidFill>
                <a:srgbClr val="000000"/>
              </a:solidFill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 err="1">
                <a:solidFill>
                  <a:srgbClr val="000000"/>
                </a:solidFill>
              </a:rPr>
              <a:t>الميتامعرفية</a:t>
            </a:r>
            <a:r>
              <a:rPr lang="ar-MA" sz="2000" kern="0" dirty="0">
                <a:solidFill>
                  <a:srgbClr val="000000"/>
                </a:solidFill>
              </a:rPr>
              <a:t>، </a:t>
            </a:r>
            <a:r>
              <a:rPr lang="ar-MA" sz="2000" kern="0" dirty="0" err="1">
                <a:solidFill>
                  <a:srgbClr val="000000"/>
                </a:solidFill>
              </a:rPr>
              <a:t>الفارقية</a:t>
            </a:r>
            <a:r>
              <a:rPr lang="ar-MA" sz="2000" kern="0" dirty="0">
                <a:solidFill>
                  <a:srgbClr val="000000"/>
                </a:solidFill>
              </a:rPr>
              <a:t>، أسئلة افهم ، التعلم التعاوني، العمل الثنائي، التحديات، التحقق الدائم من الفهم، التقويم الذاتي المستمر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=""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2588965" y="4618620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2000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 smtClean="0">
                <a:solidFill>
                  <a:srgbClr val="000000"/>
                </a:solidFill>
              </a:rPr>
              <a:t>خلال </a:t>
            </a:r>
            <a:r>
              <a:rPr lang="ar-MA" sz="2000" b="1" kern="0" dirty="0">
                <a:solidFill>
                  <a:srgbClr val="000000"/>
                </a:solidFill>
              </a:rPr>
              <a:t>التغذية الراجعة</a:t>
            </a:r>
            <a:r>
              <a:rPr lang="fr-FR" sz="2000" b="1" kern="0" dirty="0">
                <a:solidFill>
                  <a:srgbClr val="000000"/>
                </a:solidFill>
              </a:rPr>
              <a:t>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kern="0" dirty="0">
                <a:solidFill>
                  <a:srgbClr val="000000"/>
                </a:solidFill>
              </a:rPr>
              <a:t>تمارين تطبيقية فورية وخارج القسم ( واجبات منزلية)، استخراج القيم </a:t>
            </a:r>
            <a:r>
              <a:rPr lang="ar-MA" sz="2000" kern="0" dirty="0" err="1">
                <a:solidFill>
                  <a:srgbClr val="000000"/>
                </a:solidFill>
              </a:rPr>
              <a:t>السلوكات</a:t>
            </a:r>
            <a:r>
              <a:rPr lang="ar-MA" sz="2000" kern="0" dirty="0">
                <a:solidFill>
                  <a:srgbClr val="000000"/>
                </a:solidFill>
              </a:rPr>
              <a:t> الايجابية، تدبير السلوك</a:t>
            </a:r>
            <a:r>
              <a:rPr lang="ar-MA" sz="2000" b="1" kern="0" dirty="0">
                <a:solidFill>
                  <a:srgbClr val="000000"/>
                </a:solidFill>
              </a:rPr>
              <a:t>)</a:t>
            </a:r>
            <a:endParaRPr lang="fr-FR" sz="2000" b="1" kern="0" dirty="0">
              <a:solidFill>
                <a:srgbClr val="000000"/>
              </a:solidFill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95" y="19400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=""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297753" y="1651307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=""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10" y="3117209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324649" y="4618620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5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=""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207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=""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5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=""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60" y="4080684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=""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3" y="1303147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صفحات خاصة بالأستاذ(ة)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=""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7" y="2041881"/>
            <a:ext cx="9106684" cy="112846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تعليمات وتوضيحات موجهة للتلميذ(ة)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(يخاطب بها الأستاذ التلاميذ بصوت مسموع)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a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1185;p114">
            <a:extLst>
              <a:ext uri="{FF2B5EF4-FFF2-40B4-BE49-F238E27FC236}">
                <a16:creationId xmlns=""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51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صفحة في كراسة المتعلم</a:t>
            </a:r>
            <a:endParaRPr kumimoji="0" lang="fr-MA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1185;p114">
            <a:extLst>
              <a:ext uri="{FF2B5EF4-FFF2-40B4-BE49-F238E27FC236}">
                <a16:creationId xmlns=""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9" y="4484546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ذو أولوية ينجز في القسم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1185;p114">
            <a:extLst>
              <a:ext uri="{FF2B5EF4-FFF2-40B4-BE49-F238E27FC236}">
                <a16:creationId xmlns=""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7" y="5504694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نشاط اختياري يُستغنى عنه عند عدم توفر </a:t>
            </a:r>
            <a:r>
              <a:rPr kumimoji="0" lang="ar-MA" sz="2000" b="1" i="0" u="none" strike="noStrike" kern="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الوقت.</a:t>
            </a:r>
            <a:r>
              <a:rPr kumimoji="0" lang="ar-MA" sz="20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endParaRPr kumimoji="0" lang="fr-FR" sz="20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=""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4" y="116367"/>
            <a:ext cx="6576237" cy="79765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دلالة الأيقونات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ar-DZ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الخاصة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بالأستاذ(ة)</a:t>
            </a:r>
            <a:r>
              <a:rPr kumimoji="0" lang="fr-FR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:</a:t>
            </a:r>
          </a:p>
        </p:txBody>
      </p:sp>
      <p:pic>
        <p:nvPicPr>
          <p:cNvPr id="2" name="Picture 2" descr="Image générée">
            <a:extLst>
              <a:ext uri="{FF2B5EF4-FFF2-40B4-BE49-F238E27FC236}">
                <a16:creationId xmlns="" xmlns:a16="http://schemas.microsoft.com/office/drawing/2014/main" id="{BD3C9B55-F206-0241-F249-B49C36EA16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31" y="81836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918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=""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901" y="61532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=""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33" y="1536635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=""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17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=""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1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=""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8" y="5159849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=""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3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=""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5" y="2151561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3" y="3385662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3" y="4684780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=""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25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=""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=""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=""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7" y="219010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="" xmlns:a16="http://schemas.microsoft.com/office/drawing/2014/main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91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=""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91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Google Shape;1175;p113">
            <a:extLst>
              <a:ext uri="{FF2B5EF4-FFF2-40B4-BE49-F238E27FC236}">
                <a16:creationId xmlns="" xmlns:a16="http://schemas.microsoft.com/office/drawing/2014/main" id="{05F0BB1C-13AE-8204-7A68-15FDE67B96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0091021" y="4157091"/>
            <a:ext cx="636507" cy="6365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Google Shape;1176;p113">
            <a:extLst>
              <a:ext uri="{FF2B5EF4-FFF2-40B4-BE49-F238E27FC236}">
                <a16:creationId xmlns="" xmlns:a16="http://schemas.microsoft.com/office/drawing/2014/main" id="{2BE8617B-728C-F485-15FE-744B16AA77B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0147783" y="5229760"/>
            <a:ext cx="605088" cy="60508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=""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9640" y="1229921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=""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100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=""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11191413" y="183652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="" xmlns:a16="http://schemas.microsoft.com/office/drawing/2014/main" id="{1B6672DE-2183-EDF7-8DD6-798B402E1CAD}"/>
              </a:ext>
            </a:extLst>
          </p:cNvPr>
          <p:cNvSpPr txBox="1"/>
          <p:nvPr/>
        </p:nvSpPr>
        <p:spPr>
          <a:xfrm>
            <a:off x="903373" y="2407898"/>
            <a:ext cx="8950267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=""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094602" y="3243125"/>
            <a:ext cx="7824785" cy="4923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4" name="Google Shape;5941;p5">
            <a:extLst>
              <a:ext uri="{FF2B5EF4-FFF2-40B4-BE49-F238E27FC236}">
                <a16:creationId xmlns="" xmlns:a16="http://schemas.microsoft.com/office/drawing/2014/main" id="{4066CC66-F37F-7217-B6B6-7C5EF2388229}"/>
              </a:ext>
            </a:extLst>
          </p:cNvPr>
          <p:cNvSpPr txBox="1"/>
          <p:nvPr/>
        </p:nvSpPr>
        <p:spPr>
          <a:xfrm>
            <a:off x="3414883" y="4301196"/>
            <a:ext cx="6504503" cy="49239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</a:t>
            </a: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طرح أسئلتي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كلما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كان أمر ما غير واضح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بالنسبة إلي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5" name="Google Shape;5942;p5">
            <a:extLst>
              <a:ext uri="{FF2B5EF4-FFF2-40B4-BE49-F238E27FC236}">
                <a16:creationId xmlns="" xmlns:a16="http://schemas.microsoft.com/office/drawing/2014/main" id="{6B7A72A7-5A5F-1A76-200E-01F7AB59E648}"/>
              </a:ext>
            </a:extLst>
          </p:cNvPr>
          <p:cNvSpPr txBox="1"/>
          <p:nvPr/>
        </p:nvSpPr>
        <p:spPr>
          <a:xfrm>
            <a:off x="913050" y="5279453"/>
            <a:ext cx="9111849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أنجز واجباتي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وأنشطتي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الصفية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والمنزلية بجدية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6"/>
          <p:cNvSpPr/>
          <p:nvPr/>
        </p:nvSpPr>
        <p:spPr>
          <a:xfrm>
            <a:off x="835472" y="1158829"/>
            <a:ext cx="10355945" cy="4912803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algn="ctr"/>
            <a:endParaRPr sz="120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16"/>
          <p:cNvSpPr/>
          <p:nvPr/>
        </p:nvSpPr>
        <p:spPr>
          <a:xfrm>
            <a:off x="4683941" y="216282"/>
            <a:ext cx="6224235" cy="60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algn="r"/>
            <a:r>
              <a:rPr lang="ar-SA" sz="3200" b="1">
                <a:solidFill>
                  <a:srgbClr val="44546A"/>
                </a:solidFill>
                <a:ea typeface="Calibri"/>
                <a:cs typeface="Calibri"/>
                <a:sym typeface="Calibri"/>
              </a:rPr>
              <a:t>ضوابط القسم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4" name="Google Shape;894;p1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3041" y="2582762"/>
            <a:ext cx="2178195" cy="2178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1269" y="2448365"/>
            <a:ext cx="2178195" cy="2178195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6"/>
          <p:cNvSpPr txBox="1">
            <a:spLocks noGrp="1"/>
          </p:cNvSpPr>
          <p:nvPr>
            <p:ph type="title"/>
          </p:nvPr>
        </p:nvSpPr>
        <p:spPr>
          <a:xfrm>
            <a:off x="1699640" y="1229909"/>
            <a:ext cx="9491773" cy="47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من يذكرنا بالضوابط التي ينبغي الالتزام بها داخل القسم؟</a:t>
            </a:r>
            <a:endParaRPr sz="2400"/>
          </a:p>
        </p:txBody>
      </p:sp>
      <p:sp>
        <p:nvSpPr>
          <p:cNvPr id="897" name="Google Shape;897;p16"/>
          <p:cNvSpPr txBox="1"/>
          <p:nvPr/>
        </p:nvSpPr>
        <p:spPr>
          <a:xfrm>
            <a:off x="1261100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 lnSpcReduction="1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100"/>
              <a:buFont typeface="Arial"/>
              <a:buNone/>
            </a:pPr>
            <a:r>
              <a:rPr lang="ar-SA" sz="1600" i="1">
                <a:solidFill>
                  <a:srgbClr val="AFABAB"/>
                </a:solidFill>
                <a:ea typeface="Calibri"/>
                <a:cs typeface="Calibri"/>
                <a:sym typeface="Calibri"/>
              </a:rPr>
              <a:t>يختار الأستاذ 3 متعلمين للتذكير بضبطين فقط من ضوابط العمل الصفي.</a:t>
            </a:r>
            <a:endParaRPr sz="1600" i="1">
              <a:solidFill>
                <a:srgbClr val="AFABAB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898" name="Google Shape;89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1413" y="183652"/>
            <a:ext cx="602723" cy="6027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899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7"/>
          <p:cNvSpPr/>
          <p:nvPr/>
        </p:nvSpPr>
        <p:spPr>
          <a:xfrm>
            <a:off x="835472" y="1158829"/>
            <a:ext cx="10355945" cy="4912803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675" rIns="91425" bIns="45675" anchor="ctr" anchorCtr="1">
            <a:noAutofit/>
          </a:bodyPr>
          <a:lstStyle/>
          <a:p>
            <a:pPr algn="ctr"/>
            <a:endParaRPr sz="120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17"/>
          <p:cNvSpPr/>
          <p:nvPr/>
        </p:nvSpPr>
        <p:spPr>
          <a:xfrm>
            <a:off x="4731237" y="219010"/>
            <a:ext cx="6224235" cy="60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Autofit/>
          </a:bodyPr>
          <a:lstStyle/>
          <a:p>
            <a:pPr algn="r"/>
            <a:r>
              <a:rPr lang="ar-SA" sz="3200" b="1">
                <a:solidFill>
                  <a:srgbClr val="44546A"/>
                </a:solidFill>
                <a:ea typeface="Calibri"/>
                <a:cs typeface="Calibri"/>
                <a:sym typeface="Calibri"/>
              </a:rPr>
              <a:t>ضوابط القسم</a:t>
            </a:r>
            <a:endParaRPr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5" name="Google Shape;905;p17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24891" y="2097044"/>
            <a:ext cx="702636" cy="702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4891" y="3036459"/>
            <a:ext cx="699052" cy="699052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17"/>
          <p:cNvSpPr txBox="1">
            <a:spLocks noGrp="1"/>
          </p:cNvSpPr>
          <p:nvPr>
            <p:ph type="title"/>
          </p:nvPr>
        </p:nvSpPr>
        <p:spPr>
          <a:xfrm>
            <a:off x="1699640" y="1229909"/>
            <a:ext cx="9491773" cy="47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68550" rIns="91425" bIns="68550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ar-SA" sz="2400">
                <a:latin typeface="Calibri"/>
                <a:ea typeface="Calibri"/>
                <a:cs typeface="Calibri"/>
                <a:sym typeface="Calibri"/>
              </a:rPr>
              <a:t>من يذكرنا بالضوابط التي ينبغي الالتزام بها داخل القسم؟</a:t>
            </a:r>
            <a:endParaRPr sz="2400"/>
          </a:p>
        </p:txBody>
      </p:sp>
      <p:sp>
        <p:nvSpPr>
          <p:cNvPr id="908" name="Google Shape;908;p17"/>
          <p:cNvSpPr txBox="1"/>
          <p:nvPr/>
        </p:nvSpPr>
        <p:spPr>
          <a:xfrm>
            <a:off x="1261100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675" rIns="91425" bIns="45675" anchor="t" anchorCtr="0">
            <a:normAutofit lnSpcReduction="1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100"/>
              <a:buFont typeface="Arial"/>
              <a:buNone/>
            </a:pPr>
            <a:r>
              <a:rPr lang="ar-SA" sz="1600" i="1">
                <a:solidFill>
                  <a:srgbClr val="AFABAB"/>
                </a:solidFill>
                <a:ea typeface="Calibri"/>
                <a:cs typeface="Calibri"/>
                <a:sym typeface="Calibri"/>
              </a:rPr>
              <a:t>يختار الأستاذ 3 متعلمين للتذكير بضبطين فقط من ضوابط العمل الصفي.</a:t>
            </a:r>
            <a:endParaRPr sz="1600" i="1">
              <a:solidFill>
                <a:srgbClr val="AFABAB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909" name="Google Shape;909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1413" y="183652"/>
            <a:ext cx="602723" cy="602723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17"/>
          <p:cNvSpPr txBox="1"/>
          <p:nvPr/>
        </p:nvSpPr>
        <p:spPr>
          <a:xfrm>
            <a:off x="903373" y="2407898"/>
            <a:ext cx="8950267" cy="49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algn="r" rtl="1">
              <a:buClr>
                <a:srgbClr val="FFC000"/>
              </a:buClr>
              <a:buSzPts val="2400"/>
              <a:buFont typeface="Calibri"/>
              <a:buNone/>
            </a:pPr>
            <a:r>
              <a:rPr lang="ar-SA" sz="2400" b="1">
                <a:solidFill>
                  <a:srgbClr val="FFC000"/>
                </a:solidFill>
                <a:ea typeface="Calibri"/>
                <a:cs typeface="Calibri"/>
                <a:sym typeface="Calibri"/>
              </a:rPr>
              <a:t>أشارك بفعالية</a:t>
            </a:r>
            <a:r>
              <a:rPr lang="ar-SA" sz="2400" b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،  وأطلب الإذن عند المشاركة</a:t>
            </a:r>
            <a:endParaRPr sz="2400" b="1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17"/>
          <p:cNvSpPr txBox="1"/>
          <p:nvPr/>
        </p:nvSpPr>
        <p:spPr>
          <a:xfrm>
            <a:off x="2094594" y="3243125"/>
            <a:ext cx="7824785" cy="49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spAutoFit/>
          </a:bodyPr>
          <a:lstStyle/>
          <a:p>
            <a:pPr algn="r" rtl="1">
              <a:buClr>
                <a:srgbClr val="FFC000"/>
              </a:buClr>
              <a:buSzPts val="2400"/>
              <a:buFont typeface="Calibri"/>
              <a:buNone/>
            </a:pPr>
            <a:r>
              <a:rPr lang="ar-SA" sz="2400" b="1">
                <a:solidFill>
                  <a:srgbClr val="FFC000"/>
                </a:solidFill>
                <a:ea typeface="Calibri"/>
                <a:cs typeface="Calibri"/>
                <a:sym typeface="Calibri"/>
              </a:rPr>
              <a:t>أنتبه عندما يتحدث </a:t>
            </a:r>
            <a:r>
              <a:rPr lang="ar-SA" sz="2400" b="1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أستاذي، وأصغي بعناية لحديث زملائي وزميلاتي</a:t>
            </a:r>
            <a:endParaRPr sz="2400" b="1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808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:a16="http://schemas.microsoft.com/office/drawing/2014/main" xmlns="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:a16="http://schemas.microsoft.com/office/drawing/2014/main" xmlns="" id="{52AB67E6-D525-0315-A349-C054D6D3E3CC}"/>
              </a:ext>
            </a:extLst>
          </p:cNvPr>
          <p:cNvGrpSpPr/>
          <p:nvPr/>
        </p:nvGrpSpPr>
        <p:grpSpPr>
          <a:xfrm>
            <a:off x="1154740" y="1028731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:a16="http://schemas.microsoft.com/office/drawing/2014/main" xmlns="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:a16="http://schemas.microsoft.com/office/drawing/2014/main" xmlns="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:a16="http://schemas.microsoft.com/office/drawing/2014/main" xmlns="" id="{42AE0523-DC50-577D-5DAA-074BBA8B5B05}"/>
              </a:ext>
            </a:extLst>
          </p:cNvPr>
          <p:cNvSpPr/>
          <p:nvPr/>
        </p:nvSpPr>
        <p:spPr>
          <a:xfrm>
            <a:off x="9561957" y="1608345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:a16="http://schemas.microsoft.com/office/drawing/2014/main" xmlns="" id="{E74577C6-757B-1496-456B-F240039DF494}"/>
              </a:ext>
            </a:extLst>
          </p:cNvPr>
          <p:cNvSpPr/>
          <p:nvPr/>
        </p:nvSpPr>
        <p:spPr>
          <a:xfrm>
            <a:off x="9561957" y="223779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:a16="http://schemas.microsoft.com/office/drawing/2014/main" xmlns="" id="{7D730FBE-1D43-AD8B-ED3D-49EB8E1339DA}"/>
              </a:ext>
            </a:extLst>
          </p:cNvPr>
          <p:cNvSpPr/>
          <p:nvPr/>
        </p:nvSpPr>
        <p:spPr>
          <a:xfrm>
            <a:off x="9578437" y="290675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:a16="http://schemas.microsoft.com/office/drawing/2014/main" xmlns="" id="{58D843F1-2329-1E78-0BBB-0F11F9B3BDC8}"/>
              </a:ext>
            </a:extLst>
          </p:cNvPr>
          <p:cNvSpPr/>
          <p:nvPr/>
        </p:nvSpPr>
        <p:spPr>
          <a:xfrm>
            <a:off x="9595209" y="3518159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:a16="http://schemas.microsoft.com/office/drawing/2014/main" xmlns="" id="{6394811E-A5EA-0FBB-EB0C-6EE935178A64}"/>
              </a:ext>
            </a:extLst>
          </p:cNvPr>
          <p:cNvSpPr/>
          <p:nvPr/>
        </p:nvSpPr>
        <p:spPr>
          <a:xfrm>
            <a:off x="9553361" y="4161266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:a16="http://schemas.microsoft.com/office/drawing/2014/main" xmlns="" id="{16871F99-CA06-4540-1E62-82B2F9A32AA7}"/>
              </a:ext>
            </a:extLst>
          </p:cNvPr>
          <p:cNvSpPr/>
          <p:nvPr/>
        </p:nvSpPr>
        <p:spPr>
          <a:xfrm>
            <a:off x="4501914" y="177460"/>
            <a:ext cx="581765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:a16="http://schemas.microsoft.com/office/drawing/2014/main" xmlns="" id="{34F31B66-ABE5-A5E7-339A-39848C700C78}"/>
              </a:ext>
            </a:extLst>
          </p:cNvPr>
          <p:cNvSpPr txBox="1"/>
          <p:nvPr/>
        </p:nvSpPr>
        <p:spPr>
          <a:xfrm>
            <a:off x="1440877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</a:t>
            </a:r>
            <a:r>
              <a:rPr lang="ar-MA" sz="2000" b="1" dirty="0" smtClean="0">
                <a:solidFill>
                  <a:srgbClr val="106585"/>
                </a:solidFill>
                <a:cs typeface="Calibri" panose="020F0502020204030204" pitchFamily="34" charset="0"/>
              </a:rPr>
              <a:t>الاعتيادي- مراقبة الانجاز القبلي-  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:a16="http://schemas.microsoft.com/office/drawing/2014/main" xmlns="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:a16="http://schemas.microsoft.com/office/drawing/2014/main" xmlns="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:a16="http://schemas.microsoft.com/office/drawing/2014/main" xmlns="" id="{D15EC988-D09E-382F-F0C1-480B7F0B6749}"/>
              </a:ext>
            </a:extLst>
          </p:cNvPr>
          <p:cNvSpPr txBox="1"/>
          <p:nvPr/>
        </p:nvSpPr>
        <p:spPr>
          <a:xfrm>
            <a:off x="1440886" y="2222493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:a16="http://schemas.microsoft.com/office/drawing/2014/main" xmlns="" id="{C7EFD74C-DE08-C618-A64C-56FF375036C1}"/>
              </a:ext>
            </a:extLst>
          </p:cNvPr>
          <p:cNvSpPr/>
          <p:nvPr/>
        </p:nvSpPr>
        <p:spPr>
          <a:xfrm>
            <a:off x="1852472" y="2259460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:a16="http://schemas.microsoft.com/office/drawing/2014/main" xmlns="" id="{C2E74810-7391-B718-A69D-792FAA71E63D}"/>
              </a:ext>
            </a:extLst>
          </p:cNvPr>
          <p:cNvSpPr/>
          <p:nvPr/>
        </p:nvSpPr>
        <p:spPr>
          <a:xfrm>
            <a:off x="1409087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:a16="http://schemas.microsoft.com/office/drawing/2014/main" xmlns="" id="{34D52DFE-C64F-31EB-D486-B118B5FDD029}"/>
              </a:ext>
            </a:extLst>
          </p:cNvPr>
          <p:cNvSpPr txBox="1"/>
          <p:nvPr/>
        </p:nvSpPr>
        <p:spPr>
          <a:xfrm>
            <a:off x="1440877" y="2840401"/>
            <a:ext cx="8079235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</a:t>
            </a:r>
            <a:r>
              <a:rPr lang="ar-S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رصيدي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التفسير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:a16="http://schemas.microsoft.com/office/drawing/2014/main" xmlns="" id="{22570A76-0DE3-BDC6-39A4-1F16B4D164FF}"/>
              </a:ext>
            </a:extLst>
          </p:cNvPr>
          <p:cNvSpPr/>
          <p:nvPr/>
        </p:nvSpPr>
        <p:spPr>
          <a:xfrm>
            <a:off x="1894216" y="2906962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:a16="http://schemas.microsoft.com/office/drawing/2014/main" xmlns="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:a16="http://schemas.microsoft.com/office/drawing/2014/main" xmlns="" id="{35C9797B-0D49-F071-76F7-543479752F37}"/>
              </a:ext>
            </a:extLst>
          </p:cNvPr>
          <p:cNvSpPr txBox="1"/>
          <p:nvPr/>
        </p:nvSpPr>
        <p:spPr>
          <a:xfrm>
            <a:off x="1440885" y="3540848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:a16="http://schemas.microsoft.com/office/drawing/2014/main" xmlns="" id="{D42B0536-28B8-D3DA-4D4E-7F08E7B76FE6}"/>
              </a:ext>
            </a:extLst>
          </p:cNvPr>
          <p:cNvSpPr txBox="1"/>
          <p:nvPr/>
        </p:nvSpPr>
        <p:spPr>
          <a:xfrm>
            <a:off x="1939503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:a16="http://schemas.microsoft.com/office/drawing/2014/main" xmlns="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:a16="http://schemas.microsoft.com/office/drawing/2014/main" xmlns="" id="{0881C49E-5FA5-8563-2682-DF46D3DD72E3}"/>
              </a:ext>
            </a:extLst>
          </p:cNvPr>
          <p:cNvSpPr txBox="1"/>
          <p:nvPr/>
        </p:nvSpPr>
        <p:spPr>
          <a:xfrm>
            <a:off x="1440875" y="4178912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:a16="http://schemas.microsoft.com/office/drawing/2014/main" xmlns="" id="{AA6914DC-BF0F-111D-9944-79F7D4C23024}"/>
              </a:ext>
            </a:extLst>
          </p:cNvPr>
          <p:cNvSpPr txBox="1"/>
          <p:nvPr/>
        </p:nvSpPr>
        <p:spPr>
          <a:xfrm>
            <a:off x="1964721" y="4284058"/>
            <a:ext cx="1329923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 smtClean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:a16="http://schemas.microsoft.com/office/drawing/2014/main" xmlns="" id="{E5E75CC7-B685-B249-8038-492A1FC8ED2B}"/>
              </a:ext>
            </a:extLst>
          </p:cNvPr>
          <p:cNvSpPr/>
          <p:nvPr/>
        </p:nvSpPr>
        <p:spPr>
          <a:xfrm>
            <a:off x="1450851" y="4196002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:a16="http://schemas.microsoft.com/office/drawing/2014/main" xmlns="" id="{AD283E46-B5D6-0008-030D-2D0EF73791D7}"/>
              </a:ext>
            </a:extLst>
          </p:cNvPr>
          <p:cNvSpPr txBox="1"/>
          <p:nvPr/>
        </p:nvSpPr>
        <p:spPr>
          <a:xfrm>
            <a:off x="1440886" y="4816333"/>
            <a:ext cx="8054127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:a16="http://schemas.microsoft.com/office/drawing/2014/main" xmlns="" id="{0F704D81-8500-91C7-FC6B-217CC987B608}"/>
              </a:ext>
            </a:extLst>
          </p:cNvPr>
          <p:cNvSpPr/>
          <p:nvPr/>
        </p:nvSpPr>
        <p:spPr>
          <a:xfrm>
            <a:off x="9556133" y="4829046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:a16="http://schemas.microsoft.com/office/drawing/2014/main" xmlns="" id="{A33F11AA-FA1D-DA2F-7390-8303361E3633}"/>
              </a:ext>
            </a:extLst>
          </p:cNvPr>
          <p:cNvSpPr/>
          <p:nvPr/>
        </p:nvSpPr>
        <p:spPr>
          <a:xfrm>
            <a:off x="1446799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:a16="http://schemas.microsoft.com/office/drawing/2014/main" xmlns="" id="{46584DB7-DBE7-7F75-77EA-586F82E31C7B}"/>
              </a:ext>
            </a:extLst>
          </p:cNvPr>
          <p:cNvSpPr/>
          <p:nvPr/>
        </p:nvSpPr>
        <p:spPr>
          <a:xfrm>
            <a:off x="1947512" y="4904315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:a16="http://schemas.microsoft.com/office/drawing/2014/main" xmlns="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69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6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2160162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376203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863E7021-E1F9-1E6D-87AA-933CAF2FED4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462" y="30215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4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C06FC9D-CAA9-BE36-8910-3D0C7A1D5CBB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273;p6"/>
          <p:cNvSpPr txBox="1"/>
          <p:nvPr/>
        </p:nvSpPr>
        <p:spPr>
          <a:xfrm>
            <a:off x="2640096" y="201149"/>
            <a:ext cx="8645525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بلغز، ومن توصل منك إلى الحل في أقل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من دقيقتين  يلقب ب « </a:t>
            </a:r>
            <a:r>
              <a:rPr lang="ar-MA" sz="1600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رياضياتي» 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11" name="Google Shape;274;p6"/>
          <p:cNvSpPr txBox="1"/>
          <p:nvPr/>
        </p:nvSpPr>
        <p:spPr>
          <a:xfrm>
            <a:off x="1462331" y="571941"/>
            <a:ext cx="9601200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يقرأ المدرس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اللغز، وبعدها يدعو المتعلمين إلى البحث عن حل له في أقل من دقيقتين  و 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يستمع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بعد ذلك إلى 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إجابات 4 متعلمين.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13" name="Picture 2" descr="C:\Users\HP\Desktop\طارل 2025-2026\الوثائق المنجزة\حصص  ppt  2025-2026\1اع\الحصص المنجزة\الاسبوع الأول\—Pngtree—horizontal line stripe retro scrapbook_618877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" y="827904"/>
            <a:ext cx="12191999" cy="603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02321" y="2143755"/>
            <a:ext cx="8953092" cy="29649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 rtl="1">
              <a:lnSpc>
                <a:spcPct val="250000"/>
              </a:lnSpc>
              <a:spcAft>
                <a:spcPts val="1000"/>
              </a:spcAft>
            </a:pPr>
            <a:r>
              <a:rPr lang="ar-SA" sz="3600" kern="0" dirty="0">
                <a:latin typeface="Calibri"/>
                <a:ea typeface="Calibri"/>
                <a:cs typeface="Calibri"/>
              </a:rPr>
              <a:t>أنا عدد</a:t>
            </a:r>
            <a:r>
              <a:rPr lang="ar-MA" sz="3600" kern="0" dirty="0">
                <a:latin typeface="Calibri"/>
                <a:ea typeface="Calibri"/>
                <a:cs typeface="Calibri"/>
              </a:rPr>
              <a:t>ٌ</a:t>
            </a:r>
            <a:r>
              <a:rPr lang="ar-SA" sz="3600" kern="0" dirty="0">
                <a:latin typeface="Calibri"/>
                <a:ea typeface="Calibri"/>
                <a:cs typeface="Calibri"/>
              </a:rPr>
              <a:t> إذا </a:t>
            </a:r>
            <a:r>
              <a:rPr lang="ar-SA" sz="3600" kern="0" dirty="0" err="1">
                <a:latin typeface="Calibri"/>
                <a:ea typeface="Calibri"/>
                <a:cs typeface="Calibri"/>
              </a:rPr>
              <a:t>أض</a:t>
            </a:r>
            <a:r>
              <a:rPr lang="ar-MA" sz="3600" kern="0" dirty="0">
                <a:latin typeface="Calibri"/>
                <a:ea typeface="Calibri"/>
                <a:cs typeface="Calibri"/>
              </a:rPr>
              <a:t>َ</a:t>
            </a:r>
            <a:r>
              <a:rPr lang="ar-SA" sz="3600" kern="0" dirty="0">
                <a:latin typeface="Calibri"/>
                <a:ea typeface="Calibri"/>
                <a:cs typeface="Calibri"/>
              </a:rPr>
              <a:t>فت</a:t>
            </a:r>
            <a:r>
              <a:rPr lang="ar-MA" sz="3600" kern="0" dirty="0">
                <a:latin typeface="Calibri"/>
                <a:ea typeface="Calibri"/>
                <a:cs typeface="Calibri"/>
              </a:rPr>
              <a:t>َ</a:t>
            </a:r>
            <a:r>
              <a:rPr lang="ar-SA" sz="3600" kern="0" dirty="0" err="1">
                <a:latin typeface="Calibri"/>
                <a:ea typeface="Calibri"/>
                <a:cs typeface="Calibri"/>
              </a:rPr>
              <a:t>ني</a:t>
            </a:r>
            <a:r>
              <a:rPr lang="ar-SA" sz="3600" kern="0" dirty="0">
                <a:latin typeface="Calibri"/>
                <a:ea typeface="Calibri"/>
                <a:cs typeface="Calibri"/>
              </a:rPr>
              <a:t> إلى مثلي ونصف مثلي كان </a:t>
            </a:r>
            <a:r>
              <a:rPr lang="ar-MA" sz="3600" kern="0" dirty="0">
                <a:latin typeface="Calibri"/>
                <a:ea typeface="Calibri"/>
                <a:cs typeface="Calibri"/>
              </a:rPr>
              <a:t>مجموعي </a:t>
            </a:r>
            <a:r>
              <a:rPr lang="ar-SA" sz="3600" kern="0" dirty="0">
                <a:latin typeface="Calibri"/>
                <a:ea typeface="Calibri"/>
                <a:cs typeface="Calibri"/>
              </a:rPr>
              <a:t>30</a:t>
            </a:r>
            <a:endParaRPr lang="ar-MA" sz="3600" kern="0" dirty="0">
              <a:latin typeface="Calibri"/>
              <a:ea typeface="Calibri"/>
              <a:cs typeface="Calibri"/>
            </a:endParaRPr>
          </a:p>
          <a:p>
            <a:pPr lvl="0" algn="ctr" rtl="1">
              <a:spcAft>
                <a:spcPts val="1000"/>
              </a:spcAft>
            </a:pPr>
            <a:r>
              <a:rPr lang="ar-SA" sz="3600" b="1" dirty="0" smtClean="0">
                <a:solidFill>
                  <a:prstClr val="black"/>
                </a:solidFill>
                <a:ea typeface="Calibri"/>
              </a:rPr>
              <a:t> </a:t>
            </a:r>
            <a:r>
              <a:rPr lang="ar-SA" sz="4000" b="1" dirty="0" smtClean="0">
                <a:solidFill>
                  <a:srgbClr val="FF0000"/>
                </a:solidFill>
                <a:ea typeface="Calibri"/>
              </a:rPr>
              <a:t>فم</a:t>
            </a:r>
            <a:r>
              <a:rPr lang="ar-MA" sz="4000" b="1" dirty="0" smtClean="0">
                <a:solidFill>
                  <a:srgbClr val="FF0000"/>
                </a:solidFill>
                <a:ea typeface="Calibri"/>
              </a:rPr>
              <a:t>َ</a:t>
            </a:r>
            <a:r>
              <a:rPr lang="ar-SA" sz="4000" b="1" dirty="0" smtClean="0">
                <a:solidFill>
                  <a:srgbClr val="FF0000"/>
                </a:solidFill>
                <a:ea typeface="Calibri"/>
              </a:rPr>
              <a:t>ن</a:t>
            </a:r>
            <a:r>
              <a:rPr lang="ar-MA" sz="4000" b="1" dirty="0" smtClean="0">
                <a:solidFill>
                  <a:srgbClr val="FF0000"/>
                </a:solidFill>
                <a:ea typeface="Calibri"/>
              </a:rPr>
              <a:t>ْ</a:t>
            </a:r>
            <a:r>
              <a:rPr lang="ar-SA" sz="4000" b="1" dirty="0" smtClean="0">
                <a:solidFill>
                  <a:srgbClr val="FF0000"/>
                </a:solidFill>
                <a:ea typeface="Calibri"/>
              </a:rPr>
              <a:t> أن</a:t>
            </a:r>
            <a:r>
              <a:rPr lang="ar-MA" sz="4000" b="1" dirty="0" smtClean="0">
                <a:solidFill>
                  <a:srgbClr val="FF0000"/>
                </a:solidFill>
                <a:ea typeface="Calibri"/>
              </a:rPr>
              <a:t>َ</a:t>
            </a:r>
            <a:r>
              <a:rPr lang="ar-SA" sz="4000" b="1" dirty="0" smtClean="0">
                <a:solidFill>
                  <a:srgbClr val="FF0000"/>
                </a:solidFill>
                <a:ea typeface="Calibri"/>
              </a:rPr>
              <a:t>ا</a:t>
            </a:r>
            <a:r>
              <a:rPr lang="ar-SA" sz="4000" b="1" dirty="0">
                <a:solidFill>
                  <a:srgbClr val="FF0000"/>
                </a:solidFill>
                <a:ea typeface="Calibri"/>
              </a:rPr>
              <a:t>؟ </a:t>
            </a:r>
            <a:endParaRPr lang="ar-MA" sz="4000" b="1" dirty="0" smtClean="0">
              <a:solidFill>
                <a:srgbClr val="FF0000"/>
              </a:solidFill>
              <a:ea typeface="Calibri"/>
            </a:endParaRPr>
          </a:p>
          <a:p>
            <a:pPr lvl="0" algn="ctr" rtl="1">
              <a:spcAft>
                <a:spcPts val="1000"/>
              </a:spcAft>
            </a:pPr>
            <a:r>
              <a:rPr lang="ar-MA" sz="4000" b="1" dirty="0" smtClean="0">
                <a:solidFill>
                  <a:srgbClr val="FF0000"/>
                </a:solidFill>
                <a:ea typeface="Calibri"/>
              </a:rPr>
              <a:t>............</a:t>
            </a:r>
            <a:endParaRPr lang="ar-SA" sz="3600" b="1" dirty="0">
              <a:solidFill>
                <a:srgbClr val="FF0000"/>
              </a:solidFill>
              <a:ea typeface="Calibri"/>
            </a:endParaRPr>
          </a:p>
        </p:txBody>
      </p:sp>
      <p:pic>
        <p:nvPicPr>
          <p:cNvPr id="15" name="Google Shape;27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5043" y="4744995"/>
            <a:ext cx="3312000" cy="1828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8" y="20937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4233406-40F4-8900-79F2-5F948CF9BDD1}"/>
              </a:ext>
            </a:extLst>
          </p:cNvPr>
          <p:cNvSpPr/>
          <p:nvPr/>
        </p:nvSpPr>
        <p:spPr>
          <a:xfrm>
            <a:off x="-2892" y="-1270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282;p7"/>
          <p:cNvSpPr txBox="1"/>
          <p:nvPr/>
        </p:nvSpPr>
        <p:spPr>
          <a:xfrm>
            <a:off x="2534396" y="128788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بعد سماع إجاباتكم، الحل هو: </a:t>
            </a:r>
            <a:r>
              <a:rPr lang="ar-MA" b="1" dirty="0" smtClean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12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83;p7"/>
          <p:cNvSpPr txBox="1"/>
          <p:nvPr/>
        </p:nvSpPr>
        <p:spPr>
          <a:xfrm>
            <a:off x="498765" y="493924"/>
            <a:ext cx="1068115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r" rtl="1">
              <a:buClr>
                <a:srgbClr val="AEABAB"/>
              </a:buClr>
              <a:buSzPts val="1400"/>
              <a:defRPr/>
            </a:pPr>
            <a:r>
              <a:rPr lang="ar-MA" sz="1600" i="1" dirty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ينوه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المدرس بعمل المتعلمين، ويقدم لقب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«</a:t>
            </a:r>
            <a:r>
              <a:rPr lang="ar-MA" sz="1600" i="1" dirty="0" err="1" smtClean="0"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الرياضياتي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" </a:t>
            </a:r>
            <a:r>
              <a:rPr lang="ar-MA" sz="1600" i="1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للمتعلم الذي توصل إلى الحل. ويطلب </a:t>
            </a:r>
            <a:r>
              <a:rPr lang="ar-MA" sz="1600" i="1" dirty="0" smtClean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منه أن يشرح  للتلاميذ سيرورة تفكيره وكيف توصل للجواب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5" name="Picture 2" descr="C:\Users\HP\Desktop\طارل 2025-2026\الوثائق المنجزة\حصص  ppt  2025-2026\1اع\الحصص المنجزة\الاسبوع الأول\—Pngtree—horizontal line stripe retro scrapbook_618877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177" y="825064"/>
            <a:ext cx="12189105" cy="587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26109" y="2982325"/>
            <a:ext cx="9786551" cy="2260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>
              <a:lnSpc>
                <a:spcPct val="115000"/>
              </a:lnSpc>
              <a:spcAft>
                <a:spcPts val="1000"/>
              </a:spcAft>
            </a:pPr>
            <a:r>
              <a:rPr lang="ar-SA" sz="3600" kern="0" dirty="0">
                <a:latin typeface="Calibri"/>
                <a:ea typeface="Calibri"/>
                <a:cs typeface="Calibri"/>
              </a:rPr>
              <a:t>أنا عدد إذا أضفتني إلى مثلي ونصف مثلي كان </a:t>
            </a:r>
            <a:r>
              <a:rPr lang="ar-MA" sz="3600" kern="0" dirty="0">
                <a:latin typeface="Calibri"/>
                <a:ea typeface="Calibri"/>
                <a:cs typeface="Calibri"/>
              </a:rPr>
              <a:t>مجموعي </a:t>
            </a:r>
            <a:r>
              <a:rPr lang="ar-SA" sz="3600" kern="0" dirty="0">
                <a:latin typeface="Calibri"/>
                <a:ea typeface="Calibri"/>
                <a:cs typeface="Calibri"/>
              </a:rPr>
              <a:t>30</a:t>
            </a:r>
            <a:r>
              <a:rPr lang="ar-SA" sz="3600" b="1" dirty="0" smtClean="0">
                <a:solidFill>
                  <a:prstClr val="black"/>
                </a:solidFill>
                <a:ea typeface="Calibri"/>
              </a:rPr>
              <a:t>.</a:t>
            </a:r>
            <a:endParaRPr lang="ar-MA" sz="3600" b="1" dirty="0" smtClean="0">
              <a:solidFill>
                <a:prstClr val="black"/>
              </a:solidFill>
              <a:ea typeface="Calibri"/>
            </a:endParaRPr>
          </a:p>
          <a:p>
            <a:pPr lvl="0" algn="r" rtl="1">
              <a:lnSpc>
                <a:spcPct val="115000"/>
              </a:lnSpc>
              <a:spcAft>
                <a:spcPts val="1000"/>
              </a:spcAft>
            </a:pPr>
            <a:endParaRPr lang="ar-MA" sz="3600" b="1" dirty="0">
              <a:solidFill>
                <a:prstClr val="black"/>
              </a:solidFill>
              <a:ea typeface="Calibri"/>
            </a:endParaRPr>
          </a:p>
          <a:p>
            <a:pPr lvl="0" algn="ctr" rtl="1">
              <a:lnSpc>
                <a:spcPct val="115000"/>
              </a:lnSpc>
              <a:spcAft>
                <a:spcPts val="1000"/>
              </a:spcAft>
            </a:pPr>
            <a:r>
              <a:rPr lang="ar-MA" sz="3600" b="1" dirty="0">
                <a:solidFill>
                  <a:srgbClr val="FF0000"/>
                </a:solidFill>
                <a:ea typeface="Calibri"/>
              </a:rPr>
              <a:t>أنا:  12</a:t>
            </a:r>
          </a:p>
        </p:txBody>
      </p:sp>
      <p:pic>
        <p:nvPicPr>
          <p:cNvPr id="10" name="Google Shape;275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0449" y="4332599"/>
            <a:ext cx="2058251" cy="213171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5073265" y="1865480"/>
            <a:ext cx="2045469" cy="64633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ar-MA" sz="3600" b="1" kern="0" dirty="0">
                <a:latin typeface="Calibri"/>
                <a:ea typeface="Calibri"/>
                <a:cs typeface="Calibri"/>
              </a:rPr>
              <a:t>الجواب</a:t>
            </a:r>
            <a:r>
              <a:rPr lang="ar-MA" sz="3600" b="1" dirty="0" smtClean="0">
                <a:solidFill>
                  <a:prstClr val="black"/>
                </a:solidFill>
                <a:ea typeface="Calibri"/>
              </a:rPr>
              <a:t>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CDE4EE86-FEB8-30A5-809C-AC3FCBE05DE2}"/>
              </a:ext>
            </a:extLst>
          </p:cNvPr>
          <p:cNvGrpSpPr/>
          <p:nvPr/>
        </p:nvGrpSpPr>
        <p:grpSpPr>
          <a:xfrm>
            <a:off x="3067940" y="1771626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C04BEE4D-7472-3D1F-28CE-C1038D4C6B99}"/>
              </a:ext>
            </a:extLst>
          </p:cNvPr>
          <p:cNvSpPr txBox="1"/>
          <p:nvPr/>
        </p:nvSpPr>
        <p:spPr>
          <a:xfrm>
            <a:off x="3238329" y="2864513"/>
            <a:ext cx="5312187" cy="16933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55;p28">
            <a:extLst>
              <a:ext uri="{FF2B5EF4-FFF2-40B4-BE49-F238E27FC236}">
                <a16:creationId xmlns:a16="http://schemas.microsoft.com/office/drawing/2014/main" xmlns="" id="{9E2175D2-986C-1BFD-098C-82CF13394720}"/>
              </a:ext>
            </a:extLst>
          </p:cNvPr>
          <p:cNvSpPr/>
          <p:nvPr/>
        </p:nvSpPr>
        <p:spPr>
          <a:xfrm>
            <a:off x="4683941" y="70096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مراقبة </a:t>
            </a:r>
            <a:r>
              <a:rPr lang="ar-MA" b="1" kern="0" dirty="0" smtClean="0">
                <a:solidFill>
                  <a:srgbClr val="757070"/>
                </a:solidFill>
                <a:ea typeface="Calibri"/>
                <a:cs typeface="Calibri"/>
              </a:rPr>
              <a:t>ان</a:t>
            </a:r>
            <a:r>
              <a:rPr lang="ar-SA" b="1" kern="0" dirty="0" err="1" smtClean="0">
                <a:solidFill>
                  <a:srgbClr val="757070"/>
                </a:solidFill>
                <a:ea typeface="Calibri"/>
                <a:cs typeface="Calibri"/>
              </a:rPr>
              <a:t>جا</a:t>
            </a:r>
            <a:r>
              <a:rPr lang="ar-MA" b="1" kern="0" dirty="0" smtClean="0">
                <a:solidFill>
                  <a:srgbClr val="757070"/>
                </a:solidFill>
                <a:ea typeface="Calibri"/>
                <a:cs typeface="Calibri"/>
              </a:rPr>
              <a:t>ز التلاميذ ا</a:t>
            </a:r>
            <a:r>
              <a:rPr lang="ar-SA" b="1" kern="0" dirty="0" smtClean="0">
                <a:solidFill>
                  <a:srgbClr val="757070"/>
                </a:solidFill>
                <a:ea typeface="Calibri"/>
                <a:cs typeface="Calibri"/>
              </a:rPr>
              <a:t>لواجبات 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sp>
        <p:nvSpPr>
          <p:cNvPr id="25" name="Google Shape;1178;p113">
            <a:extLst>
              <a:ext uri="{FF2B5EF4-FFF2-40B4-BE49-F238E27FC236}">
                <a16:creationId xmlns:a16="http://schemas.microsoft.com/office/drawing/2014/main" xmlns="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4" y="4448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</a:t>
            </a:r>
            <a:r>
              <a:rPr lang="ar-M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المدرس مدى </a:t>
            </a:r>
            <a:r>
              <a:rPr lang="ar-S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 smtClean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 smtClean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4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14" y="1394107"/>
            <a:ext cx="8081159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04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569A8221-3C16-4C7D-0611-CD5507A83D24}"/>
              </a:ext>
            </a:extLst>
          </p:cNvPr>
          <p:cNvSpPr txBox="1"/>
          <p:nvPr/>
        </p:nvSpPr>
        <p:spPr>
          <a:xfrm>
            <a:off x="5877463" y="2008359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 smtClean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1" name="Google Shape;1205;p11">
            <a:extLst>
              <a:ext uri="{FF2B5EF4-FFF2-40B4-BE49-F238E27FC236}">
                <a16:creationId xmlns:a16="http://schemas.microsoft.com/office/drawing/2014/main" xmlns="" id="{76AE02A4-2CB9-7053-F4A7-02990CDE01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3081" y="2255324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439" y="2414683"/>
            <a:ext cx="2757443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A4387CC0-A0EF-FB69-FFD6-2A5B1CC004C9}"/>
              </a:ext>
            </a:extLst>
          </p:cNvPr>
          <p:cNvSpPr/>
          <p:nvPr/>
        </p:nvSpPr>
        <p:spPr>
          <a:xfrm>
            <a:off x="54428" y="55065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:a16="http://schemas.microsoft.com/office/drawing/2014/main" xmlns="" id="{BFA0097C-D827-F898-DB15-D971FDE7F35D}"/>
              </a:ext>
            </a:extLst>
          </p:cNvPr>
          <p:cNvSpPr/>
          <p:nvPr/>
        </p:nvSpPr>
        <p:spPr>
          <a:xfrm>
            <a:off x="5994407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:a16="http://schemas.microsoft.com/office/drawing/2014/main" xmlns="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" y="4015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73" y="16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:a16="http://schemas.microsoft.com/office/drawing/2014/main" xmlns="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9" y="2378781"/>
            <a:ext cx="707603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:a16="http://schemas.microsoft.com/office/drawing/2014/main" xmlns="" id="{B156C62E-7968-DA67-8393-161C0F4727E3}"/>
              </a:ext>
            </a:extLst>
          </p:cNvPr>
          <p:cNvSpPr txBox="1"/>
          <p:nvPr/>
        </p:nvSpPr>
        <p:spPr>
          <a:xfrm>
            <a:off x="1744715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:a16="http://schemas.microsoft.com/office/drawing/2014/main" xmlns="" id="{F49888E4-3AF3-06AE-0064-B083CB05209D}"/>
              </a:ext>
            </a:extLst>
          </p:cNvPr>
          <p:cNvSpPr/>
          <p:nvPr/>
        </p:nvSpPr>
        <p:spPr>
          <a:xfrm>
            <a:off x="2522680" y="2378797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فقرة بِطَلَاقَةٍ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:a16="http://schemas.microsoft.com/office/drawing/2014/main" xmlns="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9" y="3914380"/>
            <a:ext cx="707603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:a16="http://schemas.microsoft.com/office/drawing/2014/main" xmlns="" id="{9F78E784-166D-F3A8-D564-7E7A9F25BF90}"/>
              </a:ext>
            </a:extLst>
          </p:cNvPr>
          <p:cNvSpPr/>
          <p:nvPr/>
        </p:nvSpPr>
        <p:spPr>
          <a:xfrm>
            <a:off x="2522680" y="3914396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3200" b="1" dirty="0" smtClean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المعاني المباشرة والضمنية للفقرة.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2693BB2B-A99B-2063-FE4E-0EA17DB4ED8F}"/>
              </a:ext>
            </a:extLst>
          </p:cNvPr>
          <p:cNvGrpSpPr/>
          <p:nvPr/>
        </p:nvGrpSpPr>
        <p:grpSpPr>
          <a:xfrm>
            <a:off x="5053148" y="952624"/>
            <a:ext cx="6212869" cy="3873929"/>
            <a:chOff x="1641585" y="1048972"/>
            <a:chExt cx="5867403" cy="3260732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xmlns="" id="{64DA3BB4-C648-048D-EAC7-380981BF7DC2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" name="Rectangle 18">
              <a:extLst>
                <a:ext uri="{FF2B5EF4-FFF2-40B4-BE49-F238E27FC236}">
                  <a16:creationId xmlns:a16="http://schemas.microsoft.com/office/drawing/2014/main" xmlns="" id="{98FEAAF8-EAB1-019A-2086-C48E9AB8359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" name="Rectangle 19">
              <a:extLst>
                <a:ext uri="{FF2B5EF4-FFF2-40B4-BE49-F238E27FC236}">
                  <a16:creationId xmlns:a16="http://schemas.microsoft.com/office/drawing/2014/main" xmlns="" id="{9E5958AE-A8E2-1A00-93A6-20EF249DF4D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xmlns="" id="{EAAB8F7F-D325-69A9-6BF7-14E64FC29DF1}"/>
              </a:ext>
            </a:extLst>
          </p:cNvPr>
          <p:cNvSpPr txBox="1"/>
          <p:nvPr/>
        </p:nvSpPr>
        <p:spPr>
          <a:xfrm>
            <a:off x="5743665" y="1551219"/>
            <a:ext cx="4754879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 pitchFamily="34" charset="0"/>
              </a:rPr>
              <a:t>النشاط الأول </a:t>
            </a: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FFC000"/>
                </a:solidFill>
                <a:latin typeface="Calibri" pitchFamily="34" charset="0"/>
              </a:rPr>
              <a:t>القراءة بطلاقة</a:t>
            </a:r>
            <a:endParaRPr lang="fr-FR" sz="3733" b="1" kern="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15 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دقيقة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xmlns="" id="{687636AC-B22C-F664-41D5-C135209347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4" y="993062"/>
            <a:ext cx="3736023" cy="3736023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xmlns="" id="{0099B80A-89E8-278D-5AE8-2B93876D6A38}"/>
              </a:ext>
            </a:extLst>
          </p:cNvPr>
          <p:cNvSpPr/>
          <p:nvPr/>
        </p:nvSpPr>
        <p:spPr>
          <a:xfrm>
            <a:off x="9232223" y="3827414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7CE5065-5221-BC2F-4F50-7E6CE30DB22A}"/>
              </a:ext>
            </a:extLst>
          </p:cNvPr>
          <p:cNvSpPr txBox="1"/>
          <p:nvPr/>
        </p:nvSpPr>
        <p:spPr>
          <a:xfrm>
            <a:off x="587746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6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1AD2146-63F1-9EAB-6D8C-0623487D86A9}"/>
              </a:ext>
            </a:extLst>
          </p:cNvPr>
          <p:cNvSpPr txBox="1"/>
          <p:nvPr/>
        </p:nvSpPr>
        <p:spPr>
          <a:xfrm>
            <a:off x="1459428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:a16="http://schemas.microsoft.com/office/drawing/2014/main" xmlns="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9" y="44086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9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3747261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1- الْكَوَارِثُ الطَّبِيعِيَّةُ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2- الْأَمْطَارُ الْغَزِيرَةُ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8152"/>
              </p:ext>
            </p:extLst>
          </p:nvPr>
        </p:nvGraphicFramePr>
        <p:xfrm>
          <a:off x="7837726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7- الْمَجَارِي الْمَائِيَّةُ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8- أَتْلَفَتِ الْمُمْتَلَكَاتِ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23304"/>
              </p:ext>
            </p:extLst>
          </p:nvPr>
        </p:nvGraphicFramePr>
        <p:xfrm>
          <a:off x="288587" y="4905102"/>
          <a:ext cx="389465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94652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9- شَرَّدَتِ السُّكَّانَ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10- غَمَرَتِ الشَّوَارِعَ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63418"/>
              </p:ext>
            </p:extLst>
          </p:nvPr>
        </p:nvGraphicFramePr>
        <p:xfrm>
          <a:off x="4334504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5- الْإِنْذَارُ الْمُبَكِّرُ</a:t>
                      </a:r>
                      <a:endParaRPr lang="ar-MA"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6- شَبَكَاتُ تَصْرِيفِ الْمِيَاهِ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860105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3- عَوَامِل  مُنَاخِيَّةٌ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4- الْبِنْيَةُ التَّحْتِيَّةُ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96A8363-A708-75B9-1029-2D2A420D6A14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:a16="http://schemas.microsoft.com/office/drawing/2014/main" xmlns="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CB7AC223-5033-F348-4A46-5F3A0C18F9AB}"/>
              </a:ext>
            </a:extLst>
          </p:cNvPr>
          <p:cNvSpPr txBox="1"/>
          <p:nvPr/>
        </p:nvSpPr>
        <p:spPr>
          <a:xfrm>
            <a:off x="777255" y="341822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3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3747261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1- الْكَوَارِثُ الطَّبِيعِيَّةُ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2- الْأَمْطَارُ الْغَزِيرَةُ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8152"/>
              </p:ext>
            </p:extLst>
          </p:nvPr>
        </p:nvGraphicFramePr>
        <p:xfrm>
          <a:off x="7837726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7- الْمَجَارِي الْمَائِيَّةُ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8- أَتْلَفَتِ الْمُمْتَلَكَاتِ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23304"/>
              </p:ext>
            </p:extLst>
          </p:nvPr>
        </p:nvGraphicFramePr>
        <p:xfrm>
          <a:off x="288587" y="4905102"/>
          <a:ext cx="389465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94652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9- شَرَّدَتِ السُّكَّانَ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10- غَمَرَتِ الشَّوَارِعَ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863418"/>
              </p:ext>
            </p:extLst>
          </p:nvPr>
        </p:nvGraphicFramePr>
        <p:xfrm>
          <a:off x="4334504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5- الْإِنْذَارُ الْمُبَكِّرُ</a:t>
                      </a:r>
                      <a:endParaRPr lang="ar-MA"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6- شَبَكَاتُ تَصْرِيفِ الْمِيَاهِ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860105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3- عَوَامِل  مُنَاخِيَّةٌ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4- الْبِنْيَةُ التَّحْتِيَّةُ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:a16="http://schemas.microsoft.com/office/drawing/2014/main" xmlns="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4B81A6AB-37D0-E435-71C5-6EF1E2C99C8C}"/>
              </a:ext>
            </a:extLst>
          </p:cNvPr>
          <p:cNvSpPr txBox="1"/>
          <p:nvPr/>
        </p:nvSpPr>
        <p:spPr>
          <a:xfrm>
            <a:off x="732999" y="356887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:a16="http://schemas.microsoft.com/office/drawing/2014/main" xmlns="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:a16="http://schemas.microsoft.com/office/drawing/2014/main" xmlns="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764190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1- الْكَوَارِثُ الطَّبِيعِيَّةُ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2- الْأَمْطَارُ الْغَزِيرَةُ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8823"/>
              </p:ext>
            </p:extLst>
          </p:nvPr>
        </p:nvGraphicFramePr>
        <p:xfrm>
          <a:off x="7837726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:a16="http://schemas.microsoft.com/office/drawing/2014/main" xmlns="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7- الْمَجَارِي الْمَائِيَّةُ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8- أَتْلَفَتِ الْمُمْتَلَكَاتِ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64468"/>
              </p:ext>
            </p:extLst>
          </p:nvPr>
        </p:nvGraphicFramePr>
        <p:xfrm>
          <a:off x="288587" y="4905102"/>
          <a:ext cx="389465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94652">
                  <a:extLst>
                    <a:ext uri="{9D8B030D-6E8A-4147-A177-3AD203B41FA5}">
                      <a16:colId xmlns:a16="http://schemas.microsoft.com/office/drawing/2014/main" xmlns="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9- شَرَّدَتِ السُّكَّانَ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10- غَمَرَتِ الشَّوَارِعَ</a:t>
                      </a:r>
                      <a:endParaRPr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127356"/>
              </p:ext>
            </p:extLst>
          </p:nvPr>
        </p:nvGraphicFramePr>
        <p:xfrm>
          <a:off x="4334504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:a16="http://schemas.microsoft.com/office/drawing/2014/main" xmlns="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5- الْإِنْذَارُ الْمُبَكِّرُ</a:t>
                      </a:r>
                      <a:endParaRPr lang="ar-MA" sz="2400" b="0" i="0" u="none" strike="noStrike" kern="1200" cap="none" dirty="0">
                        <a:solidFill>
                          <a:srgbClr val="000000"/>
                        </a:solidFill>
                        <a:latin typeface="Calibri"/>
                        <a:ea typeface="Simplified Arabic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6- شَبَكَاتُ تَصْرِيفِ الْمِيَاهِ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xmlns="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482193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:a16="http://schemas.microsoft.com/office/drawing/2014/main" xmlns="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3- عَوَامِل  مُنَاخِيَّةٌ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i="0" u="none" strike="noStrike" kern="1200" cap="none" dirty="0" smtClean="0">
                          <a:solidFill>
                            <a:srgbClr val="000000"/>
                          </a:solidFill>
                          <a:latin typeface="Calibri"/>
                          <a:ea typeface="Simplified Arabic"/>
                          <a:cs typeface="Calibri"/>
                          <a:sym typeface="Simplified Arabic"/>
                        </a:rPr>
                        <a:t>4- الْبِنْيَةُ التَّحْتِيَّةُ</a:t>
                      </a:r>
                    </a:p>
                  </a:txBody>
                  <a:tcPr marL="91451" marR="91451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6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 smtClean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MA" sz="4800" b="1" kern="0" dirty="0" smtClean="0">
                <a:solidFill>
                  <a:srgbClr val="ED7D31"/>
                </a:solidFill>
                <a:ea typeface="Calibri"/>
                <a:cs typeface="Calibri"/>
              </a:rPr>
              <a:t>النص بِطَلَاقَةٍ </a:t>
            </a:r>
            <a:r>
              <a:rPr lang="ar-MA" sz="4800" b="1" kern="0" dirty="0" smtClean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3"/>
            <a:ext cx="11737304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8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الْفَيْضَانَاتُ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هِيَ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أَكْثَرُ أَنْوَاعِ الْكَوَارِثِ الطَّبِيعِيَّةِ شُيُوعًا.  وتَحْدُثُ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نَتِيجَةَ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هُطُولِ أَمْطَارٍ غَزِيرَةٍ تَرْفَعُ مِنْ مُسْتَوَى الْمِيَاهِ بِسُرْعَةٍ.  وَلَقَدْ كَانَ الْإِنْسَانُ قَدِيمًا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يُفَسِّرُ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مِثْلَ هَذِهِ الْكَوَارِثِ الطَّبِيعِيَّةِ بِقوى خَارِقَةٍ.  لَكِنَّ الْإِنْسَانَ الْحَدِيثَ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فَسَّرَ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ذَلِكَ عِلْمِيًّا بِوُجُودِ عَوَامِلَ مُنَاخِيَّةٍ مَعْرُوفَةٍ.  </a:t>
            </a:r>
            <a:endParaRPr lang="ar-MA" sz="2800" b="1" kern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800" b="1" kern="1200" dirty="0" smtClean="0">
                <a:solidFill>
                  <a:srgbClr val="FF0000"/>
                </a:solidFill>
                <a:latin typeface="Calibri"/>
                <a:cs typeface="Calibri"/>
              </a:rPr>
              <a:t>وَمِنْ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جِهَةٍ أُخْرَى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، فَإِنَّ الْفَيْضَانَاتِ تَحْدُثُ كَذَلِكَ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بِسَبَبِ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غِيَابِ الْإِنْذَارِ </a:t>
            </a:r>
            <a:r>
              <a:rPr lang="ar-MA" sz="28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الْمُبَكِّرِ. كَمَا 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أَنَّهَا تَحْدُثُ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نَتِيجَةَ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هَشَاشَةِ الْبِنْيَةِ التَّحْتِيَّةِ، خَاصَّةً </a:t>
            </a:r>
            <a:r>
              <a:rPr lang="ar-MA" sz="2800" b="1" kern="1200" dirty="0" smtClean="0">
                <a:solidFill>
                  <a:srgbClr val="000000"/>
                </a:solidFill>
                <a:latin typeface="Calibri"/>
                <a:cs typeface="Calibri"/>
              </a:rPr>
              <a:t>شَبَكَات 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تَصْرِيفِ الْمِيَاهِ فِي الْمُدُنِ.  </a:t>
            </a:r>
            <a:r>
              <a:rPr lang="ar-MA" sz="2800" b="1" kern="1200" dirty="0">
                <a:solidFill>
                  <a:srgbClr val="FF0000"/>
                </a:solidFill>
                <a:latin typeface="Calibri"/>
                <a:cs typeface="Calibri"/>
              </a:rPr>
              <a:t>وَيَنْتُجُ</a:t>
            </a:r>
            <a:r>
              <a:rPr lang="ar-MA" sz="2800" b="1" kern="1200" dirty="0">
                <a:solidFill>
                  <a:srgbClr val="000000"/>
                </a:solidFill>
                <a:latin typeface="Calibri"/>
                <a:cs typeface="Calibri"/>
              </a:rPr>
              <a:t> عَنِ الْفَيْضَانَاتِ إِتْلَافُ الْمُمْتَلَكَاتِ، وَانْتِشَارُ الْأَوْبِئَةِ، وَتَشْرِيدُ السُّكَّانِ.</a:t>
            </a: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19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</a:t>
            </a:r>
            <a:r>
              <a:rPr lang="ar-MA" sz="28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الفقرة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0" y="-6642"/>
            <a:ext cx="12189105" cy="11242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 smtClean="0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 smtClean="0"/>
              <a:t>: </a:t>
            </a:r>
            <a:r>
              <a:rPr lang="ar-SA" kern="0" dirty="0" smtClean="0">
                <a:solidFill>
                  <a:srgbClr val="44546A"/>
                </a:solidFill>
              </a:rPr>
              <a:t>أقرأ </a:t>
            </a:r>
            <a:r>
              <a:rPr lang="ar-MA" kern="0" dirty="0" smtClean="0">
                <a:solidFill>
                  <a:srgbClr val="44546A"/>
                </a:solidFill>
              </a:rPr>
              <a:t>النص </a:t>
            </a:r>
            <a:r>
              <a:rPr lang="ar-SA" kern="0" dirty="0" smtClean="0">
                <a:solidFill>
                  <a:srgbClr val="44546A"/>
                </a:solidFill>
              </a:rPr>
              <a:t>بطلاقة</a:t>
            </a:r>
            <a:r>
              <a:rPr lang="ar-MA" kern="0" dirty="0" smtClean="0">
                <a:solidFill>
                  <a:srgbClr val="44546A"/>
                </a:solidFill>
              </a:rPr>
              <a:t>. </a:t>
            </a:r>
            <a:endParaRPr lang="ar-MA" kern="0" dirty="0">
              <a:solidFill>
                <a:srgbClr val="44546A"/>
              </a:solidFill>
            </a:endParaRP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20" name="Google Shape;1370;p31">
            <a:extLst>
              <a:ext uri="{FF2B5EF4-FFF2-40B4-BE49-F238E27FC236}">
                <a16:creationId xmlns="" xmlns:a16="http://schemas.microsoft.com/office/drawing/2014/main" id="{4D0DAC89-7C81-5615-A801-05D2D5A97DE9}"/>
              </a:ext>
            </a:extLst>
          </p:cNvPr>
          <p:cNvPicPr preferRelativeResize="0"/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824686" y="1276844"/>
            <a:ext cx="3229684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5718739" y="1321598"/>
            <a:ext cx="2838122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5674645" y="3407030"/>
            <a:ext cx="2926309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5630552" y="5455040"/>
            <a:ext cx="2926309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4718149" cy="1333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عدم تغيير، أو حذف، أو إضافة حروف، أو كلمات</a:t>
            </a:r>
            <a:r>
              <a:rPr lang="ar-SA" sz="2000" dirty="0">
                <a:solidFill>
                  <a:srgbClr val="002060"/>
                </a:solidFill>
                <a:effectLst/>
              </a:rPr>
              <a:t>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11795" y="2890117"/>
            <a:ext cx="4595390" cy="169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الوقف والفصل.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تجنب البطء المفرط أو التسرع المخل بالمعنى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750416" y="5101234"/>
            <a:ext cx="4718148" cy="1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تنويع النبرة لتفادي الرتابة.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dirty="0">
                <a:solidFill>
                  <a:srgbClr val="002060"/>
                </a:solidFill>
              </a:rPr>
              <a:t>انسجام الصوت مع الجو العاطفي للمقروء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10607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336123" y="3644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قِرَاءَة صامتة، ونضع سطرا أسفل الكلمات التي نجد صعوبة في قراءتها بدقة.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336121" y="417301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</a:t>
            </a:r>
            <a:r>
              <a:rPr lang="ar-MA" sz="12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النص المثبت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0" y="-6642"/>
            <a:ext cx="12189105" cy="11115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450131" y="5329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 smtClean="0"/>
              <a:t>: نقرأ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7" y="0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450133" y="49847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0" y="-6642"/>
            <a:ext cx="12036921" cy="12258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354956" y="153605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 smtClean="0"/>
              <a:t>: أقرأ الآن </a:t>
            </a:r>
            <a:r>
              <a:rPr lang="ar-MA" kern="0" dirty="0" smtClean="0"/>
              <a:t>النص </a:t>
            </a:r>
            <a:r>
              <a:rPr lang="ar-SA" kern="0" dirty="0" smtClean="0"/>
              <a:t>بطلاقة.</a:t>
            </a:r>
            <a:endParaRPr lang="ar-SA" kern="0" dirty="0"/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9" y="46239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450129" y="521412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من النص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3" y="-6642"/>
            <a:ext cx="12126932" cy="11750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317277" y="110278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 smtClean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 smtClean="0"/>
              <a:t>: أقرأ</a:t>
            </a:r>
            <a:r>
              <a:rPr lang="ar-MA" kern="0" dirty="0" smtClean="0"/>
              <a:t>ُ</a:t>
            </a:r>
            <a:r>
              <a:rPr lang="ar-SA" kern="0" dirty="0" smtClean="0"/>
              <a:t> الكلمات التي كنت</a:t>
            </a:r>
            <a:r>
              <a:rPr lang="ar-MA" kern="0" dirty="0" smtClean="0"/>
              <a:t>ُ</a:t>
            </a:r>
            <a:r>
              <a:rPr lang="ar-SA" kern="0" dirty="0" smtClean="0"/>
              <a:t> أجد صعوبة في قراءتها بطلاقة </a:t>
            </a:r>
            <a:r>
              <a:rPr lang="ar-MA" sz="1600" kern="0" dirty="0" smtClean="0"/>
              <a:t>(</a:t>
            </a:r>
            <a:r>
              <a:rPr lang="ar-SA" sz="1600" kern="0" dirty="0" smtClean="0"/>
              <a:t> المسطر تحتها أثناء القراءة الصامتة</a:t>
            </a:r>
            <a:r>
              <a:rPr lang="ar-MA" sz="1600" kern="0" dirty="0" smtClean="0"/>
              <a:t>)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381880" y="557200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61" y="45528"/>
            <a:ext cx="702643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:a16="http://schemas.microsoft.com/office/drawing/2014/main" xmlns="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:a16="http://schemas.microsoft.com/office/drawing/2014/main" xmlns="" id="{7504D60D-7325-8890-6465-9213C6BA2E9B}"/>
              </a:ext>
            </a:extLst>
          </p:cNvPr>
          <p:cNvSpPr txBox="1"/>
          <p:nvPr/>
        </p:nvSpPr>
        <p:spPr>
          <a:xfrm>
            <a:off x="765616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لإنجازه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9EC9F32-7DA0-FFCB-A933-340B84C47D19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93864" y="981372"/>
            <a:ext cx="11598485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kern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أحرص على التقويم الذاتي المنتظم لأدائي القرائي</a:t>
            </a:r>
            <a:r>
              <a:rPr lang="ar-MA" sz="2800" b="1" kern="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 وفق المعايير المثبتة بالكراسة ص 2</a:t>
            </a:r>
            <a:r>
              <a:rPr lang="ar-MA" sz="2800" b="1" dirty="0" smtClean="0">
                <a:solidFill>
                  <a:prstClr val="white"/>
                </a:solidFill>
              </a:rPr>
              <a:t>8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C880BC30-CECD-DB68-D995-8A75DFE5F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24" y="1714406"/>
            <a:ext cx="9725273" cy="473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B8D80AFD-A225-F578-7D94-6754C9A3AB1E}"/>
              </a:ext>
            </a:extLst>
          </p:cNvPr>
          <p:cNvGrpSpPr/>
          <p:nvPr/>
        </p:nvGrpSpPr>
        <p:grpSpPr>
          <a:xfrm>
            <a:off x="457201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0B834D2B-89FC-799E-A74C-8E47766637FA}"/>
              </a:ext>
            </a:extLst>
          </p:cNvPr>
          <p:cNvSpPr txBox="1"/>
          <p:nvPr/>
        </p:nvSpPr>
        <p:spPr>
          <a:xfrm>
            <a:off x="5231568" y="2008351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التفسير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808576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257481" y="-664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 smtClean="0"/>
              <a:t>التفسير</a:t>
            </a:r>
            <a:r>
              <a:rPr lang="ar-SA" kern="0" dirty="0" smtClean="0"/>
              <a:t>.</a:t>
            </a:r>
            <a:endParaRPr lang="ar-SA" kern="0" dirty="0"/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372253" y="389402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 smtClean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قراءة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العبارات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التفسيرية </a:t>
            </a:r>
            <a:r>
              <a:rPr lang="ar-S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المثبتة في الكراسة</a:t>
            </a:r>
            <a:r>
              <a:rPr lang="ar-MA" sz="1400" u="sng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قراءة سليمة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،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smtClean="0">
                <a:solidFill>
                  <a:srgbClr val="FFFFFF">
                    <a:lumMod val="65000"/>
                  </a:srgbClr>
                </a:solidFill>
                <a:sym typeface="Arial"/>
              </a:rPr>
              <a:t>التفسيرية.</a:t>
            </a:r>
            <a:endParaRPr lang="fr-FR" sz="1400" kern="0" dirty="0" smtClean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69" y="71395"/>
            <a:ext cx="702643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78795"/>
              </p:ext>
            </p:extLst>
          </p:nvPr>
        </p:nvGraphicFramePr>
        <p:xfrm>
          <a:off x="191069" y="1697436"/>
          <a:ext cx="11804073" cy="4308764"/>
        </p:xfrm>
        <a:graphic>
          <a:graphicData uri="http://schemas.openxmlformats.org/drawingml/2006/table">
            <a:tbl>
              <a:tblPr firstRow="1" bandRow="1"/>
              <a:tblGrid>
                <a:gridCol w="4031672"/>
                <a:gridCol w="4294909"/>
                <a:gridCol w="1939637"/>
                <a:gridCol w="1537855"/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أَدَوَاتُ التَّفْسِيرِ لِلتَّعْبِيرِ عَنِ النَّتَائِجِ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أَدَوَاتُ التَّفْسِيرِ لِلتَّعْبِيرِ عَنِ الأَسْبَابِ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لِمَاذَا حَدَثَ؟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مَاذَا حَدَثَ؟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فينتُجُ عن ذلك، مما يؤدي إلى، إضافة إلى..،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لأنَّ، بِسَبَبِ، نَتِيجَةً، يَحْدُثُ، عِنْدَمَا، وَمِنْ جِهَةٍ أُخْرَى، مِمَّا خَلَقَ؛ وَيُفَسِّرُ ذَلِكَ؛ وَمِنْ هذِهِ العَوَامِلِ...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هُطُول أَمْطَارٍ غَزِيرَةٍ ، هَشَاشَةُ الْبِنْيَةِ التَّحْتِيَّةِ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endParaRPr lang="ar-MA" sz="2400" b="0" kern="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الفَيضاناتُ</a:t>
                      </a:r>
                      <a:endParaRPr lang="fr-FR" sz="2400" b="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04B65BDB-22F3-EB17-94DF-07B915AE59EA}"/>
              </a:ext>
            </a:extLst>
          </p:cNvPr>
          <p:cNvGrpSpPr/>
          <p:nvPr/>
        </p:nvGrpSpPr>
        <p:grpSpPr>
          <a:xfrm>
            <a:off x="457201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87811A5-F94A-5853-7869-85CDC1E5A8B2}"/>
              </a:ext>
            </a:extLst>
          </p:cNvPr>
          <p:cNvSpPr txBox="1"/>
          <p:nvPr/>
        </p:nvSpPr>
        <p:spPr>
          <a:xfrm>
            <a:off x="5231568" y="2008351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808576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1015448" y="40101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والضمنية للفقرة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ة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، من خلال الأسئلة المثبتة في الكراسة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ص: 35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="" xmlns:a16="http://schemas.microsoft.com/office/drawing/2014/main" id="{064A53CD-3BCE-9C5E-D82F-95500ACA70E6}"/>
              </a:ext>
            </a:extLst>
          </p:cNvPr>
          <p:cNvSpPr txBox="1"/>
          <p:nvPr/>
        </p:nvSpPr>
        <p:spPr>
          <a:xfrm>
            <a:off x="-31016" y="330565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يدعو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- تنتهي أنشطة»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أُجِيبُ عَنْ أَسْئِلَةِ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الفَهْمِ» 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8" y="-52738"/>
            <a:ext cx="730251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03;p44"/>
          <p:cNvSpPr txBox="1"/>
          <p:nvPr/>
        </p:nvSpPr>
        <p:spPr>
          <a:xfrm>
            <a:off x="769337" y="1121465"/>
            <a:ext cx="11208667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1- ما هيَ الظَّاهِرَةُ الطَّبيعيَّةُ الَّتي تُفَسِّرُها الْفقْرَةُ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25;p46"/>
          <p:cNvSpPr txBox="1"/>
          <p:nvPr/>
        </p:nvSpPr>
        <p:spPr>
          <a:xfrm>
            <a:off x="733369" y="2834163"/>
            <a:ext cx="11208667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قَارَنَ الكَاتِبُ بَيْنَ تَفْسِيرَيْنِ لِحُدُوثِ الظَّواهِرِ الطَّبِيعِيَّةِ، اُذْكرْهُما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42;p48"/>
          <p:cNvSpPr txBox="1"/>
          <p:nvPr/>
        </p:nvSpPr>
        <p:spPr>
          <a:xfrm>
            <a:off x="765385" y="3710145"/>
            <a:ext cx="1121664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kern="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kern="0" dirty="0">
                <a:latin typeface="Calibri"/>
                <a:ea typeface="Calibri"/>
                <a:cs typeface="Calibri"/>
                <a:sym typeface="Calibri"/>
              </a:rPr>
              <a:t>ماذَا يَنْتُجُ عَنِ الفَيَضَاناتِ حَسَبَ الفَقْرَةِ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22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765385" y="4448493"/>
            <a:ext cx="11176651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3800" kern="0" dirty="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ar-MA" sz="3800" kern="0" dirty="0">
                <a:latin typeface="Calibri"/>
                <a:ea typeface="Calibri"/>
                <a:cs typeface="Calibri"/>
                <a:sym typeface="Calibri"/>
              </a:rPr>
              <a:t>- ضَعْ عَلامَةً أَمَامَ المَضْمُونِ الصَّحِيحِ لِلْجُمْلَةِ الآتِيَةِ : تَحْدُثُ الْفَيضانَاتُ نَتِيجَةَ هَشَاشَةِ الْبِنْيَةِ التَّحْتِيَّةِ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74;p218">
            <a:extLst>
              <a:ext uri="{FF2B5EF4-FFF2-40B4-BE49-F238E27FC236}">
                <a16:creationId xmlns="" xmlns:a16="http://schemas.microsoft.com/office/drawing/2014/main" id="{162E9525-AA33-F518-97FE-74DEE508017B}"/>
              </a:ext>
            </a:extLst>
          </p:cNvPr>
          <p:cNvSpPr txBox="1"/>
          <p:nvPr/>
        </p:nvSpPr>
        <p:spPr>
          <a:xfrm>
            <a:off x="733369" y="5274727"/>
            <a:ext cx="1117665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اِطْرَح السُّؤَالَ المُنَاسِبَ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  <a:endParaRPr lang="ar-MA" sz="32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749377" y="2025318"/>
            <a:ext cx="1120866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2700" kern="0" dirty="0">
                <a:latin typeface="Calibri"/>
                <a:ea typeface="Calibri"/>
                <a:cs typeface="Calibri"/>
              </a:rPr>
              <a:t>ما السَّبَبُ الَّذِي قَدَّمَتْهُ بِداية الفَقْرَةِ لِحُدوثِ ظَاهِرَةِ الفَيَضَاناتِ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3" y="-6643"/>
            <a:ext cx="12126932" cy="1131385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31017" y="426743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الأستاذ التلاميذ إلى 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الظاهرة الطبيعية ومغنى التفسير» </a:t>
            </a:r>
            <a:r>
              <a:rPr lang="ar-S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i="0" u="sng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من خلال أمثلة إضافية،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i="0" dirty="0" err="1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ة 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</a:t>
            </a:r>
            <a:r>
              <a:rPr lang="ar-S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8" y="1124759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1- ما هيَ الظَّاهِرَةُ الطَّبيعيَّةُ الَّتي تُفَسِّرُها الْفقْرَةُ</a:t>
            </a: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437329" y="2106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2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64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64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MA" sz="64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ما هيَ الظَّاهِرَةُ الطَّبيعيَّةُ الَّتي تُفَسِّرُها الْفقْرَةُ؟</a:t>
            </a:r>
          </a:p>
          <a:p>
            <a:pPr rtl="1">
              <a:buSzPct val="111111"/>
              <a:defRPr/>
            </a:pPr>
            <a:endParaRPr lang="ar-MA" sz="64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rtl="1">
              <a:buSzPct val="111111"/>
              <a:defRPr/>
            </a:pPr>
            <a:r>
              <a:rPr lang="ar-SA" sz="1800" kern="0" dirty="0" smtClean="0">
                <a:ea typeface="+mn-ea"/>
                <a:cs typeface="Arial"/>
              </a:rPr>
              <a:t>؟</a:t>
            </a:r>
            <a:endParaRPr lang="ar-SA" sz="1800" kern="0" dirty="0">
              <a:ea typeface="+mn-ea"/>
              <a:cs typeface="Arial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418476"/>
              </p:ext>
            </p:extLst>
          </p:nvPr>
        </p:nvGraphicFramePr>
        <p:xfrm>
          <a:off x="9679987" y="5615242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1" marR="91451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175290"/>
              </p:ext>
            </p:extLst>
          </p:nvPr>
        </p:nvGraphicFramePr>
        <p:xfrm>
          <a:off x="5275240" y="5721682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الظَّاهِرَةُ الطَّبيعيَّةُ الَّتي تُفَسِّرُها الْفقْرَة</a:t>
                      </a:r>
                    </a:p>
                  </a:txBody>
                  <a:tcPr marL="91451" marR="91451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757121"/>
              </p:ext>
            </p:extLst>
          </p:nvPr>
        </p:nvGraphicFramePr>
        <p:xfrm>
          <a:off x="1551467" y="5762454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الفيضانات</a:t>
                      </a:r>
                    </a:p>
                  </a:txBody>
                  <a:tcPr marL="91451" marR="91451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1018" y="-52738"/>
            <a:ext cx="730251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9101"/>
              </p:ext>
            </p:extLst>
          </p:nvPr>
        </p:nvGraphicFramePr>
        <p:xfrm>
          <a:off x="6791739" y="1885700"/>
          <a:ext cx="5104500" cy="1334698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5104500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13346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b="1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الظاهرة الطبيعية :</a:t>
                      </a:r>
                      <a:r>
                        <a:rPr lang="ar-MA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حدث أو تغير يحدث في الطبيعة دون تدخل الإنسان، وينتج عن قوانين الطبيعة والعمليات البيئية </a:t>
                      </a:r>
                      <a:r>
                        <a:rPr lang="ar-MA" sz="1800" b="0" i="0" u="none" strike="noStrike" cap="none" dirty="0" err="1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أوالمناخية</a:t>
                      </a:r>
                      <a:r>
                        <a:rPr lang="ar-MA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... </a:t>
                      </a:r>
                    </a:p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مثل: الزلازل- البراكين – المد والجزر</a:t>
                      </a:r>
                      <a:r>
                        <a:rPr lang="ar-MA" sz="2000" b="0" i="0" u="none" strike="noStrike" cap="none" dirty="0" smtClean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....</a:t>
                      </a:r>
                      <a:endParaRPr lang="ar-MA" sz="1600" b="0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1" marR="91451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9744" y="2268357"/>
            <a:ext cx="6102775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</a:pPr>
            <a:r>
              <a:rPr lang="ar-MA" sz="2400" dirty="0">
                <a:solidFill>
                  <a:srgbClr val="FF0000"/>
                </a:solidFill>
                <a:latin typeface="Google Sans"/>
              </a:rPr>
              <a:t>الْفَيْضَانَاتُ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 هِيَ أَكْثَرُ أَنْوَاعِ الْكَوَارِثِ </a:t>
            </a:r>
            <a:r>
              <a:rPr lang="ar-MA" sz="2400" dirty="0">
                <a:solidFill>
                  <a:srgbClr val="FF0000"/>
                </a:solidFill>
                <a:latin typeface="Google Sans"/>
              </a:rPr>
              <a:t>الطَّبِيعِيَّةِ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 شُيُوعًا.  </a:t>
            </a:r>
            <a:r>
              <a:rPr lang="ar-MA" sz="2400" dirty="0">
                <a:solidFill>
                  <a:srgbClr val="FF0000"/>
                </a:solidFill>
                <a:latin typeface="Google Sans"/>
              </a:rPr>
              <a:t>وتَحْدُثُ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ar-MA" sz="2400" dirty="0">
                <a:solidFill>
                  <a:srgbClr val="FF0000"/>
                </a:solidFill>
                <a:latin typeface="Google Sans"/>
              </a:rPr>
              <a:t>نَتِيجَةَ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 هُطُولِ أَمْطَارٍ غَزِيرَةٍ تَرْفَعُ مِنْ مُسْتَوَى الْمِيَاهِ بِسُرْعَةٍ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079854" y="1595362"/>
            <a:ext cx="3078865" cy="5806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</a:rPr>
              <a:t>الجملة من النص </a:t>
            </a:r>
            <a:endParaRPr lang="fr-FR" sz="2400" b="1" dirty="0">
              <a:solidFill>
                <a:prstClr val="black"/>
              </a:solidFill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079856" y="4093106"/>
            <a:ext cx="3078865" cy="796734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b="1" dirty="0" smtClean="0">
                <a:solidFill>
                  <a:prstClr val="black"/>
                </a:solidFill>
              </a:rPr>
              <a:t>الظَّاهِرَةُ </a:t>
            </a:r>
            <a:r>
              <a:rPr lang="ar-MA" sz="2400" b="1" dirty="0">
                <a:solidFill>
                  <a:prstClr val="black"/>
                </a:solidFill>
              </a:rPr>
              <a:t>الطَّبيعيَّةُ الَّتي تُفَسِّرُها الْفقْرَةُ؟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01136" y="5037407"/>
            <a:ext cx="116410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dirty="0" smtClean="0">
                <a:solidFill>
                  <a:srgbClr val="001D35"/>
                </a:solidFill>
                <a:latin typeface="Google Sans"/>
              </a:rPr>
              <a:t>الفيضانات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0929" y="3400206"/>
            <a:ext cx="5075307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dirty="0"/>
              <a:t>العمليات </a:t>
            </a:r>
            <a:r>
              <a:rPr lang="ar-MA" b="1" dirty="0" err="1"/>
              <a:t>الميتامعرفية</a:t>
            </a:r>
            <a:r>
              <a:rPr lang="ar-MA" b="1" dirty="0"/>
              <a:t> التي </a:t>
            </a:r>
            <a:r>
              <a:rPr lang="ar-MA" b="1" dirty="0" smtClean="0"/>
              <a:t>أمر بها للوصول الى الجواب: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الوعي بالمهمة</a:t>
            </a:r>
            <a:r>
              <a:rPr lang="ar-MA" dirty="0" smtClean="0"/>
              <a:t>: أعلم </a:t>
            </a:r>
            <a:r>
              <a:rPr lang="ar-MA" dirty="0"/>
              <a:t>أن المطلوب هو تحديد </a:t>
            </a:r>
            <a:r>
              <a:rPr lang="ar-MA" dirty="0" smtClean="0"/>
              <a:t>ظاهرة طبيعية</a:t>
            </a:r>
          </a:p>
          <a:p>
            <a:pPr marL="285750" indent="-285750" algn="r" rtl="1">
              <a:buFontTx/>
              <a:buChar char="-"/>
            </a:pPr>
            <a:r>
              <a:rPr lang="ar-MA" b="1" dirty="0"/>
              <a:t>المراقبة الذاتية</a:t>
            </a:r>
            <a:r>
              <a:rPr lang="ar-MA" dirty="0"/>
              <a:t>: مراقبة سير تفكيري وأنا أقدم </a:t>
            </a:r>
            <a:r>
              <a:rPr lang="ar-MA" dirty="0" smtClean="0"/>
              <a:t>الحل، هل </a:t>
            </a:r>
            <a:r>
              <a:rPr lang="ar-MA" dirty="0"/>
              <a:t>هذه علامات لبركان أم </a:t>
            </a:r>
            <a:r>
              <a:rPr lang="ar-MA" dirty="0" smtClean="0"/>
              <a:t>زلزال أم فيضانات؟</a:t>
            </a:r>
          </a:p>
          <a:p>
            <a:pPr marL="285750" indent="-285750" algn="r" rtl="1">
              <a:buFontTx/>
              <a:buChar char="-"/>
            </a:pPr>
            <a:r>
              <a:rPr lang="ar-MA" b="1" dirty="0" smtClean="0"/>
              <a:t>الوعي </a:t>
            </a:r>
            <a:r>
              <a:rPr lang="ar-MA" b="1" dirty="0"/>
              <a:t>بالمعرفة </a:t>
            </a:r>
            <a:r>
              <a:rPr lang="ar-MA" b="1" dirty="0" smtClean="0"/>
              <a:t>الذاتية: </a:t>
            </a:r>
            <a:r>
              <a:rPr lang="ar-MA" dirty="0" smtClean="0"/>
              <a:t>أسترجع </a:t>
            </a:r>
            <a:r>
              <a:rPr lang="ar-MA" dirty="0"/>
              <a:t>معرفتي </a:t>
            </a:r>
            <a:r>
              <a:rPr lang="ar-MA" dirty="0" smtClean="0"/>
              <a:t>بالظواهر الطبيعية: هطول الامطار – ارتفاع مستوى المياه....= فيضان.</a:t>
            </a:r>
          </a:p>
          <a:p>
            <a:pPr marL="285750" indent="-285750" algn="r" rtl="1">
              <a:buFontTx/>
              <a:buChar char="-"/>
            </a:pPr>
            <a:r>
              <a:rPr lang="ar-MA" b="1" dirty="0"/>
              <a:t>تقييم جوابي: </a:t>
            </a:r>
            <a:r>
              <a:rPr lang="ar-MA" b="1" dirty="0" smtClean="0"/>
              <a:t> </a:t>
            </a:r>
            <a:r>
              <a:rPr lang="ar-MA" dirty="0"/>
              <a:t>نعم، هذا يطابق </a:t>
            </a:r>
            <a:r>
              <a:rPr lang="ar-MA" dirty="0" smtClean="0"/>
              <a:t>ظاهرة الفيضانات.</a:t>
            </a:r>
          </a:p>
          <a:p>
            <a:pPr marL="285750" indent="-285750" algn="r" rtl="1">
              <a:buFontTx/>
              <a:buChar char="-"/>
            </a:pPr>
            <a:r>
              <a:rPr lang="ar-MA" b="1" dirty="0"/>
              <a:t>اتخاذ القرار: </a:t>
            </a:r>
            <a:r>
              <a:rPr lang="ar-MA" b="1" dirty="0" smtClean="0"/>
              <a:t> </a:t>
            </a:r>
            <a:r>
              <a:rPr lang="ar-MA" dirty="0"/>
              <a:t>الجواب هو </a:t>
            </a:r>
            <a:r>
              <a:rPr lang="ar-MA" b="1" dirty="0" smtClean="0"/>
              <a:t>الفيضانات</a:t>
            </a:r>
            <a:endParaRPr lang="ar-MA" dirty="0"/>
          </a:p>
        </p:txBody>
      </p:sp>
      <p:pic>
        <p:nvPicPr>
          <p:cNvPr id="18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78181" y="291092"/>
            <a:ext cx="11252849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 smtClean="0"/>
              <a:t>المتوصل</a:t>
            </a:r>
            <a:r>
              <a:rPr lang="ar-SA" i="0" kern="0" dirty="0" smtClean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 smtClean="0"/>
              <a:t>- يراقب الأستاذ تفاعل الثنائيات، عبر التجول بين الصفوف، وتقديم التوجيهات والتغذية الراجعة عند الحاجة.</a:t>
            </a:r>
            <a:endParaRPr lang="ar-SA" i="0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862681" y="-136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69" y="71395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25;p46"/>
          <p:cNvSpPr txBox="1"/>
          <p:nvPr/>
        </p:nvSpPr>
        <p:spPr>
          <a:xfrm>
            <a:off x="733369" y="3831690"/>
            <a:ext cx="1120866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قَارَنَ الكَاتِبُ بَيْنَ تَفْسِيرَيْنِ لِحُدُوثِ الظَّواهِرِ الطَّبِيعِيَّةِ، اُذْكرْهُما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749377" y="2025318"/>
            <a:ext cx="1120866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2700" kern="0" dirty="0">
                <a:latin typeface="Calibri"/>
                <a:ea typeface="Calibri"/>
                <a:cs typeface="Calibri"/>
              </a:rPr>
              <a:t>ما السَّبَبُ الَّذِي قَدَّمَتْهُ بِداية الفَقْرَةِ لِحُدوثِ ظَاهِرَةِ الفَيَضَاناتِ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458579" y="313760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dirty="0" smtClean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715981" y="3648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7" y="68498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64659" y="1925035"/>
            <a:ext cx="1152942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284208" y="4735558"/>
            <a:ext cx="11468125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25;p46"/>
          <p:cNvSpPr txBox="1"/>
          <p:nvPr/>
        </p:nvSpPr>
        <p:spPr>
          <a:xfrm>
            <a:off x="364659" y="4014571"/>
            <a:ext cx="1152942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قَارَنَ الكَاتِبُ بَيْنَ تَفْسِيرَيْنِ لِحُدُوثِ الظَّواهِرِ الطَّبِيعِيَّةِ، اُذْكرْهُما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335644" y="1277173"/>
            <a:ext cx="1158900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2700" kern="0" dirty="0">
                <a:latin typeface="Calibri"/>
                <a:ea typeface="Calibri"/>
                <a:cs typeface="Calibri"/>
              </a:rPr>
              <a:t>ما السَّبَبُ الَّذِي قَدَّمَتْهُ بِداية الفَقْرَةِ لِحُدوثِ ظَاهِرَةِ الفَيَضَاناتِ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D44A52C-F026-7017-4F05-7CC2F27BB37E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976429" y="2428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4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815531" y="376831"/>
            <a:ext cx="10629247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85750" marR="0" lvl="0" indent="-28575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Tx/>
              <a:buChar char="-"/>
              <a:tabLst/>
              <a:defRPr/>
            </a:pP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tabLst/>
              <a:defRPr/>
            </a:pPr>
            <a:r>
              <a:rPr kumimoji="0" lang="ar-M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 </a:t>
            </a:r>
            <a:r>
              <a:rPr kumimoji="0" lang="ar-SA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  <a:endParaRPr kumimoji="0" lang="ar-SA" sz="1400" b="0" i="1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/>
              <a:uLnTx/>
              <a:uFillTx/>
              <a:latin typeface="Calibri"/>
              <a:sym typeface="Calibri"/>
            </a:endParaRP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76" y="55481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7199" y="-6642"/>
            <a:ext cx="863551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335647" y="1716718"/>
            <a:ext cx="11529420" cy="8602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ar-SA" sz="27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: الجواب: السَّبَبُ الَّذِي قَدَّمَتْهُ بِداية الفَقْرَةِ لِحُدوثِ ظَاهِرَةِ الفَيَضَاناتِ هو هطُولِ أَمْطَارٍ غَزِيرَةٍ تَرْفَعُ مِنْ مُسْتَوَى الْمِيَاهِ بِسُرْعَةٍ </a:t>
            </a:r>
            <a:endParaRPr sz="2700" kern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/>
          <p:cNvSpPr txBox="1"/>
          <p:nvPr/>
        </p:nvSpPr>
        <p:spPr>
          <a:xfrm>
            <a:off x="364659" y="4014571"/>
            <a:ext cx="1152942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قَارَنَ الكَاتِبُ بَيْنَ تَفْسِيرَيْنِ لِحُدُوثِ الظَّواهِرِ الطَّبِيعِيَّةِ، اُذْكرْهُما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335644" y="980562"/>
            <a:ext cx="1158900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2700" kern="0" dirty="0">
                <a:latin typeface="Calibri"/>
                <a:ea typeface="Calibri"/>
                <a:cs typeface="Calibri"/>
              </a:rPr>
              <a:t>ما السَّبَبُ الَّذِي قَدَّمَتْهُ بِداية الفَقْرَةِ لِحُدوثِ ظَاهِرَةِ الفَيَضَاناتِ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</a:rPr>
              <a:t>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25;p46">
            <a:extLst>
              <a:ext uri="{FF2B5EF4-FFF2-40B4-BE49-F238E27FC236}">
                <a16:creationId xmlns:a16="http://schemas.microsoft.com/office/drawing/2014/main" xmlns="" id="{0328E759-667E-E8A1-DCC0-39CEB5D63B9C}"/>
              </a:ext>
            </a:extLst>
          </p:cNvPr>
          <p:cNvSpPr txBox="1"/>
          <p:nvPr/>
        </p:nvSpPr>
        <p:spPr>
          <a:xfrm>
            <a:off x="335647" y="4812967"/>
            <a:ext cx="11529420" cy="8230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lang="ar-SA" sz="27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  1- التفسير الأول:   تفسير خُرافي ( غير علمي)             2- التفسير الثاني: تفسير علمي </a:t>
            </a:r>
            <a:endParaRPr sz="2700" kern="0" dirty="0"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654385" y="38931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654385" y="7420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69" y="71395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11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542;p48"/>
          <p:cNvSpPr txBox="1"/>
          <p:nvPr/>
        </p:nvSpPr>
        <p:spPr>
          <a:xfrm>
            <a:off x="248125" y="1207736"/>
            <a:ext cx="1168996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ماذَا يَنْتُجُ عَنِ الفَيَضَاناتِ حَسَبَ الفَقْرَةِ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19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248125" y="2732095"/>
            <a:ext cx="1168996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ضَعْ عَلامَةً أَمَامَ المَضْمُونِ الصَّحِيحِ لِلْجُمْلَةِ الآتِيَةِ : تَحْدُثُ الْفَيضانَاتُ نَتِيجَةَ هَشَاشَةِ الْبِنْيَةِ التَّحْتِيَّةِ</a:t>
            </a:r>
            <a:r>
              <a:rPr lang="ar-MA" sz="28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2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74;p218">
            <a:extLst>
              <a:ext uri="{FF2B5EF4-FFF2-40B4-BE49-F238E27FC236}">
                <a16:creationId xmlns="" xmlns:a16="http://schemas.microsoft.com/office/drawing/2014/main" id="{162E9525-AA33-F518-97FE-74DEE508017B}"/>
              </a:ext>
            </a:extLst>
          </p:cNvPr>
          <p:cNvSpPr txBox="1"/>
          <p:nvPr/>
        </p:nvSpPr>
        <p:spPr>
          <a:xfrm>
            <a:off x="248125" y="4829752"/>
            <a:ext cx="11689963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اِطْرَح السُّؤَالَ المُنَاسِبَ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 </a:t>
            </a:r>
            <a:endParaRPr lang="ar-MA" sz="32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5261" y="5463662"/>
            <a:ext cx="11689963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400" kern="0" dirty="0">
                <a:latin typeface="Calibri"/>
                <a:ea typeface="Calibri"/>
                <a:cs typeface="Calibri"/>
                <a:sym typeface="Simplified Arabic"/>
              </a:rPr>
              <a:t>السؤال:............................................................</a:t>
            </a:r>
          </a:p>
          <a:p>
            <a:pPr lvl="0"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400" kern="0" dirty="0">
                <a:latin typeface="Calibri"/>
                <a:ea typeface="Calibri"/>
                <a:cs typeface="Calibri"/>
                <a:sym typeface="Simplified Arabic"/>
              </a:rPr>
              <a:t> الجواب: تَحْدُثُ الْفَيْضَانَات بسبب  غِيَابِ الْإِنْذَارِ الْمُبَكِّرِ بوقوعها</a:t>
            </a:r>
            <a:r>
              <a:rPr lang="ar-MA" sz="2800" b="1" dirty="0" smtClean="0">
                <a:solidFill>
                  <a:srgbClr val="000000"/>
                </a:solidFill>
                <a:cs typeface="Calibri"/>
                <a:sym typeface="Simplified Arabic"/>
              </a:rPr>
              <a:t>.</a:t>
            </a:r>
            <a:endParaRPr lang="ar-MA" sz="2800" b="1" dirty="0">
              <a:solidFill>
                <a:srgbClr val="000000"/>
              </a:solidFill>
              <a:cs typeface="Calibri"/>
              <a:sym typeface="Simplified Arabic"/>
            </a:endParaRPr>
          </a:p>
        </p:txBody>
      </p:sp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441913"/>
              </p:ext>
            </p:extLst>
          </p:nvPr>
        </p:nvGraphicFramePr>
        <p:xfrm>
          <a:off x="248125" y="3541243"/>
          <a:ext cx="11692463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207"/>
                <a:gridCol w="3383448"/>
                <a:gridCol w="231155"/>
                <a:gridCol w="3665499"/>
                <a:gridCol w="216747"/>
                <a:gridCol w="368240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ضعف المرافق الأساسية  مثل شبكات التطهير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ذوبان الجليد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الأمطار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705921" y="39050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 smtClean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endParaRPr lang="ar-SA" kern="0" dirty="0"/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705921" y="7148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001" y="68678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42;p48"/>
          <p:cNvSpPr txBox="1"/>
          <p:nvPr/>
        </p:nvSpPr>
        <p:spPr>
          <a:xfrm>
            <a:off x="117569" y="836411"/>
            <a:ext cx="1193299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ماذَا يَنْتُجُ عَنِ الفَيَضَاناتِ حَسَبَ الفَقْرَةِ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18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117567" y="2476232"/>
            <a:ext cx="11871724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3200" kern="0" dirty="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ar-MA" sz="3200" kern="0" dirty="0">
                <a:latin typeface="Calibri"/>
                <a:ea typeface="Calibri"/>
                <a:cs typeface="Calibri"/>
                <a:sym typeface="Calibri"/>
              </a:rPr>
              <a:t>- ضَعْ عَلامَةً أَمَامَ المَضْمُونِ الصَّحِيحِ لِلْجُمْلَةِ الآتِيَةِ : تَحْدُثُ الْفَيضانَاتُ نَتِيجَةَ هَشَاشَةِ الْبِنْيَةِ التَّحْتِيَّةِ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kumimoji="0" lang="ar-MA" sz="3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117567" y="1607869"/>
            <a:ext cx="1190374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574;p218">
            <a:extLst>
              <a:ext uri="{FF2B5EF4-FFF2-40B4-BE49-F238E27FC236}">
                <a16:creationId xmlns="" xmlns:a16="http://schemas.microsoft.com/office/drawing/2014/main" id="{162E9525-AA33-F518-97FE-74DEE508017B}"/>
              </a:ext>
            </a:extLst>
          </p:cNvPr>
          <p:cNvSpPr txBox="1"/>
          <p:nvPr/>
        </p:nvSpPr>
        <p:spPr>
          <a:xfrm>
            <a:off x="339646" y="4688066"/>
            <a:ext cx="11725049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sz="32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اِطْرَح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السُّؤَالَ المُنَاسِبَ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  <a:endParaRPr lang="ar-MA" sz="32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318297"/>
              </p:ext>
            </p:extLst>
          </p:nvPr>
        </p:nvGraphicFramePr>
        <p:xfrm>
          <a:off x="251021" y="3828625"/>
          <a:ext cx="11689965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207"/>
                <a:gridCol w="3846964"/>
                <a:gridCol w="391885"/>
                <a:gridCol w="3409407"/>
                <a:gridCol w="431075"/>
                <a:gridCol w="309742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ضعف المرافق الأساسية  مثل شبكات التطهير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ذوبان الجليد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الأمطار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339637" y="5907598"/>
            <a:ext cx="1168996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700" kern="0" dirty="0">
                <a:latin typeface="Calibri"/>
                <a:ea typeface="Calibri"/>
                <a:cs typeface="Calibri"/>
                <a:sym typeface="Simplified Arabic"/>
              </a:rPr>
              <a:t>السؤال:............................................................</a:t>
            </a:r>
          </a:p>
          <a:p>
            <a:pPr lvl="0"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700" kern="0" dirty="0">
                <a:latin typeface="Calibri"/>
                <a:ea typeface="Calibri"/>
                <a:cs typeface="Calibri"/>
                <a:sym typeface="Simplified Arabic"/>
              </a:rPr>
              <a:t> الجواب: تَحْدُثُ الْفَيْضَانَات بسبب  غِيَابِ الْإِنْذَارِ الْمُبَكِّرِ بوقوعها</a:t>
            </a:r>
            <a:r>
              <a:rPr lang="ar-MA" sz="2000" b="1" dirty="0" smtClean="0">
                <a:solidFill>
                  <a:srgbClr val="000000"/>
                </a:solidFill>
                <a:cs typeface="Calibri"/>
                <a:sym typeface="Simplified Arabic"/>
              </a:rPr>
              <a:t>.</a:t>
            </a:r>
            <a:endParaRPr lang="ar-MA" sz="2000" b="1" dirty="0">
              <a:solidFill>
                <a:srgbClr val="000000"/>
              </a:solidFill>
              <a:cs typeface="Calibri"/>
              <a:sym typeface="Simplified Arabic"/>
            </a:endParaRP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978569" y="11208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 smtClean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561999" y="423080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الأجوبة المثبتة على الشريحة </a:t>
            </a:r>
            <a:r>
              <a:rPr lang="ar-S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-133436" y="468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CCD1C5D5-2592-36BB-15E9-33F30D02B427}"/>
              </a:ext>
            </a:extLst>
          </p:cNvPr>
          <p:cNvSpPr/>
          <p:nvPr/>
        </p:nvSpPr>
        <p:spPr>
          <a:xfrm>
            <a:off x="19996" y="0"/>
            <a:ext cx="12106936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542;p48"/>
          <p:cNvSpPr txBox="1"/>
          <p:nvPr/>
        </p:nvSpPr>
        <p:spPr>
          <a:xfrm>
            <a:off x="117569" y="836411"/>
            <a:ext cx="11932995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ماذَا يَنْتُجُ عَنِ الفَيَضَاناتِ حَسَبَ الفَقْرَةِ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</a:p>
        </p:txBody>
      </p:sp>
      <p:sp>
        <p:nvSpPr>
          <p:cNvPr id="19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117567" y="2476232"/>
            <a:ext cx="11871724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SA" sz="3200" kern="0" dirty="0">
                <a:latin typeface="Calibri"/>
                <a:ea typeface="Calibri"/>
                <a:cs typeface="Calibri"/>
                <a:sym typeface="Calibri"/>
              </a:rPr>
              <a:t>5</a:t>
            </a:r>
            <a:r>
              <a:rPr lang="ar-MA" sz="3200" kern="0" dirty="0">
                <a:latin typeface="Calibri"/>
                <a:ea typeface="Calibri"/>
                <a:cs typeface="Calibri"/>
                <a:sym typeface="Calibri"/>
              </a:rPr>
              <a:t>- ضَعْ عَلامَةً أَمَامَ المَضْمُونِ الصَّحِيحِ لِلْجُمْلَةِ الآتِيَةِ : تَحْدُثُ الْفَيضانَاتُ نَتِيجَةَ هَشَاشَةِ الْبِنْيَةِ التَّحْتِيَّةِ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</a:t>
            </a:r>
            <a:endParaRPr lang="ar-MA" sz="3200" b="1" kern="0" dirty="0" smtClea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03;p44">
            <a:extLst>
              <a:ext uri="{FF2B5EF4-FFF2-40B4-BE49-F238E27FC236}">
                <a16:creationId xmlns:a16="http://schemas.microsoft.com/office/drawing/2014/main" xmlns="" id="{71D66659-8A9B-65A5-448C-5E49CA0F13B3}"/>
              </a:ext>
            </a:extLst>
          </p:cNvPr>
          <p:cNvSpPr txBox="1"/>
          <p:nvPr/>
        </p:nvSpPr>
        <p:spPr>
          <a:xfrm>
            <a:off x="117567" y="1607869"/>
            <a:ext cx="1190374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7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الجواب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يَنْتُجُ عَنِ الْفَيْضَانَاتِ إِتْلَافُ الْمُمْتَلَكَاتِ، وَانْتِشَارُ الْأَوْبِئَةِ، وَتَشْرِيدُ السُّكَّانِ</a:t>
            </a: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.</a:t>
            </a:r>
            <a:endParaRPr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574;p218">
            <a:extLst>
              <a:ext uri="{FF2B5EF4-FFF2-40B4-BE49-F238E27FC236}">
                <a16:creationId xmlns="" xmlns:a16="http://schemas.microsoft.com/office/drawing/2014/main" id="{162E9525-AA33-F518-97FE-74DEE508017B}"/>
              </a:ext>
            </a:extLst>
          </p:cNvPr>
          <p:cNvSpPr txBox="1"/>
          <p:nvPr/>
        </p:nvSpPr>
        <p:spPr>
          <a:xfrm>
            <a:off x="117568" y="4688066"/>
            <a:ext cx="1194711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700" kern="0" dirty="0"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ar-MA" sz="2700" kern="0" dirty="0">
                <a:latin typeface="Calibri"/>
                <a:ea typeface="Calibri"/>
                <a:cs typeface="Calibri"/>
                <a:sym typeface="Calibri"/>
              </a:rPr>
              <a:t>- اِطْرَح السُّؤَالَ المُنَاسِبَ</a:t>
            </a:r>
            <a:r>
              <a:rPr lang="ar-MA" sz="32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؟ </a:t>
            </a:r>
            <a:endParaRPr lang="ar-MA"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" name="Tableau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86792"/>
              </p:ext>
            </p:extLst>
          </p:nvPr>
        </p:nvGraphicFramePr>
        <p:xfrm>
          <a:off x="251021" y="3828625"/>
          <a:ext cx="11689965" cy="701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3207"/>
                <a:gridCol w="3846964"/>
                <a:gridCol w="391885"/>
                <a:gridCol w="3409407"/>
                <a:gridCol w="431075"/>
                <a:gridCol w="3097427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ضعف المرافق الأساسية  مثل شبكات التطهير</a:t>
                      </a:r>
                      <a:endParaRPr lang="fr-FR" sz="2000" kern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ذوبان الجليد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2000" kern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</a:rPr>
                        <a:t>تَحْدُثُ الْفَيْضَانَات بسبب  الأمطار</a:t>
                      </a:r>
                      <a:endParaRPr lang="fr-FR" sz="2000" kern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339637" y="5333662"/>
            <a:ext cx="10027235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7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Simplified Arabic"/>
              </a:rPr>
              <a:t>السؤال:.  ما سبب حدوث الفيضانات؟</a:t>
            </a:r>
          </a:p>
          <a:p>
            <a:pPr algn="r" rtl="1">
              <a:buClr>
                <a:srgbClr val="000000"/>
              </a:buClr>
              <a:buSzPts val="3000"/>
              <a:buFont typeface="Arial"/>
              <a:buChar char="•"/>
            </a:pPr>
            <a:r>
              <a:rPr lang="ar-MA" sz="2700" kern="0" dirty="0">
                <a:latin typeface="Calibri"/>
                <a:ea typeface="Calibri"/>
                <a:cs typeface="Calibri"/>
                <a:sym typeface="Simplified Arabic"/>
              </a:rPr>
              <a:t> الجواب: تَحْدُثُ الْفَيْضَانَات بسبب  غِيَابِ الْإِنْذَارِ الْمُبَكِّرِ بوقوعها</a:t>
            </a:r>
            <a:r>
              <a:rPr lang="ar-MA" sz="2400" b="1" dirty="0" smtClean="0">
                <a:solidFill>
                  <a:srgbClr val="000000"/>
                </a:solidFill>
                <a:cs typeface="Calibri"/>
                <a:sym typeface="Simplified Arabic"/>
              </a:rPr>
              <a:t>.</a:t>
            </a:r>
            <a:endParaRPr lang="ar-MA" sz="2400" b="1" dirty="0">
              <a:solidFill>
                <a:srgbClr val="000000"/>
              </a:solidFill>
              <a:cs typeface="Calibri"/>
              <a:sym typeface="Simplified Arabic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46397" y="6754"/>
            <a:ext cx="12145615" cy="9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الذاتي: أقوم أدائي</a:t>
            </a:r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  <a:endParaRPr lang="ar-SA" sz="18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46387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القرائي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ذاتيا بوضع دائرة أمام الرمز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الموافق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08016" y="986684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أحرص على التقويم الذاتي المنتظم لأدائي </a:t>
            </a:r>
            <a:r>
              <a:rPr lang="ar-MA" sz="2800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في الفهم </a:t>
            </a:r>
            <a:r>
              <a:rPr lang="ar-SA" sz="2800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القرائي</a:t>
            </a:r>
            <a:r>
              <a:rPr lang="ar-MA" sz="2800" kern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وفق المعايير المثبتة بالكراسة ص 28</a:t>
            </a:r>
            <a:endParaRPr lang="fr-FR" sz="2800" kern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2" y="1964726"/>
            <a:ext cx="9926637" cy="43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9581" y="16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422C0397-356F-B692-90A9-4A65B3D77145}"/>
              </a:ext>
            </a:extLst>
          </p:cNvPr>
          <p:cNvGrpSpPr/>
          <p:nvPr/>
        </p:nvGrpSpPr>
        <p:grpSpPr>
          <a:xfrm>
            <a:off x="5171606" y="1642150"/>
            <a:ext cx="561062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 smtClean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 smtClean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8" y="2230444"/>
            <a:ext cx="2870008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729977" y="440707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i="0" kern="0" dirty="0" smtClean="0"/>
              <a:t>يوجه الأستاذ التلاميذ توظيف </a:t>
            </a:r>
            <a:r>
              <a:rPr lang="ar-SA" i="0" kern="0" dirty="0" err="1" smtClean="0"/>
              <a:t>تعلماتهم</a:t>
            </a:r>
            <a:r>
              <a:rPr lang="ar-SA" i="0" kern="0" dirty="0" smtClean="0"/>
              <a:t> السابقة لإنتاج جمل </a:t>
            </a:r>
            <a:r>
              <a:rPr lang="ar-MA" i="0" kern="0" dirty="0" smtClean="0"/>
              <a:t>تفسيرية </a:t>
            </a:r>
            <a:r>
              <a:rPr lang="ar-SA" i="0" kern="0" dirty="0" smtClean="0"/>
              <a:t>على غرار الجملة المقترحة. </a:t>
            </a:r>
            <a:endParaRPr lang="ar-SA" i="0" kern="0" dirty="0"/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332509" y="67622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 smtClean="0"/>
              <a:t>الآن، سنوظف </a:t>
            </a:r>
            <a:r>
              <a:rPr lang="ar-SA" kern="0" dirty="0" err="1" smtClean="0"/>
              <a:t>تعلماتنا</a:t>
            </a:r>
            <a:r>
              <a:rPr lang="ar-SA" kern="0" dirty="0" smtClean="0"/>
              <a:t> في إنتاج جمل </a:t>
            </a:r>
            <a:r>
              <a:rPr lang="ar-MA" kern="0" dirty="0" smtClean="0"/>
              <a:t>تفسيرية</a:t>
            </a:r>
            <a:endParaRPr lang="ar-SA" kern="0" dirty="0"/>
          </a:p>
        </p:txBody>
      </p:sp>
      <p:pic>
        <p:nvPicPr>
          <p:cNvPr id="11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09" y="18617"/>
            <a:ext cx="702643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12" y="1143621"/>
            <a:ext cx="112632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1-أُرَكِّبُ جُمَلَةً مُفيدةً مُسْتَثْمِرًا رَصِيدِي فِي التَّفْسِيرِ، عَلَى غِرَار: </a:t>
            </a:r>
            <a:endParaRPr lang="ar-MA" sz="2400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endParaRPr lang="ar-MA" sz="2400" b="1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الْفَيَضَاناتُ هِيَ زِيَادَةٌ مفاجئَةٌ فِي مَنْسُوبِ المِيَاهِ ،نَتِيجَةَ هُطُولِ أَمْطَارٍ غَزِيرَةٍ، وَتَتَسَبَّبُ فِي إِتْلَافِ المُمْتَلَكَاتِ وَتَشْرِيدِ السُّكَّانِ.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961359"/>
              </p:ext>
            </p:extLst>
          </p:nvPr>
        </p:nvGraphicFramePr>
        <p:xfrm>
          <a:off x="363254" y="2736486"/>
          <a:ext cx="11510092" cy="2011680"/>
        </p:xfrm>
        <a:graphic>
          <a:graphicData uri="http://schemas.openxmlformats.org/drawingml/2006/table">
            <a:tbl>
              <a:tblPr firstRow="1" bandRow="1"/>
              <a:tblGrid>
                <a:gridCol w="34883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وَتَتَسَبَّبُ فِي إِتْلَافِ المُمْتَلَكَات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نَتِيجَةَ هُطُولِ أَمْطَارٍ غَزِيرَةٍ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الْفَيَضَاناتُ هِيَ زِيَادَةٌ مفاجئَةٌ فِي مَنْسُوبِ المِيَاهِ 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وتسبب .................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نتيجة......................</a:t>
                      </a:r>
                      <a:endParaRPr lang="fr-FR" sz="1800" b="0" i="0" u="none" strike="noStrike" cap="none" dirty="0">
                        <a:solidFill>
                          <a:prstClr val="black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..................هي ....................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:a16="http://schemas.microsoft.com/office/drawing/2014/main" xmlns="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1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:a16="http://schemas.microsoft.com/office/drawing/2014/main" xmlns="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xmlns="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xmlns="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39F423E-AAB4-4138-2815-D82EE5CBE064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:a16="http://schemas.microsoft.com/office/drawing/2014/main" xmlns="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49" y="409227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 smtClean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 smtClean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:a16="http://schemas.microsoft.com/office/drawing/2014/main" xmlns="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90" y="38431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pic>
        <p:nvPicPr>
          <p:cNvPr id="13" name="Picture 4" descr="Image générée">
            <a:extLst>
              <a:ext uri="{FF2B5EF4-FFF2-40B4-BE49-F238E27FC236}">
                <a16:creationId xmlns:a16="http://schemas.microsoft.com/office/drawing/2014/main" xmlns="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107A0F61-A9B2-FF4F-18FB-8573C0756439}"/>
              </a:ext>
            </a:extLst>
          </p:cNvPr>
          <p:cNvSpPr txBox="1"/>
          <p:nvPr/>
        </p:nvSpPr>
        <p:spPr>
          <a:xfrm>
            <a:off x="332512" y="1143621"/>
            <a:ext cx="112632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1-أُرَكِّبُ جُمَلَةً مُفيدةً مُسْتَثْمِرًا رَصِيدِي فِي التَّفْسِيرِ، عَلَى غِرَار: </a:t>
            </a:r>
            <a:endParaRPr lang="ar-MA" sz="2400" kern="0" dirty="0" smtClean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endParaRPr lang="ar-MA" sz="2400" b="1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الْفَيَضَاناتُ هِيَ زِيَادَةٌ مفاجئَةٌ فِي مَنْسُوبِ المِيَاهِ ،نَتِيجَةَ هُطُولِ أَمْطَارٍ غَزِيرَةٍ، وَتَتَسَبَّبُ فِي إِتْلَافِ المُمْتَلَكَاتِ وَتَشْرِيدِ السُّكَّانِ.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r>
              <a:rPr lang="ar-MA" sz="2400" b="1" kern="0" dirty="0" smtClean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</a:t>
            </a: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70233"/>
              </p:ext>
            </p:extLst>
          </p:nvPr>
        </p:nvGraphicFramePr>
        <p:xfrm>
          <a:off x="528670" y="4115343"/>
          <a:ext cx="11510092" cy="2011680"/>
        </p:xfrm>
        <a:graphic>
          <a:graphicData uri="http://schemas.openxmlformats.org/drawingml/2006/table">
            <a:tbl>
              <a:tblPr firstRow="1" bandRow="1"/>
              <a:tblGrid>
                <a:gridCol w="348831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44981"/>
                <a:gridCol w="4876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31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وَتَتَسَبَّبُ فِي إِتْلَافِ المُمْتَلَكَات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نَتِيجَةَ هُطُولِ أَمْطَارٍ غَزِيرَةٍ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الْفَيَضَاناتُ هِيَ زِيَادَةٌ مفاجئَةٌ فِي مَنْسُوبِ المِيَاهِ </a:t>
                      </a:r>
                      <a:endParaRPr lang="fr-FR" sz="2400" b="0" i="0" u="none" strike="noStrike" cap="none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33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وتسبب .................</a:t>
                      </a:r>
                      <a:endParaRPr lang="fr-FR" sz="2400" b="0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نتيجة......................</a:t>
                      </a:r>
                      <a:endParaRPr lang="fr-FR" sz="1800" b="0" i="0" u="none" strike="noStrike" cap="none" dirty="0">
                        <a:solidFill>
                          <a:srgbClr val="FF0000"/>
                        </a:solidFill>
                        <a:latin typeface="Arial"/>
                        <a:ea typeface="+mn-ea"/>
                        <a:cs typeface="Mudir MT" pitchFamily="2" charset="-78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b="0" i="0" u="none" strike="noStrike" cap="none" dirty="0" smtClean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Arial"/>
                        </a:rPr>
                        <a:t>..................هي ....................</a:t>
                      </a:r>
                      <a:endParaRPr lang="fr-FR" sz="2400" b="0" i="0" u="none" strike="noStrike" cap="none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:a16="http://schemas.microsoft.com/office/drawing/2014/main" xmlns="" id="{8088CFA2-87D6-D17C-610C-16AA721B3191}"/>
              </a:ext>
            </a:extLst>
          </p:cNvPr>
          <p:cNvGrpSpPr/>
          <p:nvPr/>
        </p:nvGrpSpPr>
        <p:grpSpPr>
          <a:xfrm>
            <a:off x="5111657" y="1642166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xmlns="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:a16="http://schemas.microsoft.com/office/drawing/2014/main" xmlns="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:a16="http://schemas.microsoft.com/office/drawing/2014/main" xmlns="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xmlns="" id="{B48AD0E8-9468-DB48-2187-E80396679C67}"/>
              </a:ext>
            </a:extLst>
          </p:cNvPr>
          <p:cNvSpPr txBox="1"/>
          <p:nvPr/>
        </p:nvSpPr>
        <p:spPr>
          <a:xfrm>
            <a:off x="5381468" y="1945435"/>
            <a:ext cx="5400765" cy="205626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1324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87962" y="2323597"/>
            <a:ext cx="2877752" cy="279554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25;p49"/>
          <p:cNvSpPr/>
          <p:nvPr/>
        </p:nvSpPr>
        <p:spPr>
          <a:xfrm>
            <a:off x="2181724" y="1642166"/>
            <a:ext cx="1618937" cy="1050159"/>
          </a:xfrm>
          <a:prstGeom prst="wedgeRoundRectCallout">
            <a:avLst>
              <a:gd name="adj1" fmla="val -73611"/>
              <a:gd name="adj2" fmla="val 43944"/>
              <a:gd name="adj3" fmla="val 16667"/>
            </a:avLst>
          </a:prstGeom>
          <a:gradFill>
            <a:gsLst>
              <a:gs pos="0">
                <a:srgbClr val="9BB29C"/>
              </a:gs>
              <a:gs pos="50000">
                <a:srgbClr val="8EA78F"/>
              </a:gs>
              <a:gs pos="100000">
                <a:srgbClr val="799A7B"/>
              </a:gs>
            </a:gsLst>
            <a:lin ang="5400000" scaled="0"/>
          </a:gradFill>
          <a:ln w="12700" cap="flat" cmpd="sng">
            <a:solidFill>
              <a:srgbClr val="9BBB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وَصَلْنَا إِلَى نِهَايَةِ </a:t>
            </a:r>
            <a:r>
              <a:rPr kumimoji="0" lang="ar-M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الحصة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B0E403-A56C-5980-941E-550D880FD3DD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:a16="http://schemas.microsoft.com/office/drawing/2014/main" xmlns="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20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:a16="http://schemas.microsoft.com/office/drawing/2014/main" xmlns="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201" y="447701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تفسيرية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مما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تم 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تعلم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 smtClean="0">
                <a:solidFill>
                  <a:prstClr val="white">
                    <a:lumMod val="50000"/>
                  </a:prstClr>
                </a:solidFill>
              </a:rPr>
              <a:t>ه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:a16="http://schemas.microsoft.com/office/drawing/2014/main" xmlns="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:a16="http://schemas.microsoft.com/office/drawing/2014/main" xmlns="" id="{44E12331-6610-F2C5-1895-6719B246F6AC}"/>
              </a:ext>
            </a:extLst>
          </p:cNvPr>
          <p:cNvSpPr txBox="1"/>
          <p:nvPr/>
        </p:nvSpPr>
        <p:spPr>
          <a:xfrm>
            <a:off x="6996097" y="2671973"/>
            <a:ext cx="342900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:a16="http://schemas.microsoft.com/office/drawing/2014/main" xmlns="" id="{EFFC0BB2-8760-AF22-83EE-0C58080AEBC0}"/>
              </a:ext>
            </a:extLst>
          </p:cNvPr>
          <p:cNvSpPr txBox="1"/>
          <p:nvPr/>
        </p:nvSpPr>
        <p:spPr>
          <a:xfrm>
            <a:off x="5036803" y="3808776"/>
            <a:ext cx="342900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:a16="http://schemas.microsoft.com/office/drawing/2014/main" xmlns="" id="{4E9CDA45-3234-E9B8-F095-FAE87345134F}"/>
              </a:ext>
            </a:extLst>
          </p:cNvPr>
          <p:cNvSpPr txBox="1"/>
          <p:nvPr/>
        </p:nvSpPr>
        <p:spPr>
          <a:xfrm>
            <a:off x="2915935" y="4868144"/>
            <a:ext cx="3429000" cy="46162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:a16="http://schemas.microsoft.com/office/drawing/2014/main" xmlns="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8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EA17DC7-9837-7CDE-D83A-A38EF111547C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:a16="http://schemas.microsoft.com/office/drawing/2014/main" xmlns="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95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بعبارات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وأساليب  جديدة تتعلق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</a:rPr>
              <a:t>بالتفسير.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:a16="http://schemas.microsoft.com/office/drawing/2014/main" xmlns="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8" y="40243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704;p225"/>
          <p:cNvSpPr txBox="1"/>
          <p:nvPr/>
        </p:nvSpPr>
        <p:spPr>
          <a:xfrm>
            <a:off x="6180083" y="2221780"/>
            <a:ext cx="4799196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كَانَ الْإِنْسَانُ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يُفَسِّرُ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مِثْلَ هَذِهِ الْكَوَارِثِ الطَّبِيعِيَّةِ </a:t>
            </a:r>
            <a:endParaRPr sz="24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05;p225"/>
          <p:cNvSpPr txBox="1"/>
          <p:nvPr/>
        </p:nvSpPr>
        <p:spPr>
          <a:xfrm>
            <a:off x="5087008" y="3322370"/>
            <a:ext cx="4420227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1D9A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وَمِنْ جِهَةٍ أُخْرَى، فَإِنَّ تَحْدُثُ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كَذَلِكَ بِسَبَب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...</a:t>
            </a:r>
            <a:endParaRPr lang="ar-MA"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706;p225"/>
          <p:cNvSpPr txBox="1"/>
          <p:nvPr/>
        </p:nvSpPr>
        <p:spPr>
          <a:xfrm>
            <a:off x="4363735" y="4339944"/>
            <a:ext cx="3429000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8BC14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كَمَا أَنَّهَا تَحْدُثُ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نَتِيجَةَ</a:t>
            </a:r>
            <a:r>
              <a:rPr lang="ar-MA" sz="2400" b="1" kern="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.....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707;p225"/>
          <p:cNvSpPr txBox="1"/>
          <p:nvPr/>
        </p:nvSpPr>
        <p:spPr>
          <a:xfrm>
            <a:off x="1023731" y="5232827"/>
            <a:ext cx="4205912" cy="461624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36AF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buSzPts val="2400"/>
              <a:defRPr/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وَيَنْتُجُ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عَنِ الْفَيْضَانَاتِ إِتْلَافُ الْمُمْتَلَكَاتِ </a:t>
            </a:r>
            <a:endParaRPr sz="24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3;p59">
            <a:extLst>
              <a:ext uri="{FF2B5EF4-FFF2-40B4-BE49-F238E27FC236}">
                <a16:creationId xmlns="" xmlns:a16="http://schemas.microsoft.com/office/drawing/2014/main" xmlns:lc="http://schemas.openxmlformats.org/drawingml/2006/lockedCanvas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1023729" y="409211"/>
            <a:ext cx="10409523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</a:t>
            </a:r>
            <a:r>
              <a:rPr lang="ar-MA" sz="1600" dirty="0" smtClean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MA" sz="1600" b="1" dirty="0" smtClean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  <a:endParaRPr lang="ar-MA" sz="1600" b="1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B2DFDBD-143E-9F7D-8D2E-F160B46CCFF4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:a16="http://schemas.microsoft.com/office/drawing/2014/main" xmlns="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18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في المنزل، اكتب فقرة تفسيرية حول ظاهرة المد والجزر، مستأنسا بالأسئلة الاتية:</a:t>
            </a:r>
          </a:p>
        </p:txBody>
      </p:sp>
      <p:pic>
        <p:nvPicPr>
          <p:cNvPr id="7" name="Google Shape;1715;p61">
            <a:extLst>
              <a:ext uri="{FF2B5EF4-FFF2-40B4-BE49-F238E27FC236}">
                <a16:creationId xmlns:a16="http://schemas.microsoft.com/office/drawing/2014/main" xmlns="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6" y="16464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92" y="1005199"/>
            <a:ext cx="11678653" cy="14105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في المنزل، اكتب فقرة تفسيرية حول ظاهرة المد والجزر، مستأنسا بالأسئلة الاتية:</a:t>
            </a:r>
          </a:p>
          <a:p>
            <a:pPr algn="r" rtl="1">
              <a:lnSpc>
                <a:spcPct val="150000"/>
              </a:lnSpc>
            </a:pPr>
            <a:endParaRPr lang="fr-FR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865553"/>
              </p:ext>
            </p:extLst>
          </p:nvPr>
        </p:nvGraphicFramePr>
        <p:xfrm>
          <a:off x="224589" y="2835706"/>
          <a:ext cx="11644338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72979"/>
                <a:gridCol w="3071359"/>
              </a:tblGrid>
              <a:tr h="370840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 تعريف المدر والجز...............................................................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ما هي ظاهرة المد والجزر؟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التفسير العلمي / الأسباب .........................................................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كيف تحدث هذه الظاهرة؟ 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مخلفاتها .............................................................................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1" eaLnBrk="1" latinLnBrk="0" hangingPunct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ما آثار هذه الظاهرة؟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xmlns="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xmlns="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67" y="9878"/>
            <a:ext cx="731495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0932AD5-D2DF-D842-707D-F08782BBAA5F}"/>
              </a:ext>
            </a:extLst>
          </p:cNvPr>
          <p:cNvSpPr/>
          <p:nvPr/>
        </p:nvSpPr>
        <p:spPr>
          <a:xfrm>
            <a:off x="-2892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:a16="http://schemas.microsoft.com/office/drawing/2014/main" xmlns="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:a16="http://schemas.microsoft.com/office/drawing/2014/main" xmlns="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67" y="1901085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:a16="http://schemas.microsoft.com/office/drawing/2014/main" xmlns="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50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3626</TotalTime>
  <Words>2896</Words>
  <Application>Microsoft Office PowerPoint</Application>
  <PresentationFormat>Personnalisé</PresentationFormat>
  <Paragraphs>354</Paragraphs>
  <Slides>51</Slides>
  <Notes>12</Notes>
  <HiddenSlides>7</HiddenSlides>
  <MMClips>0</MMClips>
  <ScaleCrop>false</ScaleCrop>
  <HeadingPairs>
    <vt:vector size="4" baseType="variant">
      <vt:variant>
        <vt:lpstr>Thème</vt:lpstr>
      </vt:variant>
      <vt:variant>
        <vt:i4>28</vt:i4>
      </vt:variant>
      <vt:variant>
        <vt:lpstr>Titres des diapositives</vt:lpstr>
      </vt:variant>
      <vt:variant>
        <vt:i4>51</vt:i4>
      </vt:variant>
    </vt:vector>
  </HeadingPairs>
  <TitlesOfParts>
    <vt:vector size="79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من يذكرنا بالضوابط التي ينبغي الالتزام بها داخل القسم؟</vt:lpstr>
      <vt:lpstr>من يذكرنا بالضوابط التي ينبغي الالتزام بها داخل القسم؟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378</cp:revision>
  <dcterms:created xsi:type="dcterms:W3CDTF">2025-08-08T14:19:48Z</dcterms:created>
  <dcterms:modified xsi:type="dcterms:W3CDTF">2025-09-20T13:46:56Z</dcterms:modified>
</cp:coreProperties>
</file>