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6.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7.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8.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699" r:id="rId3"/>
    <p:sldMasterId id="2147483731" r:id="rId4"/>
    <p:sldMasterId id="2147483818" r:id="rId5"/>
    <p:sldMasterId id="2147483825" r:id="rId6"/>
    <p:sldMasterId id="2147483854" r:id="rId7"/>
    <p:sldMasterId id="2147483882" r:id="rId8"/>
    <p:sldMasterId id="2147483902" r:id="rId9"/>
  </p:sldMasterIdLst>
  <p:notesMasterIdLst>
    <p:notesMasterId r:id="rId40"/>
  </p:notesMasterIdLst>
  <p:sldIdLst>
    <p:sldId id="2147483578" r:id="rId10"/>
    <p:sldId id="2134807732" r:id="rId11"/>
    <p:sldId id="2147483579" r:id="rId12"/>
    <p:sldId id="955" r:id="rId13"/>
    <p:sldId id="2147483485" r:id="rId14"/>
    <p:sldId id="2147483486" r:id="rId15"/>
    <p:sldId id="2147483413" r:id="rId16"/>
    <p:sldId id="2147483536" r:id="rId17"/>
    <p:sldId id="2147483592" r:id="rId18"/>
    <p:sldId id="2147483535" r:id="rId19"/>
    <p:sldId id="2147483594" r:id="rId20"/>
    <p:sldId id="2147483595" r:id="rId21"/>
    <p:sldId id="2147483596" r:id="rId22"/>
    <p:sldId id="2147483597" r:id="rId23"/>
    <p:sldId id="2147483585" r:id="rId24"/>
    <p:sldId id="2147483436" r:id="rId25"/>
    <p:sldId id="2147483586" r:id="rId26"/>
    <p:sldId id="277" r:id="rId27"/>
    <p:sldId id="337" r:id="rId28"/>
    <p:sldId id="350" r:id="rId29"/>
    <p:sldId id="2147483591" r:id="rId30"/>
    <p:sldId id="294" r:id="rId31"/>
    <p:sldId id="369" r:id="rId32"/>
    <p:sldId id="370" r:id="rId33"/>
    <p:sldId id="371" r:id="rId34"/>
    <p:sldId id="2147483593" r:id="rId35"/>
    <p:sldId id="373" r:id="rId36"/>
    <p:sldId id="2147483590" r:id="rId37"/>
    <p:sldId id="314" r:id="rId38"/>
    <p:sldId id="317"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snapToGrid="0" showGuides="1">
      <p:cViewPr>
        <p:scale>
          <a:sx n="71" d="100"/>
          <a:sy n="71" d="100"/>
        </p:scale>
        <p:origin x="-570" y="-90"/>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13/09/2025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55B6B60-4C97-8632-32AF-2ED4A54968A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xmlns="" id="{B5EEFAF4-475A-1034-978B-4C1D6D786E24}"/>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xmlns="" id="{7570A6BA-AAD8-7309-4068-557D414C725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xmlns="" id="{687ED172-766A-A9CC-18BA-F1E9B5102185}"/>
              </a:ext>
            </a:extLst>
          </p:cNvPr>
          <p:cNvSpPr>
            <a:spLocks noGrp="1"/>
          </p:cNvSpPr>
          <p:nvPr>
            <p:ph type="sldNum" sz="quarter" idx="10"/>
          </p:nvPr>
        </p:nvSpPr>
        <p:spPr/>
        <p:txBody>
          <a:bodyPr/>
          <a:lstStyle/>
          <a:p>
            <a:pPr>
              <a:defRPr/>
            </a:pPr>
            <a:fld id="{23437357-FDEB-42E8-94B9-16208305E930}" type="slidenum">
              <a:rPr lang="fr-FR" smtClean="0">
                <a:solidFill>
                  <a:prstClr val="black"/>
                </a:solidFill>
              </a:rPr>
              <a:pPr>
                <a:defRPr/>
              </a:pPr>
              <a:t>9</a:t>
            </a:fld>
            <a:endParaRPr lang="fr-FR">
              <a:solidFill>
                <a:prstClr val="black"/>
              </a:solidFill>
            </a:endParaRPr>
          </a:p>
        </p:txBody>
      </p:sp>
    </p:spTree>
    <p:extLst>
      <p:ext uri="{BB962C8B-B14F-4D97-AF65-F5344CB8AC3E}">
        <p14:creationId xmlns:p14="http://schemas.microsoft.com/office/powerpoint/2010/main" val="384054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2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 xmlns:a16="http://schemas.microsoft.com/office/drawing/2014/main" id="{B9C49E53-C479-6BBB-F0B9-793CE2C6DE91}"/>
            </a:ext>
          </a:extLst>
        </p:cNvPr>
        <p:cNvGrpSpPr/>
        <p:nvPr/>
      </p:nvGrpSpPr>
      <p:grpSpPr>
        <a:xfrm>
          <a:off x="0" y="0"/>
          <a:ext cx="0" cy="0"/>
          <a:chOff x="0" y="0"/>
          <a:chExt cx="0" cy="0"/>
        </a:xfrm>
      </p:grpSpPr>
      <p:sp>
        <p:nvSpPr>
          <p:cNvPr id="1331" name="Google Shape;1331;p211:notes">
            <a:extLst>
              <a:ext uri="{FF2B5EF4-FFF2-40B4-BE49-F238E27FC236}">
                <a16:creationId xmlns="" xmlns:a16="http://schemas.microsoft.com/office/drawing/2014/main" id="{DD5BEFE3-F4E5-D1C2-FAA9-0A96400C07C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 xmlns:a16="http://schemas.microsoft.com/office/drawing/2014/main" id="{5CBE865F-3F1E-AB11-FB33-62CE4D6489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28245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 xmlns:a16="http://schemas.microsoft.com/office/drawing/2014/main" id="{F14806DE-0F32-489F-3C2C-AAC09C6EF45D}"/>
            </a:ext>
          </a:extLst>
        </p:cNvPr>
        <p:cNvGrpSpPr/>
        <p:nvPr/>
      </p:nvGrpSpPr>
      <p:grpSpPr>
        <a:xfrm>
          <a:off x="0" y="0"/>
          <a:ext cx="0" cy="0"/>
          <a:chOff x="0" y="0"/>
          <a:chExt cx="0" cy="0"/>
        </a:xfrm>
      </p:grpSpPr>
      <p:sp>
        <p:nvSpPr>
          <p:cNvPr id="1331" name="Google Shape;1331;p211:notes">
            <a:extLst>
              <a:ext uri="{FF2B5EF4-FFF2-40B4-BE49-F238E27FC236}">
                <a16:creationId xmlns="" xmlns:a16="http://schemas.microsoft.com/office/drawing/2014/main" id="{AEAA7553-303A-A86D-E808-9F6A952FF5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 xmlns:a16="http://schemas.microsoft.com/office/drawing/2014/main" id="{07B53790-1EBD-6F62-08DE-355C8452A5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46067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 xmlns:a16="http://schemas.microsoft.com/office/drawing/2014/main" id="{7C8E7CB0-187D-EE89-7ECF-1F866C46C137}"/>
            </a:ext>
          </a:extLst>
        </p:cNvPr>
        <p:cNvGrpSpPr/>
        <p:nvPr/>
      </p:nvGrpSpPr>
      <p:grpSpPr>
        <a:xfrm>
          <a:off x="0" y="0"/>
          <a:ext cx="0" cy="0"/>
          <a:chOff x="0" y="0"/>
          <a:chExt cx="0" cy="0"/>
        </a:xfrm>
      </p:grpSpPr>
      <p:sp>
        <p:nvSpPr>
          <p:cNvPr id="1496" name="Google Shape;1496;p44:notes">
            <a:extLst>
              <a:ext uri="{FF2B5EF4-FFF2-40B4-BE49-F238E27FC236}">
                <a16:creationId xmlns="" xmlns:a16="http://schemas.microsoft.com/office/drawing/2014/main" id="{EB66F43B-674D-3B60-32B2-9D87AE4579B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 xmlns:a16="http://schemas.microsoft.com/office/drawing/2014/main" id="{B23DB512-089D-E41C-DBBC-803DAD59171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 xmlns:a16="http://schemas.microsoft.com/office/drawing/2014/main" id="{2C09B071-1EA4-B710-17EF-30695515C7A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77593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 xmlns:a16="http://schemas.microsoft.com/office/drawing/2014/main" id="{CF746C98-8F4C-5B70-8298-CBCAFDDA57CD}"/>
            </a:ext>
          </a:extLst>
        </p:cNvPr>
        <p:cNvGrpSpPr/>
        <p:nvPr/>
      </p:nvGrpSpPr>
      <p:grpSpPr>
        <a:xfrm>
          <a:off x="0" y="0"/>
          <a:ext cx="0" cy="0"/>
          <a:chOff x="0" y="0"/>
          <a:chExt cx="0" cy="0"/>
        </a:xfrm>
      </p:grpSpPr>
      <p:sp>
        <p:nvSpPr>
          <p:cNvPr id="1496" name="Google Shape;1496;p44:notes">
            <a:extLst>
              <a:ext uri="{FF2B5EF4-FFF2-40B4-BE49-F238E27FC236}">
                <a16:creationId xmlns="" xmlns:a16="http://schemas.microsoft.com/office/drawing/2014/main" id="{34E6141A-B1A3-611F-0CA3-95ACA0070E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 xmlns:a16="http://schemas.microsoft.com/office/drawing/2014/main" id="{DFE7C081-F531-DE0E-98A6-F5D4E7716CE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 xmlns:a16="http://schemas.microsoft.com/office/drawing/2014/main" id="{8C081FEA-D831-82D9-85BF-935A4109C5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5424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 xmlns:a16="http://schemas.microsoft.com/office/drawing/2014/main" id="{A78DF18C-EEDE-464A-7E6D-4A08FB9BE9CA}"/>
            </a:ext>
          </a:extLst>
        </p:cNvPr>
        <p:cNvGrpSpPr/>
        <p:nvPr/>
      </p:nvGrpSpPr>
      <p:grpSpPr>
        <a:xfrm>
          <a:off x="0" y="0"/>
          <a:ext cx="0" cy="0"/>
          <a:chOff x="0" y="0"/>
          <a:chExt cx="0" cy="0"/>
        </a:xfrm>
      </p:grpSpPr>
      <p:sp>
        <p:nvSpPr>
          <p:cNvPr id="1496" name="Google Shape;1496;p44:notes">
            <a:extLst>
              <a:ext uri="{FF2B5EF4-FFF2-40B4-BE49-F238E27FC236}">
                <a16:creationId xmlns="" xmlns:a16="http://schemas.microsoft.com/office/drawing/2014/main" id="{61BA0688-CC1B-594C-E4A9-641D7E35D38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 xmlns:a16="http://schemas.microsoft.com/office/drawing/2014/main" id="{489C0589-801F-A0B1-85FC-BF43F3B62D2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 xmlns:a16="http://schemas.microsoft.com/office/drawing/2014/main" id="{5A8619EC-6A93-9EB9-6B74-1CF7901723F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67664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 xmlns:a16="http://schemas.microsoft.com/office/drawing/2014/main" id="{2319F62E-8CC9-83F5-3766-A8C25420A037}"/>
            </a:ext>
          </a:extLst>
        </p:cNvPr>
        <p:cNvGrpSpPr/>
        <p:nvPr/>
      </p:nvGrpSpPr>
      <p:grpSpPr>
        <a:xfrm>
          <a:off x="0" y="0"/>
          <a:ext cx="0" cy="0"/>
          <a:chOff x="0" y="0"/>
          <a:chExt cx="0" cy="0"/>
        </a:xfrm>
      </p:grpSpPr>
      <p:sp>
        <p:nvSpPr>
          <p:cNvPr id="1331" name="Google Shape;1331;p211:notes">
            <a:extLst>
              <a:ext uri="{FF2B5EF4-FFF2-40B4-BE49-F238E27FC236}">
                <a16:creationId xmlns="" xmlns:a16="http://schemas.microsoft.com/office/drawing/2014/main" id="{2BFEE231-F562-D0D1-DD9B-F32D1BE547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 xmlns:a16="http://schemas.microsoft.com/office/drawing/2014/main" id="{4927C16F-99EB-E544-940A-1CFDD2996E0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98323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0" name="Google Shape;169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9" name="Google Shape;1719;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5" name="Espace réservé du pied de page 4">
            <a:extLst>
              <a:ext uri="{FF2B5EF4-FFF2-40B4-BE49-F238E27FC236}">
                <a16:creationId xmlns=""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5" name="Espace réservé du pied de page 4">
            <a:extLst>
              <a:ext uri="{FF2B5EF4-FFF2-40B4-BE49-F238E27FC236}">
                <a16:creationId xmlns=""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5" name="Espace réservé du pied de page 4">
            <a:extLst>
              <a:ext uri="{FF2B5EF4-FFF2-40B4-BE49-F238E27FC236}">
                <a16:creationId xmlns=""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6" name="Espace réservé du pied de page 5">
            <a:extLst>
              <a:ext uri="{FF2B5EF4-FFF2-40B4-BE49-F238E27FC236}">
                <a16:creationId xmlns=""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8" name="Espace réservé du pied de page 7">
            <a:extLst>
              <a:ext uri="{FF2B5EF4-FFF2-40B4-BE49-F238E27FC236}">
                <a16:creationId xmlns=""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4" name="Espace réservé du pied de page 3">
            <a:extLst>
              <a:ext uri="{FF2B5EF4-FFF2-40B4-BE49-F238E27FC236}">
                <a16:creationId xmlns=""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3" name="Espace réservé du pied de page 2">
            <a:extLst>
              <a:ext uri="{FF2B5EF4-FFF2-40B4-BE49-F238E27FC236}">
                <a16:creationId xmlns=""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6" name="Espace réservé du pied de page 5">
            <a:extLst>
              <a:ext uri="{FF2B5EF4-FFF2-40B4-BE49-F238E27FC236}">
                <a16:creationId xmlns=""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6" name="Espace réservé du pied de page 5">
            <a:extLst>
              <a:ext uri="{FF2B5EF4-FFF2-40B4-BE49-F238E27FC236}">
                <a16:creationId xmlns=""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5" name="Espace réservé du pied de page 4">
            <a:extLst>
              <a:ext uri="{FF2B5EF4-FFF2-40B4-BE49-F238E27FC236}">
                <a16:creationId xmlns=""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13/09/2025</a:t>
            </a:fld>
            <a:endParaRPr lang="fr-FR"/>
          </a:p>
        </p:txBody>
      </p:sp>
      <p:sp>
        <p:nvSpPr>
          <p:cNvPr id="5" name="Espace réservé du pied de page 4">
            <a:extLst>
              <a:ext uri="{FF2B5EF4-FFF2-40B4-BE49-F238E27FC236}">
                <a16:creationId xmlns=""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13/09/2025</a:t>
            </a:fld>
            <a:endParaRPr lang="fr-FR"/>
          </a:p>
        </p:txBody>
      </p:sp>
      <p:sp>
        <p:nvSpPr>
          <p:cNvPr id="5" name="Espace réservé du pied de page 4">
            <a:extLst>
              <a:ext uri="{FF2B5EF4-FFF2-40B4-BE49-F238E27FC236}">
                <a16:creationId xmlns=""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13/09/2025</a:t>
            </a:fld>
            <a:endParaRPr lang="fr-FR"/>
          </a:p>
        </p:txBody>
      </p:sp>
      <p:sp>
        <p:nvSpPr>
          <p:cNvPr id="5" name="Espace réservé du pied de page 4">
            <a:extLst>
              <a:ext uri="{FF2B5EF4-FFF2-40B4-BE49-F238E27FC236}">
                <a16:creationId xmlns=""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13/09/2025</a:t>
            </a:fld>
            <a:endParaRPr lang="fr-FR"/>
          </a:p>
        </p:txBody>
      </p:sp>
      <p:sp>
        <p:nvSpPr>
          <p:cNvPr id="5" name="Espace réservé du pied de page 4">
            <a:extLst>
              <a:ext uri="{FF2B5EF4-FFF2-40B4-BE49-F238E27FC236}">
                <a16:creationId xmlns=""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13/09/2025</a:t>
            </a:fld>
            <a:endParaRPr lang="fr-FR"/>
          </a:p>
        </p:txBody>
      </p:sp>
      <p:sp>
        <p:nvSpPr>
          <p:cNvPr id="6" name="Espace réservé du pied de page 5">
            <a:extLst>
              <a:ext uri="{FF2B5EF4-FFF2-40B4-BE49-F238E27FC236}">
                <a16:creationId xmlns=""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13/09/2025</a:t>
            </a:fld>
            <a:endParaRPr lang="fr-FR"/>
          </a:p>
        </p:txBody>
      </p:sp>
      <p:sp>
        <p:nvSpPr>
          <p:cNvPr id="8" name="Espace réservé du pied de page 7">
            <a:extLst>
              <a:ext uri="{FF2B5EF4-FFF2-40B4-BE49-F238E27FC236}">
                <a16:creationId xmlns=""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13/09/2025</a:t>
            </a:fld>
            <a:endParaRPr lang="fr-FR"/>
          </a:p>
        </p:txBody>
      </p:sp>
      <p:sp>
        <p:nvSpPr>
          <p:cNvPr id="4" name="Espace réservé du pied de page 3">
            <a:extLst>
              <a:ext uri="{FF2B5EF4-FFF2-40B4-BE49-F238E27FC236}">
                <a16:creationId xmlns=""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13/09/2025</a:t>
            </a:fld>
            <a:endParaRPr lang="fr-FR"/>
          </a:p>
        </p:txBody>
      </p:sp>
      <p:sp>
        <p:nvSpPr>
          <p:cNvPr id="3" name="Espace réservé du pied de page 2">
            <a:extLst>
              <a:ext uri="{FF2B5EF4-FFF2-40B4-BE49-F238E27FC236}">
                <a16:creationId xmlns=""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13/09/2025</a:t>
            </a:fld>
            <a:endParaRPr lang="fr-FR"/>
          </a:p>
        </p:txBody>
      </p:sp>
      <p:sp>
        <p:nvSpPr>
          <p:cNvPr id="6" name="Espace réservé du pied de page 5">
            <a:extLst>
              <a:ext uri="{FF2B5EF4-FFF2-40B4-BE49-F238E27FC236}">
                <a16:creationId xmlns=""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13/09/2025</a:t>
            </a:fld>
            <a:endParaRPr lang="fr-FR"/>
          </a:p>
        </p:txBody>
      </p:sp>
      <p:sp>
        <p:nvSpPr>
          <p:cNvPr id="6" name="Espace réservé du pied de page 5">
            <a:extLst>
              <a:ext uri="{FF2B5EF4-FFF2-40B4-BE49-F238E27FC236}">
                <a16:creationId xmlns=""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13/09/2025</a:t>
            </a:fld>
            <a:endParaRPr lang="fr-FR"/>
          </a:p>
        </p:txBody>
      </p:sp>
      <p:sp>
        <p:nvSpPr>
          <p:cNvPr id="5" name="Espace réservé du pied de page 4">
            <a:extLst>
              <a:ext uri="{FF2B5EF4-FFF2-40B4-BE49-F238E27FC236}">
                <a16:creationId xmlns=""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13/09/2025</a:t>
            </a:fld>
            <a:endParaRPr lang="fr-FR"/>
          </a:p>
        </p:txBody>
      </p:sp>
      <p:sp>
        <p:nvSpPr>
          <p:cNvPr id="5" name="Espace réservé du pied de page 4">
            <a:extLst>
              <a:ext uri="{FF2B5EF4-FFF2-40B4-BE49-F238E27FC236}">
                <a16:creationId xmlns=""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Google Shape;137;p15">
            <a:extLst>
              <a:ext uri="{FF2B5EF4-FFF2-40B4-BE49-F238E27FC236}">
                <a16:creationId xmlns="" xmlns:a16="http://schemas.microsoft.com/office/drawing/2014/main" id="{89D85017-50C3-2C03-B59A-503C1265027A}"/>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1833730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 xmlns:a16="http://schemas.microsoft.com/office/drawing/2014/main" id="{939FEC24-B5ED-E2FA-3AFF-D410EE76C07B}"/>
              </a:ext>
            </a:extLst>
          </p:cNvPr>
          <p:cNvSpPr txBox="1">
            <a:spLocks noGrp="1"/>
          </p:cNvSpPr>
          <p:nvPr>
            <p:ph type="dt" sz="half" idx="7"/>
          </p:nvPr>
        </p:nvSpPr>
        <p:spPr/>
        <p:txBody>
          <a:bodyPr/>
          <a:lstStyle>
            <a:lvl1pPr>
              <a:defRPr/>
            </a:lvl1pPr>
          </a:lstStyle>
          <a:p>
            <a:pPr lvl="0"/>
            <a:endParaRPr lang="fr-FR"/>
          </a:p>
        </p:txBody>
      </p:sp>
      <p:sp>
        <p:nvSpPr>
          <p:cNvPr id="3" name="Google Shape;140;p16">
            <a:extLst>
              <a:ext uri="{FF2B5EF4-FFF2-40B4-BE49-F238E27FC236}">
                <a16:creationId xmlns="" xmlns:a16="http://schemas.microsoft.com/office/drawing/2014/main" id="{A5367B91-7771-8260-2314-C7D4AD6C72DE}"/>
              </a:ext>
            </a:extLst>
          </p:cNvPr>
          <p:cNvSpPr txBox="1">
            <a:spLocks noGrp="1"/>
          </p:cNvSpPr>
          <p:nvPr>
            <p:ph type="ftr" sz="quarter" idx="9"/>
          </p:nvPr>
        </p:nvSpPr>
        <p:spPr/>
        <p:txBody>
          <a:bodyPr/>
          <a:lstStyle>
            <a:lvl1pPr>
              <a:defRPr/>
            </a:lvl1pPr>
          </a:lstStyle>
          <a:p>
            <a:pPr lvl="0"/>
            <a:endParaRPr lang="fr-FR"/>
          </a:p>
        </p:txBody>
      </p:sp>
      <p:sp>
        <p:nvSpPr>
          <p:cNvPr id="4" name="Google Shape;141;p16">
            <a:extLst>
              <a:ext uri="{FF2B5EF4-FFF2-40B4-BE49-F238E27FC236}">
                <a16:creationId xmlns="" xmlns:a16="http://schemas.microsoft.com/office/drawing/2014/main" id="{CCBB1603-A1BC-53F8-CBD6-5C2132B80ACF}"/>
              </a:ext>
            </a:extLst>
          </p:cNvPr>
          <p:cNvSpPr txBox="1">
            <a:spLocks noGrp="1"/>
          </p:cNvSpPr>
          <p:nvPr>
            <p:ph type="sldNum" sz="quarter" idx="8"/>
          </p:nvPr>
        </p:nvSpPr>
        <p:spPr/>
        <p:txBody>
          <a:bodyPr/>
          <a:lstStyle>
            <a:lvl1pPr>
              <a:defRPr/>
            </a:lvl1pPr>
          </a:lstStyle>
          <a:p>
            <a:pPr lvl="0"/>
            <a:fld id="{47DB32EF-2E24-4BB2-B50E-F7F68574E555}" type="slidenum">
              <a:t>‹N°›</a:t>
            </a:fld>
            <a:endParaRPr lang="fr-FR"/>
          </a:p>
        </p:txBody>
      </p:sp>
    </p:spTree>
    <p:extLst>
      <p:ext uri="{BB962C8B-B14F-4D97-AF65-F5344CB8AC3E}">
        <p14:creationId xmlns:p14="http://schemas.microsoft.com/office/powerpoint/2010/main" val="4001906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CB696EC6-72CB-33A0-A7F8-2A652A255B86}"/>
              </a:ext>
            </a:extLst>
          </p:cNvPr>
          <p:cNvSpPr txBox="1">
            <a:spLocks noGrp="1"/>
          </p:cNvSpPr>
          <p:nvPr>
            <p:ph type="title"/>
          </p:nvPr>
        </p:nvSpPr>
        <p:spPr>
          <a:xfrm>
            <a:off x="2621731" y="2174781"/>
            <a:ext cx="3074002" cy="602004"/>
          </a:xfr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B21A6B56-AD51-D6F0-FFF7-7B6C5687D4A5}"/>
              </a:ext>
            </a:extLst>
          </p:cNvPr>
          <p:cNvSpPr txBox="1">
            <a:spLocks noGrp="1"/>
          </p:cNvSpPr>
          <p:nvPr>
            <p:ph type="subTitle" idx="4294967295"/>
          </p:nvPr>
        </p:nvSpPr>
        <p:spPr>
          <a:xfrm>
            <a:off x="2621740" y="2838928"/>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1D54ABCA-81F6-8C70-DF75-19E84C81A63E}"/>
              </a:ext>
            </a:extLst>
          </p:cNvPr>
          <p:cNvSpPr txBox="1">
            <a:spLocks noGrp="1"/>
          </p:cNvSpPr>
          <p:nvPr>
            <p:ph type="subTitle" idx="4294967295"/>
          </p:nvPr>
        </p:nvSpPr>
        <p:spPr>
          <a:xfrm>
            <a:off x="8020257" y="2838928"/>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DA651F43-C3A5-D80F-A591-6ACCED680714}"/>
              </a:ext>
            </a:extLst>
          </p:cNvPr>
          <p:cNvSpPr txBox="1">
            <a:spLocks noGrp="1"/>
          </p:cNvSpPr>
          <p:nvPr>
            <p:ph type="title" idx="4294967295"/>
          </p:nvPr>
        </p:nvSpPr>
        <p:spPr>
          <a:xfrm>
            <a:off x="2621767" y="4184029"/>
            <a:ext cx="3074002" cy="703603"/>
          </a:xfr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4CEFAF46-8CB0-455F-06C1-B28748C70E20}"/>
              </a:ext>
            </a:extLst>
          </p:cNvPr>
          <p:cNvSpPr txBox="1">
            <a:spLocks noGrp="1"/>
          </p:cNvSpPr>
          <p:nvPr>
            <p:ph type="subTitle" idx="4294967295"/>
          </p:nvPr>
        </p:nvSpPr>
        <p:spPr>
          <a:xfrm>
            <a:off x="2621740" y="4835429"/>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4EA963B5-D778-2DDE-82AE-9947B849EFED}"/>
              </a:ext>
            </a:extLst>
          </p:cNvPr>
          <p:cNvSpPr txBox="1">
            <a:spLocks noGrp="1"/>
          </p:cNvSpPr>
          <p:nvPr>
            <p:ph type="subTitle" idx="4294967295"/>
          </p:nvPr>
        </p:nvSpPr>
        <p:spPr>
          <a:xfrm>
            <a:off x="8020257" y="4835429"/>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484B42C8-84C1-1E6E-F3A1-4989AA0A9B98}"/>
              </a:ext>
            </a:extLst>
          </p:cNvPr>
          <p:cNvSpPr txBox="1">
            <a:spLocks noGrp="1"/>
          </p:cNvSpPr>
          <p:nvPr>
            <p:ph type="title" idx="4294967295"/>
          </p:nvPr>
        </p:nvSpPr>
        <p:spPr>
          <a:xfrm>
            <a:off x="1097755" y="2420599"/>
            <a:ext cx="1524003" cy="763597"/>
          </a:xfr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A8F6653D-B7E2-CAEC-EAD4-26B7F05E9E34}"/>
              </a:ext>
            </a:extLst>
          </p:cNvPr>
          <p:cNvSpPr txBox="1">
            <a:spLocks noGrp="1"/>
          </p:cNvSpPr>
          <p:nvPr>
            <p:ph type="title" idx="4294967295"/>
          </p:nvPr>
        </p:nvSpPr>
        <p:spPr>
          <a:xfrm>
            <a:off x="1097755" y="4465499"/>
            <a:ext cx="1524003" cy="763597"/>
          </a:xfr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BB42A211-2E34-08B7-186A-0750614CD311}"/>
              </a:ext>
            </a:extLst>
          </p:cNvPr>
          <p:cNvSpPr txBox="1">
            <a:spLocks noGrp="1"/>
          </p:cNvSpPr>
          <p:nvPr>
            <p:ph type="title" idx="4294967295"/>
          </p:nvPr>
        </p:nvSpPr>
        <p:spPr>
          <a:xfrm>
            <a:off x="6496263" y="2420599"/>
            <a:ext cx="1524003" cy="763597"/>
          </a:xfr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06269AE1-DF8F-2A4A-2232-44219892CE5E}"/>
              </a:ext>
            </a:extLst>
          </p:cNvPr>
          <p:cNvSpPr txBox="1">
            <a:spLocks noGrp="1"/>
          </p:cNvSpPr>
          <p:nvPr>
            <p:ph type="title" idx="4294967295"/>
          </p:nvPr>
        </p:nvSpPr>
        <p:spPr>
          <a:xfrm>
            <a:off x="6496263" y="4465499"/>
            <a:ext cx="1524003" cy="763597"/>
          </a:xfr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082CAE1F-40DA-7DC3-4812-CFD8FEA55B6B}"/>
              </a:ext>
            </a:extLst>
          </p:cNvPr>
          <p:cNvSpPr txBox="1">
            <a:spLocks noGrp="1"/>
          </p:cNvSpPr>
          <p:nvPr>
            <p:ph type="title" idx="4294967295"/>
          </p:nvPr>
        </p:nvSpPr>
        <p:spPr>
          <a:xfrm>
            <a:off x="8020266" y="2174781"/>
            <a:ext cx="3074002" cy="602004"/>
          </a:xfr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C8447A13-989C-6385-BD44-411D2CF421EB}"/>
              </a:ext>
            </a:extLst>
          </p:cNvPr>
          <p:cNvSpPr txBox="1">
            <a:spLocks noGrp="1"/>
          </p:cNvSpPr>
          <p:nvPr>
            <p:ph type="title" idx="4294967295"/>
          </p:nvPr>
        </p:nvSpPr>
        <p:spPr>
          <a:xfrm>
            <a:off x="8020302" y="4184029"/>
            <a:ext cx="3074002" cy="703603"/>
          </a:xfr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241C5994-11CF-525E-2921-C97E3DBE3034}"/>
              </a:ext>
            </a:extLst>
          </p:cNvPr>
          <p:cNvSpPr txBox="1">
            <a:spLocks noGrp="1"/>
          </p:cNvSpPr>
          <p:nvPr>
            <p:ph type="title" idx="4294967295"/>
          </p:nvPr>
        </p:nvSpPr>
        <p:spPr>
          <a:xfrm>
            <a:off x="960001" y="593363"/>
            <a:ext cx="10272003" cy="763597"/>
          </a:xfr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063974894"/>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grpSp>
        <p:nvGrpSpPr>
          <p:cNvPr id="2" name="Google Shape;157;p18">
            <a:extLst>
              <a:ext uri="{FF2B5EF4-FFF2-40B4-BE49-F238E27FC236}">
                <a16:creationId xmlns="" xmlns:a16="http://schemas.microsoft.com/office/drawing/2014/main" id="{BE583B6A-E856-4ECA-9450-EFAB60C62C4A}"/>
              </a:ext>
            </a:extLst>
          </p:cNvPr>
          <p:cNvGrpSpPr/>
          <p:nvPr/>
        </p:nvGrpSpPr>
        <p:grpSpPr>
          <a:xfrm>
            <a:off x="0" y="-38039"/>
            <a:ext cx="12192609" cy="6858000"/>
            <a:chOff x="0" y="-38039"/>
            <a:chExt cx="12192609" cy="6858000"/>
          </a:xfrm>
        </p:grpSpPr>
        <p:sp>
          <p:nvSpPr>
            <p:cNvPr id="3" name="Google Shape;158;p18">
              <a:extLst>
                <a:ext uri="{FF2B5EF4-FFF2-40B4-BE49-F238E27FC236}">
                  <a16:creationId xmlns="" xmlns:a16="http://schemas.microsoft.com/office/drawing/2014/main" id="{BCCEC1FE-2A31-4399-FFDF-B384DD440F8D}"/>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59;p18">
              <a:extLst>
                <a:ext uri="{FF2B5EF4-FFF2-40B4-BE49-F238E27FC236}">
                  <a16:creationId xmlns="" xmlns:a16="http://schemas.microsoft.com/office/drawing/2014/main" id="{444B66CF-546B-D8B2-E36F-625CBD2F21A6}"/>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60;p18">
              <a:extLst>
                <a:ext uri="{FF2B5EF4-FFF2-40B4-BE49-F238E27FC236}">
                  <a16:creationId xmlns="" xmlns:a16="http://schemas.microsoft.com/office/drawing/2014/main" id="{44BDF43E-C211-F572-1834-BED17E39B482}"/>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61;p18">
            <a:extLst>
              <a:ext uri="{FF2B5EF4-FFF2-40B4-BE49-F238E27FC236}">
                <a16:creationId xmlns="" xmlns:a16="http://schemas.microsoft.com/office/drawing/2014/main" id="{ED8120AC-46D6-5879-9B8E-280203D23B69}"/>
              </a:ext>
            </a:extLst>
          </p:cNvPr>
          <p:cNvSpPr/>
          <p:nvPr/>
        </p:nvSpPr>
        <p:spPr>
          <a:xfrm rot="10800009" flipH="1">
            <a:off x="586413" y="298753"/>
            <a:ext cx="367881" cy="22381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62;p18">
            <a:extLst>
              <a:ext uri="{FF2B5EF4-FFF2-40B4-BE49-F238E27FC236}">
                <a16:creationId xmlns="" xmlns:a16="http://schemas.microsoft.com/office/drawing/2014/main" id="{F051DB0D-8BC0-EAAD-D562-97004329EA2C}"/>
              </a:ext>
            </a:extLst>
          </p:cNvPr>
          <p:cNvSpPr txBox="1">
            <a:spLocks noGrp="1"/>
          </p:cNvSpPr>
          <p:nvPr>
            <p:ph type="title"/>
          </p:nvPr>
        </p:nvSpPr>
        <p:spPr>
          <a:xfrm>
            <a:off x="1015450" y="195946"/>
            <a:ext cx="10161196" cy="470797"/>
          </a:xfrm>
        </p:spPr>
        <p:txBody>
          <a:bodyPr/>
          <a:lstStyle>
            <a:lvl1pPr>
              <a:defRPr sz="2000" b="1">
                <a:solidFill>
                  <a:srgbClr val="757070"/>
                </a:solidFill>
              </a:defRPr>
            </a:lvl1pPr>
          </a:lstStyle>
          <a:p>
            <a:pPr lvl="0"/>
            <a:endParaRPr lang="fr-FR"/>
          </a:p>
        </p:txBody>
      </p:sp>
      <p:sp>
        <p:nvSpPr>
          <p:cNvPr id="8" name="Google Shape;163;p18">
            <a:extLst>
              <a:ext uri="{FF2B5EF4-FFF2-40B4-BE49-F238E27FC236}">
                <a16:creationId xmlns="" xmlns:a16="http://schemas.microsoft.com/office/drawing/2014/main" id="{161550BD-C1BC-6F4C-8D87-3D18C19E4F34}"/>
              </a:ext>
            </a:extLst>
          </p:cNvPr>
          <p:cNvSpPr txBox="1">
            <a:spLocks noGrp="1"/>
          </p:cNvSpPr>
          <p:nvPr>
            <p:ph type="body" idx="4294967295"/>
          </p:nvPr>
        </p:nvSpPr>
        <p:spPr>
          <a:xfrm>
            <a:off x="996952" y="685690"/>
            <a:ext cx="10179603" cy="292397"/>
          </a:xfrm>
        </p:spPr>
        <p:txBody>
          <a:bodyPr>
            <a:noAutofit/>
          </a:bodyPr>
          <a:lstStyle>
            <a:lvl1pPr marL="609584" indent="-304787">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17885389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 xmlns:a16="http://schemas.microsoft.com/office/drawing/2014/main" id="{0BB0CA67-3CC4-493C-3E3B-BE7074118058}"/>
              </a:ext>
            </a:extLst>
          </p:cNvPr>
          <p:cNvSpPr/>
          <p:nvPr/>
        </p:nvSpPr>
        <p:spPr>
          <a:xfrm>
            <a:off x="1236927" y="706090"/>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166;p19">
            <a:extLst>
              <a:ext uri="{FF2B5EF4-FFF2-40B4-BE49-F238E27FC236}">
                <a16:creationId xmlns="" xmlns:a16="http://schemas.microsoft.com/office/drawing/2014/main" id="{5E38F00F-07C4-400C-E81A-57375012FDED}"/>
              </a:ext>
            </a:extLst>
          </p:cNvPr>
          <p:cNvSpPr txBox="1">
            <a:spLocks noGrp="1"/>
          </p:cNvSpPr>
          <p:nvPr>
            <p:ph type="dt" sz="half" idx="7"/>
          </p:nvPr>
        </p:nvSpPr>
        <p:spPr/>
        <p:txBody>
          <a:bodyPr/>
          <a:lstStyle>
            <a:lvl1pPr>
              <a:defRPr/>
            </a:lvl1pPr>
          </a:lstStyle>
          <a:p>
            <a:pPr lvl="0"/>
            <a:endParaRPr lang="fr-FR"/>
          </a:p>
        </p:txBody>
      </p:sp>
      <p:sp>
        <p:nvSpPr>
          <p:cNvPr id="4" name="Google Shape;167;p19">
            <a:extLst>
              <a:ext uri="{FF2B5EF4-FFF2-40B4-BE49-F238E27FC236}">
                <a16:creationId xmlns="" xmlns:a16="http://schemas.microsoft.com/office/drawing/2014/main" id="{0E5B4D44-4C20-01E2-6324-08CE3C18C774}"/>
              </a:ext>
            </a:extLst>
          </p:cNvPr>
          <p:cNvSpPr txBox="1">
            <a:spLocks noGrp="1"/>
          </p:cNvSpPr>
          <p:nvPr>
            <p:ph type="ftr" sz="quarter" idx="9"/>
          </p:nvPr>
        </p:nvSpPr>
        <p:spPr/>
        <p:txBody>
          <a:bodyPr/>
          <a:lstStyle>
            <a:lvl1pPr>
              <a:defRPr/>
            </a:lvl1pPr>
          </a:lstStyle>
          <a:p>
            <a:pPr lvl="0"/>
            <a:endParaRPr lang="fr-FR"/>
          </a:p>
        </p:txBody>
      </p:sp>
      <p:sp>
        <p:nvSpPr>
          <p:cNvPr id="5" name="Google Shape;168;p19">
            <a:extLst>
              <a:ext uri="{FF2B5EF4-FFF2-40B4-BE49-F238E27FC236}">
                <a16:creationId xmlns="" xmlns:a16="http://schemas.microsoft.com/office/drawing/2014/main" id="{8F073CDD-4791-AEE6-B24C-269EE8D41525}"/>
              </a:ext>
            </a:extLst>
          </p:cNvPr>
          <p:cNvSpPr txBox="1">
            <a:spLocks noGrp="1"/>
          </p:cNvSpPr>
          <p:nvPr>
            <p:ph type="sldNum" sz="quarter" idx="8"/>
          </p:nvPr>
        </p:nvSpPr>
        <p:spPr/>
        <p:txBody>
          <a:bodyPr/>
          <a:lstStyle>
            <a:lvl1pPr>
              <a:defRPr/>
            </a:lvl1pPr>
          </a:lstStyle>
          <a:p>
            <a:pPr lvl="0"/>
            <a:fld id="{33ABE6D6-18B2-48F5-8F0F-987A9E74AF44}" type="slidenum">
              <a:t>‹N°›</a:t>
            </a:fld>
            <a:endParaRPr lang="fr-FR"/>
          </a:p>
        </p:txBody>
      </p:sp>
      <p:sp>
        <p:nvSpPr>
          <p:cNvPr id="6" name="Google Shape;169;p19">
            <a:extLst>
              <a:ext uri="{FF2B5EF4-FFF2-40B4-BE49-F238E27FC236}">
                <a16:creationId xmlns="" xmlns:a16="http://schemas.microsoft.com/office/drawing/2014/main" id="{D9EA4DC7-E7D5-1DD8-401A-882BE822ECD3}"/>
              </a:ext>
            </a:extLst>
          </p:cNvPr>
          <p:cNvSpPr/>
          <p:nvPr/>
        </p:nvSpPr>
        <p:spPr>
          <a:xfrm>
            <a:off x="1360426" y="832899"/>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170;p19">
            <a:extLst>
              <a:ext uri="{FF2B5EF4-FFF2-40B4-BE49-F238E27FC236}">
                <a16:creationId xmlns="" xmlns:a16="http://schemas.microsoft.com/office/drawing/2014/main" id="{AAB0A8AF-C408-8623-164A-6C83A6115583}"/>
              </a:ext>
            </a:extLst>
          </p:cNvPr>
          <p:cNvSpPr/>
          <p:nvPr/>
        </p:nvSpPr>
        <p:spPr>
          <a:xfrm>
            <a:off x="1504654" y="958592"/>
            <a:ext cx="9143204" cy="4901997"/>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171;p19">
            <a:extLst>
              <a:ext uri="{FF2B5EF4-FFF2-40B4-BE49-F238E27FC236}">
                <a16:creationId xmlns="" xmlns:a16="http://schemas.microsoft.com/office/drawing/2014/main" id="{52A0049F-BF8C-987F-8F9D-A4843D7B346A}"/>
              </a:ext>
            </a:extLst>
          </p:cNvPr>
          <p:cNvSpPr txBox="1">
            <a:spLocks noGrp="1"/>
          </p:cNvSpPr>
          <p:nvPr>
            <p:ph type="title"/>
          </p:nvPr>
        </p:nvSpPr>
        <p:spPr>
          <a:xfrm>
            <a:off x="1921565" y="2311676"/>
            <a:ext cx="7772400" cy="2234802"/>
          </a:xfr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 xmlns:a16="http://schemas.microsoft.com/office/drawing/2014/main" id="{C9A9A512-BC52-66E4-9FBB-3FC42C9BC29E}"/>
              </a:ext>
            </a:extLst>
          </p:cNvPr>
          <p:cNvSpPr/>
          <p:nvPr/>
        </p:nvSpPr>
        <p:spPr>
          <a:xfrm>
            <a:off x="1773167" y="5360167"/>
            <a:ext cx="8610804" cy="107204"/>
          </a:xfrm>
          <a:prstGeom prst="rect">
            <a:avLst/>
          </a:prstGeom>
          <a:solidFill>
            <a:srgbClr val="FFC000"/>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 xmlns:a16="http://schemas.microsoft.com/office/drawing/2014/main" id="{40BBCE95-2374-70FE-0EC3-5F82980B5F7E}"/>
              </a:ext>
            </a:extLst>
          </p:cNvPr>
          <p:cNvPicPr>
            <a:picLocks noChangeAspect="1"/>
          </p:cNvPicPr>
          <p:nvPr/>
        </p:nvPicPr>
        <p:blipFill>
          <a:blip r:embed="rId2">
            <a:alphaModFix/>
          </a:blip>
          <a:srcRect/>
          <a:stretch>
            <a:fillRect/>
          </a:stretch>
        </p:blipFill>
        <p:spPr>
          <a:xfrm>
            <a:off x="5482129" y="1391332"/>
            <a:ext cx="920435" cy="920435"/>
          </a:xfrm>
          <a:prstGeom prst="rect">
            <a:avLst/>
          </a:prstGeom>
          <a:noFill/>
          <a:ln cap="flat">
            <a:noFill/>
          </a:ln>
        </p:spPr>
      </p:pic>
    </p:spTree>
    <p:extLst>
      <p:ext uri="{BB962C8B-B14F-4D97-AF65-F5344CB8AC3E}">
        <p14:creationId xmlns:p14="http://schemas.microsoft.com/office/powerpoint/2010/main" val="1858131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 xmlns:a16="http://schemas.microsoft.com/office/drawing/2014/main" id="{79CC9203-F742-CB24-0843-218958310324}"/>
              </a:ext>
            </a:extLst>
          </p:cNvPr>
          <p:cNvSpPr/>
          <p:nvPr/>
        </p:nvSpPr>
        <p:spPr>
          <a:xfrm>
            <a:off x="1236927" y="706090"/>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176;p20">
            <a:extLst>
              <a:ext uri="{FF2B5EF4-FFF2-40B4-BE49-F238E27FC236}">
                <a16:creationId xmlns="" xmlns:a16="http://schemas.microsoft.com/office/drawing/2014/main" id="{CB7DF29B-AC82-0640-C058-825B894E339C}"/>
              </a:ext>
            </a:extLst>
          </p:cNvPr>
          <p:cNvSpPr txBox="1">
            <a:spLocks noGrp="1"/>
          </p:cNvSpPr>
          <p:nvPr>
            <p:ph type="dt" sz="half" idx="7"/>
          </p:nvPr>
        </p:nvSpPr>
        <p:spPr/>
        <p:txBody>
          <a:bodyPr/>
          <a:lstStyle>
            <a:lvl1pPr>
              <a:defRPr/>
            </a:lvl1pPr>
          </a:lstStyle>
          <a:p>
            <a:pPr lvl="0"/>
            <a:endParaRPr lang="fr-FR"/>
          </a:p>
        </p:txBody>
      </p:sp>
      <p:sp>
        <p:nvSpPr>
          <p:cNvPr id="4" name="Google Shape;177;p20">
            <a:extLst>
              <a:ext uri="{FF2B5EF4-FFF2-40B4-BE49-F238E27FC236}">
                <a16:creationId xmlns="" xmlns:a16="http://schemas.microsoft.com/office/drawing/2014/main" id="{89E7D34C-CDB6-426C-5810-666F27188E5B}"/>
              </a:ext>
            </a:extLst>
          </p:cNvPr>
          <p:cNvSpPr txBox="1">
            <a:spLocks noGrp="1"/>
          </p:cNvSpPr>
          <p:nvPr>
            <p:ph type="ftr" sz="quarter" idx="9"/>
          </p:nvPr>
        </p:nvSpPr>
        <p:spPr/>
        <p:txBody>
          <a:bodyPr/>
          <a:lstStyle>
            <a:lvl1pPr>
              <a:defRPr/>
            </a:lvl1pPr>
          </a:lstStyle>
          <a:p>
            <a:pPr lvl="0"/>
            <a:endParaRPr lang="fr-FR"/>
          </a:p>
        </p:txBody>
      </p:sp>
      <p:sp>
        <p:nvSpPr>
          <p:cNvPr id="5" name="Google Shape;178;p20">
            <a:extLst>
              <a:ext uri="{FF2B5EF4-FFF2-40B4-BE49-F238E27FC236}">
                <a16:creationId xmlns="" xmlns:a16="http://schemas.microsoft.com/office/drawing/2014/main" id="{79DE3420-B28C-A3E5-C911-735A94818F95}"/>
              </a:ext>
            </a:extLst>
          </p:cNvPr>
          <p:cNvSpPr txBox="1">
            <a:spLocks noGrp="1"/>
          </p:cNvSpPr>
          <p:nvPr>
            <p:ph type="sldNum" sz="quarter" idx="8"/>
          </p:nvPr>
        </p:nvSpPr>
        <p:spPr/>
        <p:txBody>
          <a:bodyPr/>
          <a:lstStyle>
            <a:lvl1pPr>
              <a:defRPr/>
            </a:lvl1pPr>
          </a:lstStyle>
          <a:p>
            <a:pPr lvl="0"/>
            <a:fld id="{CEB70306-D155-4C7F-9066-94A4109E1D56}" type="slidenum">
              <a:t>‹N°›</a:t>
            </a:fld>
            <a:endParaRPr lang="fr-FR"/>
          </a:p>
        </p:txBody>
      </p:sp>
      <p:sp>
        <p:nvSpPr>
          <p:cNvPr id="6" name="Google Shape;179;p20">
            <a:extLst>
              <a:ext uri="{FF2B5EF4-FFF2-40B4-BE49-F238E27FC236}">
                <a16:creationId xmlns="" xmlns:a16="http://schemas.microsoft.com/office/drawing/2014/main" id="{0284F9AB-5EF5-F49B-339E-41AC05F3D2D2}"/>
              </a:ext>
            </a:extLst>
          </p:cNvPr>
          <p:cNvSpPr/>
          <p:nvPr/>
        </p:nvSpPr>
        <p:spPr>
          <a:xfrm>
            <a:off x="1360426" y="832899"/>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180;p20">
            <a:extLst>
              <a:ext uri="{FF2B5EF4-FFF2-40B4-BE49-F238E27FC236}">
                <a16:creationId xmlns="" xmlns:a16="http://schemas.microsoft.com/office/drawing/2014/main" id="{6D577388-9D6A-6458-CC34-BF25FEE27DEA}"/>
              </a:ext>
            </a:extLst>
          </p:cNvPr>
          <p:cNvSpPr/>
          <p:nvPr/>
        </p:nvSpPr>
        <p:spPr>
          <a:xfrm>
            <a:off x="1504654" y="958592"/>
            <a:ext cx="9143204" cy="4901997"/>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181;p20">
            <a:extLst>
              <a:ext uri="{FF2B5EF4-FFF2-40B4-BE49-F238E27FC236}">
                <a16:creationId xmlns="" xmlns:a16="http://schemas.microsoft.com/office/drawing/2014/main" id="{7C4C96AC-BEB9-11FE-80A2-7B65486B2199}"/>
              </a:ext>
            </a:extLst>
          </p:cNvPr>
          <p:cNvSpPr txBox="1">
            <a:spLocks noGrp="1"/>
          </p:cNvSpPr>
          <p:nvPr>
            <p:ph type="title"/>
          </p:nvPr>
        </p:nvSpPr>
        <p:spPr>
          <a:xfrm>
            <a:off x="1921565" y="2311676"/>
            <a:ext cx="7772400" cy="2234802"/>
          </a:xfr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 xmlns:a16="http://schemas.microsoft.com/office/drawing/2014/main" id="{D862C6DB-9C3C-EC7A-CC9A-18BB03CF677E}"/>
              </a:ext>
            </a:extLst>
          </p:cNvPr>
          <p:cNvSpPr/>
          <p:nvPr/>
        </p:nvSpPr>
        <p:spPr>
          <a:xfrm>
            <a:off x="1773167" y="5360167"/>
            <a:ext cx="8610804" cy="107204"/>
          </a:xfrm>
          <a:prstGeom prst="rect">
            <a:avLst/>
          </a:prstGeom>
          <a:solidFill>
            <a:srgbClr val="FFC000"/>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 xmlns:a16="http://schemas.microsoft.com/office/drawing/2014/main" id="{6D926995-6A6A-3086-66B3-C422FC55BC73}"/>
              </a:ext>
            </a:extLst>
          </p:cNvPr>
          <p:cNvPicPr>
            <a:picLocks noChangeAspect="1"/>
          </p:cNvPicPr>
          <p:nvPr/>
        </p:nvPicPr>
        <p:blipFill>
          <a:blip r:embed="rId2">
            <a:alphaModFix/>
          </a:blip>
          <a:srcRect/>
          <a:stretch>
            <a:fillRect/>
          </a:stretch>
        </p:blipFill>
        <p:spPr>
          <a:xfrm>
            <a:off x="5482129" y="1391332"/>
            <a:ext cx="920435" cy="920435"/>
          </a:xfrm>
          <a:prstGeom prst="rect">
            <a:avLst/>
          </a:prstGeom>
          <a:noFill/>
          <a:ln cap="flat">
            <a:noFill/>
          </a:ln>
        </p:spPr>
      </p:pic>
    </p:spTree>
    <p:extLst>
      <p:ext uri="{BB962C8B-B14F-4D97-AF65-F5344CB8AC3E}">
        <p14:creationId xmlns:p14="http://schemas.microsoft.com/office/powerpoint/2010/main" val="34387181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oogle Shape;185;p21">
            <a:extLst>
              <a:ext uri="{FF2B5EF4-FFF2-40B4-BE49-F238E27FC236}">
                <a16:creationId xmlns="" xmlns:a16="http://schemas.microsoft.com/office/drawing/2014/main" id="{2CFBECE5-A5E2-49C7-A90D-7EEC900050DD}"/>
              </a:ext>
            </a:extLst>
          </p:cNvPr>
          <p:cNvGrpSpPr/>
          <p:nvPr/>
        </p:nvGrpSpPr>
        <p:grpSpPr>
          <a:xfrm>
            <a:off x="0" y="-38039"/>
            <a:ext cx="12192609" cy="6858000"/>
            <a:chOff x="0" y="-38039"/>
            <a:chExt cx="12192609" cy="6858000"/>
          </a:xfrm>
        </p:grpSpPr>
        <p:sp>
          <p:nvSpPr>
            <p:cNvPr id="3" name="Google Shape;186;p21">
              <a:extLst>
                <a:ext uri="{FF2B5EF4-FFF2-40B4-BE49-F238E27FC236}">
                  <a16:creationId xmlns="" xmlns:a16="http://schemas.microsoft.com/office/drawing/2014/main" id="{372CB6E5-8391-0599-A65F-111FAA9F0645}"/>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87;p21">
              <a:extLst>
                <a:ext uri="{FF2B5EF4-FFF2-40B4-BE49-F238E27FC236}">
                  <a16:creationId xmlns="" xmlns:a16="http://schemas.microsoft.com/office/drawing/2014/main" id="{782B3A85-9C03-B0B0-1FE2-01A49790394F}"/>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88;p21">
              <a:extLst>
                <a:ext uri="{FF2B5EF4-FFF2-40B4-BE49-F238E27FC236}">
                  <a16:creationId xmlns="" xmlns:a16="http://schemas.microsoft.com/office/drawing/2014/main" id="{08E6D563-43FE-71F5-03EB-DFCD525C0368}"/>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89;p21">
            <a:extLst>
              <a:ext uri="{FF2B5EF4-FFF2-40B4-BE49-F238E27FC236}">
                <a16:creationId xmlns="" xmlns:a16="http://schemas.microsoft.com/office/drawing/2014/main" id="{DC2FB784-CE3F-E281-AA19-8E8E6E2017D2}"/>
              </a:ext>
            </a:extLst>
          </p:cNvPr>
          <p:cNvSpPr/>
          <p:nvPr/>
        </p:nvSpPr>
        <p:spPr>
          <a:xfrm rot="10800009" flipH="1">
            <a:off x="586413" y="298753"/>
            <a:ext cx="367881" cy="22381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90;p21">
            <a:extLst>
              <a:ext uri="{FF2B5EF4-FFF2-40B4-BE49-F238E27FC236}">
                <a16:creationId xmlns="" xmlns:a16="http://schemas.microsoft.com/office/drawing/2014/main" id="{202D3905-A6C7-E5FF-246E-5ECE4ED1FAAD}"/>
              </a:ext>
            </a:extLst>
          </p:cNvPr>
          <p:cNvSpPr txBox="1">
            <a:spLocks noGrp="1"/>
          </p:cNvSpPr>
          <p:nvPr>
            <p:ph type="title"/>
          </p:nvPr>
        </p:nvSpPr>
        <p:spPr>
          <a:xfrm>
            <a:off x="1015450" y="195946"/>
            <a:ext cx="10161196" cy="470797"/>
          </a:xfrm>
        </p:spPr>
        <p:txBody>
          <a:bodyPr/>
          <a:lstStyle>
            <a:lvl1pPr>
              <a:defRPr sz="2000" b="1">
                <a:solidFill>
                  <a:srgbClr val="757070"/>
                </a:solidFill>
              </a:defRPr>
            </a:lvl1pPr>
          </a:lstStyle>
          <a:p>
            <a:pPr lvl="0"/>
            <a:endParaRPr lang="fr-FR"/>
          </a:p>
        </p:txBody>
      </p:sp>
      <p:sp>
        <p:nvSpPr>
          <p:cNvPr id="8" name="Google Shape;191;p21">
            <a:extLst>
              <a:ext uri="{FF2B5EF4-FFF2-40B4-BE49-F238E27FC236}">
                <a16:creationId xmlns="" xmlns:a16="http://schemas.microsoft.com/office/drawing/2014/main" id="{9395CE9E-7842-46EB-76E4-62AFAF73FF29}"/>
              </a:ext>
            </a:extLst>
          </p:cNvPr>
          <p:cNvSpPr txBox="1">
            <a:spLocks noGrp="1"/>
          </p:cNvSpPr>
          <p:nvPr>
            <p:ph type="body" idx="4294967295"/>
          </p:nvPr>
        </p:nvSpPr>
        <p:spPr>
          <a:xfrm>
            <a:off x="996952" y="685690"/>
            <a:ext cx="10179603" cy="292397"/>
          </a:xfrm>
        </p:spPr>
        <p:txBody>
          <a:bodyPr>
            <a:noAutofit/>
          </a:bodyPr>
          <a:lstStyle>
            <a:lvl1pPr marL="609584" indent="-304787">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40281452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oogle Shape;193;p22">
            <a:extLst>
              <a:ext uri="{FF2B5EF4-FFF2-40B4-BE49-F238E27FC236}">
                <a16:creationId xmlns="" xmlns:a16="http://schemas.microsoft.com/office/drawing/2014/main" id="{C0FF07CC-5D48-F2A2-FC7A-38B5A042AC8C}"/>
              </a:ext>
            </a:extLst>
          </p:cNvPr>
          <p:cNvGrpSpPr/>
          <p:nvPr/>
        </p:nvGrpSpPr>
        <p:grpSpPr>
          <a:xfrm>
            <a:off x="0" y="-38039"/>
            <a:ext cx="12192609" cy="6858000"/>
            <a:chOff x="0" y="-38039"/>
            <a:chExt cx="12192609" cy="6858000"/>
          </a:xfrm>
        </p:grpSpPr>
        <p:sp>
          <p:nvSpPr>
            <p:cNvPr id="3" name="Google Shape;194;p22">
              <a:extLst>
                <a:ext uri="{FF2B5EF4-FFF2-40B4-BE49-F238E27FC236}">
                  <a16:creationId xmlns="" xmlns:a16="http://schemas.microsoft.com/office/drawing/2014/main" id="{EF25A21F-6BED-588E-FFF2-38B3CA8045C7}"/>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95;p22">
              <a:extLst>
                <a:ext uri="{FF2B5EF4-FFF2-40B4-BE49-F238E27FC236}">
                  <a16:creationId xmlns="" xmlns:a16="http://schemas.microsoft.com/office/drawing/2014/main" id="{792D3E40-0D94-CF12-EB8D-69001723F492}"/>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96;p22">
              <a:extLst>
                <a:ext uri="{FF2B5EF4-FFF2-40B4-BE49-F238E27FC236}">
                  <a16:creationId xmlns="" xmlns:a16="http://schemas.microsoft.com/office/drawing/2014/main" id="{8CA89744-EE4A-590F-16C0-D676A7FEEC07}"/>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97;p22">
            <a:extLst>
              <a:ext uri="{FF2B5EF4-FFF2-40B4-BE49-F238E27FC236}">
                <a16:creationId xmlns="" xmlns:a16="http://schemas.microsoft.com/office/drawing/2014/main" id="{7468DEA9-BE43-75A8-E3CA-0DB7CAAFB462}"/>
              </a:ext>
            </a:extLst>
          </p:cNvPr>
          <p:cNvSpPr/>
          <p:nvPr/>
        </p:nvSpPr>
        <p:spPr>
          <a:xfrm rot="10799991">
            <a:off x="11449330" y="272389"/>
            <a:ext cx="288136" cy="21933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98;p22">
            <a:extLst>
              <a:ext uri="{FF2B5EF4-FFF2-40B4-BE49-F238E27FC236}">
                <a16:creationId xmlns="" xmlns:a16="http://schemas.microsoft.com/office/drawing/2014/main" id="{971BAECB-B31C-5EBA-7D7A-40518037C869}"/>
              </a:ext>
            </a:extLst>
          </p:cNvPr>
          <p:cNvSpPr txBox="1">
            <a:spLocks noGrp="1"/>
          </p:cNvSpPr>
          <p:nvPr>
            <p:ph type="title"/>
          </p:nvPr>
        </p:nvSpPr>
        <p:spPr>
          <a:xfrm>
            <a:off x="1015450" y="195946"/>
            <a:ext cx="10161196" cy="470797"/>
          </a:xfrm>
        </p:spPr>
        <p:txBody>
          <a:bodyPr/>
          <a:lstStyle>
            <a:lvl1pPr algn="r">
              <a:defRPr sz="2000" b="1">
                <a:solidFill>
                  <a:srgbClr val="757070"/>
                </a:solidFill>
              </a:defRPr>
            </a:lvl1pPr>
          </a:lstStyle>
          <a:p>
            <a:pPr lvl="0"/>
            <a:endParaRPr lang="fr-FR"/>
          </a:p>
        </p:txBody>
      </p:sp>
      <p:sp>
        <p:nvSpPr>
          <p:cNvPr id="8" name="Google Shape;199;p22">
            <a:extLst>
              <a:ext uri="{FF2B5EF4-FFF2-40B4-BE49-F238E27FC236}">
                <a16:creationId xmlns="" xmlns:a16="http://schemas.microsoft.com/office/drawing/2014/main" id="{B266C80B-6113-595A-2802-CE0D20A5B07A}"/>
              </a:ext>
            </a:extLst>
          </p:cNvPr>
          <p:cNvSpPr txBox="1">
            <a:spLocks noGrp="1"/>
          </p:cNvSpPr>
          <p:nvPr>
            <p:ph type="body" idx="4294967295"/>
          </p:nvPr>
        </p:nvSpPr>
        <p:spPr>
          <a:xfrm>
            <a:off x="996952" y="685690"/>
            <a:ext cx="10179603" cy="292397"/>
          </a:xfrm>
        </p:spPr>
        <p:txBody>
          <a:bodyPr>
            <a:noAutofit/>
          </a:bodyPr>
          <a:lstStyle>
            <a:lvl1pPr marL="609584" indent="-304787" algn="r">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36566674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 xmlns:a16="http://schemas.microsoft.com/office/drawing/2014/main" id="{CEAC6807-8AC4-F457-7B6A-A405C753824F}"/>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202;p23">
            <a:extLst>
              <a:ext uri="{FF2B5EF4-FFF2-40B4-BE49-F238E27FC236}">
                <a16:creationId xmlns="" xmlns:a16="http://schemas.microsoft.com/office/drawing/2014/main" id="{17EEB66D-E83A-5AF6-5F16-E845AC180246}"/>
              </a:ext>
            </a:extLst>
          </p:cNvPr>
          <p:cNvSpPr txBox="1"/>
          <p:nvPr/>
        </p:nvSpPr>
        <p:spPr>
          <a:xfrm>
            <a:off x="0" y="0"/>
            <a:ext cx="12191996" cy="6858000"/>
          </a:xfrm>
          <a:prstGeom prst="rect">
            <a:avLst/>
          </a:prstGeom>
          <a:solidFill>
            <a:srgbClr val="FFF2CC"/>
          </a:solidFill>
          <a:ln w="9528" cap="flat">
            <a:solidFill>
              <a:srgbClr val="70AD47"/>
            </a:solidFill>
            <a:prstDash val="solid"/>
            <a:miter/>
          </a:ln>
        </p:spPr>
        <p:txBody>
          <a:bodyPr vert="horz" wrap="square" lIns="719998" tIns="359999" rIns="719998" bIns="359999"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4" name="Google Shape;203;p23">
            <a:extLst>
              <a:ext uri="{FF2B5EF4-FFF2-40B4-BE49-F238E27FC236}">
                <a16:creationId xmlns="" xmlns:a16="http://schemas.microsoft.com/office/drawing/2014/main" id="{40142526-156F-60AE-4367-719A5B399F33}"/>
              </a:ext>
            </a:extLst>
          </p:cNvPr>
          <p:cNvSpPr txBox="1"/>
          <p:nvPr/>
        </p:nvSpPr>
        <p:spPr>
          <a:xfrm>
            <a:off x="0" y="0"/>
            <a:ext cx="12191996" cy="1015998"/>
          </a:xfrm>
          <a:prstGeom prst="rect">
            <a:avLst/>
          </a:prstGeom>
          <a:solidFill>
            <a:srgbClr val="FFC000"/>
          </a:solidFill>
          <a:ln cap="flat">
            <a:noFill/>
          </a:ln>
        </p:spPr>
        <p:txBody>
          <a:bodyPr vert="horz" wrap="square" lIns="91430" tIns="45701" rIns="91430" bIns="4570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5" name="Google Shape;204;p23">
            <a:extLst>
              <a:ext uri="{FF2B5EF4-FFF2-40B4-BE49-F238E27FC236}">
                <a16:creationId xmlns="" xmlns:a16="http://schemas.microsoft.com/office/drawing/2014/main" id="{F8F50A27-4386-2DF6-4B2A-787352C7AE8C}"/>
              </a:ext>
            </a:extLst>
          </p:cNvPr>
          <p:cNvSpPr txBox="1">
            <a:spLocks noGrp="1"/>
          </p:cNvSpPr>
          <p:nvPr>
            <p:ph type="body" idx="4294967295"/>
          </p:nvPr>
        </p:nvSpPr>
        <p:spPr>
          <a:xfrm>
            <a:off x="3715207" y="81024"/>
            <a:ext cx="4757595" cy="831198"/>
          </a:xfrm>
        </p:spPr>
        <p:txBody>
          <a:bodyPr>
            <a:spAutoFit/>
          </a:bodyPr>
          <a:lstStyle>
            <a:lvl1pPr marL="609584" indent="-609584" algn="r">
              <a:spcBef>
                <a:spcPts val="1065"/>
              </a:spcBef>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 xmlns:a16="http://schemas.microsoft.com/office/drawing/2014/main" id="{77F1936A-A12F-666C-319E-0DBA9F464303}"/>
              </a:ext>
            </a:extLst>
          </p:cNvPr>
          <p:cNvSpPr txBox="1">
            <a:spLocks noGrp="1"/>
          </p:cNvSpPr>
          <p:nvPr>
            <p:ph type="body" idx="4294967295"/>
          </p:nvPr>
        </p:nvSpPr>
        <p:spPr>
          <a:xfrm>
            <a:off x="671334" y="1678673"/>
            <a:ext cx="10845597" cy="784802"/>
          </a:xfrm>
        </p:spPr>
        <p:txBody>
          <a:bodyPr>
            <a:spAutoFit/>
          </a:bodyPr>
          <a:lstStyle>
            <a:lvl1pPr marL="609584" indent="-499518" algn="r">
              <a:spcBef>
                <a:spcPts val="1065"/>
              </a:spcBef>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1479407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 xmlns:a16="http://schemas.microsoft.com/office/drawing/2014/main" id="{A3802710-01C2-D81B-9EDA-FE0A5401705C}"/>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208;p24">
            <a:extLst>
              <a:ext uri="{FF2B5EF4-FFF2-40B4-BE49-F238E27FC236}">
                <a16:creationId xmlns="" xmlns:a16="http://schemas.microsoft.com/office/drawing/2014/main" id="{AAF0B14E-68A4-61DE-B238-8138907FEE45}"/>
              </a:ext>
            </a:extLst>
          </p:cNvPr>
          <p:cNvSpPr txBox="1"/>
          <p:nvPr/>
        </p:nvSpPr>
        <p:spPr>
          <a:xfrm>
            <a:off x="0" y="0"/>
            <a:ext cx="12191996" cy="6858000"/>
          </a:xfrm>
          <a:prstGeom prst="rect">
            <a:avLst/>
          </a:prstGeom>
          <a:solidFill>
            <a:srgbClr val="FFF2CC"/>
          </a:solidFill>
          <a:ln w="9528" cap="flat">
            <a:solidFill>
              <a:srgbClr val="70AD47"/>
            </a:solidFill>
            <a:prstDash val="solid"/>
            <a:miter/>
          </a:ln>
        </p:spPr>
        <p:txBody>
          <a:bodyPr vert="horz" wrap="square" lIns="719998" tIns="359999" rIns="719998" bIns="359999"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4" name="Google Shape;209;p24">
            <a:extLst>
              <a:ext uri="{FF2B5EF4-FFF2-40B4-BE49-F238E27FC236}">
                <a16:creationId xmlns="" xmlns:a16="http://schemas.microsoft.com/office/drawing/2014/main" id="{2C2A7D35-9BED-E594-74EF-5ABD45619FB6}"/>
              </a:ext>
            </a:extLst>
          </p:cNvPr>
          <p:cNvSpPr txBox="1"/>
          <p:nvPr/>
        </p:nvSpPr>
        <p:spPr>
          <a:xfrm>
            <a:off x="0" y="0"/>
            <a:ext cx="12191996" cy="1015998"/>
          </a:xfrm>
          <a:prstGeom prst="rect">
            <a:avLst/>
          </a:prstGeom>
          <a:solidFill>
            <a:srgbClr val="FFC000"/>
          </a:solidFill>
          <a:ln cap="flat">
            <a:noFill/>
          </a:ln>
        </p:spPr>
        <p:txBody>
          <a:bodyPr vert="horz" wrap="square" lIns="91430" tIns="45701" rIns="91430" bIns="4570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5" name="Google Shape;210;p24">
            <a:extLst>
              <a:ext uri="{FF2B5EF4-FFF2-40B4-BE49-F238E27FC236}">
                <a16:creationId xmlns="" xmlns:a16="http://schemas.microsoft.com/office/drawing/2014/main" id="{1D0085ED-9FE7-51CF-4866-C525F077703E}"/>
              </a:ext>
            </a:extLst>
          </p:cNvPr>
          <p:cNvSpPr txBox="1">
            <a:spLocks noGrp="1"/>
          </p:cNvSpPr>
          <p:nvPr>
            <p:ph type="body" idx="4294967295"/>
          </p:nvPr>
        </p:nvSpPr>
        <p:spPr>
          <a:xfrm>
            <a:off x="3715207" y="81024"/>
            <a:ext cx="4757595" cy="707599"/>
          </a:xfrm>
        </p:spPr>
        <p:txBody>
          <a:bodyPr anchorCtr="1">
            <a:spAutoFit/>
          </a:bodyPr>
          <a:lstStyle>
            <a:lvl1pPr marL="609584" indent="-304787" algn="ctr">
              <a:lnSpc>
                <a:spcPct val="100000"/>
              </a:lnSpc>
              <a:spcBef>
                <a:spcPts val="0"/>
              </a:spcBef>
              <a:buNone/>
              <a:defRPr sz="4000"/>
            </a:lvl1pPr>
          </a:lstStyle>
          <a:p>
            <a:pPr lvl="0"/>
            <a:endParaRPr lang="fr-FR"/>
          </a:p>
        </p:txBody>
      </p:sp>
      <p:sp>
        <p:nvSpPr>
          <p:cNvPr id="6" name="Google Shape;211;p24">
            <a:extLst>
              <a:ext uri="{FF2B5EF4-FFF2-40B4-BE49-F238E27FC236}">
                <a16:creationId xmlns="" xmlns:a16="http://schemas.microsoft.com/office/drawing/2014/main" id="{FB221D3A-2837-D28B-96B5-79314A6A07EF}"/>
              </a:ext>
            </a:extLst>
          </p:cNvPr>
          <p:cNvSpPr txBox="1">
            <a:spLocks noGrp="1"/>
          </p:cNvSpPr>
          <p:nvPr>
            <p:ph type="body" idx="4294967295"/>
          </p:nvPr>
        </p:nvSpPr>
        <p:spPr>
          <a:xfrm>
            <a:off x="671334" y="1678673"/>
            <a:ext cx="10845597" cy="3108804"/>
          </a:xfrm>
        </p:spPr>
        <p:txBody>
          <a:bodyPr>
            <a:spAutoFit/>
          </a:bodyPr>
          <a:lstStyle>
            <a:lvl1pPr marL="609584" indent="-482583">
              <a:spcBef>
                <a:spcPts val="1065"/>
              </a:spcBef>
              <a:defRPr/>
            </a:lvl1pPr>
          </a:lstStyle>
          <a:p>
            <a:pPr lvl="0"/>
            <a:endParaRPr lang="fr-FR"/>
          </a:p>
        </p:txBody>
      </p:sp>
    </p:spTree>
    <p:extLst>
      <p:ext uri="{BB962C8B-B14F-4D97-AF65-F5344CB8AC3E}">
        <p14:creationId xmlns:p14="http://schemas.microsoft.com/office/powerpoint/2010/main" val="34767795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 xmlns:a16="http://schemas.microsoft.com/office/drawing/2014/main" id="{18375F71-F6E3-47BD-F926-22FDBE23EEF6}"/>
              </a:ext>
            </a:extLst>
          </p:cNvPr>
          <p:cNvSpPr txBox="1">
            <a:spLocks noGrp="1"/>
          </p:cNvSpPr>
          <p:nvPr>
            <p:ph type="title"/>
          </p:nvPr>
        </p:nvSpPr>
        <p:spPr/>
        <p:txBody>
          <a:bodyPr/>
          <a:lstStyle>
            <a:lvl1pPr>
              <a:defRPr/>
            </a:lvl1pPr>
          </a:lstStyle>
          <a:p>
            <a:pPr lvl="0"/>
            <a:endParaRPr lang="fr-FR"/>
          </a:p>
        </p:txBody>
      </p:sp>
      <p:sp>
        <p:nvSpPr>
          <p:cNvPr id="3" name="Google Shape;214;p25">
            <a:extLst>
              <a:ext uri="{FF2B5EF4-FFF2-40B4-BE49-F238E27FC236}">
                <a16:creationId xmlns="" xmlns:a16="http://schemas.microsoft.com/office/drawing/2014/main" id="{C10901A7-6E2F-CF16-F163-6C8C92076382}"/>
              </a:ext>
            </a:extLst>
          </p:cNvPr>
          <p:cNvSpPr txBox="1">
            <a:spLocks noGrp="1"/>
          </p:cNvSpPr>
          <p:nvPr>
            <p:ph type="dt" sz="half" idx="7"/>
          </p:nvPr>
        </p:nvSpPr>
        <p:spPr/>
        <p:txBody>
          <a:bodyPr/>
          <a:lstStyle>
            <a:lvl1pPr>
              <a:defRPr/>
            </a:lvl1pPr>
          </a:lstStyle>
          <a:p>
            <a:pPr lvl="0"/>
            <a:endParaRPr lang="fr-FR"/>
          </a:p>
        </p:txBody>
      </p:sp>
      <p:sp>
        <p:nvSpPr>
          <p:cNvPr id="4" name="Google Shape;215;p25">
            <a:extLst>
              <a:ext uri="{FF2B5EF4-FFF2-40B4-BE49-F238E27FC236}">
                <a16:creationId xmlns="" xmlns:a16="http://schemas.microsoft.com/office/drawing/2014/main" id="{1F318E4A-3E2A-34D8-780E-DADAECB996CA}"/>
              </a:ext>
            </a:extLst>
          </p:cNvPr>
          <p:cNvSpPr txBox="1">
            <a:spLocks noGrp="1"/>
          </p:cNvSpPr>
          <p:nvPr>
            <p:ph type="ftr" sz="quarter" idx="9"/>
          </p:nvPr>
        </p:nvSpPr>
        <p:spPr/>
        <p:txBody>
          <a:bodyPr/>
          <a:lstStyle>
            <a:lvl1pPr>
              <a:defRPr/>
            </a:lvl1pPr>
          </a:lstStyle>
          <a:p>
            <a:pPr lvl="0"/>
            <a:endParaRPr lang="fr-FR"/>
          </a:p>
        </p:txBody>
      </p:sp>
      <p:sp>
        <p:nvSpPr>
          <p:cNvPr id="5" name="Google Shape;216;p25">
            <a:extLst>
              <a:ext uri="{FF2B5EF4-FFF2-40B4-BE49-F238E27FC236}">
                <a16:creationId xmlns="" xmlns:a16="http://schemas.microsoft.com/office/drawing/2014/main" id="{C802EE3E-DD91-A8A0-85E9-929D0E84352F}"/>
              </a:ext>
            </a:extLst>
          </p:cNvPr>
          <p:cNvSpPr txBox="1">
            <a:spLocks noGrp="1"/>
          </p:cNvSpPr>
          <p:nvPr>
            <p:ph type="sldNum" sz="quarter" idx="8"/>
          </p:nvPr>
        </p:nvSpPr>
        <p:spPr/>
        <p:txBody>
          <a:bodyPr/>
          <a:lstStyle>
            <a:lvl1pPr>
              <a:defRPr/>
            </a:lvl1pPr>
          </a:lstStyle>
          <a:p>
            <a:pPr lvl="0"/>
            <a:fld id="{95058C1F-CC30-4D18-8FEC-1E8B67A770B9}" type="slidenum">
              <a:t>‹N°›</a:t>
            </a:fld>
            <a:endParaRPr lang="fr-FR"/>
          </a:p>
        </p:txBody>
      </p:sp>
    </p:spTree>
    <p:extLst>
      <p:ext uri="{BB962C8B-B14F-4D97-AF65-F5344CB8AC3E}">
        <p14:creationId xmlns:p14="http://schemas.microsoft.com/office/powerpoint/2010/main" val="28503229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 xmlns:a16="http://schemas.microsoft.com/office/drawing/2014/main" id="{331926C2-A71B-E93C-F8D4-DA7FF1A89E4F}"/>
              </a:ext>
            </a:extLst>
          </p:cNvPr>
          <p:cNvSpPr/>
          <p:nvPr/>
        </p:nvSpPr>
        <p:spPr>
          <a:xfrm>
            <a:off x="786984" y="1025404"/>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575;p77">
            <a:extLst>
              <a:ext uri="{FF2B5EF4-FFF2-40B4-BE49-F238E27FC236}">
                <a16:creationId xmlns="" xmlns:a16="http://schemas.microsoft.com/office/drawing/2014/main" id="{F81C7D9C-95AE-43D7-5DB8-749C1B147B86}"/>
              </a:ext>
            </a:extLst>
          </p:cNvPr>
          <p:cNvSpPr txBox="1">
            <a:spLocks noGrp="1"/>
          </p:cNvSpPr>
          <p:nvPr>
            <p:ph type="dt" sz="half" idx="7"/>
          </p:nvPr>
        </p:nvSpPr>
        <p:spPr>
          <a:xfrm>
            <a:off x="388260" y="6675665"/>
            <a:ext cx="2743200" cy="365202"/>
          </a:xfrm>
        </p:spPr>
        <p:txBody>
          <a:bodyPr/>
          <a:lstStyle>
            <a:lvl1pPr>
              <a:defRPr/>
            </a:lvl1pPr>
          </a:lstStyle>
          <a:p>
            <a:pPr lvl="0"/>
            <a:endParaRPr lang="fr-FR"/>
          </a:p>
        </p:txBody>
      </p:sp>
      <p:sp>
        <p:nvSpPr>
          <p:cNvPr id="4" name="Google Shape;576;p77">
            <a:extLst>
              <a:ext uri="{FF2B5EF4-FFF2-40B4-BE49-F238E27FC236}">
                <a16:creationId xmlns="" xmlns:a16="http://schemas.microsoft.com/office/drawing/2014/main" id="{E2781198-4C56-F5B2-55EF-83D24FD5B31F}"/>
              </a:ext>
            </a:extLst>
          </p:cNvPr>
          <p:cNvSpPr txBox="1">
            <a:spLocks noGrp="1"/>
          </p:cNvSpPr>
          <p:nvPr>
            <p:ph type="ftr" sz="quarter" idx="9"/>
          </p:nvPr>
        </p:nvSpPr>
        <p:spPr>
          <a:xfrm>
            <a:off x="3588660" y="6675665"/>
            <a:ext cx="4114800" cy="365202"/>
          </a:xfrm>
        </p:spPr>
        <p:txBody>
          <a:bodyPr/>
          <a:lstStyle>
            <a:lvl1pPr>
              <a:defRPr/>
            </a:lvl1pPr>
          </a:lstStyle>
          <a:p>
            <a:pPr lvl="0"/>
            <a:endParaRPr lang="fr-FR"/>
          </a:p>
        </p:txBody>
      </p:sp>
      <p:sp>
        <p:nvSpPr>
          <p:cNvPr id="5" name="Google Shape;577;p77">
            <a:extLst>
              <a:ext uri="{FF2B5EF4-FFF2-40B4-BE49-F238E27FC236}">
                <a16:creationId xmlns="" xmlns:a16="http://schemas.microsoft.com/office/drawing/2014/main" id="{A96A7310-184D-B6FB-EADE-2629323FE36C}"/>
              </a:ext>
            </a:extLst>
          </p:cNvPr>
          <p:cNvSpPr txBox="1">
            <a:spLocks noGrp="1"/>
          </p:cNvSpPr>
          <p:nvPr>
            <p:ph type="sldNum" sz="quarter" idx="8"/>
          </p:nvPr>
        </p:nvSpPr>
        <p:spPr>
          <a:xfrm>
            <a:off x="8160660" y="6675665"/>
            <a:ext cx="2743200" cy="365202"/>
          </a:xfrm>
        </p:spPr>
        <p:txBody>
          <a:bodyPr/>
          <a:lstStyle>
            <a:lvl1pPr>
              <a:defRPr/>
            </a:lvl1pPr>
          </a:lstStyle>
          <a:p>
            <a:pPr lvl="0"/>
            <a:fld id="{0499E888-A2AC-43F3-8C24-5B53F72314E1}" type="slidenum">
              <a:t>‹N°›</a:t>
            </a:fld>
            <a:endParaRPr lang="fr-FR"/>
          </a:p>
        </p:txBody>
      </p:sp>
      <p:sp>
        <p:nvSpPr>
          <p:cNvPr id="6" name="Google Shape;578;p77">
            <a:extLst>
              <a:ext uri="{FF2B5EF4-FFF2-40B4-BE49-F238E27FC236}">
                <a16:creationId xmlns="" xmlns:a16="http://schemas.microsoft.com/office/drawing/2014/main" id="{ACA3757D-9A81-C14D-D3F0-F6A20809F4B5}"/>
              </a:ext>
            </a:extLst>
          </p:cNvPr>
          <p:cNvSpPr/>
          <p:nvPr/>
        </p:nvSpPr>
        <p:spPr>
          <a:xfrm>
            <a:off x="910483" y="1152213"/>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579;p77">
            <a:extLst>
              <a:ext uri="{FF2B5EF4-FFF2-40B4-BE49-F238E27FC236}">
                <a16:creationId xmlns="" xmlns:a16="http://schemas.microsoft.com/office/drawing/2014/main" id="{FDA4FBDF-8C47-AD91-3EEB-DB0EDF977B70}"/>
              </a:ext>
            </a:extLst>
          </p:cNvPr>
          <p:cNvSpPr/>
          <p:nvPr/>
        </p:nvSpPr>
        <p:spPr>
          <a:xfrm>
            <a:off x="1074455" y="1297315"/>
            <a:ext cx="9143204" cy="4901997"/>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580;p77">
            <a:extLst>
              <a:ext uri="{FF2B5EF4-FFF2-40B4-BE49-F238E27FC236}">
                <a16:creationId xmlns="" xmlns:a16="http://schemas.microsoft.com/office/drawing/2014/main" id="{F027D887-44E1-A7CE-26E4-97C95D532BCA}"/>
              </a:ext>
            </a:extLst>
          </p:cNvPr>
          <p:cNvSpPr txBox="1">
            <a:spLocks noGrp="1"/>
          </p:cNvSpPr>
          <p:nvPr>
            <p:ph type="title"/>
          </p:nvPr>
        </p:nvSpPr>
        <p:spPr>
          <a:xfrm>
            <a:off x="1471622" y="2630990"/>
            <a:ext cx="7772400" cy="2234802"/>
          </a:xfrm>
        </p:spPr>
        <p:txBody>
          <a:bodyPr anchorCtr="1"/>
          <a:lstStyle>
            <a:lvl1pPr algn="ctr">
              <a:defRPr sz="5467" b="1">
                <a:solidFill>
                  <a:srgbClr val="44546A"/>
                </a:solidFill>
              </a:defRPr>
            </a:lvl1pPr>
          </a:lstStyle>
          <a:p>
            <a:pPr lvl="0"/>
            <a:endParaRPr lang="fr-FR"/>
          </a:p>
        </p:txBody>
      </p:sp>
    </p:spTree>
    <p:extLst>
      <p:ext uri="{BB962C8B-B14F-4D97-AF65-F5344CB8AC3E}">
        <p14:creationId xmlns:p14="http://schemas.microsoft.com/office/powerpoint/2010/main" val="2094319198"/>
      </p:ext>
    </p:extLst>
  </p:cSld>
  <p:clrMapOvr>
    <a:masterClrMapping/>
  </p:clrMapOvr>
  <p:hf sldNum="0" hdr="0" ftr="0" dt="0"/>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13/09/2025</a:t>
            </a:fld>
            <a:endParaRPr lang="fr-FR"/>
          </a:p>
        </p:txBody>
      </p:sp>
      <p:sp>
        <p:nvSpPr>
          <p:cNvPr id="4" name="Footer Placeholder 3">
            <a:extLst>
              <a:ext uri="{FF2B5EF4-FFF2-40B4-BE49-F238E27FC236}">
                <a16:creationId xmlns=""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13/09/2025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2_Title Slide" userDrawn="1">
  <p:cSld name="2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984714230"/>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1"/>
        <p:cNvGrpSpPr/>
        <p:nvPr/>
      </p:nvGrpSpPr>
      <p:grpSpPr>
        <a:xfrm>
          <a:off x="0" y="0"/>
          <a:ext cx="0" cy="0"/>
          <a:chOff x="0" y="0"/>
          <a:chExt cx="0" cy="0"/>
        </a:xfrm>
      </p:grpSpPr>
      <p:sp>
        <p:nvSpPr>
          <p:cNvPr id="32" name="Google Shape;32;p95"/>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33;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36" name="Google Shape;36;p95"/>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 name="Google Shape;37;p95"/>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8" name="Google Shape;38;p95"/>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95"/>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0" name="Google Shape;40;p95"/>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6296876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Vide" type="blank">
  <p:cSld name="Vide">
    <p:spTree>
      <p:nvGrpSpPr>
        <p:cNvPr id="1" name="Shape 41"/>
        <p:cNvGrpSpPr/>
        <p:nvPr/>
      </p:nvGrpSpPr>
      <p:grpSpPr>
        <a:xfrm>
          <a:off x="0" y="0"/>
          <a:ext cx="0" cy="0"/>
          <a:chOff x="0" y="0"/>
          <a:chExt cx="0" cy="0"/>
        </a:xfrm>
      </p:grpSpPr>
      <p:sp>
        <p:nvSpPr>
          <p:cNvPr id="42" name="Google Shape;42;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11966443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45"/>
        <p:cNvGrpSpPr/>
        <p:nvPr/>
      </p:nvGrpSpPr>
      <p:grpSpPr>
        <a:xfrm>
          <a:off x="0" y="0"/>
          <a:ext cx="0" cy="0"/>
          <a:chOff x="0" y="0"/>
          <a:chExt cx="0" cy="0"/>
        </a:xfrm>
      </p:grpSpPr>
      <p:sp>
        <p:nvSpPr>
          <p:cNvPr id="46" name="Google Shape;46;p100"/>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7" name="Google Shape;47;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50" name="Google Shape;50;p100"/>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 name="Google Shape;51;p100"/>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100"/>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00"/>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4" name="Google Shape;54;p100"/>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28404779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55"/>
        <p:cNvGrpSpPr/>
        <p:nvPr/>
      </p:nvGrpSpPr>
      <p:grpSpPr>
        <a:xfrm>
          <a:off x="0" y="0"/>
          <a:ext cx="0" cy="0"/>
          <a:chOff x="0" y="0"/>
          <a:chExt cx="0" cy="0"/>
        </a:xfrm>
      </p:grpSpPr>
      <p:sp>
        <p:nvSpPr>
          <p:cNvPr id="56" name="Google Shape;56;p10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 name="Google Shape;57;p101"/>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58" name="Google Shape;58;p101"/>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59" name="Google Shape;59;p101"/>
          <p:cNvSpPr txBox="1">
            <a:spLocks noGrp="1"/>
          </p:cNvSpPr>
          <p:nvPr>
            <p:ph type="body" idx="1"/>
          </p:nvPr>
        </p:nvSpPr>
        <p:spPr>
          <a:xfrm>
            <a:off x="3715202" y="81025"/>
            <a:ext cx="4757738" cy="707846"/>
          </a:xfrm>
          <a:prstGeom prst="rect">
            <a:avLst/>
          </a:prstGeom>
          <a:noFill/>
          <a:ln>
            <a:noFill/>
          </a:ln>
        </p:spPr>
        <p:txBody>
          <a:bodyPr spcFirstLastPara="1" wrap="square" lIns="91425" tIns="45700" rIns="91425" bIns="45700" anchor="t" anchorCtr="0">
            <a:spAutoFit/>
          </a:bodyPr>
          <a:lstStyle>
            <a:lvl1pPr marL="457200" marR="0" lvl="0" indent="-228600" algn="ctr">
              <a:lnSpc>
                <a:spcPct val="100000"/>
              </a:lnSpc>
              <a:spcBef>
                <a:spcPts val="0"/>
              </a:spcBef>
              <a:spcAft>
                <a:spcPts val="0"/>
              </a:spcAft>
              <a:buClr>
                <a:schemeClr val="dk1"/>
              </a:buClr>
              <a:buSzPts val="4800"/>
              <a:buFont typeface="Simplified Arabic"/>
              <a:buNone/>
              <a:defRPr sz="4000">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101"/>
          <p:cNvSpPr txBox="1">
            <a:spLocks noGrp="1"/>
          </p:cNvSpPr>
          <p:nvPr>
            <p:ph type="body" idx="2"/>
          </p:nvPr>
        </p:nvSpPr>
        <p:spPr>
          <a:xfrm>
            <a:off x="671332" y="1678671"/>
            <a:ext cx="10845478" cy="3108503"/>
          </a:xfrm>
          <a:prstGeom prst="rect">
            <a:avLst/>
          </a:prstGeom>
          <a:noFill/>
          <a:ln>
            <a:noFill/>
          </a:ln>
        </p:spPr>
        <p:txBody>
          <a:bodyPr spcFirstLastPara="1" wrap="square" lIns="91425" tIns="45700" rIns="91425" bIns="45700" anchor="t" anchorCtr="0">
            <a:spAutoFit/>
          </a:bodyPr>
          <a:lstStyle>
            <a:lvl1pPr marL="457200" lvl="0" indent="-406400" algn="l">
              <a:lnSpc>
                <a:spcPct val="90000"/>
              </a:lnSpc>
              <a:spcBef>
                <a:spcPts val="1000"/>
              </a:spcBef>
              <a:spcAft>
                <a:spcPts val="0"/>
              </a:spcAft>
              <a:buClr>
                <a:schemeClr val="dk1"/>
              </a:buClr>
              <a:buSzPts val="2800"/>
              <a:buChar char="•"/>
              <a:defRPr b="0" i="0" u="none">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120968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spTree>
      <p:nvGrpSpPr>
        <p:cNvPr id="1" name="Shape 61"/>
        <p:cNvGrpSpPr/>
        <p:nvPr/>
      </p:nvGrpSpPr>
      <p:grpSpPr>
        <a:xfrm>
          <a:off x="0" y="0"/>
          <a:ext cx="0" cy="0"/>
          <a:chOff x="0" y="0"/>
          <a:chExt cx="0" cy="0"/>
        </a:xfrm>
      </p:grpSpPr>
      <p:sp>
        <p:nvSpPr>
          <p:cNvPr id="62" name="Google Shape;62;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19772923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1979707"/>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a16="http://schemas.microsoft.com/office/drawing/2014/main" xmlns=""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36917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xmlns=""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3" name="Google Shape;140;p16">
            <a:extLst>
              <a:ext uri="{FF2B5EF4-FFF2-40B4-BE49-F238E27FC236}">
                <a16:creationId xmlns:a16="http://schemas.microsoft.com/office/drawing/2014/main" xmlns=""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4" name="Google Shape;141;p16">
            <a:extLst>
              <a:ext uri="{FF2B5EF4-FFF2-40B4-BE49-F238E27FC236}">
                <a16:creationId xmlns:a16="http://schemas.microsoft.com/office/drawing/2014/main" xmlns=""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5B64A3EE-1873-493E-94C6-3DA5AC49684E}"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3935750158"/>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539490553"/>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a16="http://schemas.microsoft.com/office/drawing/2014/main" xmlns=""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241690"/>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xmlns=""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66;p19">
            <a:extLst>
              <a:ext uri="{FF2B5EF4-FFF2-40B4-BE49-F238E27FC236}">
                <a16:creationId xmlns:a16="http://schemas.microsoft.com/office/drawing/2014/main" xmlns=""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67;p19">
            <a:extLst>
              <a:ext uri="{FF2B5EF4-FFF2-40B4-BE49-F238E27FC236}">
                <a16:creationId xmlns:a16="http://schemas.microsoft.com/office/drawing/2014/main" xmlns=""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68;p19">
            <a:extLst>
              <a:ext uri="{FF2B5EF4-FFF2-40B4-BE49-F238E27FC236}">
                <a16:creationId xmlns:a16="http://schemas.microsoft.com/office/drawing/2014/main" xmlns=""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07BE8DEB-705E-4647-B517-3FA30C223BDF}" type="slidenum">
              <a:rPr>
                <a:solidFill>
                  <a:prstClr val="black"/>
                </a:solidFill>
              </a:rPr>
              <a:pPr/>
              <a:t>‹N°›</a:t>
            </a:fld>
            <a:endParaRPr lang="fr-FR">
              <a:solidFill>
                <a:prstClr val="black"/>
              </a:solidFill>
            </a:endParaRPr>
          </a:p>
        </p:txBody>
      </p:sp>
      <p:sp>
        <p:nvSpPr>
          <p:cNvPr id="6" name="Google Shape;169;p19">
            <a:extLst>
              <a:ext uri="{FF2B5EF4-FFF2-40B4-BE49-F238E27FC236}">
                <a16:creationId xmlns:a16="http://schemas.microsoft.com/office/drawing/2014/main" xmlns=""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70;p19">
            <a:extLst>
              <a:ext uri="{FF2B5EF4-FFF2-40B4-BE49-F238E27FC236}">
                <a16:creationId xmlns:a16="http://schemas.microsoft.com/office/drawing/2014/main" xmlns=""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71;p19">
            <a:extLst>
              <a:ext uri="{FF2B5EF4-FFF2-40B4-BE49-F238E27FC236}">
                <a16:creationId xmlns:a16="http://schemas.microsoft.com/office/drawing/2014/main" xmlns=""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xmlns=""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73;p19">
            <a:extLst>
              <a:ext uri="{FF2B5EF4-FFF2-40B4-BE49-F238E27FC236}">
                <a16:creationId xmlns:a16="http://schemas.microsoft.com/office/drawing/2014/main" xmlns=""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3459969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xmlns=""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76;p20">
            <a:extLst>
              <a:ext uri="{FF2B5EF4-FFF2-40B4-BE49-F238E27FC236}">
                <a16:creationId xmlns:a16="http://schemas.microsoft.com/office/drawing/2014/main" xmlns=""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77;p20">
            <a:extLst>
              <a:ext uri="{FF2B5EF4-FFF2-40B4-BE49-F238E27FC236}">
                <a16:creationId xmlns:a16="http://schemas.microsoft.com/office/drawing/2014/main" xmlns=""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78;p20">
            <a:extLst>
              <a:ext uri="{FF2B5EF4-FFF2-40B4-BE49-F238E27FC236}">
                <a16:creationId xmlns:a16="http://schemas.microsoft.com/office/drawing/2014/main" xmlns=""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F6F310AA-5A3D-4C11-9811-C9290F9C2E68}" type="slidenum">
              <a:rPr>
                <a:solidFill>
                  <a:prstClr val="black"/>
                </a:solidFill>
              </a:rPr>
              <a:pPr/>
              <a:t>‹N°›</a:t>
            </a:fld>
            <a:endParaRPr lang="fr-FR">
              <a:solidFill>
                <a:prstClr val="black"/>
              </a:solidFill>
            </a:endParaRPr>
          </a:p>
        </p:txBody>
      </p:sp>
      <p:sp>
        <p:nvSpPr>
          <p:cNvPr id="6" name="Google Shape;179;p20">
            <a:extLst>
              <a:ext uri="{FF2B5EF4-FFF2-40B4-BE49-F238E27FC236}">
                <a16:creationId xmlns:a16="http://schemas.microsoft.com/office/drawing/2014/main" xmlns=""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80;p20">
            <a:extLst>
              <a:ext uri="{FF2B5EF4-FFF2-40B4-BE49-F238E27FC236}">
                <a16:creationId xmlns:a16="http://schemas.microsoft.com/office/drawing/2014/main" xmlns=""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81;p20">
            <a:extLst>
              <a:ext uri="{FF2B5EF4-FFF2-40B4-BE49-F238E27FC236}">
                <a16:creationId xmlns:a16="http://schemas.microsoft.com/office/drawing/2014/main" xmlns=""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xmlns=""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83;p20">
            <a:extLst>
              <a:ext uri="{FF2B5EF4-FFF2-40B4-BE49-F238E27FC236}">
                <a16:creationId xmlns:a16="http://schemas.microsoft.com/office/drawing/2014/main" xmlns=""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915852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9738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72630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xmlns=""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2;p23">
            <a:extLst>
              <a:ext uri="{FF2B5EF4-FFF2-40B4-BE49-F238E27FC236}">
                <a16:creationId xmlns:a16="http://schemas.microsoft.com/office/drawing/2014/main" xmlns=""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3;p23">
            <a:extLst>
              <a:ext uri="{FF2B5EF4-FFF2-40B4-BE49-F238E27FC236}">
                <a16:creationId xmlns:a16="http://schemas.microsoft.com/office/drawing/2014/main" xmlns=""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04;p23">
            <a:extLst>
              <a:ext uri="{FF2B5EF4-FFF2-40B4-BE49-F238E27FC236}">
                <a16:creationId xmlns:a16="http://schemas.microsoft.com/office/drawing/2014/main" xmlns=""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xmlns=""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89555442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xmlns=""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8;p24">
            <a:extLst>
              <a:ext uri="{FF2B5EF4-FFF2-40B4-BE49-F238E27FC236}">
                <a16:creationId xmlns:a16="http://schemas.microsoft.com/office/drawing/2014/main" xmlns=""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9;p24">
            <a:extLst>
              <a:ext uri="{FF2B5EF4-FFF2-40B4-BE49-F238E27FC236}">
                <a16:creationId xmlns:a16="http://schemas.microsoft.com/office/drawing/2014/main" xmlns=""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10;p24">
            <a:extLst>
              <a:ext uri="{FF2B5EF4-FFF2-40B4-BE49-F238E27FC236}">
                <a16:creationId xmlns:a16="http://schemas.microsoft.com/office/drawing/2014/main" xmlns=""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xmlns=""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21544554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xmlns=""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xmlns=""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215;p25">
            <a:extLst>
              <a:ext uri="{FF2B5EF4-FFF2-40B4-BE49-F238E27FC236}">
                <a16:creationId xmlns:a16="http://schemas.microsoft.com/office/drawing/2014/main" xmlns=""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216;p25">
            <a:extLst>
              <a:ext uri="{FF2B5EF4-FFF2-40B4-BE49-F238E27FC236}">
                <a16:creationId xmlns:a16="http://schemas.microsoft.com/office/drawing/2014/main" xmlns=""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8838A6BF-B8F6-446D-B38E-D5D93A388C70}"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1626584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xmlns=""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575;p77">
            <a:extLst>
              <a:ext uri="{FF2B5EF4-FFF2-40B4-BE49-F238E27FC236}">
                <a16:creationId xmlns:a16="http://schemas.microsoft.com/office/drawing/2014/main" xmlns=""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576;p77">
            <a:extLst>
              <a:ext uri="{FF2B5EF4-FFF2-40B4-BE49-F238E27FC236}">
                <a16:creationId xmlns:a16="http://schemas.microsoft.com/office/drawing/2014/main" xmlns=""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577;p77">
            <a:extLst>
              <a:ext uri="{FF2B5EF4-FFF2-40B4-BE49-F238E27FC236}">
                <a16:creationId xmlns:a16="http://schemas.microsoft.com/office/drawing/2014/main" xmlns=""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E4DCEC68-AA10-430F-AB8E-74B26C8292AC}" type="slidenum">
              <a:rPr>
                <a:solidFill>
                  <a:prstClr val="black"/>
                </a:solidFill>
              </a:rPr>
              <a:pPr/>
              <a:t>‹N°›</a:t>
            </a:fld>
            <a:endParaRPr lang="fr-FR">
              <a:solidFill>
                <a:prstClr val="black"/>
              </a:solidFill>
            </a:endParaRPr>
          </a:p>
        </p:txBody>
      </p:sp>
      <p:sp>
        <p:nvSpPr>
          <p:cNvPr id="6" name="Google Shape;578;p77">
            <a:extLst>
              <a:ext uri="{FF2B5EF4-FFF2-40B4-BE49-F238E27FC236}">
                <a16:creationId xmlns:a16="http://schemas.microsoft.com/office/drawing/2014/main" xmlns=""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579;p77">
            <a:extLst>
              <a:ext uri="{FF2B5EF4-FFF2-40B4-BE49-F238E27FC236}">
                <a16:creationId xmlns:a16="http://schemas.microsoft.com/office/drawing/2014/main" xmlns=""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580;p77">
            <a:extLst>
              <a:ext uri="{FF2B5EF4-FFF2-40B4-BE49-F238E27FC236}">
                <a16:creationId xmlns:a16="http://schemas.microsoft.com/office/drawing/2014/main" xmlns=""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xmlns=""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582;p77">
            <a:extLst>
              <a:ext uri="{FF2B5EF4-FFF2-40B4-BE49-F238E27FC236}">
                <a16:creationId xmlns:a16="http://schemas.microsoft.com/office/drawing/2014/main" xmlns=""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7783910"/>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xmlns=""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Date Placeholder 2">
            <a:extLst>
              <a:ext uri="{FF2B5EF4-FFF2-40B4-BE49-F238E27FC236}">
                <a16:creationId xmlns:a16="http://schemas.microsoft.com/office/drawing/2014/main" xmlns=""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13/09/2025</a:t>
            </a:fld>
            <a:endParaRPr lang="fr-FR">
              <a:solidFill>
                <a:prstClr val="black"/>
              </a:solidFill>
            </a:endParaRPr>
          </a:p>
        </p:txBody>
      </p:sp>
      <p:sp>
        <p:nvSpPr>
          <p:cNvPr id="4" name="Footer Placeholder 3">
            <a:extLst>
              <a:ext uri="{FF2B5EF4-FFF2-40B4-BE49-F238E27FC236}">
                <a16:creationId xmlns:a16="http://schemas.microsoft.com/office/drawing/2014/main" xmlns=""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Slide Number Placeholder 4">
            <a:extLst>
              <a:ext uri="{FF2B5EF4-FFF2-40B4-BE49-F238E27FC236}">
                <a16:creationId xmlns:a16="http://schemas.microsoft.com/office/drawing/2014/main" xmlns=""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
        <p:nvSpPr>
          <p:cNvPr id="6" name="Rectangle 5">
            <a:extLst>
              <a:ext uri="{FF2B5EF4-FFF2-40B4-BE49-F238E27FC236}">
                <a16:creationId xmlns:a16="http://schemas.microsoft.com/office/drawing/2014/main" xmlns=""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Rectangle 6">
            <a:extLst>
              <a:ext uri="{FF2B5EF4-FFF2-40B4-BE49-F238E27FC236}">
                <a16:creationId xmlns:a16="http://schemas.microsoft.com/office/drawing/2014/main" xmlns=""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9" name="Title 8">
            <a:extLst>
              <a:ext uri="{FF2B5EF4-FFF2-40B4-BE49-F238E27FC236}">
                <a16:creationId xmlns:a16="http://schemas.microsoft.com/office/drawing/2014/main" xmlns=""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xmlns=""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Picture 23">
            <a:extLst>
              <a:ext uri="{FF2B5EF4-FFF2-40B4-BE49-F238E27FC236}">
                <a16:creationId xmlns:a16="http://schemas.microsoft.com/office/drawing/2014/main" xmlns=""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7226539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xmlns=""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xmlns=""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xmlns=""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xmlns=""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xmlns=""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txBody>
          <a:bodyPr/>
          <a:lstStyle/>
          <a:p>
            <a:endParaRPr lang="fr-MA" sz="1351" b="1">
              <a:solidFill>
                <a:prstClr val="white">
                  <a:lumMod val="50000"/>
                </a:prstClr>
              </a:solidFill>
              <a:latin typeface="Dosis" pitchFamily="2" charset="0"/>
            </a:endParaRPr>
          </a:p>
        </p:txBody>
      </p:sp>
      <p:sp>
        <p:nvSpPr>
          <p:cNvPr id="2" name="Title 1">
            <a:extLst>
              <a:ext uri="{FF2B5EF4-FFF2-40B4-BE49-F238E27FC236}">
                <a16:creationId xmlns:a16="http://schemas.microsoft.com/office/drawing/2014/main" xmlns=""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xmlns=""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90362989"/>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7835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Tree>
    <p:extLst>
      <p:ext uri="{BB962C8B-B14F-4D97-AF65-F5344CB8AC3E}">
        <p14:creationId xmlns:p14="http://schemas.microsoft.com/office/powerpoint/2010/main" val="23026200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5057523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7717473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13/09/2025</a:t>
            </a:fld>
            <a:endParaRPr lang="fr-FR">
              <a:solidFill>
                <a:prstClr val="black"/>
              </a:solidFill>
            </a:endParaRP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5800516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xmlns=""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79767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827880088"/>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465891040"/>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253443392"/>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100753230"/>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892629827"/>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xmlns=""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algn="ctr"/>
            <a:endParaRPr>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xmlns=""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MA" sz="2400">
              <a:solidFill>
                <a:prstClr val="white"/>
              </a:solidFill>
            </a:endParaRPr>
          </a:p>
        </p:txBody>
      </p:sp>
      <p:pic>
        <p:nvPicPr>
          <p:cNvPr id="11" name="Picture 2" descr="Image générée">
            <a:extLst>
              <a:ext uri="{FF2B5EF4-FFF2-40B4-BE49-F238E27FC236}">
                <a16:creationId xmlns:a16="http://schemas.microsoft.com/office/drawing/2014/main" xmlns=""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947273"/>
      </p:ext>
    </p:extLst>
  </p:cSld>
  <p:clrMapOvr>
    <a:masterClrMapping/>
  </p:clrMapOvr>
  <p:hf sldNum="0"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29438285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482663"/>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91552807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3" name="Google Shape;140;p16">
            <a:extLst>
              <a:ext uri="{FF2B5EF4-FFF2-40B4-BE49-F238E27FC236}">
                <a16:creationId xmlns=""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4" name="Google Shape;141;p16">
            <a:extLst>
              <a:ext uri="{FF2B5EF4-FFF2-40B4-BE49-F238E27FC236}">
                <a16:creationId xmlns=""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5B64A3EE-1873-493E-94C6-3DA5AC49684E}"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849072633"/>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426515520"/>
      </p:ext>
    </p:extLst>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532405"/>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66;p19">
            <a:extLst>
              <a:ext uri="{FF2B5EF4-FFF2-40B4-BE49-F238E27FC236}">
                <a16:creationId xmlns=""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67;p19">
            <a:extLst>
              <a:ext uri="{FF2B5EF4-FFF2-40B4-BE49-F238E27FC236}">
                <a16:creationId xmlns=""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68;p19">
            <a:extLst>
              <a:ext uri="{FF2B5EF4-FFF2-40B4-BE49-F238E27FC236}">
                <a16:creationId xmlns=""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07BE8DEB-705E-4647-B517-3FA30C223BDF}" type="slidenum">
              <a:rPr>
                <a:solidFill>
                  <a:prstClr val="black"/>
                </a:solidFill>
              </a:rPr>
              <a:pPr/>
              <a:t>‹N°›</a:t>
            </a:fld>
            <a:endParaRPr lang="fr-FR">
              <a:solidFill>
                <a:prstClr val="black"/>
              </a:solidFill>
            </a:endParaRPr>
          </a:p>
        </p:txBody>
      </p:sp>
      <p:sp>
        <p:nvSpPr>
          <p:cNvPr id="6" name="Google Shape;169;p19">
            <a:extLst>
              <a:ext uri="{FF2B5EF4-FFF2-40B4-BE49-F238E27FC236}">
                <a16:creationId xmlns=""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70;p19">
            <a:extLst>
              <a:ext uri="{FF2B5EF4-FFF2-40B4-BE49-F238E27FC236}">
                <a16:creationId xmlns=""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71;p19">
            <a:extLst>
              <a:ext uri="{FF2B5EF4-FFF2-40B4-BE49-F238E27FC236}">
                <a16:creationId xmlns=""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73;p19">
            <a:extLst>
              <a:ext uri="{FF2B5EF4-FFF2-40B4-BE49-F238E27FC236}">
                <a16:creationId xmlns=""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10790143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76;p20">
            <a:extLst>
              <a:ext uri="{FF2B5EF4-FFF2-40B4-BE49-F238E27FC236}">
                <a16:creationId xmlns=""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77;p20">
            <a:extLst>
              <a:ext uri="{FF2B5EF4-FFF2-40B4-BE49-F238E27FC236}">
                <a16:creationId xmlns=""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78;p20">
            <a:extLst>
              <a:ext uri="{FF2B5EF4-FFF2-40B4-BE49-F238E27FC236}">
                <a16:creationId xmlns=""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F6F310AA-5A3D-4C11-9811-C9290F9C2E68}" type="slidenum">
              <a:rPr>
                <a:solidFill>
                  <a:prstClr val="black"/>
                </a:solidFill>
              </a:rPr>
              <a:pPr/>
              <a:t>‹N°›</a:t>
            </a:fld>
            <a:endParaRPr lang="fr-FR">
              <a:solidFill>
                <a:prstClr val="black"/>
              </a:solidFill>
            </a:endParaRPr>
          </a:p>
        </p:txBody>
      </p:sp>
      <p:sp>
        <p:nvSpPr>
          <p:cNvPr id="6" name="Google Shape;179;p20">
            <a:extLst>
              <a:ext uri="{FF2B5EF4-FFF2-40B4-BE49-F238E27FC236}">
                <a16:creationId xmlns=""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80;p20">
            <a:extLst>
              <a:ext uri="{FF2B5EF4-FFF2-40B4-BE49-F238E27FC236}">
                <a16:creationId xmlns=""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81;p20">
            <a:extLst>
              <a:ext uri="{FF2B5EF4-FFF2-40B4-BE49-F238E27FC236}">
                <a16:creationId xmlns=""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83;p20">
            <a:extLst>
              <a:ext uri="{FF2B5EF4-FFF2-40B4-BE49-F238E27FC236}">
                <a16:creationId xmlns=""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312089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7055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84465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2;p23">
            <a:extLst>
              <a:ext uri="{FF2B5EF4-FFF2-40B4-BE49-F238E27FC236}">
                <a16:creationId xmlns=""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3;p23">
            <a:extLst>
              <a:ext uri="{FF2B5EF4-FFF2-40B4-BE49-F238E27FC236}">
                <a16:creationId xmlns=""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04;p23">
            <a:extLst>
              <a:ext uri="{FF2B5EF4-FFF2-40B4-BE49-F238E27FC236}">
                <a16:creationId xmlns=""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0282657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8;p24">
            <a:extLst>
              <a:ext uri="{FF2B5EF4-FFF2-40B4-BE49-F238E27FC236}">
                <a16:creationId xmlns=""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9;p24">
            <a:extLst>
              <a:ext uri="{FF2B5EF4-FFF2-40B4-BE49-F238E27FC236}">
                <a16:creationId xmlns=""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10;p24">
            <a:extLst>
              <a:ext uri="{FF2B5EF4-FFF2-40B4-BE49-F238E27FC236}">
                <a16:creationId xmlns=""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91602998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215;p25">
            <a:extLst>
              <a:ext uri="{FF2B5EF4-FFF2-40B4-BE49-F238E27FC236}">
                <a16:creationId xmlns=""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216;p25">
            <a:extLst>
              <a:ext uri="{FF2B5EF4-FFF2-40B4-BE49-F238E27FC236}">
                <a16:creationId xmlns=""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8838A6BF-B8F6-446D-B38E-D5D93A388C70}"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101756025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575;p77">
            <a:extLst>
              <a:ext uri="{FF2B5EF4-FFF2-40B4-BE49-F238E27FC236}">
                <a16:creationId xmlns=""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576;p77">
            <a:extLst>
              <a:ext uri="{FF2B5EF4-FFF2-40B4-BE49-F238E27FC236}">
                <a16:creationId xmlns=""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577;p77">
            <a:extLst>
              <a:ext uri="{FF2B5EF4-FFF2-40B4-BE49-F238E27FC236}">
                <a16:creationId xmlns=""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E4DCEC68-AA10-430F-AB8E-74B26C8292AC}" type="slidenum">
              <a:rPr>
                <a:solidFill>
                  <a:prstClr val="black"/>
                </a:solidFill>
              </a:rPr>
              <a:pPr/>
              <a:t>‹N°›</a:t>
            </a:fld>
            <a:endParaRPr lang="fr-FR">
              <a:solidFill>
                <a:prstClr val="black"/>
              </a:solidFill>
            </a:endParaRPr>
          </a:p>
        </p:txBody>
      </p:sp>
      <p:sp>
        <p:nvSpPr>
          <p:cNvPr id="6" name="Google Shape;578;p77">
            <a:extLst>
              <a:ext uri="{FF2B5EF4-FFF2-40B4-BE49-F238E27FC236}">
                <a16:creationId xmlns=""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579;p77">
            <a:extLst>
              <a:ext uri="{FF2B5EF4-FFF2-40B4-BE49-F238E27FC236}">
                <a16:creationId xmlns=""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580;p77">
            <a:extLst>
              <a:ext uri="{FF2B5EF4-FFF2-40B4-BE49-F238E27FC236}">
                <a16:creationId xmlns=""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582;p77">
            <a:extLst>
              <a:ext uri="{FF2B5EF4-FFF2-40B4-BE49-F238E27FC236}">
                <a16:creationId xmlns=""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159763306"/>
      </p:ext>
    </p:extLst>
  </p:cSld>
  <p:clrMapOvr>
    <a:masterClrMapping/>
  </p:clrMapOvr>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Date Placeholder 2">
            <a:extLst>
              <a:ext uri="{FF2B5EF4-FFF2-40B4-BE49-F238E27FC236}">
                <a16:creationId xmlns=""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13/09/2025</a:t>
            </a:fld>
            <a:endParaRPr lang="fr-FR">
              <a:solidFill>
                <a:prstClr val="black"/>
              </a:solidFill>
            </a:endParaRPr>
          </a:p>
        </p:txBody>
      </p:sp>
      <p:sp>
        <p:nvSpPr>
          <p:cNvPr id="4" name="Footer Placeholder 3">
            <a:extLst>
              <a:ext uri="{FF2B5EF4-FFF2-40B4-BE49-F238E27FC236}">
                <a16:creationId xmlns=""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Slide Number Placeholder 4">
            <a:extLst>
              <a:ext uri="{FF2B5EF4-FFF2-40B4-BE49-F238E27FC236}">
                <a16:creationId xmlns=""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
        <p:nvSpPr>
          <p:cNvPr id="6" name="Rectangle 5">
            <a:extLst>
              <a:ext uri="{FF2B5EF4-FFF2-40B4-BE49-F238E27FC236}">
                <a16:creationId xmlns=""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Rectangle 6">
            <a:extLst>
              <a:ext uri="{FF2B5EF4-FFF2-40B4-BE49-F238E27FC236}">
                <a16:creationId xmlns=""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9" name="Title 8">
            <a:extLst>
              <a:ext uri="{FF2B5EF4-FFF2-40B4-BE49-F238E27FC236}">
                <a16:creationId xmlns=""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Picture 23">
            <a:extLst>
              <a:ext uri="{FF2B5EF4-FFF2-40B4-BE49-F238E27FC236}">
                <a16:creationId xmlns=""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27929370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 xmlns:asvg="http://schemas.microsoft.com/office/drawing/2016/SVG/main" r:embed="rId3"/>
                </a:ext>
              </a:extLst>
            </a:blip>
            <a:stretch>
              <a:fillRect/>
            </a:stretch>
          </a:blipFill>
        </p:spPr>
        <p:txBody>
          <a:bodyPr/>
          <a:lstStyle/>
          <a:p>
            <a:endParaRPr lang="fr-MA" sz="1351" b="1">
              <a:solidFill>
                <a:prstClr val="white">
                  <a:lumMod val="50000"/>
                </a:prstClr>
              </a:solidFill>
              <a:latin typeface="Dosis" pitchFamily="2" charset="0"/>
            </a:endParaRPr>
          </a:p>
        </p:txBody>
      </p:sp>
      <p:sp>
        <p:nvSpPr>
          <p:cNvPr id="2" name="Title 1">
            <a:extLst>
              <a:ext uri="{FF2B5EF4-FFF2-40B4-BE49-F238E27FC236}">
                <a16:creationId xmlns=""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053095204"/>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69319"/>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Tree>
    <p:extLst>
      <p:ext uri="{BB962C8B-B14F-4D97-AF65-F5344CB8AC3E}">
        <p14:creationId xmlns:p14="http://schemas.microsoft.com/office/powerpoint/2010/main" val="381987936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0501332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00063695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13/09/2025</a:t>
            </a:fld>
            <a:endParaRPr lang="fr-FR">
              <a:solidFill>
                <a:prstClr val="black"/>
              </a:solidFill>
            </a:endParaRP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0764596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539521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217821671"/>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585626622"/>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919290434"/>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785019736"/>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475530689"/>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algn="ctr"/>
            <a:endParaRPr>
              <a:solidFill>
                <a:srgbClr val="FFFFFF"/>
              </a:solidFill>
              <a:latin typeface="Dosis"/>
              <a:ea typeface="Dosis"/>
              <a:cs typeface="Dosis"/>
              <a:sym typeface="Dosis"/>
            </a:endParaRPr>
          </a:p>
        </p:txBody>
      </p:sp>
      <p:sp>
        <p:nvSpPr>
          <p:cNvPr id="10" name="Rectangle 9">
            <a:extLst>
              <a:ext uri="{FF2B5EF4-FFF2-40B4-BE49-F238E27FC236}">
                <a16:creationId xmlns=""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MA" sz="2400">
              <a:solidFill>
                <a:prstClr val="white"/>
              </a:solidFill>
            </a:endParaRPr>
          </a:p>
        </p:txBody>
      </p:sp>
      <p:pic>
        <p:nvPicPr>
          <p:cNvPr id="11" name="Picture 2" descr="Image générée">
            <a:extLst>
              <a:ext uri="{FF2B5EF4-FFF2-40B4-BE49-F238E27FC236}">
                <a16:creationId xmlns=""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694541"/>
      </p:ext>
    </p:extLst>
  </p:cSld>
  <p:clrMapOvr>
    <a:masterClrMapping/>
  </p:clrMapOvr>
  <p:hf sldNum="0"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xmlns=""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xmlns="" id="{FC2C31F1-DACF-5A10-BB99-9842D907A12E}"/>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14484077-95CB-4553-62B2-DFF804A781BA}"/>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F503F433-BF1B-D2B6-3920-0E50066A8019}"/>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6639080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DD7DB424-0D1C-7A3E-5CE0-D34F8973AD4F}"/>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8F398917-FB33-B9AF-C009-0E1A97F99E15}"/>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99D9E572-9C38-D16C-4F05-9975E6795440}"/>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6003201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xmlns=""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B0ED4A37-0FE5-1049-828A-71FD7F57EBC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C1B76727-FA25-774F-B5FF-8678F41E0FEF}"/>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26EEEAE3-BE3F-DD6A-5523-A61C4759B456}"/>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1769844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21E3ECA7-305A-7CE5-1873-DDECBB1DC2A0}"/>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6" name="Espace réservé du pied de page 5">
            <a:extLst>
              <a:ext uri="{FF2B5EF4-FFF2-40B4-BE49-F238E27FC236}">
                <a16:creationId xmlns:a16="http://schemas.microsoft.com/office/drawing/2014/main" xmlns="" id="{7D960D44-0ECB-CBB7-AFB0-1FFA17F9FE91}"/>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xmlns="" id="{AADF55E3-0AF5-A53D-A34C-6C3D55BFB09C}"/>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4725123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xmlns=""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AF7C804D-E917-C6AB-4115-6F29AFD73E4C}"/>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8" name="Espace réservé du pied de page 7">
            <a:extLst>
              <a:ext uri="{FF2B5EF4-FFF2-40B4-BE49-F238E27FC236}">
                <a16:creationId xmlns:a16="http://schemas.microsoft.com/office/drawing/2014/main" xmlns="" id="{C52FC19B-9C5E-8C8D-9BC7-22479341375B}"/>
              </a:ext>
            </a:extLst>
          </p:cNvPr>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a:extLst>
              <a:ext uri="{FF2B5EF4-FFF2-40B4-BE49-F238E27FC236}">
                <a16:creationId xmlns:a16="http://schemas.microsoft.com/office/drawing/2014/main" xmlns="" id="{90506F3A-6305-7514-5E10-1E002F9118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766246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xmlns="" id="{4637D15E-E502-0625-6F1A-69553D5D364A}"/>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4" name="Espace réservé du pied de page 3">
            <a:extLst>
              <a:ext uri="{FF2B5EF4-FFF2-40B4-BE49-F238E27FC236}">
                <a16:creationId xmlns:a16="http://schemas.microsoft.com/office/drawing/2014/main" xmlns="" id="{197B4271-BD12-E79C-5100-54E28536228B}"/>
              </a:ext>
            </a:extLst>
          </p:cNvPr>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xmlns="" id="{B2D670BA-579C-AEE4-D8C0-FE74CC88BCC4}"/>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62834483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9482D344-EB9A-BC27-3542-56280CBDDC8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3" name="Espace réservé du pied de page 2">
            <a:extLst>
              <a:ext uri="{FF2B5EF4-FFF2-40B4-BE49-F238E27FC236}">
                <a16:creationId xmlns:a16="http://schemas.microsoft.com/office/drawing/2014/main" xmlns="" id="{2E4CD51F-B6E1-3BEB-FD8B-99CFB0B2B1D8}"/>
              </a:ext>
            </a:extLst>
          </p:cNvPr>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a:extLst>
              <a:ext uri="{FF2B5EF4-FFF2-40B4-BE49-F238E27FC236}">
                <a16:creationId xmlns:a16="http://schemas.microsoft.com/office/drawing/2014/main" xmlns="" id="{5BE63402-5980-8B03-5C6A-F5F07C2B1CBE}"/>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1273670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xmlns=""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73D88ABC-27AE-ADED-587F-03BE3A281FD1}"/>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6" name="Espace réservé du pied de page 5">
            <a:extLst>
              <a:ext uri="{FF2B5EF4-FFF2-40B4-BE49-F238E27FC236}">
                <a16:creationId xmlns:a16="http://schemas.microsoft.com/office/drawing/2014/main" xmlns="" id="{4ECA6991-BEF1-D145-74D7-2799DB3B1834}"/>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xmlns="" id="{39316097-2FC4-9C9C-9343-249407EE9C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2642773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xmlns=""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xmlns=""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7E56B356-640F-7832-E3E0-C7D098F3775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6" name="Espace réservé du pied de page 5">
            <a:extLst>
              <a:ext uri="{FF2B5EF4-FFF2-40B4-BE49-F238E27FC236}">
                <a16:creationId xmlns:a16="http://schemas.microsoft.com/office/drawing/2014/main" xmlns="" id="{701DC535-75F0-6025-3358-5C96F198B9EB}"/>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xmlns="" id="{5D31AEBA-626C-719F-7B50-ABD25FE2CBDA}"/>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9581434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xmlns=""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0C501C4A-FFE8-63D7-8294-8A62C18E02D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D0ABCDED-9723-410F-1039-E82586E91444}"/>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A462A592-B9B5-3DB6-293A-61EE386C22E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8834806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xmlns=""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AE435B0B-0CF3-04B5-085F-9F7AF989CBE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849BADC2-C8DB-CBBD-719D-81BB95B597ED}"/>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F93481B6-B977-D7DA-240F-E81A8544A391}"/>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5263245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8287929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052382301"/>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ar-MA">
                <a:solidFill>
                  <a:prstClr val="black">
                    <a:tint val="75000"/>
                  </a:prstClr>
                </a:solidFill>
              </a:rPr>
              <a:pPr/>
              <a:t>‹N°›</a:t>
            </a:fld>
            <a:endParaRPr>
              <a:solidFill>
                <a:prstClr val="black">
                  <a:tint val="75000"/>
                </a:prstClr>
              </a:solidFill>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123326719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xmlns=""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xmlns=""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xmlns=""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xmlns=""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xmlns=""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fr-MA" sz="1350" b="1" dirty="0">
              <a:solidFill>
                <a:prstClr val="white">
                  <a:lumMod val="50000"/>
                </a:prstClr>
              </a:solidFill>
              <a:latin typeface="Dosis" pitchFamily="2" charset="0"/>
            </a:endParaRPr>
          </a:p>
        </p:txBody>
      </p:sp>
      <p:sp>
        <p:nvSpPr>
          <p:cNvPr id="2" name="Title 1">
            <a:extLst>
              <a:ext uri="{FF2B5EF4-FFF2-40B4-BE49-F238E27FC236}">
                <a16:creationId xmlns:a16="http://schemas.microsoft.com/office/drawing/2014/main" xmlns=""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xmlns=""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28730669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91101853"/>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800"/>
              <a:buFont typeface="Arial"/>
              <a:buNone/>
            </a:pPr>
            <a:endParaRPr>
              <a:solidFill>
                <a:prstClr val="white"/>
              </a:solidFill>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a:buClr>
                <a:prstClr val="black"/>
              </a:buClr>
              <a:buSzPts val="1800"/>
              <a:buFont typeface="Calibri"/>
              <a:buNone/>
            </a:pPr>
            <a:endParaRPr>
              <a:solidFill>
                <a:prstClr val="black"/>
              </a:solidFill>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53780110"/>
      </p:ext>
    </p:extLst>
  </p:cSld>
  <p:clrMapOvr>
    <a:masterClrMapping/>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22747436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38987460"/>
      </p:ext>
    </p:extLst>
  </p:cSld>
  <p:clrMapOvr>
    <a:masterClrMapping/>
  </p:clrMapOvr>
  <p:hf sldNum="0" hdr="0" ftr="0" dt="0"/>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xmlns=""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xmlns="" id="{FC2C31F1-DACF-5A10-BB99-9842D907A12E}"/>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14484077-95CB-4553-62B2-DFF804A781BA}"/>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F503F433-BF1B-D2B6-3920-0E50066A8019}"/>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817767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DD7DB424-0D1C-7A3E-5CE0-D34F8973AD4F}"/>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8F398917-FB33-B9AF-C009-0E1A97F99E15}"/>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99D9E572-9C38-D16C-4F05-9975E6795440}"/>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763828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xmlns=""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B0ED4A37-0FE5-1049-828A-71FD7F57EBC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C1B76727-FA25-774F-B5FF-8678F41E0FEF}"/>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26EEEAE3-BE3F-DD6A-5523-A61C4759B456}"/>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7741314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21E3ECA7-305A-7CE5-1873-DDECBB1DC2A0}"/>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6" name="Espace réservé du pied de page 5">
            <a:extLst>
              <a:ext uri="{FF2B5EF4-FFF2-40B4-BE49-F238E27FC236}">
                <a16:creationId xmlns:a16="http://schemas.microsoft.com/office/drawing/2014/main" xmlns="" id="{7D960D44-0ECB-CBB7-AFB0-1FFA17F9FE91}"/>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xmlns="" id="{AADF55E3-0AF5-A53D-A34C-6C3D55BFB09C}"/>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260240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xmlns=""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AF7C804D-E917-C6AB-4115-6F29AFD73E4C}"/>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8" name="Espace réservé du pied de page 7">
            <a:extLst>
              <a:ext uri="{FF2B5EF4-FFF2-40B4-BE49-F238E27FC236}">
                <a16:creationId xmlns:a16="http://schemas.microsoft.com/office/drawing/2014/main" xmlns="" id="{C52FC19B-9C5E-8C8D-9BC7-22479341375B}"/>
              </a:ext>
            </a:extLst>
          </p:cNvPr>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a:extLst>
              <a:ext uri="{FF2B5EF4-FFF2-40B4-BE49-F238E27FC236}">
                <a16:creationId xmlns:a16="http://schemas.microsoft.com/office/drawing/2014/main" xmlns="" id="{90506F3A-6305-7514-5E10-1E002F9118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5172643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xmlns="" id="{4637D15E-E502-0625-6F1A-69553D5D364A}"/>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4" name="Espace réservé du pied de page 3">
            <a:extLst>
              <a:ext uri="{FF2B5EF4-FFF2-40B4-BE49-F238E27FC236}">
                <a16:creationId xmlns:a16="http://schemas.microsoft.com/office/drawing/2014/main" xmlns="" id="{197B4271-BD12-E79C-5100-54E28536228B}"/>
              </a:ext>
            </a:extLst>
          </p:cNvPr>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xmlns="" id="{B2D670BA-579C-AEE4-D8C0-FE74CC88BCC4}"/>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02116117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9482D344-EB9A-BC27-3542-56280CBDDC8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3" name="Espace réservé du pied de page 2">
            <a:extLst>
              <a:ext uri="{FF2B5EF4-FFF2-40B4-BE49-F238E27FC236}">
                <a16:creationId xmlns:a16="http://schemas.microsoft.com/office/drawing/2014/main" xmlns="" id="{2E4CD51F-B6E1-3BEB-FD8B-99CFB0B2B1D8}"/>
              </a:ext>
            </a:extLst>
          </p:cNvPr>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a:extLst>
              <a:ext uri="{FF2B5EF4-FFF2-40B4-BE49-F238E27FC236}">
                <a16:creationId xmlns:a16="http://schemas.microsoft.com/office/drawing/2014/main" xmlns="" id="{5BE63402-5980-8B03-5C6A-F5F07C2B1CBE}"/>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7946791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xmlns=""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73D88ABC-27AE-ADED-587F-03BE3A281FD1}"/>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6" name="Espace réservé du pied de page 5">
            <a:extLst>
              <a:ext uri="{FF2B5EF4-FFF2-40B4-BE49-F238E27FC236}">
                <a16:creationId xmlns:a16="http://schemas.microsoft.com/office/drawing/2014/main" xmlns="" id="{4ECA6991-BEF1-D145-74D7-2799DB3B1834}"/>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xmlns="" id="{39316097-2FC4-9C9C-9343-249407EE9C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476010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xmlns=""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xmlns=""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7E56B356-640F-7832-E3E0-C7D098F3775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6" name="Espace réservé du pied de page 5">
            <a:extLst>
              <a:ext uri="{FF2B5EF4-FFF2-40B4-BE49-F238E27FC236}">
                <a16:creationId xmlns:a16="http://schemas.microsoft.com/office/drawing/2014/main" xmlns="" id="{701DC535-75F0-6025-3358-5C96F198B9EB}"/>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xmlns="" id="{5D31AEBA-626C-719F-7B50-ABD25FE2CBDA}"/>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2583639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xmlns=""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0C501C4A-FFE8-63D7-8294-8A62C18E02D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D0ABCDED-9723-410F-1039-E82586E91444}"/>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A462A592-B9B5-3DB6-293A-61EE386C22E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33944201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xmlns=""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AE435B0B-0CF3-04B5-085F-9F7AF989CBE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849BADC2-C8DB-CBBD-719D-81BB95B597ED}"/>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F93481B6-B977-D7DA-240F-E81A8544A391}"/>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3177456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03221317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376495080"/>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ar-MA">
                <a:solidFill>
                  <a:prstClr val="black">
                    <a:tint val="75000"/>
                  </a:prstClr>
                </a:solidFill>
              </a:rPr>
              <a:pPr/>
              <a:t>‹N°›</a:t>
            </a:fld>
            <a:endParaRPr>
              <a:solidFill>
                <a:prstClr val="black">
                  <a:tint val="75000"/>
                </a:prstClr>
              </a:solidFill>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290784635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xmlns=""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xmlns=""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xmlns=""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xmlns=""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xmlns=""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fr-MA" sz="1350" b="1" dirty="0">
              <a:solidFill>
                <a:prstClr val="white">
                  <a:lumMod val="50000"/>
                </a:prstClr>
              </a:solidFill>
              <a:latin typeface="Dosis" pitchFamily="2" charset="0"/>
            </a:endParaRPr>
          </a:p>
        </p:txBody>
      </p:sp>
      <p:sp>
        <p:nvSpPr>
          <p:cNvPr id="2" name="Title 1">
            <a:extLst>
              <a:ext uri="{FF2B5EF4-FFF2-40B4-BE49-F238E27FC236}">
                <a16:creationId xmlns:a16="http://schemas.microsoft.com/office/drawing/2014/main" xmlns=""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xmlns=""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31788021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59967720"/>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800"/>
              <a:buFont typeface="Arial"/>
              <a:buNone/>
            </a:pPr>
            <a:endParaRPr>
              <a:solidFill>
                <a:prstClr val="white"/>
              </a:solidFill>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a:buClr>
                <a:prstClr val="black"/>
              </a:buClr>
              <a:buSzPts val="1800"/>
              <a:buFont typeface="Calibri"/>
              <a:buNone/>
            </a:pPr>
            <a:endParaRPr>
              <a:solidFill>
                <a:prstClr val="black"/>
              </a:solidFill>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630452"/>
      </p:ext>
    </p:extLst>
  </p:cSld>
  <p:clrMapOvr>
    <a:masterClrMapping/>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34251713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57964477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3.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theme" Target="../theme/theme4.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4.xml"/><Relationship Id="rId7"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29" Type="http://schemas.openxmlformats.org/officeDocument/2006/relationships/theme" Target="../theme/theme6.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26" Type="http://schemas.openxmlformats.org/officeDocument/2006/relationships/slideLayout" Target="../slideLayouts/slideLayout131.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slideLayout" Target="../slideLayouts/slideLayout130.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slideLayout" Target="../slideLayouts/slideLayout129.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28" Type="http://schemas.openxmlformats.org/officeDocument/2006/relationships/theme" Target="../theme/theme7.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 Id="rId27" Type="http://schemas.openxmlformats.org/officeDocument/2006/relationships/slideLayout" Target="../slideLayouts/slideLayout13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theme" Target="../theme/theme8.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theme" Target="../theme/theme9.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13/09/2025</a:t>
            </a:fld>
            <a:endParaRPr lang="fr-FR"/>
          </a:p>
        </p:txBody>
      </p:sp>
      <p:sp>
        <p:nvSpPr>
          <p:cNvPr id="5" name="Espace réservé du pied de page 4">
            <a:extLst>
              <a:ext uri="{FF2B5EF4-FFF2-40B4-BE49-F238E27FC236}">
                <a16:creationId xmlns=""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Google Shape;131;p14">
            <a:extLst>
              <a:ext uri="{FF2B5EF4-FFF2-40B4-BE49-F238E27FC236}">
                <a16:creationId xmlns="" xmlns:a16="http://schemas.microsoft.com/office/drawing/2014/main" id="{11BD644A-BDF5-59FD-A7D4-4F574A9A908E}"/>
              </a:ext>
            </a:extLst>
          </p:cNvPr>
          <p:cNvSpPr txBox="1">
            <a:spLocks noGrp="1"/>
          </p:cNvSpPr>
          <p:nvPr>
            <p:ph type="title"/>
          </p:nvPr>
        </p:nvSpPr>
        <p:spPr>
          <a:xfrm>
            <a:off x="838203" y="365129"/>
            <a:ext cx="10515600" cy="1325596"/>
          </a:xfrm>
          <a:prstGeom prst="rect">
            <a:avLst/>
          </a:prstGeom>
          <a:noFill/>
          <a:ln>
            <a:noFill/>
          </a:ln>
        </p:spPr>
        <p:txBody>
          <a:bodyPr vert="horz" wrap="square" lIns="68570" tIns="34271" rIns="68570" bIns="34271" anchor="ctr" anchorCtr="0" compatLnSpc="1">
            <a:normAutofit/>
          </a:bodyPr>
          <a:lstStyle/>
          <a:p>
            <a:pPr lvl="0"/>
            <a:endParaRPr lang="fr-FR"/>
          </a:p>
        </p:txBody>
      </p:sp>
      <p:sp>
        <p:nvSpPr>
          <p:cNvPr id="3" name="Google Shape;132;p14">
            <a:extLst>
              <a:ext uri="{FF2B5EF4-FFF2-40B4-BE49-F238E27FC236}">
                <a16:creationId xmlns="" xmlns:a16="http://schemas.microsoft.com/office/drawing/2014/main" id="{709656FB-C49C-BEA1-17E7-25625C8719DC}"/>
              </a:ext>
            </a:extLst>
          </p:cNvPr>
          <p:cNvSpPr txBox="1">
            <a:spLocks noGrp="1"/>
          </p:cNvSpPr>
          <p:nvPr>
            <p:ph type="body" idx="1"/>
          </p:nvPr>
        </p:nvSpPr>
        <p:spPr>
          <a:xfrm>
            <a:off x="838203" y="1825627"/>
            <a:ext cx="10515600" cy="4351199"/>
          </a:xfrm>
          <a:prstGeom prst="rect">
            <a:avLst/>
          </a:prstGeom>
          <a:noFill/>
          <a:ln>
            <a:noFill/>
          </a:ln>
        </p:spPr>
        <p:txBody>
          <a:bodyPr vert="horz" wrap="square" lIns="68570" tIns="34271" rIns="68570" bIns="34271"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Google Shape;133;p14">
            <a:extLst>
              <a:ext uri="{FF2B5EF4-FFF2-40B4-BE49-F238E27FC236}">
                <a16:creationId xmlns="" xmlns:a16="http://schemas.microsoft.com/office/drawing/2014/main" id="{CDD0C473-9441-27B0-19E5-E9919865EBBA}"/>
              </a:ext>
            </a:extLst>
          </p:cNvPr>
          <p:cNvSpPr txBox="1">
            <a:spLocks noGrp="1"/>
          </p:cNvSpPr>
          <p:nvPr>
            <p:ph type="dt" sz="half" idx="2"/>
          </p:nvPr>
        </p:nvSpPr>
        <p:spPr>
          <a:xfrm>
            <a:off x="838203" y="6356351"/>
            <a:ext cx="2743200" cy="365202"/>
          </a:xfrm>
          <a:prstGeom prst="rect">
            <a:avLst/>
          </a:prstGeom>
          <a:noFill/>
          <a:ln>
            <a:noFill/>
          </a:ln>
        </p:spPr>
        <p:txBody>
          <a:bodyPr vert="horz" wrap="square" lIns="68570" tIns="34271" rIns="68570" bIns="34271" anchor="ctr"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endParaRPr lang="fr-FR"/>
          </a:p>
        </p:txBody>
      </p:sp>
      <p:sp>
        <p:nvSpPr>
          <p:cNvPr id="5" name="Google Shape;134;p14">
            <a:extLst>
              <a:ext uri="{FF2B5EF4-FFF2-40B4-BE49-F238E27FC236}">
                <a16:creationId xmlns="" xmlns:a16="http://schemas.microsoft.com/office/drawing/2014/main" id="{FB402E6E-E32A-F93E-DF29-0B7B7D88C05D}"/>
              </a:ext>
            </a:extLst>
          </p:cNvPr>
          <p:cNvSpPr txBox="1">
            <a:spLocks noGrp="1"/>
          </p:cNvSpPr>
          <p:nvPr>
            <p:ph type="ftr" sz="quarter" idx="3"/>
          </p:nvPr>
        </p:nvSpPr>
        <p:spPr>
          <a:xfrm>
            <a:off x="4038603" y="6356351"/>
            <a:ext cx="4114800" cy="365202"/>
          </a:xfrm>
          <a:prstGeom prst="rect">
            <a:avLst/>
          </a:prstGeom>
          <a:noFill/>
          <a:ln>
            <a:noFill/>
          </a:ln>
        </p:spPr>
        <p:txBody>
          <a:bodyPr vert="horz" wrap="square" lIns="68570" tIns="34271" rIns="68570" bIns="34271"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endParaRPr lang="fr-FR"/>
          </a:p>
        </p:txBody>
      </p:sp>
      <p:sp>
        <p:nvSpPr>
          <p:cNvPr id="6" name="Google Shape;135;p14">
            <a:extLst>
              <a:ext uri="{FF2B5EF4-FFF2-40B4-BE49-F238E27FC236}">
                <a16:creationId xmlns="" xmlns:a16="http://schemas.microsoft.com/office/drawing/2014/main" id="{94DE2391-0DBA-288D-70C5-44BCC51A6DD7}"/>
              </a:ext>
            </a:extLst>
          </p:cNvPr>
          <p:cNvSpPr txBox="1">
            <a:spLocks noGrp="1"/>
          </p:cNvSpPr>
          <p:nvPr>
            <p:ph type="sldNum" sz="quarter" idx="4"/>
          </p:nvPr>
        </p:nvSpPr>
        <p:spPr>
          <a:xfrm>
            <a:off x="8610603" y="6356351"/>
            <a:ext cx="2743200" cy="365202"/>
          </a:xfrm>
          <a:prstGeom prst="rect">
            <a:avLst/>
          </a:prstGeom>
          <a:noFill/>
          <a:ln>
            <a:noFill/>
          </a:ln>
        </p:spPr>
        <p:txBody>
          <a:bodyPr vert="horz" wrap="square" lIns="68570" tIns="34271" rIns="68570" bIns="34271" anchor="ctr"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fld id="{1AEE6C5C-ECFE-4F21-9939-59579A83FF34}" type="slidenum">
              <a:t>‹N°›</a:t>
            </a:fld>
            <a:endParaRPr lang="fr-FR"/>
          </a:p>
        </p:txBody>
      </p:sp>
    </p:spTree>
    <p:extLst>
      <p:ext uri="{BB962C8B-B14F-4D97-AF65-F5344CB8AC3E}">
        <p14:creationId xmlns:p14="http://schemas.microsoft.com/office/powerpoint/2010/main" val="12362739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marL="0" marR="0" lvl="0" indent="0" algn="l" defTabSz="914400" rtl="0" fontAlgn="auto" hangingPunct="1">
        <a:lnSpc>
          <a:spcPct val="90000"/>
        </a:lnSpc>
        <a:spcBef>
          <a:spcPts val="0"/>
        </a:spcBef>
        <a:spcAft>
          <a:spcPts val="0"/>
        </a:spcAft>
        <a:buNone/>
        <a:tabLst/>
        <a:defRPr lang="fr-FR" sz="3300" b="0" i="0" u="none" strike="noStrike" kern="0" cap="none" spc="0" baseline="0">
          <a:solidFill>
            <a:srgbClr val="000000"/>
          </a:solidFill>
          <a:uFillTx/>
          <a:latin typeface="Calibri"/>
          <a:ea typeface="Calibri"/>
          <a:cs typeface="Calibri"/>
        </a:defRPr>
      </a:lvl1pPr>
    </p:titleStyle>
    <p:body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9"/>
        <p:cNvGrpSpPr/>
        <p:nvPr/>
      </p:nvGrpSpPr>
      <p:grpSpPr>
        <a:xfrm>
          <a:off x="0" y="0"/>
          <a:ext cx="0" cy="0"/>
          <a:chOff x="0" y="0"/>
          <a:chExt cx="0" cy="0"/>
        </a:xfrm>
      </p:grpSpPr>
      <p:sp>
        <p:nvSpPr>
          <p:cNvPr id="10" name="Google Shape;10;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1787601226"/>
      </p:ext>
    </p:extLst>
  </p:cSld>
  <p:clrMap bg1="lt1" tx1="dk1" bg2="dk2"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707960"/>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665592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69" r:id="rId15"/>
    <p:sldLayoutId id="2147483870" r:id="rId16"/>
    <p:sldLayoutId id="2147483871" r:id="rId17"/>
    <p:sldLayoutId id="2147483872" r:id="rId18"/>
    <p:sldLayoutId id="2147483873" r:id="rId19"/>
    <p:sldLayoutId id="2147483874" r:id="rId20"/>
    <p:sldLayoutId id="2147483875" r:id="rId21"/>
    <p:sldLayoutId id="2147483876" r:id="rId22"/>
    <p:sldLayoutId id="2147483877" r:id="rId23"/>
    <p:sldLayoutId id="2147483878" r:id="rId24"/>
    <p:sldLayoutId id="2147483879" r:id="rId25"/>
    <p:sldLayoutId id="2147483880" r:id="rId26"/>
    <p:sldLayoutId id="2147483881"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1620">
          <p15:clr>
            <a:srgbClr val="F26B43"/>
          </p15:clr>
        </p15:guide>
        <p15:guide id="2" pos="28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xmlns=""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238020425"/>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xmlns=""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solidFill>
                  <a:prstClr val="black">
                    <a:tint val="75000"/>
                  </a:prstClr>
                </a:solidFill>
              </a:rPr>
              <a:pPr/>
              <a:t>13/09/2025</a:t>
            </a:fld>
            <a:endParaRPr lang="fr-FR">
              <a:solidFill>
                <a:prstClr val="black">
                  <a:tint val="75000"/>
                </a:prstClr>
              </a:solidFill>
            </a:endParaRPr>
          </a:p>
        </p:txBody>
      </p:sp>
      <p:sp>
        <p:nvSpPr>
          <p:cNvPr id="5" name="Espace réservé du pied de page 4">
            <a:extLst>
              <a:ext uri="{FF2B5EF4-FFF2-40B4-BE49-F238E27FC236}">
                <a16:creationId xmlns:a16="http://schemas.microsoft.com/office/drawing/2014/main" xmlns=""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xmlns=""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81766956"/>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 id="2147483920" r:id="rId18"/>
    <p:sldLayoutId id="214748392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34.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5.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5.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3.xml"/><Relationship Id="rId1" Type="http://schemas.openxmlformats.org/officeDocument/2006/relationships/slideLayout" Target="../slideLayouts/slideLayout105.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45.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45.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8.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70.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6.png"/><Relationship Id="rId1" Type="http://schemas.openxmlformats.org/officeDocument/2006/relationships/slideLayout" Target="../slideLayouts/slideLayout47.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45.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0.png"/><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7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7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2.xml"/><Relationship Id="rId5" Type="http://schemas.openxmlformats.org/officeDocument/2006/relationships/image" Target="../media/image41.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2.xml"/><Relationship Id="rId5" Type="http://schemas.openxmlformats.org/officeDocument/2006/relationships/image" Target="../media/image41.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8.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2.xml"/><Relationship Id="rId5" Type="http://schemas.openxmlformats.org/officeDocument/2006/relationships/image" Target="../media/image42.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3.png"/><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 </a:t>
            </a:r>
          </a:p>
        </p:txBody>
      </p:sp>
      <p:sp>
        <p:nvSpPr>
          <p:cNvPr id="5" name="Google Shape;780;p100">
            <a:extLst>
              <a:ext uri="{FF2B5EF4-FFF2-40B4-BE49-F238E27FC236}">
                <a16:creationId xmlns=""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Dosis"/>
                  <a:ea typeface="Dosis"/>
                  <a:cs typeface="Dosis"/>
                </a:rPr>
                <a:t>1</a:t>
              </a:r>
              <a:endParaRPr lang="ar-MA" sz="2400" b="1" i="0" u="none" strike="noStrike" kern="1200" cap="none" spc="0" baseline="0" dirty="0">
                <a:solidFill>
                  <a:srgbClr val="FFFFFF"/>
                </a:solidFill>
                <a:uFillTx/>
                <a:latin typeface="Dosis"/>
                <a:ea typeface="Dosis"/>
                <a:cs typeface="Dosis"/>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pic>
        <p:nvPicPr>
          <p:cNvPr id="15" name="Image 14">
            <a:extLst>
              <a:ext uri="{FF2B5EF4-FFF2-40B4-BE49-F238E27FC236}">
                <a16:creationId xmlns=""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endParaRPr lang="ar-MA" sz="2400" b="1" dirty="0">
              <a:solidFill>
                <a:schemeClr val="dk1"/>
              </a:solidFill>
              <a:latin typeface="Arial"/>
              <a:cs typeface="Arial"/>
              <a:sym typeface="Arial"/>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 xmlns:a16="http://schemas.microsoft.com/office/drawing/2014/main" id="{B9A582CD-A7E2-58EF-C6CE-EB8EC1CB9885}"/>
              </a:ext>
            </a:extLst>
          </p:cNvPr>
          <p:cNvSpPr txBox="1"/>
          <p:nvPr/>
        </p:nvSpPr>
        <p:spPr>
          <a:xfrm>
            <a:off x="4928036" y="3695873"/>
            <a:ext cx="4727890" cy="388568"/>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smtClean="0">
                <a:solidFill>
                  <a:schemeClr val="bg1"/>
                </a:solidFill>
                <a:latin typeface="Arial"/>
                <a:ea typeface="Arial"/>
                <a:cs typeface="Arial"/>
                <a:sym typeface="Arial"/>
              </a:rPr>
              <a:t>2- الطَلاقَةُ </a:t>
            </a:r>
            <a:r>
              <a:rPr lang="ar-MA" sz="2400" b="1" dirty="0">
                <a:solidFill>
                  <a:schemeClr val="bg1"/>
                </a:solidFill>
                <a:latin typeface="Arial"/>
                <a:ea typeface="Arial"/>
                <a:cs typeface="Arial"/>
                <a:sym typeface="Arial"/>
              </a:rPr>
              <a:t>والفَهْمُ المُبَاشِرُ </a:t>
            </a:r>
            <a:r>
              <a:rPr lang="ar-MA" sz="2400" b="1" dirty="0" smtClean="0">
                <a:solidFill>
                  <a:schemeClr val="bg1"/>
                </a:solidFill>
                <a:latin typeface="Arial"/>
                <a:ea typeface="Arial"/>
                <a:cs typeface="Arial"/>
                <a:sym typeface="Arial"/>
              </a:rPr>
              <a:t>عَلَى </a:t>
            </a:r>
            <a:r>
              <a:rPr lang="ar-MA" sz="2400" b="1" dirty="0">
                <a:solidFill>
                  <a:schemeClr val="bg1"/>
                </a:solidFill>
                <a:latin typeface="Arial"/>
                <a:ea typeface="Arial"/>
                <a:cs typeface="Arial"/>
                <a:sym typeface="Arial"/>
              </a:rPr>
              <a:t>مُسْتَوَى </a:t>
            </a:r>
            <a:r>
              <a:rPr lang="ar-MA" sz="2400" b="1" dirty="0" smtClean="0">
                <a:solidFill>
                  <a:schemeClr val="bg1"/>
                </a:solidFill>
                <a:latin typeface="Arial"/>
                <a:ea typeface="Arial"/>
                <a:cs typeface="Arial"/>
                <a:sym typeface="Arial"/>
              </a:rPr>
              <a:t>الفقرة</a:t>
            </a:r>
            <a:endParaRPr lang="ar-MA" sz="2400" b="1" dirty="0">
              <a:solidFill>
                <a:schemeClr val="bg1"/>
              </a:solidFill>
              <a:latin typeface="Arial"/>
              <a:ea typeface="Arial"/>
              <a:cs typeface="Arial"/>
              <a:sym typeface="Arial"/>
            </a:endParaRPr>
          </a:p>
        </p:txBody>
      </p:sp>
      <p:sp>
        <p:nvSpPr>
          <p:cNvPr id="21" name="Google Shape;782;p100">
            <a:extLst>
              <a:ext uri="{FF2B5EF4-FFF2-40B4-BE49-F238E27FC236}">
                <a16:creationId xmlns="" xmlns:a16="http://schemas.microsoft.com/office/drawing/2014/main" id="{38D59DD8-FB78-B6A9-6375-F77709C89325}"/>
              </a:ext>
            </a:extLst>
          </p:cNvPr>
          <p:cNvSpPr txBox="1"/>
          <p:nvPr/>
        </p:nvSpPr>
        <p:spPr>
          <a:xfrm>
            <a:off x="7182882" y="4503354"/>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Calibri"/>
                <a:ea typeface="Calibri"/>
                <a:cs typeface="Calibri"/>
              </a:rPr>
              <a:t>1</a:t>
            </a:r>
            <a:endParaRPr lang="fr-FR" sz="2400" b="1" i="0" u="none" strike="noStrike" kern="1200" cap="none" spc="0" baseline="0" dirty="0">
              <a:solidFill>
                <a:srgbClr val="FFFFFF"/>
              </a:solidFill>
              <a:uFillTx/>
              <a:latin typeface="Calibri"/>
              <a:ea typeface="Calibri"/>
              <a:cs typeface="Calibri"/>
            </a:endParaRPr>
          </a:p>
        </p:txBody>
      </p:sp>
      <p:sp>
        <p:nvSpPr>
          <p:cNvPr id="22" name="Google Shape;782;p100">
            <a:extLst>
              <a:ext uri="{FF2B5EF4-FFF2-40B4-BE49-F238E27FC236}">
                <a16:creationId xmlns="" xmlns:a16="http://schemas.microsoft.com/office/drawing/2014/main" id="{38D59DD8-FB78-B6A9-6375-F77709C89325}"/>
              </a:ext>
            </a:extLst>
          </p:cNvPr>
          <p:cNvSpPr txBox="1"/>
          <p:nvPr/>
        </p:nvSpPr>
        <p:spPr>
          <a:xfrm>
            <a:off x="7182882" y="54811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Calibri"/>
                <a:ea typeface="Calibri"/>
                <a:cs typeface="Calibri"/>
              </a:rPr>
              <a:t>4</a:t>
            </a:r>
            <a:endParaRPr lang="fr-FR" sz="2400" b="1" i="0" u="none" strike="noStrike" kern="1200" cap="none" spc="0" baseline="0" dirty="0">
              <a:solidFill>
                <a:srgbClr val="FFFFFF"/>
              </a:solidFill>
              <a:uFillTx/>
              <a:latin typeface="Calibri"/>
              <a:ea typeface="Calibri"/>
              <a:cs typeface="Calibri"/>
            </a:endParaRPr>
          </a:p>
        </p:txBody>
      </p:sp>
      <p:sp>
        <p:nvSpPr>
          <p:cNvPr id="26" name="Google Shape;782;p100">
            <a:extLst>
              <a:ext uri="{FF2B5EF4-FFF2-40B4-BE49-F238E27FC236}">
                <a16:creationId xmlns="" xmlns:a16="http://schemas.microsoft.com/office/drawing/2014/main" id="{38D59DD8-FB78-B6A9-6375-F77709C89325}"/>
              </a:ext>
            </a:extLst>
          </p:cNvPr>
          <p:cNvSpPr txBox="1"/>
          <p:nvPr/>
        </p:nvSpPr>
        <p:spPr>
          <a:xfrm>
            <a:off x="7374228" y="6209539"/>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Calibri"/>
                <a:ea typeface="Calibri"/>
                <a:cs typeface="Calibri"/>
              </a:rPr>
              <a:t>التوليف</a:t>
            </a:r>
            <a:endParaRPr lang="fr-FR" sz="2400" b="1" i="0" u="none" strike="noStrike" kern="1200" cap="none" spc="0" baseline="0" dirty="0">
              <a:solidFill>
                <a:srgbClr val="FFFFFF"/>
              </a:solidFill>
              <a:uFillTx/>
              <a:latin typeface="Calibri"/>
              <a:ea typeface="Calibri"/>
              <a:cs typeface="Calibri"/>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dirty="0" smtClean="0">
                  <a:solidFill>
                    <a:srgbClr val="FFFFFF"/>
                  </a:solidFill>
                  <a:uFillTx/>
                  <a:latin typeface="Arial"/>
                  <a:cs typeface="Arial" pitchFamily="34"/>
                </a:rPr>
                <a:t>الفقرة</a:t>
              </a:r>
              <a:endParaRPr lang="fr-FR" sz="2000" b="1" i="0" u="none" strike="noStrike" kern="1200" cap="none" spc="0" baseline="0" dirty="0">
                <a:solidFill>
                  <a:srgbClr val="FFFFFF"/>
                </a:solidFill>
                <a:uFillTx/>
                <a:latin typeface="Arial"/>
              </a:endParaRPr>
            </a:p>
          </p:txBody>
        </p:sp>
        <p:sp>
          <p:nvSpPr>
            <p:cNvPr id="15" name="Rectangle 94">
              <a:extLst>
                <a:ext uri="{FF2B5EF4-FFF2-40B4-BE49-F238E27FC236}">
                  <a16:creationId xmlns=""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 xmlns:a16="http://schemas.microsoft.com/office/drawing/2014/main" id="{A15C9E74-958E-FB1C-79EF-5F9BFF3A6693}"/>
              </a:ext>
            </a:extLst>
          </p:cNvPr>
          <p:cNvSpPr txBox="1"/>
          <p:nvPr/>
        </p:nvSpPr>
        <p:spPr>
          <a:xfrm>
            <a:off x="6940288" y="2988351"/>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0586" y="2619960"/>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 xmlns:a16="http://schemas.microsoft.com/office/drawing/2014/main" id="{B3DC51E7-AA48-EBA3-4C6F-BAF95F0AAF70}"/>
              </a:ext>
            </a:extLst>
          </p:cNvPr>
          <p:cNvSpPr txBox="1"/>
          <p:nvPr/>
        </p:nvSpPr>
        <p:spPr>
          <a:xfrm>
            <a:off x="8808330" y="215908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 xmlns:a16="http://schemas.microsoft.com/office/drawing/2014/main" id="{909090C4-3F4D-7825-CDD6-BE9AB574BF24}"/>
              </a:ext>
            </a:extLst>
          </p:cNvPr>
          <p:cNvSpPr/>
          <p:nvPr/>
        </p:nvSpPr>
        <p:spPr>
          <a:xfrm rot="10800000">
            <a:off x="8875986" y="1556361"/>
            <a:ext cx="2863133" cy="1312967"/>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51" name="Straight Connector 50">
            <a:extLst>
              <a:ext uri="{FF2B5EF4-FFF2-40B4-BE49-F238E27FC236}">
                <a16:creationId xmlns="" xmlns:a16="http://schemas.microsoft.com/office/drawing/2014/main" id="{E5C9B2ED-2D80-DF6A-172A-769338BC6DDA}"/>
              </a:ext>
            </a:extLst>
          </p:cNvPr>
          <p:cNvCxnSpPr>
            <a:cxnSpLocks/>
          </p:cNvCxnSpPr>
          <p:nvPr/>
        </p:nvCxnSpPr>
        <p:spPr>
          <a:xfrm flipV="1">
            <a:off x="10300568" y="2879332"/>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rgbClr val="4EA72E"/>
                </a:solidFill>
                <a:latin typeface="Aptos" panose="02110004020202020204"/>
              </a:rPr>
              <a:t>الرائز</a:t>
            </a:r>
            <a:endParaRPr lang="fr-FR" sz="2800" b="1" dirty="0">
              <a:solidFill>
                <a:srgbClr val="4EA72E"/>
              </a:solidFill>
              <a:latin typeface="Aptos" panose="02110004020202020204"/>
            </a:endParaRPr>
          </a:p>
        </p:txBody>
      </p:sp>
      <p:sp>
        <p:nvSpPr>
          <p:cNvPr id="35" name="Oval 34">
            <a:extLst>
              <a:ext uri="{FF2B5EF4-FFF2-40B4-BE49-F238E27FC236}">
                <a16:creationId xmlns=""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 xmlns:a16="http://schemas.microsoft.com/office/drawing/2014/main"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 xmlns:a16="http://schemas.microsoft.com/office/drawing/2014/main"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 xmlns:a16="http://schemas.microsoft.com/office/drawing/2014/main" id="{4542C7CC-9153-0DE1-73FE-F0356FE5790D}"/>
              </a:ext>
            </a:extLst>
          </p:cNvPr>
          <p:cNvSpPr/>
          <p:nvPr/>
        </p:nvSpPr>
        <p:spPr>
          <a:xfrm rot="10800000">
            <a:off x="6782353" y="3414547"/>
            <a:ext cx="1576787" cy="1566077"/>
          </a:xfrm>
          <a:prstGeom prst="chevron">
            <a:avLst>
              <a:gd name="adj" fmla="val 20000"/>
            </a:avLst>
          </a:prstGeom>
          <a:solidFill>
            <a:schemeClr val="accent4"/>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4</a:t>
            </a:r>
            <a:endParaRPr lang="fr-FR" sz="1600" b="1" dirty="0">
              <a:solidFill>
                <a:schemeClr val="bg1"/>
              </a:solidFill>
              <a:latin typeface="Aptos" panose="02110004020202020204"/>
            </a:endParaRPr>
          </a:p>
        </p:txBody>
      </p:sp>
      <p:sp>
        <p:nvSpPr>
          <p:cNvPr id="23" name="TextBox 32">
            <a:extLst>
              <a:ext uri="{FF2B5EF4-FFF2-40B4-BE49-F238E27FC236}">
                <a16:creationId xmlns=""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5</a:t>
            </a:r>
            <a:endParaRPr lang="fr-FR" sz="1600" b="1" dirty="0">
              <a:solidFill>
                <a:schemeClr val="bg1"/>
              </a:solidFill>
              <a:latin typeface="Aptos" panose="02110004020202020204"/>
            </a:endParaRPr>
          </a:p>
        </p:txBody>
      </p:sp>
      <p:sp>
        <p:nvSpPr>
          <p:cNvPr id="24" name="TextBox 32">
            <a:extLst>
              <a:ext uri="{FF2B5EF4-FFF2-40B4-BE49-F238E27FC236}">
                <a16:creationId xmlns=""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6</a:t>
            </a:r>
            <a:endParaRPr lang="fr-FR" sz="1600" b="1" dirty="0">
              <a:solidFill>
                <a:schemeClr val="bg1"/>
              </a:solidFill>
              <a:latin typeface="Aptos" panose="02110004020202020204"/>
            </a:endParaRPr>
          </a:p>
        </p:txBody>
      </p:sp>
      <p:sp>
        <p:nvSpPr>
          <p:cNvPr id="25" name="TextBox 32">
            <a:extLst>
              <a:ext uri="{FF2B5EF4-FFF2-40B4-BE49-F238E27FC236}">
                <a16:creationId xmlns=""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7</a:t>
            </a:r>
            <a:endParaRPr lang="fr-FR" sz="1600" b="1" dirty="0">
              <a:solidFill>
                <a:schemeClr val="bg1"/>
              </a:solidFill>
              <a:latin typeface="Aptos" panose="02110004020202020204"/>
            </a:endParaRPr>
          </a:p>
        </p:txBody>
      </p:sp>
      <p:sp>
        <p:nvSpPr>
          <p:cNvPr id="26" name="TextBox 32">
            <a:extLst>
              <a:ext uri="{FF2B5EF4-FFF2-40B4-BE49-F238E27FC236}">
                <a16:creationId xmlns=""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8</a:t>
            </a:r>
            <a:endParaRPr lang="fr-FR" sz="1600" b="1" dirty="0">
              <a:solidFill>
                <a:schemeClr val="bg1"/>
              </a:solidFill>
              <a:latin typeface="Aptos" panose="02110004020202020204"/>
            </a:endParaRPr>
          </a:p>
        </p:txBody>
      </p:sp>
      <p:sp>
        <p:nvSpPr>
          <p:cNvPr id="27" name="TextBox 32">
            <a:extLst>
              <a:ext uri="{FF2B5EF4-FFF2-40B4-BE49-F238E27FC236}">
                <a16:creationId xmlns=""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 xmlns:a16="http://schemas.microsoft.com/office/drawing/2014/main" id="{E7125ABE-93C9-34A7-EC4C-E28F434EFB62}"/>
              </a:ext>
            </a:extLst>
          </p:cNvPr>
          <p:cNvSpPr/>
          <p:nvPr/>
        </p:nvSpPr>
        <p:spPr>
          <a:xfrm>
            <a:off x="3029257" y="3530564"/>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marL="285750" indent="-285750" algn="r" defTabSz="1219170" rtl="1">
              <a:buFont typeface="Arial" panose="020B0604020202020204" pitchFamily="34" charset="0"/>
              <a:buChar char="•"/>
            </a:pPr>
            <a:r>
              <a:rPr lang="ar-MA" sz="3200" dirty="0" smtClean="0">
                <a:latin typeface="Calibri" panose="020F0502020204030204" pitchFamily="34" charset="0"/>
                <a:ea typeface="Calibri" panose="020F0502020204030204" pitchFamily="34" charset="0"/>
                <a:cs typeface="Calibri" panose="020F0502020204030204" pitchFamily="34" charset="0"/>
              </a:rPr>
              <a:t>التوليف</a:t>
            </a:r>
            <a:endParaRPr lang="fr-FR" sz="3200"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 xmlns:a16="http://schemas.microsoft.com/office/drawing/2014/main" id="{5C84E3F9-EF5C-6B44-F6A3-C91E2579D4C5}"/>
              </a:ext>
            </a:extLst>
          </p:cNvPr>
          <p:cNvSpPr/>
          <p:nvPr/>
        </p:nvSpPr>
        <p:spPr>
          <a:xfrm>
            <a:off x="8922432" y="9258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1</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 xmlns:a16="http://schemas.microsoft.com/office/drawing/2014/main" id="{F7E750AB-D1FD-A7E1-396E-64DB59D87636}"/>
              </a:ext>
            </a:extLst>
          </p:cNvPr>
          <p:cNvSpPr/>
          <p:nvPr/>
        </p:nvSpPr>
        <p:spPr>
          <a:xfrm>
            <a:off x="3126651" y="2700221"/>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fr-FR" b="1" kern="0">
                <a:solidFill>
                  <a:prstClr val="white"/>
                </a:solidFill>
                <a:ea typeface="Calibri"/>
                <a:cs typeface="Calibri"/>
              </a:rPr>
              <a:t>……………………………………</a:t>
            </a:r>
            <a:endParaRPr lang="fr-FR" sz="1800" b="1" i="0" u="none" strike="noStrike" kern="1200" cap="none" spc="0" baseline="0">
              <a:solidFill>
                <a:srgbClr val="106585"/>
              </a:solidFill>
              <a:uFillTx/>
              <a:latin typeface="Arial"/>
              <a:cs typeface="Calibri" pitchFamily="34"/>
            </a:endParaRPr>
          </a:p>
        </p:txBody>
      </p:sp>
      <p:sp>
        <p:nvSpPr>
          <p:cNvPr id="6" name="Rectangle : coins arrondis 18 - 3">
            <a:extLst>
              <a:ext uri="{FF2B5EF4-FFF2-40B4-BE49-F238E27FC236}">
                <a16:creationId xmlns="" xmlns:a16="http://schemas.microsoft.com/office/drawing/2014/main"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 xmlns:a16="http://schemas.microsoft.com/office/drawing/2014/main" id="{1867A7A4-94C0-3F25-90FC-D9C5427B6C57}"/>
              </a:ext>
            </a:extLst>
          </p:cNvPr>
          <p:cNvSpPr/>
          <p:nvPr/>
        </p:nvSpPr>
        <p:spPr>
          <a:xfrm>
            <a:off x="8949242" y="187793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MA" sz="1867" b="1" kern="0" dirty="0">
                <a:solidFill>
                  <a:prstClr val="white"/>
                </a:solidFill>
                <a:latin typeface="Calibri"/>
                <a:ea typeface="Calibri"/>
                <a:cs typeface="Calibri"/>
              </a:rPr>
              <a:t>2 </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 xmlns:a16="http://schemas.microsoft.com/office/drawing/2014/main" id="{111B0A63-0547-5E24-0F8D-78E2186A2009}"/>
              </a:ext>
            </a:extLst>
          </p:cNvPr>
          <p:cNvSpPr/>
          <p:nvPr/>
        </p:nvSpPr>
        <p:spPr>
          <a:xfrm>
            <a:off x="3126652" y="1880594"/>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7857" indent="-287857" algn="r" defTabSz="1219170" rtl="1">
              <a:buClr>
                <a:srgbClr val="000000"/>
              </a:buClr>
              <a:buSzPts val="1200"/>
              <a:buFont typeface="Arial"/>
              <a:buChar char="•"/>
            </a:pPr>
            <a:r>
              <a:rPr lang="fr-FR" sz="1600" b="1" kern="0" dirty="0">
                <a:solidFill>
                  <a:schemeClr val="bg1"/>
                </a:solidFill>
                <a:ea typeface="Calibri"/>
                <a:cs typeface="Calibri"/>
              </a:rPr>
              <a:t>……………………………………</a:t>
            </a:r>
            <a:endParaRPr lang="fr-FR" sz="1600" b="1" kern="0" dirty="0">
              <a:solidFill>
                <a:schemeClr val="bg1"/>
              </a:solidFill>
              <a:latin typeface="Calibri"/>
              <a:ea typeface="Calibri"/>
              <a:cs typeface="Calibri"/>
            </a:endParaRPr>
          </a:p>
        </p:txBody>
      </p:sp>
      <p:pic>
        <p:nvPicPr>
          <p:cNvPr id="15" name="Picture 2" descr="Image générée">
            <a:extLst>
              <a:ext uri="{FF2B5EF4-FFF2-40B4-BE49-F238E27FC236}">
                <a16:creationId xmlns=""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 coins arrondis 18 - 3">
            <a:extLst>
              <a:ext uri="{FF2B5EF4-FFF2-40B4-BE49-F238E27FC236}">
                <a16:creationId xmlns="" xmlns:a16="http://schemas.microsoft.com/office/drawing/2014/main" id="{111B0A63-0547-5E24-0F8D-78E2186A2009}"/>
              </a:ext>
            </a:extLst>
          </p:cNvPr>
          <p:cNvSpPr/>
          <p:nvPr/>
        </p:nvSpPr>
        <p:spPr>
          <a:xfrm>
            <a:off x="3126652" y="917140"/>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7857" indent="-287857" algn="r" defTabSz="1219170" rtl="1">
              <a:buClr>
                <a:srgbClr val="000000"/>
              </a:buClr>
              <a:buSzPts val="1200"/>
              <a:buFont typeface="Arial"/>
              <a:buChar char="•"/>
            </a:pPr>
            <a:r>
              <a:rPr lang="fr-FR" sz="1600" b="1" kern="0" dirty="0">
                <a:solidFill>
                  <a:schemeClr val="bg1"/>
                </a:solidFill>
                <a:ea typeface="Calibri"/>
                <a:cs typeface="Calibri"/>
              </a:rPr>
              <a:t>……………………………………</a:t>
            </a:r>
            <a:endParaRPr lang="fr-FR" sz="1600" b="1" kern="0" dirty="0">
              <a:solidFill>
                <a:schemeClr val="bg1"/>
              </a:solidFill>
              <a:latin typeface="Calibri"/>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 xmlns:a16="http://schemas.microsoft.com/office/drawing/2014/main" id="{BD3C9B55-F206-0241-F249-B49C36EA16E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064" b="10678"/>
          <a:stretch>
            <a:fillRect/>
          </a:stretch>
        </p:blipFill>
        <p:spPr bwMode="auto">
          <a:xfrm>
            <a:off x="11177521" y="81831"/>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91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oogle Shape;250;p28">
            <a:extLst>
              <a:ext uri="{FF2B5EF4-FFF2-40B4-BE49-F238E27FC236}">
                <a16:creationId xmlns="" xmlns:a16="http://schemas.microsoft.com/office/drawing/2014/main" id="{23119887-D815-A3DE-23BC-E38CCAB80305}"/>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 xmlns:a16="http://schemas.microsoft.com/office/drawing/2014/main" id="{631027FC-70ED-5C06-DCF5-CB283F9B7E7C}"/>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 xmlns:a16="http://schemas.microsoft.com/office/drawing/2014/main" id="{78957CA4-8284-6C27-B548-4E384E3684FC}"/>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 xmlns:a16="http://schemas.microsoft.com/office/drawing/2014/main" id="{9E2175D2-986C-1BFD-098C-82CF13394720}"/>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 xmlns:a16="http://schemas.microsoft.com/office/drawing/2014/main" id="{3B3CE945-741F-D51E-42C7-A6E173B4B0D4}"/>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 xmlns:a16="http://schemas.microsoft.com/office/drawing/2014/main" id="{04F530A4-35C6-F17E-2BB2-9684BF813481}"/>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 xmlns:a16="http://schemas.microsoft.com/office/drawing/2014/main" id="{0C388D0C-F87E-6982-BE38-97BAD0ACF583}"/>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 xmlns:a16="http://schemas.microsoft.com/office/drawing/2014/main" id="{E571B638-1A3A-671A-3CB8-2ED33A7BF5DC}"/>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 xmlns:a16="http://schemas.microsoft.com/office/drawing/2014/main" id="{EE72BEE6-A38D-09BB-F856-5446D088108A}"/>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 xmlns:a16="http://schemas.microsoft.com/office/drawing/2014/main" id="{47418503-E934-4EF4-9A75-8FFE7AC3F906}"/>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بضوابط العمل داخل الفصل,</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 xmlns:a16="http://schemas.microsoft.com/office/drawing/2014/main" id="{831ECF76-1CE9-A753-0111-F0705AF51B07}"/>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Tree>
    <p:extLst>
      <p:ext uri="{BB962C8B-B14F-4D97-AF65-F5344CB8AC3E}">
        <p14:creationId xmlns:p14="http://schemas.microsoft.com/office/powerpoint/2010/main" val="1333730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 xmlns:a16="http://schemas.microsoft.com/office/drawing/2014/main"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 xmlns:a16="http://schemas.microsoft.com/office/drawing/2014/main" id="{48F1B6BE-347D-3A35-7970-D7D85F9309B3}"/>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 xmlns:a16="http://schemas.microsoft.com/office/drawing/2014/main" id="{05F0BB1C-13AE-8204-7A68-15FDE67B9645}"/>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 xmlns:a16="http://schemas.microsoft.com/office/drawing/2014/main" id="{2BE8617B-728C-F485-15FE-744B16AA77B4}"/>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بضوابط العمل داخل الفصل,</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 xmlns:a16="http://schemas.microsoft.com/office/drawing/2014/main" id="{43A8E15F-8D8F-1B99-8622-6D8725DDCDFD}"/>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 xmlns:a16="http://schemas.microsoft.com/office/drawing/2014/main"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3" name="Google Shape;5939;p5">
            <a:extLst>
              <a:ext uri="{FF2B5EF4-FFF2-40B4-BE49-F238E27FC236}">
                <a16:creationId xmlns="" xmlns:a16="http://schemas.microsoft.com/office/drawing/2014/main" id="{F39D521B-B016-666D-46A9-C9868E4C3241}"/>
              </a:ext>
            </a:extLst>
          </p:cNvPr>
          <p:cNvSpPr txBox="1"/>
          <p:nvPr/>
        </p:nvSpPr>
        <p:spPr>
          <a:xfrm>
            <a:off x="2094591" y="3243125"/>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أنتبه عندما يتحدث</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أستاذي، وأصغي</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بعناية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لحديث</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زم</a:t>
            </a:r>
            <a:r>
              <a:rPr lang="ar-SA" sz="2400" b="1" i="0" u="none" strike="noStrike" kern="1200" cap="none" spc="0" baseline="0" dirty="0" err="1">
                <a:solidFill>
                  <a:srgbClr val="002060"/>
                </a:solidFill>
                <a:uFillTx/>
                <a:latin typeface="Calibri"/>
                <a:cs typeface="Arial" pitchFamily="34"/>
              </a:rPr>
              <a:t>لائي</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a:t>
            </a:r>
            <a:r>
              <a:rPr lang="ar-MA" sz="2400" b="1" i="0" u="none" strike="noStrike" kern="1200" cap="none" spc="0" baseline="0" dirty="0">
                <a:solidFill>
                  <a:srgbClr val="002060"/>
                </a:solidFill>
                <a:uFillTx/>
                <a:latin typeface="Calibri"/>
                <a:cs typeface="Arial" pitchFamily="34"/>
              </a:rPr>
              <a:t>زميل</a:t>
            </a:r>
            <a:r>
              <a:rPr lang="ar-SA" sz="2400" b="1" i="0" u="none" strike="noStrike" kern="1200" cap="none" spc="0" baseline="0" dirty="0">
                <a:solidFill>
                  <a:srgbClr val="002060"/>
                </a:solidFill>
                <a:uFillTx/>
                <a:latin typeface="Calibri"/>
                <a:cs typeface="Arial" pitchFamily="34"/>
              </a:rPr>
              <a:t>اتي</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 xmlns:a16="http://schemas.microsoft.com/office/drawing/2014/main"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5" name="Google Shape;5942;p5">
            <a:extLst>
              <a:ext uri="{FF2B5EF4-FFF2-40B4-BE49-F238E27FC236}">
                <a16:creationId xmlns="" xmlns:a16="http://schemas.microsoft.com/office/drawing/2014/main" id="{6B7A72A7-5A5F-1A76-200E-01F7AB59E648}"/>
              </a:ext>
            </a:extLst>
          </p:cNvPr>
          <p:cNvSpPr txBox="1"/>
          <p:nvPr/>
        </p:nvSpPr>
        <p:spPr>
          <a:xfrm>
            <a:off x="913040" y="5279453"/>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Tree>
    <p:extLst>
      <p:ext uri="{BB962C8B-B14F-4D97-AF65-F5344CB8AC3E}">
        <p14:creationId xmlns:p14="http://schemas.microsoft.com/office/powerpoint/2010/main" val="45887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33BCB1B-7B42-77D7-D752-637D3DEFE9D4}"/>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xmlns="" id="{3968AC07-3CA9-ABB3-C866-136737AF9F52}"/>
              </a:ext>
            </a:extLst>
          </p:cNvPr>
          <p:cNvGrpSpPr/>
          <p:nvPr/>
        </p:nvGrpSpPr>
        <p:grpSpPr>
          <a:xfrm>
            <a:off x="806523" y="1189641"/>
            <a:ext cx="9600993" cy="5072667"/>
            <a:chOff x="2159302" y="1382561"/>
            <a:chExt cx="8127697" cy="5072667"/>
          </a:xfrm>
        </p:grpSpPr>
        <p:sp>
          <p:nvSpPr>
            <p:cNvPr id="4" name="Rectangle : coins arrondis 10">
              <a:extLst>
                <a:ext uri="{FF2B5EF4-FFF2-40B4-BE49-F238E27FC236}">
                  <a16:creationId xmlns:a16="http://schemas.microsoft.com/office/drawing/2014/main" xmlns="" id="{1C0E8262-DEFF-9D6D-5BCF-D6257E69571B}"/>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5" name="Rectangle 4">
              <a:extLst>
                <a:ext uri="{FF2B5EF4-FFF2-40B4-BE49-F238E27FC236}">
                  <a16:creationId xmlns:a16="http://schemas.microsoft.com/office/drawing/2014/main" xmlns="" id="{B225B0D3-0519-0094-F364-D9BF021CB319}"/>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dirty="0">
                <a:solidFill>
                  <a:prstClr val="white"/>
                </a:solidFill>
              </a:endParaRPr>
            </a:p>
          </p:txBody>
        </p:sp>
      </p:grpSp>
      <p:grpSp>
        <p:nvGrpSpPr>
          <p:cNvPr id="13" name="Groupe 12">
            <a:extLst>
              <a:ext uri="{FF2B5EF4-FFF2-40B4-BE49-F238E27FC236}">
                <a16:creationId xmlns:a16="http://schemas.microsoft.com/office/drawing/2014/main" xmlns="" id="{4F4B92CB-AD80-A820-7D42-647B28F76122}"/>
              </a:ext>
            </a:extLst>
          </p:cNvPr>
          <p:cNvGrpSpPr/>
          <p:nvPr/>
        </p:nvGrpSpPr>
        <p:grpSpPr>
          <a:xfrm>
            <a:off x="2112493" y="1854505"/>
            <a:ext cx="7948146" cy="3347145"/>
            <a:chOff x="2290553" y="1783298"/>
            <a:chExt cx="7407100" cy="3347145"/>
          </a:xfrm>
        </p:grpSpPr>
        <p:sp>
          <p:nvSpPr>
            <p:cNvPr id="39" name="Flowchart: Alternate Process 38">
              <a:extLst>
                <a:ext uri="{FF2B5EF4-FFF2-40B4-BE49-F238E27FC236}">
                  <a16:creationId xmlns:a16="http://schemas.microsoft.com/office/drawing/2014/main" xmlns="" id="{8F3F8536-D53F-1222-20C8-F925AED47E8A}"/>
                </a:ext>
              </a:extLst>
            </p:cNvPr>
            <p:cNvSpPr/>
            <p:nvPr/>
          </p:nvSpPr>
          <p:spPr>
            <a:xfrm>
              <a:off x="2290553" y="1783298"/>
              <a:ext cx="7407100"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34" rtl="1">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5" name="Flowchart: Alternate Process 38">
              <a:extLst>
                <a:ext uri="{FF2B5EF4-FFF2-40B4-BE49-F238E27FC236}">
                  <a16:creationId xmlns:a16="http://schemas.microsoft.com/office/drawing/2014/main" xmlns="" id="{CCA5F317-B27F-0B6C-F6D7-F67197FE70AA}"/>
                </a:ext>
              </a:extLst>
            </p:cNvPr>
            <p:cNvSpPr/>
            <p:nvPr/>
          </p:nvSpPr>
          <p:spPr>
            <a:xfrm>
              <a:off x="2290553" y="2710699"/>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6" name="Flowchart: Alternate Process 38">
              <a:extLst>
                <a:ext uri="{FF2B5EF4-FFF2-40B4-BE49-F238E27FC236}">
                  <a16:creationId xmlns:a16="http://schemas.microsoft.com/office/drawing/2014/main" xmlns="" id="{54ED3C30-23E0-7A2E-7F17-9A04F641A0E9}"/>
                </a:ext>
              </a:extLst>
            </p:cNvPr>
            <p:cNvSpPr/>
            <p:nvPr/>
          </p:nvSpPr>
          <p:spPr>
            <a:xfrm>
              <a:off x="2290553" y="3612020"/>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7" name="Flowchart: Alternate Process 38">
              <a:extLst>
                <a:ext uri="{FF2B5EF4-FFF2-40B4-BE49-F238E27FC236}">
                  <a16:creationId xmlns:a16="http://schemas.microsoft.com/office/drawing/2014/main" xmlns="" id="{C1E803E7-8765-0CF3-30AC-20D84174C772}"/>
                </a:ext>
              </a:extLst>
            </p:cNvPr>
            <p:cNvSpPr/>
            <p:nvPr/>
          </p:nvSpPr>
          <p:spPr>
            <a:xfrm>
              <a:off x="2290553" y="4582773"/>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grpSp>
      <p:sp>
        <p:nvSpPr>
          <p:cNvPr id="44" name="Oval 43">
            <a:extLst>
              <a:ext uri="{FF2B5EF4-FFF2-40B4-BE49-F238E27FC236}">
                <a16:creationId xmlns:a16="http://schemas.microsoft.com/office/drawing/2014/main" xmlns="" id="{D764A51E-DDC5-3D6F-1192-78BDBDE27F6C}"/>
              </a:ext>
            </a:extLst>
          </p:cNvPr>
          <p:cNvSpPr/>
          <p:nvPr/>
        </p:nvSpPr>
        <p:spPr>
          <a:xfrm>
            <a:off x="1728056" y="1892124"/>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46" name="Oval 45">
            <a:extLst>
              <a:ext uri="{FF2B5EF4-FFF2-40B4-BE49-F238E27FC236}">
                <a16:creationId xmlns:a16="http://schemas.microsoft.com/office/drawing/2014/main" xmlns="" id="{CDEE0311-572E-2C02-07C8-9C99B2394BD7}"/>
              </a:ext>
            </a:extLst>
          </p:cNvPr>
          <p:cNvSpPr/>
          <p:nvPr/>
        </p:nvSpPr>
        <p:spPr>
          <a:xfrm>
            <a:off x="1739127" y="2783284"/>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48" name="Oval 47">
            <a:extLst>
              <a:ext uri="{FF2B5EF4-FFF2-40B4-BE49-F238E27FC236}">
                <a16:creationId xmlns:a16="http://schemas.microsoft.com/office/drawing/2014/main" xmlns="" id="{EDAB7540-0215-5E47-4EDE-1AD7A94CBB72}"/>
              </a:ext>
            </a:extLst>
          </p:cNvPr>
          <p:cNvSpPr/>
          <p:nvPr/>
        </p:nvSpPr>
        <p:spPr>
          <a:xfrm>
            <a:off x="1727811" y="3701180"/>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56" name="Oval 55">
            <a:extLst>
              <a:ext uri="{FF2B5EF4-FFF2-40B4-BE49-F238E27FC236}">
                <a16:creationId xmlns:a16="http://schemas.microsoft.com/office/drawing/2014/main" xmlns="" id="{1C1E82F1-0042-C7C6-06DF-B203A662B44F}"/>
              </a:ext>
            </a:extLst>
          </p:cNvPr>
          <p:cNvSpPr>
            <a:spLocks noChangeAspect="1"/>
          </p:cNvSpPr>
          <p:nvPr/>
        </p:nvSpPr>
        <p:spPr>
          <a:xfrm>
            <a:off x="9628457" y="1874344"/>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57" name="Oval 56">
            <a:extLst>
              <a:ext uri="{FF2B5EF4-FFF2-40B4-BE49-F238E27FC236}">
                <a16:creationId xmlns:a16="http://schemas.microsoft.com/office/drawing/2014/main" xmlns="" id="{1E25C766-C791-F83A-2830-AE308DA3D7EA}"/>
              </a:ext>
            </a:extLst>
          </p:cNvPr>
          <p:cNvSpPr>
            <a:spLocks noChangeAspect="1"/>
          </p:cNvSpPr>
          <p:nvPr/>
        </p:nvSpPr>
        <p:spPr>
          <a:xfrm>
            <a:off x="9610540" y="2822781"/>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59" name="Oval 58">
            <a:extLst>
              <a:ext uri="{FF2B5EF4-FFF2-40B4-BE49-F238E27FC236}">
                <a16:creationId xmlns:a16="http://schemas.microsoft.com/office/drawing/2014/main" xmlns="" id="{65F4CF89-4B26-9A77-BEDD-D16AF2C51ED7}"/>
              </a:ext>
            </a:extLst>
          </p:cNvPr>
          <p:cNvSpPr>
            <a:spLocks noChangeAspect="1"/>
          </p:cNvSpPr>
          <p:nvPr/>
        </p:nvSpPr>
        <p:spPr>
          <a:xfrm>
            <a:off x="9611578" y="3750122"/>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61" name="Oval 60">
            <a:extLst>
              <a:ext uri="{FF2B5EF4-FFF2-40B4-BE49-F238E27FC236}">
                <a16:creationId xmlns:a16="http://schemas.microsoft.com/office/drawing/2014/main" xmlns="" id="{ADBB5FC4-D8E3-F2EE-A518-43FFCB67A269}"/>
              </a:ext>
            </a:extLst>
          </p:cNvPr>
          <p:cNvSpPr>
            <a:spLocks noChangeAspect="1"/>
          </p:cNvSpPr>
          <p:nvPr/>
        </p:nvSpPr>
        <p:spPr>
          <a:xfrm>
            <a:off x="9645083" y="4698559"/>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11" name="Oval 10">
            <a:extLst>
              <a:ext uri="{FF2B5EF4-FFF2-40B4-BE49-F238E27FC236}">
                <a16:creationId xmlns:a16="http://schemas.microsoft.com/office/drawing/2014/main" xmlns="" id="{F2E93C1B-DE2E-595A-C59E-5DB6A3989C97}"/>
              </a:ext>
            </a:extLst>
          </p:cNvPr>
          <p:cNvSpPr/>
          <p:nvPr/>
        </p:nvSpPr>
        <p:spPr>
          <a:xfrm>
            <a:off x="1715132" y="4636408"/>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a:solidFill>
                <a:srgbClr val="0E2841"/>
              </a:solidFill>
            </a:endParaRPr>
          </a:p>
        </p:txBody>
      </p:sp>
      <p:sp>
        <p:nvSpPr>
          <p:cNvPr id="34" name="TextBox 9">
            <a:extLst>
              <a:ext uri="{FF2B5EF4-FFF2-40B4-BE49-F238E27FC236}">
                <a16:creationId xmlns:a16="http://schemas.microsoft.com/office/drawing/2014/main" xmlns="" id="{9602EE36-3A70-69C3-C764-EE392593F6D3}"/>
              </a:ext>
            </a:extLst>
          </p:cNvPr>
          <p:cNvSpPr txBox="1"/>
          <p:nvPr/>
        </p:nvSpPr>
        <p:spPr>
          <a:xfrm>
            <a:off x="5379860" y="4777289"/>
            <a:ext cx="3922174" cy="337015"/>
          </a:xfrm>
          <a:prstGeom prst="rect">
            <a:avLst/>
          </a:prstGeom>
        </p:spPr>
        <p:txBody>
          <a:bodyPr wrap="square" lIns="0" tIns="0" rIns="0" bIns="0" rtlCol="0" anchor="t">
            <a:spAutoFit/>
          </a:bodyPr>
          <a:lstStyle/>
          <a:p>
            <a:pPr algn="r" defTabSz="457212" rtl="1">
              <a:lnSpc>
                <a:spcPts val="2799"/>
              </a:lnSpc>
              <a:defRPr/>
            </a:pPr>
            <a:r>
              <a:rPr lang="ar-SA" altLang="fr-FR" sz="2000" b="1" dirty="0">
                <a:solidFill>
                  <a:srgbClr val="002060"/>
                </a:solidFill>
                <a:latin typeface="Calibri" panose="020F0502020204030204" pitchFamily="34" charset="0"/>
                <a:cs typeface="Calibri" panose="020F0502020204030204" pitchFamily="34" charset="0"/>
              </a:rPr>
              <a:t>أصحح إنجازي وأقوم </a:t>
            </a:r>
            <a:r>
              <a:rPr lang="ar-MA" altLang="fr-FR" sz="2000" b="1" dirty="0">
                <a:solidFill>
                  <a:srgbClr val="002060"/>
                </a:solidFill>
                <a:latin typeface="Calibri" panose="020F0502020204030204" pitchFamily="34" charset="0"/>
                <a:cs typeface="Calibri" panose="020F0502020204030204" pitchFamily="34" charset="0"/>
              </a:rPr>
              <a:t>أدائي</a:t>
            </a:r>
            <a:endParaRPr lang="fr-FR" sz="2000" b="1" dirty="0">
              <a:solidFill>
                <a:srgbClr val="0E2841"/>
              </a:solidFill>
            </a:endParaRPr>
          </a:p>
        </p:txBody>
      </p:sp>
      <p:sp>
        <p:nvSpPr>
          <p:cNvPr id="53" name="Rectangle 52">
            <a:extLst>
              <a:ext uri="{FF2B5EF4-FFF2-40B4-BE49-F238E27FC236}">
                <a16:creationId xmlns:a16="http://schemas.microsoft.com/office/drawing/2014/main" xmlns="" id="{76D062F8-8C19-05F6-75B7-8E8872BBD495}"/>
              </a:ext>
            </a:extLst>
          </p:cNvPr>
          <p:cNvSpPr/>
          <p:nvPr/>
        </p:nvSpPr>
        <p:spPr>
          <a:xfrm>
            <a:off x="7050920" y="312328"/>
            <a:ext cx="4956806" cy="584775"/>
          </a:xfrm>
          <a:prstGeom prst="rect">
            <a:avLst/>
          </a:prstGeom>
          <a:noFill/>
        </p:spPr>
        <p:txBody>
          <a:bodyPr wrap="none">
            <a:spAutoFit/>
          </a:bodyPr>
          <a:lstStyle/>
          <a:p>
            <a:pPr algn="just" defTabSz="609630" rtl="1">
              <a:defRPr/>
            </a:pPr>
            <a:r>
              <a:rPr lang="ar-MA" sz="3200" b="1" dirty="0">
                <a:solidFill>
                  <a:srgbClr val="0E2841"/>
                </a:solidFill>
                <a:latin typeface="Calibri"/>
              </a:rPr>
              <a:t>        </a:t>
            </a:r>
            <a:r>
              <a:rPr lang="ar-SA" sz="3200" b="1" dirty="0">
                <a:solidFill>
                  <a:srgbClr val="0E2841"/>
                </a:solidFill>
                <a:latin typeface="Calibri"/>
              </a:rPr>
              <a:t>هيكلة</a:t>
            </a:r>
            <a:r>
              <a:rPr lang="ar-MA" sz="3200" b="1" dirty="0">
                <a:solidFill>
                  <a:srgbClr val="0E2841"/>
                </a:solidFill>
                <a:latin typeface="Calibri"/>
              </a:rPr>
              <a:t> حصة </a:t>
            </a:r>
            <a:r>
              <a:rPr lang="ar-SA" sz="3200" b="1" dirty="0">
                <a:solidFill>
                  <a:srgbClr val="0E2841"/>
                </a:solidFill>
                <a:latin typeface="Calibri"/>
              </a:rPr>
              <a:t>الأنشطة </a:t>
            </a:r>
            <a:r>
              <a:rPr lang="ar-SA" sz="3200" b="1" dirty="0" err="1">
                <a:solidFill>
                  <a:srgbClr val="0E2841"/>
                </a:solidFill>
                <a:latin typeface="Calibri"/>
              </a:rPr>
              <a:t>التوليفية</a:t>
            </a:r>
            <a:endParaRPr lang="fr-FR" sz="3200" b="1" dirty="0">
              <a:solidFill>
                <a:srgbClr val="0E2841"/>
              </a:solidFill>
              <a:latin typeface="Calibri"/>
            </a:endParaRPr>
          </a:p>
        </p:txBody>
      </p:sp>
      <p:pic>
        <p:nvPicPr>
          <p:cNvPr id="54" name="Picture 3">
            <a:extLst>
              <a:ext uri="{FF2B5EF4-FFF2-40B4-BE49-F238E27FC236}">
                <a16:creationId xmlns:a16="http://schemas.microsoft.com/office/drawing/2014/main" xmlns="" id="{C9182D4B-CA7C-173A-1CBB-68711F3C8B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2967" y="251992"/>
            <a:ext cx="609383" cy="609383"/>
          </a:xfrm>
          <a:prstGeom prst="rect">
            <a:avLst/>
          </a:prstGeom>
        </p:spPr>
      </p:pic>
      <p:sp>
        <p:nvSpPr>
          <p:cNvPr id="2" name="TextBox 9">
            <a:extLst>
              <a:ext uri="{FF2B5EF4-FFF2-40B4-BE49-F238E27FC236}">
                <a16:creationId xmlns:a16="http://schemas.microsoft.com/office/drawing/2014/main" xmlns="" id="{85BA2746-4888-D9E2-93C0-F28F68E4F559}"/>
              </a:ext>
            </a:extLst>
          </p:cNvPr>
          <p:cNvSpPr txBox="1"/>
          <p:nvPr/>
        </p:nvSpPr>
        <p:spPr>
          <a:xfrm>
            <a:off x="3186544" y="1936276"/>
            <a:ext cx="6237475" cy="686791"/>
          </a:xfrm>
          <a:prstGeom prst="rect">
            <a:avLst/>
          </a:prstGeom>
        </p:spPr>
        <p:txBody>
          <a:bodyPr wrap="square" lIns="0" tIns="0" rIns="0" bIns="0" rtlCol="0" anchor="t">
            <a:spAutoFit/>
          </a:bodyPr>
          <a:lstStyle/>
          <a:p>
            <a:pPr algn="r" defTabSz="457212" rtl="1">
              <a:lnSpc>
                <a:spcPts val="2799"/>
              </a:lnSpc>
              <a:defRPr/>
            </a:pPr>
            <a:r>
              <a:rPr lang="ar-MA" altLang="fr-FR" sz="2000" b="1" dirty="0">
                <a:solidFill>
                  <a:srgbClr val="002060"/>
                </a:solidFill>
                <a:latin typeface="Calibri" panose="020F0502020204030204" pitchFamily="34" charset="0"/>
                <a:cs typeface="Calibri" panose="020F0502020204030204" pitchFamily="34" charset="0"/>
              </a:rPr>
              <a:t>افتتاح</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a:t>
            </a:r>
            <a:r>
              <a:rPr lang="ar-MA" altLang="fr-FR" sz="2000" b="1" dirty="0">
                <a:solidFill>
                  <a:srgbClr val="002060"/>
                </a:solidFill>
                <a:ea typeface="Arial Unicode MS" pitchFamily="34" charset="-128"/>
              </a:rPr>
              <a:t> </a:t>
            </a:r>
            <a:r>
              <a:rPr lang="ar-MA" altLang="fr-FR" b="1" dirty="0">
                <a:solidFill>
                  <a:srgbClr val="0E2841"/>
                </a:solidFill>
                <a:ea typeface="Arial Unicode MS" pitchFamily="34" charset="-128"/>
              </a:rPr>
              <a:t>افتتاح الحصة (النشاط الاعتيادي- مراقبة الانجاز القبلي-  التصريح </a:t>
            </a:r>
            <a:r>
              <a:rPr lang="ar-MA" altLang="fr-FR" b="1" dirty="0" smtClean="0">
                <a:solidFill>
                  <a:srgbClr val="0E2841"/>
                </a:solidFill>
                <a:ea typeface="Arial Unicode MS" pitchFamily="34" charset="-128"/>
              </a:rPr>
              <a:t>بالأهداف)</a:t>
            </a:r>
            <a:r>
              <a:rPr lang="fr-MA" altLang="fr-FR" sz="2000" b="1" dirty="0">
                <a:solidFill>
                  <a:srgbClr val="0E2841"/>
                </a:solidFill>
                <a:ea typeface="Arial Unicode MS" pitchFamily="34" charset="-128"/>
              </a:rPr>
              <a:t>	</a:t>
            </a:r>
            <a:endParaRPr lang="fr-FR" sz="2000" b="1" dirty="0">
              <a:solidFill>
                <a:srgbClr val="0E2841"/>
              </a:solidFill>
            </a:endParaRPr>
          </a:p>
        </p:txBody>
      </p:sp>
      <p:sp>
        <p:nvSpPr>
          <p:cNvPr id="3" name="TextBox 9">
            <a:extLst>
              <a:ext uri="{FF2B5EF4-FFF2-40B4-BE49-F238E27FC236}">
                <a16:creationId xmlns:a16="http://schemas.microsoft.com/office/drawing/2014/main" xmlns="" id="{F9DAD63D-BDA3-369E-E4F4-353F1681B2F8}"/>
              </a:ext>
            </a:extLst>
          </p:cNvPr>
          <p:cNvSpPr txBox="1"/>
          <p:nvPr/>
        </p:nvSpPr>
        <p:spPr>
          <a:xfrm>
            <a:off x="4708971" y="2902445"/>
            <a:ext cx="4747262" cy="335028"/>
          </a:xfrm>
          <a:prstGeom prst="rect">
            <a:avLst/>
          </a:prstGeom>
        </p:spPr>
        <p:txBody>
          <a:bodyPr wrap="square" lIns="0" tIns="0" rIns="0" bIns="0" rtlCol="0" anchor="t">
            <a:spAutoFit/>
          </a:bodyPr>
          <a:lstStyle/>
          <a:p>
            <a:pPr algn="r" defTabSz="457212" rtl="1">
              <a:lnSpc>
                <a:spcPts val="2799"/>
              </a:lnSpc>
              <a:defRPr/>
            </a:pPr>
            <a:r>
              <a:rPr lang="ar-SA" sz="2000" b="1" dirty="0">
                <a:solidFill>
                  <a:srgbClr val="002060"/>
                </a:solidFill>
                <a:latin typeface="Calibri" panose="020F0502020204030204" pitchFamily="34" charset="0"/>
                <a:cs typeface="Calibri" panose="020F0502020204030204" pitchFamily="34" charset="0"/>
              </a:rPr>
              <a:t>أقرأ </a:t>
            </a:r>
            <a:r>
              <a:rPr lang="ar-SA" sz="2000" b="1" dirty="0" smtClean="0">
                <a:solidFill>
                  <a:srgbClr val="002060"/>
                </a:solidFill>
                <a:latin typeface="Calibri" panose="020F0502020204030204" pitchFamily="34" charset="0"/>
                <a:cs typeface="Calibri" panose="020F0502020204030204" pitchFamily="34" charset="0"/>
              </a:rPr>
              <a:t>نص</a:t>
            </a:r>
            <a:r>
              <a:rPr lang="fr-FR" sz="2000" b="1" dirty="0" smtClean="0">
                <a:solidFill>
                  <a:srgbClr val="002060"/>
                </a:solidFill>
                <a:latin typeface="Calibri" panose="020F0502020204030204" pitchFamily="34" charset="0"/>
                <a:cs typeface="Calibri" panose="020F0502020204030204" pitchFamily="34" charset="0"/>
              </a:rPr>
              <a:t> </a:t>
            </a:r>
            <a:r>
              <a:rPr lang="ar-MA" sz="2000" b="1" dirty="0" smtClean="0">
                <a:solidFill>
                  <a:srgbClr val="002060"/>
                </a:solidFill>
                <a:latin typeface="Calibri" panose="020F0502020204030204" pitchFamily="34" charset="0"/>
                <a:cs typeface="Calibri" panose="020F0502020204030204" pitchFamily="34" charset="0"/>
              </a:rPr>
              <a:t>الانطلاق </a:t>
            </a:r>
            <a:r>
              <a:rPr lang="ar-SA" sz="2000" b="1" dirty="0" smtClean="0">
                <a:solidFill>
                  <a:srgbClr val="002060"/>
                </a:solidFill>
                <a:latin typeface="Calibri" panose="020F0502020204030204" pitchFamily="34" charset="0"/>
                <a:cs typeface="Calibri" panose="020F0502020204030204" pitchFamily="34" charset="0"/>
              </a:rPr>
              <a:t>و</a:t>
            </a:r>
            <a:r>
              <a:rPr lang="ar-MA" sz="2000" b="1" dirty="0" smtClean="0">
                <a:solidFill>
                  <a:srgbClr val="002060"/>
                </a:solidFill>
                <a:latin typeface="Calibri" panose="020F0502020204030204" pitchFamily="34" charset="0"/>
                <a:cs typeface="Calibri" panose="020F0502020204030204" pitchFamily="34" charset="0"/>
              </a:rPr>
              <a:t> </a:t>
            </a:r>
            <a:r>
              <a:rPr lang="ar-SA" sz="2000" b="1" dirty="0" smtClean="0">
                <a:solidFill>
                  <a:srgbClr val="002060"/>
                </a:solidFill>
                <a:latin typeface="Calibri" panose="020F0502020204030204" pitchFamily="34" charset="0"/>
                <a:cs typeface="Calibri" panose="020F0502020204030204" pitchFamily="34" charset="0"/>
              </a:rPr>
              <a:t>أ</a:t>
            </a:r>
            <a:r>
              <a:rPr lang="ar-MA" sz="2000" b="1" dirty="0">
                <a:solidFill>
                  <a:srgbClr val="002060"/>
                </a:solidFill>
                <a:latin typeface="Calibri" panose="020F0502020204030204" pitchFamily="34" charset="0"/>
                <a:cs typeface="Calibri" panose="020F0502020204030204" pitchFamily="34" charset="0"/>
              </a:rPr>
              <a:t>تعرف</a:t>
            </a:r>
            <a:r>
              <a:rPr lang="ar-MA" sz="2000" b="1" dirty="0">
                <a:solidFill>
                  <a:srgbClr val="002060"/>
                </a:solidFill>
                <a:ea typeface="Arial Unicode MS" pitchFamily="34" charset="-128"/>
              </a:rPr>
              <a:t> </a:t>
            </a:r>
            <a:r>
              <a:rPr lang="ar-SA" sz="2000" b="1" dirty="0">
                <a:solidFill>
                  <a:srgbClr val="002060"/>
                </a:solidFill>
                <a:latin typeface="Calibri" panose="020F0502020204030204" pitchFamily="34" charset="0"/>
                <a:cs typeface="Calibri" panose="020F0502020204030204" pitchFamily="34" charset="0"/>
              </a:rPr>
              <a:t>المطلوب</a:t>
            </a:r>
            <a:endParaRPr lang="fr-FR" sz="2000" b="1" dirty="0">
              <a:solidFill>
                <a:srgbClr val="002060"/>
              </a:solidFill>
              <a:latin typeface="Calibri" panose="020F0502020204030204" pitchFamily="34" charset="0"/>
              <a:cs typeface="Calibri" panose="020F0502020204030204" pitchFamily="34" charset="0"/>
            </a:endParaRPr>
          </a:p>
        </p:txBody>
      </p:sp>
      <p:sp>
        <p:nvSpPr>
          <p:cNvPr id="15" name="TextBox 9">
            <a:extLst>
              <a:ext uri="{FF2B5EF4-FFF2-40B4-BE49-F238E27FC236}">
                <a16:creationId xmlns:a16="http://schemas.microsoft.com/office/drawing/2014/main" xmlns="" id="{9527E450-D266-4CD3-D3C6-78727513BDEE}"/>
              </a:ext>
            </a:extLst>
          </p:cNvPr>
          <p:cNvSpPr txBox="1"/>
          <p:nvPr/>
        </p:nvSpPr>
        <p:spPr>
          <a:xfrm>
            <a:off x="3518062" y="3807096"/>
            <a:ext cx="5905957" cy="307777"/>
          </a:xfrm>
          <a:prstGeom prst="rect">
            <a:avLst/>
          </a:prstGeom>
        </p:spPr>
        <p:txBody>
          <a:bodyPr wrap="square" lIns="0" tIns="0" rIns="0" bIns="0" rtlCol="0" anchor="t">
            <a:spAutoFit/>
          </a:bodyPr>
          <a:lstStyle/>
          <a:p>
            <a:pPr algn="r" defTabSz="685834" rtl="1">
              <a:defRPr/>
            </a:pPr>
            <a:r>
              <a:rPr lang="ar-SA" sz="2000" b="1" dirty="0">
                <a:solidFill>
                  <a:srgbClr val="002060"/>
                </a:solidFill>
                <a:latin typeface="Calibri" panose="020F0502020204030204" pitchFamily="34" charset="0"/>
                <a:cs typeface="Calibri" panose="020F0502020204030204" pitchFamily="34" charset="0"/>
              </a:rPr>
              <a:t> </a:t>
            </a:r>
            <a:r>
              <a:rPr lang="ar-MA" sz="2000" b="1" dirty="0">
                <a:solidFill>
                  <a:srgbClr val="002060"/>
                </a:solidFill>
                <a:latin typeface="Calibri" panose="020F0502020204030204" pitchFamily="34" charset="0"/>
                <a:cs typeface="Calibri" panose="020F0502020204030204" pitchFamily="34" charset="0"/>
              </a:rPr>
              <a:t>أتعرف المطلوب وأنجزه</a:t>
            </a:r>
            <a:r>
              <a:rPr lang="ar-SA" sz="2000" b="1" dirty="0">
                <a:solidFill>
                  <a:srgbClr val="002060"/>
                </a:solidFill>
                <a:latin typeface="Calibri" panose="020F0502020204030204" pitchFamily="34" charset="0"/>
                <a:cs typeface="Calibri" panose="020F0502020204030204" pitchFamily="34" charset="0"/>
              </a:rPr>
              <a:t>:</a:t>
            </a:r>
            <a:r>
              <a:rPr lang="ar-MA" sz="2000" b="1" dirty="0">
                <a:solidFill>
                  <a:srgbClr val="002060"/>
                </a:solidFill>
                <a:latin typeface="Calibri" panose="020F0502020204030204" pitchFamily="34" charset="0"/>
                <a:cs typeface="Calibri" panose="020F0502020204030204" pitchFamily="34" charset="0"/>
              </a:rPr>
              <a:t> </a:t>
            </a:r>
            <a:r>
              <a:rPr lang="ar-MA" sz="2000" b="1" dirty="0" smtClean="0">
                <a:solidFill>
                  <a:srgbClr val="002060"/>
                </a:solidFill>
                <a:latin typeface="Calibri" panose="020F0502020204030204" pitchFamily="34" charset="0"/>
                <a:cs typeface="Calibri" panose="020F0502020204030204" pitchFamily="34" charset="0"/>
              </a:rPr>
              <a:t>أسئلة الفهم - إ</a:t>
            </a:r>
            <a:r>
              <a:rPr lang="ar-SA" sz="2000" b="1" dirty="0" smtClean="0">
                <a:solidFill>
                  <a:srgbClr val="0E2841">
                    <a:lumMod val="75000"/>
                    <a:lumOff val="25000"/>
                  </a:srgbClr>
                </a:solidFill>
                <a:latin typeface="Calibri" panose="020F0502020204030204" pitchFamily="34" charset="0"/>
                <a:cs typeface="Calibri" panose="020F0502020204030204" pitchFamily="34" charset="0"/>
              </a:rPr>
              <a:t>نتاج تعابير</a:t>
            </a:r>
            <a:endParaRPr lang="ar-MA" sz="2000" b="1" dirty="0">
              <a:solidFill>
                <a:srgbClr val="0E2841">
                  <a:lumMod val="75000"/>
                  <a:lumOff val="25000"/>
                </a:srgbClr>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xmlns="" id="{C974CFC9-7549-6319-3416-BCCC3C02A93D}"/>
              </a:ext>
            </a:extLst>
          </p:cNvPr>
          <p:cNvSpPr/>
          <p:nvPr/>
        </p:nvSpPr>
        <p:spPr>
          <a:xfrm>
            <a:off x="2353998" y="2071997"/>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10 دقائق</a:t>
            </a:r>
            <a:endParaRPr lang="en-US" sz="1867" b="1" dirty="0">
              <a:solidFill>
                <a:srgbClr val="156082"/>
              </a:solidFill>
              <a:latin typeface="Poppins ExtraBold" panose="020B0604020202020204" charset="0"/>
              <a:cs typeface="Poppins ExtraBold" panose="020B0604020202020204" charset="0"/>
            </a:endParaRPr>
          </a:p>
        </p:txBody>
      </p:sp>
      <p:sp>
        <p:nvSpPr>
          <p:cNvPr id="19" name="Rectangle 18">
            <a:extLst>
              <a:ext uri="{FF2B5EF4-FFF2-40B4-BE49-F238E27FC236}">
                <a16:creationId xmlns:a16="http://schemas.microsoft.com/office/drawing/2014/main" xmlns="" id="{FE362E07-9A26-78EA-5AD6-E5730D2D60BA}"/>
              </a:ext>
            </a:extLst>
          </p:cNvPr>
          <p:cNvSpPr/>
          <p:nvPr/>
        </p:nvSpPr>
        <p:spPr>
          <a:xfrm>
            <a:off x="2353997" y="3890289"/>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SA" sz="1867" b="1" dirty="0">
                <a:solidFill>
                  <a:srgbClr val="156082"/>
                </a:solidFill>
                <a:latin typeface="Poppins ExtraBold" panose="020B0604020202020204" charset="0"/>
              </a:rPr>
              <a:t>20</a:t>
            </a:r>
            <a:r>
              <a:rPr lang="ar-MA" sz="1867" b="1" dirty="0">
                <a:solidFill>
                  <a:srgbClr val="156082"/>
                </a:solidFill>
                <a:latin typeface="Poppins ExtraBold" panose="020B0604020202020204" charset="0"/>
              </a:rPr>
              <a:t> دقيقة</a:t>
            </a:r>
            <a:endParaRPr lang="en-US" sz="1867" b="1" dirty="0">
              <a:solidFill>
                <a:srgbClr val="156082"/>
              </a:solidFill>
              <a:latin typeface="Poppins ExtraBold" panose="020B0604020202020204" charset="0"/>
              <a:cs typeface="Poppins ExtraBold" panose="020B0604020202020204" charset="0"/>
            </a:endParaRPr>
          </a:p>
        </p:txBody>
      </p:sp>
      <p:sp>
        <p:nvSpPr>
          <p:cNvPr id="20" name="Rectangle 19">
            <a:extLst>
              <a:ext uri="{FF2B5EF4-FFF2-40B4-BE49-F238E27FC236}">
                <a16:creationId xmlns:a16="http://schemas.microsoft.com/office/drawing/2014/main" xmlns="" id="{41C1778D-2CC0-689B-A327-1AFB787BA2AE}"/>
              </a:ext>
            </a:extLst>
          </p:cNvPr>
          <p:cNvSpPr/>
          <p:nvPr/>
        </p:nvSpPr>
        <p:spPr>
          <a:xfrm>
            <a:off x="2353996" y="4832064"/>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10 </a:t>
            </a:r>
            <a:r>
              <a:rPr lang="ar-MA" sz="1867" b="1" dirty="0">
                <a:solidFill>
                  <a:srgbClr val="156082"/>
                </a:solidFill>
                <a:latin typeface="Poppins ExtraBold" panose="020B0604020202020204" charset="0"/>
              </a:rPr>
              <a:t>دقائق</a:t>
            </a:r>
            <a:endParaRPr lang="en-US" sz="1867" b="1" dirty="0">
              <a:solidFill>
                <a:srgbClr val="156082"/>
              </a:solidFill>
              <a:latin typeface="Poppins ExtraBold" panose="020B0604020202020204" charset="0"/>
              <a:cs typeface="Poppins ExtraBold" panose="020B0604020202020204" charset="0"/>
            </a:endParaRPr>
          </a:p>
        </p:txBody>
      </p:sp>
      <p:sp>
        <p:nvSpPr>
          <p:cNvPr id="21" name="ZoneTexte 19">
            <a:extLst>
              <a:ext uri="{FF2B5EF4-FFF2-40B4-BE49-F238E27FC236}">
                <a16:creationId xmlns:a16="http://schemas.microsoft.com/office/drawing/2014/main" xmlns="" id="{693BEE76-7478-BBBC-93A3-B634D8C38D38}"/>
              </a:ext>
            </a:extLst>
          </p:cNvPr>
          <p:cNvSpPr txBox="1"/>
          <p:nvPr/>
        </p:nvSpPr>
        <p:spPr>
          <a:xfrm>
            <a:off x="2305781" y="2864416"/>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ar-SA" dirty="0"/>
              <a:t>10</a:t>
            </a:r>
            <a:r>
              <a:rPr lang="ar-MA" dirty="0"/>
              <a:t> دقيقة</a:t>
            </a:r>
            <a:endParaRPr lang="fr-FR" dirty="0"/>
          </a:p>
        </p:txBody>
      </p:sp>
      <p:sp>
        <p:nvSpPr>
          <p:cNvPr id="6" name="Flowchart: Alternate Process 38">
            <a:extLst>
              <a:ext uri="{FF2B5EF4-FFF2-40B4-BE49-F238E27FC236}">
                <a16:creationId xmlns:a16="http://schemas.microsoft.com/office/drawing/2014/main" xmlns="" id="{E3FADA04-2B92-DD0A-A92F-B8089BF18EEB}"/>
              </a:ext>
            </a:extLst>
          </p:cNvPr>
          <p:cNvSpPr/>
          <p:nvPr/>
        </p:nvSpPr>
        <p:spPr>
          <a:xfrm>
            <a:off x="1680311" y="5395477"/>
            <a:ext cx="7948145"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7" name="Oval 60">
            <a:extLst>
              <a:ext uri="{FF2B5EF4-FFF2-40B4-BE49-F238E27FC236}">
                <a16:creationId xmlns:a16="http://schemas.microsoft.com/office/drawing/2014/main" xmlns="" id="{2457D518-EDD7-DF8A-6653-7B9D24A72E68}"/>
              </a:ext>
            </a:extLst>
          </p:cNvPr>
          <p:cNvSpPr>
            <a:spLocks noChangeAspect="1"/>
          </p:cNvSpPr>
          <p:nvPr/>
        </p:nvSpPr>
        <p:spPr>
          <a:xfrm>
            <a:off x="9634684" y="5395477"/>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SA" sz="2133" b="1" dirty="0">
                <a:solidFill>
                  <a:prstClr val="white"/>
                </a:solidFill>
                <a:latin typeface="Calibri"/>
              </a:rPr>
              <a:t>5</a:t>
            </a:r>
            <a:endParaRPr lang="fr-MA" sz="2133" b="1" dirty="0">
              <a:solidFill>
                <a:prstClr val="white"/>
              </a:solidFill>
              <a:latin typeface="Calibri"/>
            </a:endParaRPr>
          </a:p>
        </p:txBody>
      </p:sp>
      <p:sp>
        <p:nvSpPr>
          <p:cNvPr id="8" name="TextBox 9">
            <a:extLst>
              <a:ext uri="{FF2B5EF4-FFF2-40B4-BE49-F238E27FC236}">
                <a16:creationId xmlns:a16="http://schemas.microsoft.com/office/drawing/2014/main" xmlns="" id="{A97CC9BE-DD44-E472-D6DC-DFAB46DE06C5}"/>
              </a:ext>
            </a:extLst>
          </p:cNvPr>
          <p:cNvSpPr txBox="1"/>
          <p:nvPr/>
        </p:nvSpPr>
        <p:spPr>
          <a:xfrm>
            <a:off x="5481573" y="5430076"/>
            <a:ext cx="3922174" cy="337015"/>
          </a:xfrm>
          <a:prstGeom prst="rect">
            <a:avLst/>
          </a:prstGeom>
        </p:spPr>
        <p:txBody>
          <a:bodyPr wrap="square" lIns="0" tIns="0" rIns="0" bIns="0" rtlCol="0" anchor="t">
            <a:spAutoFit/>
          </a:bodyPr>
          <a:lstStyle/>
          <a:p>
            <a:pPr algn="r" defTabSz="457212" rtl="1">
              <a:lnSpc>
                <a:spcPts val="2799"/>
              </a:lnSpc>
              <a:defRPr/>
            </a:pPr>
            <a:r>
              <a:rPr lang="ar-MA" altLang="fr-FR" sz="2000" b="1" dirty="0">
                <a:solidFill>
                  <a:srgbClr val="002060"/>
                </a:solidFill>
                <a:latin typeface="Calibri" panose="020F0502020204030204" pitchFamily="34" charset="0"/>
                <a:cs typeface="Calibri" panose="020F0502020204030204" pitchFamily="34" charset="0"/>
              </a:rPr>
              <a:t>اختتام</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 – تغذية راجعة.</a:t>
            </a:r>
            <a:r>
              <a:rPr lang="fr-MA" altLang="fr-FR" sz="2000" b="1" dirty="0">
                <a:solidFill>
                  <a:srgbClr val="0E2841"/>
                </a:solidFill>
                <a:ea typeface="Arial Unicode MS" pitchFamily="34" charset="-128"/>
              </a:rPr>
              <a:t>			</a:t>
            </a:r>
            <a:endParaRPr lang="fr-FR" sz="2000" b="1" dirty="0">
              <a:solidFill>
                <a:srgbClr val="0E2841"/>
              </a:solidFill>
            </a:endParaRPr>
          </a:p>
        </p:txBody>
      </p:sp>
      <p:sp>
        <p:nvSpPr>
          <p:cNvPr id="9" name="Rectangle 8">
            <a:extLst>
              <a:ext uri="{FF2B5EF4-FFF2-40B4-BE49-F238E27FC236}">
                <a16:creationId xmlns:a16="http://schemas.microsoft.com/office/drawing/2014/main" xmlns="" id="{37564B55-AA90-8690-B8F8-04386B3C71C9}"/>
              </a:ext>
            </a:extLst>
          </p:cNvPr>
          <p:cNvSpPr/>
          <p:nvPr/>
        </p:nvSpPr>
        <p:spPr>
          <a:xfrm>
            <a:off x="2394180" y="5563320"/>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05 دقائق</a:t>
            </a:r>
            <a:endParaRPr lang="en-US" sz="1867" b="1" dirty="0">
              <a:solidFill>
                <a:srgbClr val="156082"/>
              </a:solidFill>
              <a:latin typeface="Poppins ExtraBold" panose="020B0604020202020204" charset="0"/>
              <a:cs typeface="Poppins ExtraBold" panose="020B0604020202020204" charset="0"/>
            </a:endParaRPr>
          </a:p>
        </p:txBody>
      </p:sp>
      <p:sp>
        <p:nvSpPr>
          <p:cNvPr id="10" name="Oval 10">
            <a:extLst>
              <a:ext uri="{FF2B5EF4-FFF2-40B4-BE49-F238E27FC236}">
                <a16:creationId xmlns:a16="http://schemas.microsoft.com/office/drawing/2014/main" xmlns="" id="{3EDA76C0-3AC8-A9D4-67FB-E660BB919831}"/>
              </a:ext>
            </a:extLst>
          </p:cNvPr>
          <p:cNvSpPr/>
          <p:nvPr/>
        </p:nvSpPr>
        <p:spPr>
          <a:xfrm>
            <a:off x="1727811" y="5402845"/>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a:solidFill>
                <a:srgbClr val="0E2841"/>
              </a:solidFill>
            </a:endParaRPr>
          </a:p>
        </p:txBody>
      </p:sp>
    </p:spTree>
    <p:extLst>
      <p:ext uri="{BB962C8B-B14F-4D97-AF65-F5344CB8AC3E}">
        <p14:creationId xmlns:p14="http://schemas.microsoft.com/office/powerpoint/2010/main" val="1876882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 xmlns:a16="http://schemas.microsoft.com/office/drawing/2014/main" id="{C04BEE4D-7472-3D1F-28CE-C1038D4C6B99}"/>
              </a:ext>
            </a:extLst>
          </p:cNvPr>
          <p:cNvSpPr txBox="1"/>
          <p:nvPr/>
        </p:nvSpPr>
        <p:spPr>
          <a:xfrm>
            <a:off x="5877453" y="2008346"/>
            <a:ext cx="4754879" cy="303743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800" b="1" kern="0" dirty="0">
                <a:solidFill>
                  <a:schemeClr val="accent2"/>
                </a:solidFill>
                <a:latin typeface="Calibri"/>
                <a:ea typeface="Calibri"/>
                <a:cs typeface="Calibri"/>
                <a:sym typeface="Calibri"/>
              </a:rPr>
              <a:t>أ- نشاط اعتيادي</a:t>
            </a:r>
            <a:endParaRPr lang="ar-MA" sz="4800" b="1" kern="0" dirty="0">
              <a:solidFill>
                <a:schemeClr val="accent2"/>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MA" sz="4800" b="1" kern="0" dirty="0" smtClean="0">
                <a:solidFill>
                  <a:srgbClr val="44546A"/>
                </a:solidFill>
                <a:latin typeface="Calibri"/>
                <a:ea typeface="Calibri"/>
                <a:cs typeface="Calibri"/>
              </a:rPr>
              <a:t>4 دقائق </a:t>
            </a:r>
            <a:endParaRPr lang="fr-FR" sz="4800" b="1" kern="0" dirty="0">
              <a:solidFill>
                <a:srgbClr val="44546A"/>
              </a:solidFill>
              <a:latin typeface="Calibri"/>
              <a:ea typeface="Calibri"/>
              <a:cs typeface="Calibri"/>
            </a:endParaRPr>
          </a:p>
        </p:txBody>
      </p:sp>
      <p:pic>
        <p:nvPicPr>
          <p:cNvPr id="12" name="Image 11">
            <a:extLst>
              <a:ext uri="{FF2B5EF4-FFF2-40B4-BE49-F238E27FC236}">
                <a16:creationId xmlns=""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 xmlns:a16="http://schemas.microsoft.com/office/drawing/2014/main" id="{5D56DD50-132E-0E00-E306-AAC21A10CA4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3501417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sp>
        <p:nvSpPr>
          <p:cNvPr id="274" name="Google Shape;274;p6"/>
          <p:cNvSpPr txBox="1"/>
          <p:nvPr/>
        </p:nvSpPr>
        <p:spPr>
          <a:xfrm>
            <a:off x="967646" y="145608"/>
            <a:ext cx="10256707" cy="256096"/>
          </a:xfrm>
          <a:prstGeom prst="rect">
            <a:avLst/>
          </a:prstGeom>
          <a:noFill/>
          <a:ln>
            <a:noFill/>
          </a:ln>
        </p:spPr>
        <p:txBody>
          <a:bodyPr spcFirstLastPara="1" wrap="square" lIns="0" tIns="0" rIns="0" bIns="0" anchor="t" anchorCtr="0">
            <a:spAutoFit/>
          </a:bodyPr>
          <a:lstStyle/>
          <a:p>
            <a:pPr lvl="0" algn="r" rtl="1">
              <a:lnSpc>
                <a:spcPct val="103750"/>
              </a:lnSpc>
              <a:buClr>
                <a:srgbClr val="757070"/>
              </a:buClr>
              <a:buSzPts val="2000"/>
              <a:defRPr/>
            </a:pPr>
            <a:r>
              <a:rPr lang="ar-MA" sz="1600" b="1" dirty="0">
                <a:solidFill>
                  <a:srgbClr val="757070"/>
                </a:solidFill>
                <a:ea typeface="Calibri"/>
                <a:cs typeface="Calibri"/>
                <a:sym typeface="Calibri"/>
              </a:rPr>
              <a:t>النشاط الاعتيادي : سنبدأ حصتنا بترتيب كلمات </a:t>
            </a:r>
            <a:r>
              <a:rPr lang="ar-MA" sz="1600" b="1" dirty="0" smtClean="0">
                <a:solidFill>
                  <a:srgbClr val="757070"/>
                </a:solidFill>
                <a:ea typeface="Calibri"/>
                <a:cs typeface="Calibri"/>
                <a:sym typeface="Calibri"/>
              </a:rPr>
              <a:t>الحكمة</a:t>
            </a:r>
            <a:r>
              <a:rPr lang="ar-MA" sz="1600" b="1" dirty="0">
                <a:solidFill>
                  <a:srgbClr val="757070"/>
                </a:solidFill>
                <a:ea typeface="Calibri"/>
                <a:cs typeface="Calibri"/>
                <a:sym typeface="Calibri"/>
              </a:rPr>
              <a:t>، ومن استطاع منكم ترتيبها في أقل من دقيقتين  يلقب ب </a:t>
            </a:r>
            <a:r>
              <a:rPr lang="ar-MA" sz="1600" b="1" u="sng" dirty="0">
                <a:solidFill>
                  <a:srgbClr val="757070"/>
                </a:solidFill>
                <a:effectLst>
                  <a:outerShdw blurRad="38100" dist="38100" dir="2700000" algn="tl">
                    <a:srgbClr val="000000">
                      <a:alpha val="43137"/>
                    </a:srgbClr>
                  </a:outerShdw>
                </a:effectLst>
                <a:ea typeface="Calibri"/>
                <a:cs typeface="Calibri"/>
                <a:sym typeface="Calibri"/>
              </a:rPr>
              <a:t>« حكيم الحصة».</a:t>
            </a:r>
            <a:endParaRPr lang="ar-MA" sz="1600" dirty="0">
              <a:solidFill>
                <a:srgbClr val="FF0000"/>
              </a:solidFill>
            </a:endParaRPr>
          </a:p>
        </p:txBody>
      </p:sp>
      <p:pic>
        <p:nvPicPr>
          <p:cNvPr id="275" name="Google Shape;275;p6"/>
          <p:cNvPicPr preferRelativeResize="0"/>
          <p:nvPr/>
        </p:nvPicPr>
        <p:blipFill rotWithShape="1">
          <a:blip r:embed="rId3">
            <a:alphaModFix/>
          </a:blip>
          <a:srcRect/>
          <a:stretch/>
        </p:blipFill>
        <p:spPr>
          <a:xfrm>
            <a:off x="4426446" y="1342904"/>
            <a:ext cx="3312000" cy="3312000"/>
          </a:xfrm>
          <a:prstGeom prst="rect">
            <a:avLst/>
          </a:prstGeom>
          <a:noFill/>
          <a:ln>
            <a:noFill/>
          </a:ln>
        </p:spPr>
      </p:pic>
      <p:sp>
        <p:nvSpPr>
          <p:cNvPr id="276" name="Google Shape;276;p6"/>
          <p:cNvSpPr txBox="1"/>
          <p:nvPr/>
        </p:nvSpPr>
        <p:spPr>
          <a:xfrm>
            <a:off x="0" y="793532"/>
            <a:ext cx="11638722" cy="584735"/>
          </a:xfrm>
          <a:prstGeom prst="rect">
            <a:avLst/>
          </a:prstGeom>
          <a:noFill/>
          <a:ln>
            <a:noFill/>
          </a:ln>
        </p:spPr>
        <p:txBody>
          <a:bodyPr spcFirstLastPara="1" wrap="square" lIns="91425" tIns="45700" rIns="91425" bIns="45700" anchor="t" anchorCtr="0">
            <a:spAutoFit/>
          </a:bodyPr>
          <a:lstStyle/>
          <a:p>
            <a:pPr algn="r" rtl="1">
              <a:defRPr/>
            </a:pPr>
            <a:r>
              <a:rPr lang="ar-MA" sz="3200" b="1" dirty="0" smtClean="0">
                <a:solidFill>
                  <a:prstClr val="black"/>
                </a:solidFill>
                <a:ea typeface="Calibri"/>
                <a:cs typeface="Calibri"/>
                <a:sym typeface="Calibri"/>
              </a:rPr>
              <a:t>رتّبْ كلماتِ الحكمةِ:</a:t>
            </a:r>
          </a:p>
        </p:txBody>
      </p:sp>
      <p:pic>
        <p:nvPicPr>
          <p:cNvPr id="277" name="Google Shape;277;p6" descr="Lever la main - Icônes mains et gestes gratuites"/>
          <p:cNvPicPr preferRelativeResize="0"/>
          <p:nvPr/>
        </p:nvPicPr>
        <p:blipFill rotWithShape="1">
          <a:blip r:embed="rId4">
            <a:alphaModFix/>
          </a:blip>
          <a:srcRect/>
          <a:stretch/>
        </p:blipFill>
        <p:spPr>
          <a:xfrm>
            <a:off x="-119028" y="34992"/>
            <a:ext cx="735012" cy="733425"/>
          </a:xfrm>
          <a:prstGeom prst="rect">
            <a:avLst/>
          </a:prstGeom>
          <a:noFill/>
          <a:ln>
            <a:noFill/>
          </a:ln>
        </p:spPr>
      </p:pic>
      <p:pic>
        <p:nvPicPr>
          <p:cNvPr id="3" name="Picture 2" descr="Image générée">
            <a:extLst>
              <a:ext uri="{FF2B5EF4-FFF2-40B4-BE49-F238E27FC236}">
                <a16:creationId xmlns:a16="http://schemas.microsoft.com/office/drawing/2014/main" xmlns="" id="{2C3D16F6-84F4-A124-9FB9-9BFA10F404B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xmlns=""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12" name="Étoile à 6 branches 11"/>
          <p:cNvSpPr/>
          <p:nvPr/>
        </p:nvSpPr>
        <p:spPr>
          <a:xfrm>
            <a:off x="5411754" y="4654904"/>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بِخُطْوَةٍ</a:t>
            </a:r>
            <a:endParaRPr lang="fr-FR" dirty="0">
              <a:solidFill>
                <a:srgbClr val="FF0000"/>
              </a:solidFill>
            </a:endParaRPr>
          </a:p>
        </p:txBody>
      </p:sp>
      <p:sp>
        <p:nvSpPr>
          <p:cNvPr id="13" name="Étoile à 6 branches 12"/>
          <p:cNvSpPr/>
          <p:nvPr/>
        </p:nvSpPr>
        <p:spPr>
          <a:xfrm>
            <a:off x="1882096" y="3685501"/>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تَبدَأُ </a:t>
            </a:r>
            <a:endParaRPr lang="fr-FR" dirty="0">
              <a:solidFill>
                <a:srgbClr val="FF0000"/>
              </a:solidFill>
            </a:endParaRPr>
          </a:p>
        </p:txBody>
      </p:sp>
      <p:sp>
        <p:nvSpPr>
          <p:cNvPr id="15" name="Étoile à 6 branches 14"/>
          <p:cNvSpPr/>
          <p:nvPr/>
        </p:nvSpPr>
        <p:spPr>
          <a:xfrm>
            <a:off x="8139304" y="1406431"/>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الأَلْفِ </a:t>
            </a:r>
            <a:endParaRPr lang="fr-FR" dirty="0">
              <a:solidFill>
                <a:srgbClr val="FF0000"/>
              </a:solidFill>
            </a:endParaRPr>
          </a:p>
        </p:txBody>
      </p:sp>
      <p:sp>
        <p:nvSpPr>
          <p:cNvPr id="19" name="Étoile à 6 branches 18"/>
          <p:cNvSpPr/>
          <p:nvPr/>
        </p:nvSpPr>
        <p:spPr>
          <a:xfrm>
            <a:off x="1882096" y="1625712"/>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مِيلٍ </a:t>
            </a:r>
            <a:endParaRPr lang="fr-FR" dirty="0">
              <a:solidFill>
                <a:srgbClr val="FF0000"/>
              </a:solidFill>
            </a:endParaRPr>
          </a:p>
        </p:txBody>
      </p:sp>
      <p:sp>
        <p:nvSpPr>
          <p:cNvPr id="20" name="Étoile à 6 branches 19"/>
          <p:cNvSpPr/>
          <p:nvPr/>
        </p:nvSpPr>
        <p:spPr>
          <a:xfrm>
            <a:off x="8225334" y="3685500"/>
            <a:ext cx="1943508" cy="1373193"/>
          </a:xfrm>
          <a:prstGeom prst="star6">
            <a:avLst/>
          </a:prstGeom>
          <a:solidFill>
            <a:schemeClr val="accent6"/>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FF00"/>
                </a:solidFill>
                <a:ea typeface="Calibri"/>
                <a:cs typeface="Calibri"/>
                <a:sym typeface="Calibri"/>
              </a:rPr>
              <a:t>مَسافَةُ </a:t>
            </a:r>
            <a:endParaRPr lang="fr-FR" dirty="0">
              <a:solidFill>
                <a:srgbClr val="FFFF00"/>
              </a:solidFill>
            </a:endParaRPr>
          </a:p>
        </p:txBody>
      </p:sp>
      <p:sp>
        <p:nvSpPr>
          <p:cNvPr id="16" name="Google Shape;274;p6"/>
          <p:cNvSpPr txBox="1"/>
          <p:nvPr/>
        </p:nvSpPr>
        <p:spPr>
          <a:xfrm>
            <a:off x="1582908" y="481737"/>
            <a:ext cx="9601200" cy="221599"/>
          </a:xfrm>
          <a:prstGeom prst="rect">
            <a:avLst/>
          </a:prstGeom>
          <a:noFill/>
          <a:ln>
            <a:noFill/>
          </a:ln>
        </p:spPr>
        <p:txBody>
          <a:bodyPr spcFirstLastPara="1" wrap="square" lIns="0" tIns="0" rIns="0" bIns="0" anchor="t" anchorCtr="0">
            <a:spAutoFit/>
          </a:bodyPr>
          <a:lstStyle/>
          <a:p>
            <a:pPr algn="r">
              <a:lnSpc>
                <a:spcPct val="90000"/>
              </a:lnSpc>
              <a:buClr>
                <a:srgbClr val="AEABAB"/>
              </a:buClr>
              <a:buSzPts val="1400"/>
              <a:buFont typeface="Arial"/>
              <a:buNone/>
              <a:defRPr/>
            </a:pPr>
            <a:r>
              <a:rPr lang="ar-MA" sz="1600" i="1" dirty="0">
                <a:solidFill>
                  <a:srgbClr val="AEABAB"/>
                </a:solidFill>
                <a:ea typeface="Calibri"/>
                <a:cs typeface="Calibri"/>
                <a:sym typeface="Calibri"/>
              </a:rPr>
              <a:t>يقرأ المدرس </a:t>
            </a:r>
            <a:r>
              <a:rPr lang="ar-MA" sz="1600" i="1" dirty="0" smtClean="0">
                <a:solidFill>
                  <a:srgbClr val="AEABAB"/>
                </a:solidFill>
                <a:ea typeface="Calibri"/>
                <a:cs typeface="Calibri"/>
                <a:sym typeface="Calibri"/>
              </a:rPr>
              <a:t>كلمات الحكمة، وبعد ذلك يدعو المتعلمين إلى إعادة ترتيب هذه الكلمات في دقيقتين، ثم يستمع  بعد ذلك إلى </a:t>
            </a:r>
            <a:r>
              <a:rPr lang="ar-MA" sz="1600" i="1">
                <a:solidFill>
                  <a:srgbClr val="AEABAB"/>
                </a:solidFill>
                <a:ea typeface="Calibri"/>
                <a:cs typeface="Calibri"/>
                <a:sym typeface="Calibri"/>
              </a:rPr>
              <a:t>إجابات </a:t>
            </a:r>
            <a:r>
              <a:rPr lang="ar-MA" sz="1600" i="1" smtClean="0">
                <a:solidFill>
                  <a:srgbClr val="AEABAB"/>
                </a:solidFill>
                <a:ea typeface="Calibri"/>
                <a:cs typeface="Calibri"/>
                <a:sym typeface="Calibri"/>
              </a:rPr>
              <a:t>بعضهم.</a:t>
            </a:r>
            <a:endParaRPr sz="2000" dirty="0">
              <a:solidFill>
                <a:prstClr val="black"/>
              </a:solidFill>
            </a:endParaRPr>
          </a:p>
        </p:txBody>
      </p:sp>
    </p:spTree>
    <p:extLst>
      <p:ext uri="{BB962C8B-B14F-4D97-AF65-F5344CB8AC3E}">
        <p14:creationId xmlns:p14="http://schemas.microsoft.com/office/powerpoint/2010/main" val="1683158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10D3CB42-B265-3F33-D184-047505C746D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pic>
        <p:nvPicPr>
          <p:cNvPr id="3" name="Picture 2" descr="Image générée">
            <a:extLst>
              <a:ext uri="{FF2B5EF4-FFF2-40B4-BE49-F238E27FC236}">
                <a16:creationId xmlns:a16="http://schemas.microsoft.com/office/drawing/2014/main" xmlns=""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2534393" y="128772"/>
            <a:ext cx="8645525" cy="380385"/>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buFont typeface="Arial"/>
              <a:buNone/>
              <a:defRPr/>
            </a:pPr>
            <a:r>
              <a:rPr lang="ar-MA" b="1" dirty="0">
                <a:solidFill>
                  <a:srgbClr val="757070"/>
                </a:solidFill>
                <a:ea typeface="Calibri"/>
                <a:cs typeface="Calibri"/>
                <a:sym typeface="Calibri"/>
              </a:rPr>
              <a:t>بعد سماع إجاباتكم، الحل هو</a:t>
            </a:r>
            <a:r>
              <a:rPr lang="ar-MA" b="1" dirty="0" smtClean="0">
                <a:solidFill>
                  <a:srgbClr val="757070"/>
                </a:solidFill>
                <a:ea typeface="Calibri"/>
                <a:cs typeface="Calibri"/>
                <a:sym typeface="Calibri"/>
              </a:rPr>
              <a:t>: مسافة الالف ميل تبدأ بخطوة</a:t>
            </a:r>
            <a:endParaRPr b="1" dirty="0">
              <a:solidFill>
                <a:srgbClr val="757070"/>
              </a:solidFill>
              <a:ea typeface="Calibri"/>
              <a:cs typeface="Calibri"/>
              <a:sym typeface="Calibri"/>
            </a:endParaRPr>
          </a:p>
        </p:txBody>
      </p:sp>
      <p:sp>
        <p:nvSpPr>
          <p:cNvPr id="283" name="Google Shape;283;p7"/>
          <p:cNvSpPr txBox="1"/>
          <p:nvPr/>
        </p:nvSpPr>
        <p:spPr>
          <a:xfrm>
            <a:off x="670681" y="493908"/>
            <a:ext cx="10509237" cy="492443"/>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lang="ar-MA" sz="1600" dirty="0">
                <a:solidFill>
                  <a:srgbClr val="AEABAB"/>
                </a:solidFill>
                <a:effectLst>
                  <a:outerShdw blurRad="38100" dist="38100" dir="2700000" algn="tl">
                    <a:srgbClr val="000000">
                      <a:alpha val="43137"/>
                    </a:srgbClr>
                  </a:outerShdw>
                </a:effectLst>
                <a:ea typeface="Calibri"/>
                <a:cs typeface="Calibri"/>
                <a:sym typeface="Calibri"/>
              </a:rPr>
              <a:t>ينوه</a:t>
            </a:r>
            <a:r>
              <a:rPr lang="ar-MA" sz="1600" dirty="0">
                <a:solidFill>
                  <a:srgbClr val="AEABAB"/>
                </a:solidFill>
                <a:ea typeface="Calibri"/>
                <a:cs typeface="Calibri"/>
                <a:sym typeface="Calibri"/>
              </a:rPr>
              <a:t> المدرس بعمل التلاميذ، ويقدم لقب» </a:t>
            </a:r>
            <a:r>
              <a:rPr lang="ar-MA" sz="1600" dirty="0">
                <a:solidFill>
                  <a:srgbClr val="AEABAB"/>
                </a:solidFill>
                <a:effectLst>
                  <a:outerShdw blurRad="38100" dist="38100" dir="2700000" algn="tl">
                    <a:srgbClr val="000000">
                      <a:alpha val="43137"/>
                    </a:srgbClr>
                  </a:outerShdw>
                </a:effectLst>
                <a:ea typeface="Calibri"/>
                <a:cs typeface="Calibri"/>
                <a:sym typeface="Calibri"/>
              </a:rPr>
              <a:t>حكيم الحصة</a:t>
            </a:r>
            <a:r>
              <a:rPr lang="ar-MA" sz="1600" dirty="0">
                <a:solidFill>
                  <a:srgbClr val="AEABAB"/>
                </a:solidFill>
                <a:ea typeface="Calibri"/>
                <a:cs typeface="Calibri"/>
                <a:sym typeface="Calibri"/>
              </a:rPr>
              <a:t> " للتلميذ الذي توصل إلى الحل في أقل من دقيقتين. ويطلب من بعض التلاميذ ، </a:t>
            </a:r>
            <a:r>
              <a:rPr lang="ar-MA" sz="1600" dirty="0">
                <a:solidFill>
                  <a:srgbClr val="AEABAB"/>
                </a:solidFill>
                <a:effectLst>
                  <a:outerShdw blurRad="38100" dist="38100" dir="2700000" algn="tl">
                    <a:srgbClr val="000000">
                      <a:alpha val="43137"/>
                    </a:srgbClr>
                  </a:outerShdw>
                </a:effectLst>
                <a:ea typeface="Calibri"/>
                <a:cs typeface="Calibri"/>
                <a:sym typeface="Calibri"/>
              </a:rPr>
              <a:t>خاصة الذين لم يتوصلوا إلى تقديم أجوبة </a:t>
            </a:r>
            <a:r>
              <a:rPr lang="ar-MA" sz="1600" dirty="0">
                <a:solidFill>
                  <a:srgbClr val="AEABAB"/>
                </a:solidFill>
                <a:ea typeface="Calibri"/>
                <a:cs typeface="Calibri"/>
                <a:sym typeface="Calibri"/>
              </a:rPr>
              <a:t>صحية، </a:t>
            </a:r>
            <a:r>
              <a:rPr lang="ar-MA" sz="1600" dirty="0">
                <a:solidFill>
                  <a:srgbClr val="AEABAB"/>
                </a:solidFill>
                <a:effectLst>
                  <a:outerShdw blurRad="38100" dist="38100" dir="2700000" algn="tl">
                    <a:srgbClr val="000000">
                      <a:alpha val="43137"/>
                    </a:srgbClr>
                  </a:outerShdw>
                </a:effectLst>
                <a:ea typeface="Calibri"/>
                <a:cs typeface="Calibri"/>
                <a:sym typeface="Calibri"/>
              </a:rPr>
              <a:t>إعادة قراءة </a:t>
            </a:r>
            <a:r>
              <a:rPr lang="ar-MA" sz="1600" dirty="0">
                <a:solidFill>
                  <a:srgbClr val="AEABAB"/>
                </a:solidFill>
                <a:ea typeface="Calibri"/>
                <a:cs typeface="Calibri"/>
                <a:sym typeface="Calibri"/>
              </a:rPr>
              <a:t>الحكمة، ثم </a:t>
            </a:r>
            <a:r>
              <a:rPr lang="ar-MA" sz="1600" dirty="0">
                <a:solidFill>
                  <a:srgbClr val="AEABAB"/>
                </a:solidFill>
                <a:effectLst>
                  <a:outerShdw blurRad="38100" dist="38100" dir="2700000" algn="tl">
                    <a:srgbClr val="000000">
                      <a:alpha val="43137"/>
                    </a:srgbClr>
                  </a:outerShdw>
                </a:effectLst>
                <a:ea typeface="Calibri"/>
                <a:cs typeface="Calibri"/>
                <a:sym typeface="Calibri"/>
              </a:rPr>
              <a:t>يشرح معناها </a:t>
            </a:r>
            <a:r>
              <a:rPr lang="ar-MA" sz="1600" dirty="0">
                <a:solidFill>
                  <a:srgbClr val="AEABAB"/>
                </a:solidFill>
                <a:ea typeface="Calibri"/>
                <a:cs typeface="Calibri"/>
                <a:sym typeface="Calibri"/>
              </a:rPr>
              <a:t>ويؤكد على مكانة الجد والاجتهاد والمثابرة  في حياة الإنسان</a:t>
            </a:r>
            <a:r>
              <a:rPr lang="ar-MA" sz="1600" i="1" dirty="0" smtClean="0">
                <a:solidFill>
                  <a:srgbClr val="AEABAB"/>
                </a:solidFill>
                <a:ea typeface="Calibri"/>
                <a:cs typeface="Calibri"/>
                <a:sym typeface="Calibri"/>
              </a:rPr>
              <a:t>..</a:t>
            </a:r>
            <a:endParaRPr sz="2000" dirty="0">
              <a:solidFill>
                <a:prstClr val="black"/>
              </a:solidFill>
            </a:endParaRPr>
          </a:p>
        </p:txBody>
      </p:sp>
      <p:pic>
        <p:nvPicPr>
          <p:cNvPr id="285" name="Google Shape;285;p7"/>
          <p:cNvPicPr preferRelativeResize="0"/>
          <p:nvPr/>
        </p:nvPicPr>
        <p:blipFill rotWithShape="1">
          <a:blip r:embed="rId4">
            <a:alphaModFix/>
          </a:blip>
          <a:srcRect/>
          <a:stretch/>
        </p:blipFill>
        <p:spPr>
          <a:xfrm>
            <a:off x="-59569" y="57533"/>
            <a:ext cx="730250" cy="730250"/>
          </a:xfrm>
          <a:prstGeom prst="rect">
            <a:avLst/>
          </a:prstGeom>
          <a:noFill/>
          <a:ln>
            <a:noFill/>
          </a:ln>
        </p:spPr>
      </p:pic>
      <p:sp>
        <p:nvSpPr>
          <p:cNvPr id="4" name="Rectangle 3">
            <a:extLst>
              <a:ext uri="{FF2B5EF4-FFF2-40B4-BE49-F238E27FC236}">
                <a16:creationId xmlns:a16="http://schemas.microsoft.com/office/drawing/2014/main" xmlns=""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5" name="Parchemin horizontal 4"/>
          <p:cNvSpPr/>
          <p:nvPr/>
        </p:nvSpPr>
        <p:spPr>
          <a:xfrm>
            <a:off x="498764" y="2283032"/>
            <a:ext cx="10960923" cy="3123210"/>
          </a:xfrm>
          <a:prstGeom prst="horizontalScroll">
            <a:avLst/>
          </a:prstGeom>
          <a:solidFill>
            <a:schemeClr val="accent5">
              <a:lumMod val="20000"/>
              <a:lumOff val="80000"/>
            </a:schemeClr>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4400" b="1" dirty="0">
                <a:solidFill>
                  <a:prstClr val="black"/>
                </a:solidFill>
              </a:rPr>
              <a:t>مَسافَةُ الأَلْفِ مِيلٍ تَبدَأُ بِخُطْوَةٍ.</a:t>
            </a:r>
            <a:endParaRPr lang="fr-FR" sz="4400" b="1" dirty="0">
              <a:solidFill>
                <a:prstClr val="black"/>
              </a:solidFill>
            </a:endParaRPr>
          </a:p>
        </p:txBody>
      </p:sp>
    </p:spTree>
    <p:extLst>
      <p:ext uri="{BB962C8B-B14F-4D97-AF65-F5344CB8AC3E}">
        <p14:creationId xmlns:p14="http://schemas.microsoft.com/office/powerpoint/2010/main" val="3167785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xmlns=""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xmlns=""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xmlns=""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xmlns=""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xmlns="" id="{C04BEE4D-7472-3D1F-28CE-C1038D4C6B99}"/>
              </a:ext>
            </a:extLst>
          </p:cNvPr>
          <p:cNvSpPr txBox="1"/>
          <p:nvPr/>
        </p:nvSpPr>
        <p:spPr>
          <a:xfrm>
            <a:off x="5503488" y="2844553"/>
            <a:ext cx="5312187" cy="1609158"/>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3600" b="1" kern="0" dirty="0" smtClean="0">
                <a:solidFill>
                  <a:srgbClr val="ED7D31"/>
                </a:solidFill>
                <a:ea typeface="Calibri"/>
                <a:cs typeface="Calibri"/>
                <a:sym typeface="Calibri"/>
              </a:rPr>
              <a:t>ب</a:t>
            </a:r>
            <a:r>
              <a:rPr lang="ar-SA" sz="3600" b="1" kern="0" dirty="0" smtClean="0">
                <a:solidFill>
                  <a:srgbClr val="ED7D31"/>
                </a:solidFill>
                <a:ea typeface="Calibri"/>
                <a:cs typeface="Calibri"/>
                <a:sym typeface="Calibri"/>
              </a:rPr>
              <a:t>- </a:t>
            </a:r>
            <a:r>
              <a:rPr lang="ar-MA" sz="3600" b="1" kern="0" dirty="0" smtClean="0">
                <a:solidFill>
                  <a:srgbClr val="ED7D31"/>
                </a:solidFill>
                <a:ea typeface="Calibri"/>
                <a:cs typeface="Calibri"/>
                <a:sym typeface="Calibri"/>
              </a:rPr>
              <a:t>مراقبة إنجاز الواجبات المنزلية</a:t>
            </a:r>
            <a:endParaRPr lang="ar-MA" sz="3600" b="1" kern="0" dirty="0">
              <a:solidFill>
                <a:srgbClr val="ED7D31"/>
              </a:solidFill>
              <a:ea typeface="Calibri"/>
              <a:cs typeface="Calibri"/>
            </a:endParaRPr>
          </a:p>
          <a:p>
            <a:pPr algn="ctr" defTabSz="1219170">
              <a:lnSpc>
                <a:spcPct val="131218"/>
              </a:lnSpc>
              <a:defRPr sz="1800" b="0" i="0" u="none" strike="noStrike" kern="0" cap="none" spc="0" baseline="0">
                <a:solidFill>
                  <a:srgbClr val="000000"/>
                </a:solidFill>
                <a:uFillTx/>
              </a:defRPr>
            </a:pPr>
            <a:r>
              <a:rPr lang="ar-MA" sz="4800" b="1" kern="0" dirty="0" smtClean="0">
                <a:solidFill>
                  <a:srgbClr val="44546A"/>
                </a:solidFill>
                <a:latin typeface="Arial"/>
                <a:ea typeface="Calibri"/>
              </a:rPr>
              <a:t>4 دقائق</a:t>
            </a:r>
            <a:endParaRPr lang="fr-FR" sz="4800" b="1" kern="0" dirty="0">
              <a:solidFill>
                <a:srgbClr val="44546A"/>
              </a:solidFill>
              <a:ea typeface="Calibri"/>
              <a:cs typeface="Calibri"/>
            </a:endParaRPr>
          </a:p>
        </p:txBody>
      </p:sp>
      <p:pic>
        <p:nvPicPr>
          <p:cNvPr id="12" name="Image 11">
            <a:extLst>
              <a:ext uri="{FF2B5EF4-FFF2-40B4-BE49-F238E27FC236}">
                <a16:creationId xmlns:a16="http://schemas.microsoft.com/office/drawing/2014/main" xmlns=""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xmlns="" id="{5D56DD50-132E-0E00-E306-AAC21A10CA4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2808045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xmlns=""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b="1" kern="0" dirty="0">
                <a:solidFill>
                  <a:srgbClr val="757070"/>
                </a:solidFill>
                <a:ea typeface="Calibri"/>
                <a:cs typeface="Calibri"/>
              </a:rPr>
              <a:t>مراقبة إنجاز </a:t>
            </a:r>
            <a:r>
              <a:rPr lang="ar-MA" b="1" kern="0" dirty="0">
                <a:solidFill>
                  <a:srgbClr val="757070"/>
                </a:solidFill>
                <a:ea typeface="Calibri"/>
                <a:cs typeface="Calibri"/>
              </a:rPr>
              <a:t> التلاميذ  ل</a:t>
            </a:r>
            <a:r>
              <a:rPr lang="ar-SA" b="1" kern="0" dirty="0">
                <a:solidFill>
                  <a:srgbClr val="757070"/>
                </a:solidFill>
                <a:ea typeface="Calibri"/>
                <a:cs typeface="Calibri"/>
              </a:rPr>
              <a:t>لواجبات المنزلية</a:t>
            </a:r>
            <a:endParaRPr lang="en-US" b="1" kern="0" dirty="0">
              <a:solidFill>
                <a:srgbClr val="757070"/>
              </a:solidFill>
              <a:ea typeface="Calibri"/>
              <a:cs typeface="Calibri"/>
            </a:endParaRPr>
          </a:p>
        </p:txBody>
      </p:sp>
      <p:sp>
        <p:nvSpPr>
          <p:cNvPr id="25" name="Google Shape;1178;p113">
            <a:extLst>
              <a:ext uri="{FF2B5EF4-FFF2-40B4-BE49-F238E27FC236}">
                <a16:creationId xmlns:a16="http://schemas.microsoft.com/office/drawing/2014/main" xmlns="" id="{47418503-E934-4EF4-9A75-8FFE7AC3F906}"/>
              </a:ext>
            </a:extLst>
          </p:cNvPr>
          <p:cNvSpPr txBox="1">
            <a:spLocks/>
          </p:cNvSpPr>
          <p:nvPr/>
        </p:nvSpPr>
        <p:spPr>
          <a:xfrm>
            <a:off x="1416402" y="591061"/>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Font typeface="Arial"/>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a:t>
            </a:r>
            <a:r>
              <a:rPr lang="ar-MA" sz="1600" i="1" dirty="0" smtClean="0">
                <a:solidFill>
                  <a:srgbClr val="AFABAB"/>
                </a:solidFill>
                <a:latin typeface="Calibri" pitchFamily="34"/>
                <a:cs typeface="Calibri" pitchFamily="34"/>
              </a:rPr>
              <a:t>المدرس مدى </a:t>
            </a:r>
            <a:r>
              <a:rPr lang="ar-SA" sz="1600" i="1" dirty="0" smtClean="0">
                <a:solidFill>
                  <a:srgbClr val="AFABAB"/>
                </a:solidFill>
                <a:latin typeface="Calibri" pitchFamily="34"/>
                <a:cs typeface="Calibri" pitchFamily="34"/>
              </a:rPr>
              <a:t>إنجاز</a:t>
            </a:r>
            <a:r>
              <a:rPr lang="ar-MA" sz="1600" i="1" dirty="0" smtClean="0">
                <a:solidFill>
                  <a:srgbClr val="AFABAB"/>
                </a:solidFill>
                <a:latin typeface="Calibri" pitchFamily="34"/>
                <a:cs typeface="Calibri" pitchFamily="34"/>
              </a:rPr>
              <a:t> التلاميذ ل</a:t>
            </a:r>
            <a:r>
              <a:rPr lang="ar-SA" sz="1600" i="1" dirty="0" smtClean="0">
                <a:solidFill>
                  <a:srgbClr val="AFABAB"/>
                </a:solidFill>
                <a:latin typeface="Calibri" pitchFamily="34"/>
                <a:cs typeface="Calibri" pitchFamily="34"/>
              </a:rPr>
              <a:t>لواجبات المنزلية</a:t>
            </a:r>
            <a:r>
              <a:rPr lang="ar-MA" sz="1600" i="1" dirty="0" smtClean="0">
                <a:solidFill>
                  <a:srgbClr val="AFABAB"/>
                </a:solidFill>
                <a:latin typeface="Calibri" pitchFamily="34"/>
                <a:cs typeface="Calibri" pitchFamily="34"/>
              </a:rPr>
              <a:t>( يكفي الاستاذ بعينة من التلاميذ في كل حصة)</a:t>
            </a:r>
            <a:r>
              <a:rPr lang="ar-SA" sz="1600" i="1" dirty="0" smtClean="0">
                <a:solidFill>
                  <a:srgbClr val="AFABAB"/>
                </a:solidFill>
                <a:latin typeface="Calibri" pitchFamily="34"/>
                <a:cs typeface="Calibri" pitchFamily="34"/>
              </a:rPr>
              <a:t>.</a:t>
            </a:r>
            <a:endParaRP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a16="http://schemas.microsoft.com/office/drawing/2014/main" xmlns=""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يتعاون التلاميذ والمعلمون في ممارسة العمل الجماعي في المدرسة الابتدائية صورة  الخلفية والصورة للتنزيل المجاني - Png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304" y="1394100"/>
            <a:ext cx="8081158" cy="471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043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 xmlns:a16="http://schemas.microsoft.com/office/drawing/2014/main" id="{447D94BB-F4C9-038C-FD8A-BEF11876804B}"/>
              </a:ext>
            </a:extLst>
          </p:cNvPr>
          <p:cNvPicPr preferRelativeResize="0"/>
          <p:nvPr/>
        </p:nvPicPr>
        <p:blipFill rotWithShape="1">
          <a:blip r:embed="rId2">
            <a:alphaModFix/>
          </a:blip>
          <a:srcRect/>
          <a:stretch/>
        </p:blipFill>
        <p:spPr>
          <a:xfrm>
            <a:off x="2647031" y="2309459"/>
            <a:ext cx="1173691" cy="1173691"/>
          </a:xfrm>
          <a:prstGeom prst="rect">
            <a:avLst/>
          </a:prstGeom>
          <a:noFill/>
          <a:ln>
            <a:noFill/>
          </a:ln>
        </p:spPr>
      </p:pic>
      <p:grpSp>
        <p:nvGrpSpPr>
          <p:cNvPr id="5" name="Group 14">
            <a:extLst>
              <a:ext uri="{FF2B5EF4-FFF2-40B4-BE49-F238E27FC236}">
                <a16:creationId xmlns=""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 xmlns:a16="http://schemas.microsoft.com/office/drawing/2014/main" id="{569A8221-3C16-4C7D-0611-CD5507A83D24}"/>
              </a:ext>
            </a:extLst>
          </p:cNvPr>
          <p:cNvSpPr txBox="1"/>
          <p:nvPr/>
        </p:nvSpPr>
        <p:spPr>
          <a:xfrm>
            <a:off x="5782142" y="2634807"/>
            <a:ext cx="4754879" cy="1855893"/>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4800" b="1" kern="0" dirty="0" smtClean="0">
                <a:solidFill>
                  <a:schemeClr val="accent2"/>
                </a:solidFill>
                <a:latin typeface="Calibri"/>
                <a:ea typeface="Calibri"/>
                <a:cs typeface="Calibri"/>
                <a:sym typeface="Calibri"/>
              </a:rPr>
              <a:t>ج</a:t>
            </a:r>
            <a:r>
              <a:rPr lang="ar-SA" sz="4800" b="1" kern="0" dirty="0" smtClean="0">
                <a:solidFill>
                  <a:schemeClr val="accent2"/>
                </a:solidFill>
                <a:latin typeface="Calibri"/>
                <a:ea typeface="Calibri"/>
                <a:cs typeface="Calibri"/>
                <a:sym typeface="Calibri"/>
              </a:rPr>
              <a:t>- </a:t>
            </a:r>
            <a:r>
              <a:rPr lang="ar-SA" sz="4800" b="1" kern="0" dirty="0">
                <a:solidFill>
                  <a:schemeClr val="accent2"/>
                </a:solidFill>
                <a:latin typeface="Calibri"/>
                <a:ea typeface="Calibri"/>
                <a:cs typeface="Calibri"/>
              </a:rPr>
              <a:t>التصريح </a:t>
            </a:r>
            <a:r>
              <a:rPr lang="ar-SA" sz="4800" b="1" kern="0" dirty="0" smtClean="0">
                <a:solidFill>
                  <a:schemeClr val="accent2"/>
                </a:solidFill>
                <a:latin typeface="Calibri"/>
                <a:ea typeface="Calibri"/>
                <a:cs typeface="Calibri"/>
              </a:rPr>
              <a:t>بالأهداف</a:t>
            </a:r>
            <a:endParaRPr lang="ar-MA" sz="4800" b="1" kern="0" dirty="0" smtClean="0">
              <a:solidFill>
                <a:schemeClr val="accent2"/>
              </a:solidFill>
              <a:latin typeface="Calibri"/>
              <a:ea typeface="Calibri"/>
              <a:cs typeface="Calibri"/>
            </a:endParaRPr>
          </a:p>
          <a:p>
            <a:pPr lvl="0" algn="ctr" defTabSz="1219170">
              <a:lnSpc>
                <a:spcPct val="131218"/>
              </a:lnSpc>
              <a:defRPr sz="1800" b="0" i="0" u="none" strike="noStrike" kern="0" cap="none" spc="0" baseline="0">
                <a:solidFill>
                  <a:srgbClr val="000000"/>
                </a:solidFill>
                <a:uFillTx/>
              </a:defRPr>
            </a:pPr>
            <a:r>
              <a:rPr lang="ar-SA" sz="4800" b="1" kern="0" dirty="0" smtClean="0">
                <a:solidFill>
                  <a:schemeClr val="accent2"/>
                </a:solidFill>
                <a:latin typeface="Calibri"/>
                <a:ea typeface="Calibri"/>
                <a:cs typeface="Calibri"/>
              </a:rPr>
              <a:t> </a:t>
            </a:r>
            <a:r>
              <a:rPr kumimoji="0" lang="ar-MA" sz="4800" b="1" i="0" u="none" strike="noStrike" kern="0" cap="none" spc="0" normalizeH="0" baseline="0" noProof="0" dirty="0" smtClean="0">
                <a:ln>
                  <a:noFill/>
                </a:ln>
                <a:solidFill>
                  <a:srgbClr val="44546A"/>
                </a:solidFill>
                <a:effectLst/>
                <a:uLnTx/>
                <a:uFillTx/>
                <a:latin typeface="Calibri"/>
                <a:ea typeface="Calibri"/>
                <a:cs typeface="Calibri"/>
              </a:rPr>
              <a:t>دقيقتان</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 xmlns:a16="http://schemas.microsoft.com/office/drawing/2014/main" id="{1F9C021E-375B-53B7-4762-8E92153E8F8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309426" y="2145545"/>
            <a:ext cx="2675209" cy="2675209"/>
          </a:xfrm>
          <a:prstGeom prst="rect">
            <a:avLst/>
          </a:prstGeom>
        </p:spPr>
      </p:pic>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A4387CC0-A0EF-FB69-FFD6-2A5B1CC004C9}"/>
              </a:ext>
            </a:extLst>
          </p:cNvPr>
          <p:cNvSpPr/>
          <p:nvPr/>
        </p:nvSpPr>
        <p:spPr>
          <a:xfrm>
            <a:off x="39437" y="4007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pic>
        <p:nvPicPr>
          <p:cNvPr id="15" name="Google Shape;1208;p11">
            <a:extLst>
              <a:ext uri="{FF2B5EF4-FFF2-40B4-BE49-F238E27FC236}">
                <a16:creationId xmlns=""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2" name="Google Shape;1207;p11"/>
          <p:cNvSpPr/>
          <p:nvPr/>
        </p:nvSpPr>
        <p:spPr>
          <a:xfrm>
            <a:off x="2522669" y="2378781"/>
            <a:ext cx="7588833" cy="821619"/>
          </a:xfrm>
          <a:prstGeom prst="roundRect">
            <a:avLst>
              <a:gd name="adj" fmla="val 16667"/>
            </a:avLst>
          </a:prstGeom>
          <a:solidFill>
            <a:srgbClr val="F2F2F2"/>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3200"/>
              <a:buFont typeface="Arial"/>
              <a:buNone/>
              <a:tabLst/>
              <a:defRPr/>
            </a:pP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قِرَاءَة</a:t>
            </a:r>
            <a:r>
              <a:rPr kumimoji="0" lang="ar-SA" sz="3200" b="1" i="0" u="none" strike="noStrike" kern="0" cap="none" spc="0" normalizeH="0" baseline="0" noProof="0" dirty="0">
                <a:ln>
                  <a:noFill/>
                </a:ln>
                <a:solidFill>
                  <a:srgbClr val="106585"/>
                </a:solidFill>
                <a:effectLst/>
                <a:uLnTx/>
                <a:uFillTx/>
                <a:latin typeface="Calibri"/>
                <a:ea typeface="Calibri"/>
                <a:cs typeface="Calibri"/>
                <a:sym typeface="Calibri"/>
              </a:rPr>
              <a:t>ِ</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 </a:t>
            </a:r>
            <a:r>
              <a:rPr kumimoji="0" lang="ar-SA" sz="3200" b="1" i="0" u="none" strike="noStrike" kern="0" cap="none" spc="0" normalizeH="0" baseline="0" noProof="0" dirty="0">
                <a:ln>
                  <a:noFill/>
                </a:ln>
                <a:solidFill>
                  <a:srgbClr val="106585"/>
                </a:solidFill>
                <a:effectLst/>
                <a:uLnTx/>
                <a:uFillTx/>
                <a:latin typeface="Calibri"/>
                <a:ea typeface="Calibri"/>
                <a:cs typeface="Calibri"/>
                <a:sym typeface="Calibri"/>
              </a:rPr>
              <a:t>فِقْرةِ</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 بِطَلَاقَةٍ.</a:t>
            </a:r>
            <a:endParaRPr kumimoji="0" sz="3200" b="1" i="0" u="none" strike="noStrike" kern="0" cap="none" spc="0" normalizeH="0" baseline="0" noProof="0" dirty="0">
              <a:ln>
                <a:noFill/>
              </a:ln>
              <a:solidFill>
                <a:srgbClr val="106585"/>
              </a:solidFill>
              <a:effectLst/>
              <a:uLnTx/>
              <a:uFillTx/>
              <a:latin typeface="Calibri"/>
              <a:ea typeface="Calibri"/>
              <a:cs typeface="Calibri"/>
              <a:sym typeface="Calibri"/>
            </a:endParaRPr>
          </a:p>
        </p:txBody>
      </p:sp>
      <p:sp>
        <p:nvSpPr>
          <p:cNvPr id="13" name="Google Shape;1209;p11"/>
          <p:cNvSpPr/>
          <p:nvPr/>
        </p:nvSpPr>
        <p:spPr>
          <a:xfrm>
            <a:off x="2522669" y="3914380"/>
            <a:ext cx="7588833" cy="821619"/>
          </a:xfrm>
          <a:prstGeom prst="roundRect">
            <a:avLst>
              <a:gd name="adj" fmla="val 16667"/>
            </a:avLst>
          </a:prstGeom>
          <a:solidFill>
            <a:srgbClr val="F2F2F2"/>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3200"/>
              <a:buFont typeface="Arial"/>
              <a:buNone/>
              <a:tabLst/>
              <a:defRPr/>
            </a:pP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فَهْم</a:t>
            </a:r>
            <a:r>
              <a:rPr kumimoji="0" lang="ar-SA" sz="3200" b="1" i="0" u="none" strike="noStrike" kern="0" cap="none" spc="0" normalizeH="0" baseline="0" noProof="0" dirty="0">
                <a:ln>
                  <a:noFill/>
                </a:ln>
                <a:solidFill>
                  <a:srgbClr val="106585"/>
                </a:solidFill>
                <a:effectLst/>
                <a:uLnTx/>
                <a:uFillTx/>
                <a:latin typeface="Calibri"/>
                <a:ea typeface="Calibri"/>
                <a:cs typeface="Calibri"/>
                <a:sym typeface="Calibri"/>
              </a:rPr>
              <a:t>ِ</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 </a:t>
            </a:r>
            <a:r>
              <a:rPr kumimoji="0" lang="ar-MA" sz="3200" b="1" i="0" u="none" strike="noStrike" kern="0" cap="none" spc="0" normalizeH="0" baseline="0" noProof="0">
                <a:ln>
                  <a:noFill/>
                </a:ln>
                <a:solidFill>
                  <a:srgbClr val="106585"/>
                </a:solidFill>
                <a:effectLst/>
                <a:uLnTx/>
                <a:uFillTx/>
                <a:latin typeface="Calibri"/>
                <a:ea typeface="Calibri"/>
                <a:cs typeface="Calibri"/>
                <a:sym typeface="Calibri"/>
              </a:rPr>
              <a:t>مَعَانِي </a:t>
            </a:r>
            <a:r>
              <a:rPr kumimoji="0" lang="ar-MA" sz="3200" b="1" i="0" u="none" strike="noStrike" kern="0" cap="none" spc="0" normalizeH="0" baseline="0" noProof="0" smtClean="0">
                <a:ln>
                  <a:noFill/>
                </a:ln>
                <a:solidFill>
                  <a:srgbClr val="106585"/>
                </a:solidFill>
                <a:effectLst/>
                <a:uLnTx/>
                <a:uFillTx/>
                <a:latin typeface="Calibri"/>
                <a:ea typeface="Calibri"/>
                <a:cs typeface="Calibri"/>
                <a:sym typeface="Calibri"/>
              </a:rPr>
              <a:t>الفقرة المُبَاشِرَةِ </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a:t>
            </a:r>
            <a:endParaRPr kumimoji="0" sz="3200" b="1" i="0" u="none" strike="noStrike" kern="0" cap="none" spc="0" normalizeH="0" baseline="0" noProof="0" dirty="0">
              <a:ln>
                <a:noFill/>
              </a:ln>
              <a:solidFill>
                <a:srgbClr val="106585"/>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 xmlns:a16="http://schemas.microsoft.com/office/drawing/2014/main" id="{B39E3D8A-52D2-2064-210E-6DB6722A2577}"/>
              </a:ext>
            </a:extLst>
          </p:cNvPr>
          <p:cNvGrpSpPr/>
          <p:nvPr/>
        </p:nvGrpSpPr>
        <p:grpSpPr>
          <a:xfrm>
            <a:off x="5223539" y="1349450"/>
            <a:ext cx="6212869" cy="4702017"/>
            <a:chOff x="1641585" y="1048972"/>
            <a:chExt cx="5867403" cy="3260732"/>
          </a:xfrm>
        </p:grpSpPr>
        <p:sp>
          <p:nvSpPr>
            <p:cNvPr id="6" name="Rectangle : coins arrondis 10">
              <a:extLst>
                <a:ext uri="{FF2B5EF4-FFF2-40B4-BE49-F238E27FC236}">
                  <a16:creationId xmlns=""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 xmlns:a16="http://schemas.microsoft.com/office/drawing/2014/main" id="{E7CE5065-5221-BC2F-4F50-7E6CE30DB22A}"/>
              </a:ext>
            </a:extLst>
          </p:cNvPr>
          <p:cNvSpPr txBox="1"/>
          <p:nvPr/>
        </p:nvSpPr>
        <p:spPr>
          <a:xfrm>
            <a:off x="5603262" y="1895022"/>
            <a:ext cx="5489478" cy="3023905"/>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r>
              <a:rPr lang="fr-FR" sz="5400" b="1" kern="0" dirty="0">
                <a:solidFill>
                  <a:srgbClr val="44546A"/>
                </a:solidFill>
                <a:latin typeface="Calibri"/>
                <a:ea typeface="Calibri"/>
                <a:cs typeface="Calibri"/>
                <a:sym typeface="Calibri"/>
              </a:rPr>
              <a:t> :</a:t>
            </a:r>
            <a:r>
              <a:rPr lang="ar-SA" sz="4800" b="1" kern="0" dirty="0">
                <a:solidFill>
                  <a:srgbClr val="44546A"/>
                </a:solidFill>
                <a:latin typeface="Calibri"/>
                <a:ea typeface="Calibri"/>
                <a:cs typeface="Calibri"/>
                <a:sym typeface="Calibri"/>
              </a:rPr>
              <a:t/>
            </a:r>
            <a:br>
              <a:rPr lang="ar-SA" sz="4800" b="1" kern="0" dirty="0">
                <a:solidFill>
                  <a:srgbClr val="44546A"/>
                </a:solidFill>
                <a:latin typeface="Calibri"/>
                <a:ea typeface="Calibri"/>
                <a:cs typeface="Calibri"/>
                <a:sym typeface="Calibri"/>
              </a:rPr>
            </a:br>
            <a:r>
              <a:rPr lang="ar-MA" sz="4800" b="1" kern="0" dirty="0">
                <a:solidFill>
                  <a:schemeClr val="accent2"/>
                </a:solidFill>
                <a:latin typeface="Calibri"/>
                <a:ea typeface="Calibri"/>
                <a:cs typeface="Calibri"/>
              </a:rPr>
              <a:t>أَقْرَأُ </a:t>
            </a:r>
            <a:r>
              <a:rPr lang="ar-SA" sz="4800" b="1" kern="0" dirty="0">
                <a:solidFill>
                  <a:schemeClr val="accent2"/>
                </a:solidFill>
                <a:latin typeface="Calibri"/>
                <a:ea typeface="Calibri"/>
                <a:cs typeface="Calibri"/>
              </a:rPr>
              <a:t>الفِقْرةَ</a:t>
            </a:r>
            <a:r>
              <a:rPr lang="ar-MA" sz="4800" b="1" kern="0" dirty="0">
                <a:solidFill>
                  <a:schemeClr val="accent2"/>
                </a:solidFill>
                <a:latin typeface="Calibri"/>
                <a:ea typeface="Calibri"/>
                <a:cs typeface="Calibri"/>
              </a:rPr>
              <a:t> بِطَلَاقَةٍ</a:t>
            </a:r>
            <a:r>
              <a:rPr lang="ar-SA" sz="4800" b="1" kern="0" dirty="0">
                <a:solidFill>
                  <a:schemeClr val="accent2"/>
                </a:solidFill>
                <a:latin typeface="Calibri"/>
                <a:ea typeface="Calibri"/>
                <a:cs typeface="Calibri"/>
                <a:sym typeface="Calibri"/>
              </a:rPr>
              <a:t> </a:t>
            </a:r>
            <a:endParaRPr lang="fr-FR" sz="4800" b="1" kern="0" dirty="0">
              <a:solidFill>
                <a:schemeClr val="accent2"/>
              </a:solidFill>
              <a:latin typeface="Calibri"/>
              <a:ea typeface="Calibri"/>
              <a:cs typeface="Calibri"/>
              <a:sym typeface="Calibri"/>
            </a:endParaRPr>
          </a:p>
          <a:p>
            <a:pPr lvl="0" algn="ctr" defTabSz="1219170">
              <a:lnSpc>
                <a:spcPct val="131218"/>
              </a:lnSpc>
              <a:defRPr sz="1800" b="0" i="0" u="none" strike="noStrike" kern="0" cap="none" spc="0" baseline="0">
                <a:solidFill>
                  <a:srgbClr val="000000"/>
                </a:solidFill>
                <a:uFillTx/>
              </a:defRPr>
            </a:pPr>
            <a:r>
              <a:rPr kumimoji="0" lang="ar-MA" sz="4800" b="1" i="0" u="none" strike="noStrike" kern="0" cap="none" spc="0" normalizeH="0" baseline="0" noProof="0" dirty="0" smtClean="0">
                <a:ln>
                  <a:noFill/>
                </a:ln>
                <a:solidFill>
                  <a:srgbClr val="44546A"/>
                </a:solidFill>
                <a:effectLst/>
                <a:uLnTx/>
                <a:uFillTx/>
                <a:latin typeface="Arial"/>
                <a:ea typeface="Calibri"/>
                <a:cs typeface="Arial"/>
              </a:rPr>
              <a:t>10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2835499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33"/>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9A95A637-8C06-6AE1-6DBA-2F11BB2028C9}"/>
              </a:ext>
            </a:extLst>
          </p:cNvPr>
          <p:cNvSpPr/>
          <p:nvPr/>
        </p:nvSpPr>
        <p:spPr>
          <a:xfrm>
            <a:off x="0" y="-6643"/>
            <a:ext cx="12192000" cy="1000627"/>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5" name="Google Shape;1348;p27">
            <a:extLst>
              <a:ext uri="{FF2B5EF4-FFF2-40B4-BE49-F238E27FC236}">
                <a16:creationId xmlns="" xmlns:a16="http://schemas.microsoft.com/office/drawing/2014/main" id="{D48F5844-98B9-E665-5F8F-37C39665DE3D}"/>
              </a:ext>
            </a:extLst>
          </p:cNvPr>
          <p:cNvSpPr txBox="1">
            <a:spLocks noGrp="1"/>
          </p:cNvSpPr>
          <p:nvPr>
            <p:ph type="title" idx="4294967295"/>
          </p:nvPr>
        </p:nvSpPr>
        <p:spPr>
          <a:xfrm>
            <a:off x="371903" y="73054"/>
            <a:ext cx="11017224" cy="470617"/>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MA" sz="1800" b="1" dirty="0">
                <a:solidFill>
                  <a:schemeClr val="bg1">
                    <a:lumMod val="50000"/>
                  </a:schemeClr>
                </a:solidFill>
              </a:rPr>
              <a:t>معايير </a:t>
            </a:r>
            <a:r>
              <a:rPr lang="ar-SA" sz="1800" b="1" dirty="0">
                <a:solidFill>
                  <a:schemeClr val="bg1">
                    <a:lumMod val="50000"/>
                  </a:schemeClr>
                </a:solidFill>
              </a:rPr>
              <a:t>التقويم الذاتي للقراءة</a:t>
            </a:r>
            <a:r>
              <a:rPr lang="ar-MA" sz="1800" b="1" dirty="0">
                <a:solidFill>
                  <a:schemeClr val="bg1">
                    <a:lumMod val="50000"/>
                  </a:schemeClr>
                </a:solidFill>
              </a:rPr>
              <a:t> بطلاقة</a:t>
            </a:r>
            <a:endParaRPr sz="1800" b="1" dirty="0">
              <a:solidFill>
                <a:schemeClr val="bg1">
                  <a:lumMod val="50000"/>
                </a:schemeClr>
              </a:solidFill>
            </a:endParaRPr>
          </a:p>
        </p:txBody>
      </p:sp>
      <p:pic>
        <p:nvPicPr>
          <p:cNvPr id="7" name="Image 6">
            <a:extLst>
              <a:ext uri="{FF2B5EF4-FFF2-40B4-BE49-F238E27FC236}">
                <a16:creationId xmlns="" xmlns:a16="http://schemas.microsoft.com/office/drawing/2014/main" id="{C880BC30-CECD-DB68-D995-8A75DFE5FD57}"/>
              </a:ext>
            </a:extLst>
          </p:cNvPr>
          <p:cNvPicPr>
            <a:picLocks noChangeAspect="1"/>
          </p:cNvPicPr>
          <p:nvPr/>
        </p:nvPicPr>
        <p:blipFill>
          <a:blip r:embed="rId3"/>
          <a:stretch>
            <a:fillRect/>
          </a:stretch>
        </p:blipFill>
        <p:spPr>
          <a:xfrm>
            <a:off x="2017422" y="1714406"/>
            <a:ext cx="7726186" cy="4731996"/>
          </a:xfrm>
          <a:prstGeom prst="rect">
            <a:avLst/>
          </a:prstGeom>
        </p:spPr>
      </p:pic>
      <p:sp>
        <p:nvSpPr>
          <p:cNvPr id="8" name="ZoneTexte 7">
            <a:extLst>
              <a:ext uri="{FF2B5EF4-FFF2-40B4-BE49-F238E27FC236}">
                <a16:creationId xmlns="" xmlns:a16="http://schemas.microsoft.com/office/drawing/2014/main" id="{D999657F-3056-D885-7833-659244626F89}"/>
              </a:ext>
            </a:extLst>
          </p:cNvPr>
          <p:cNvSpPr txBox="1"/>
          <p:nvPr/>
        </p:nvSpPr>
        <p:spPr>
          <a:xfrm>
            <a:off x="153248" y="409210"/>
            <a:ext cx="10947268" cy="338554"/>
          </a:xfrm>
          <a:prstGeom prst="rect">
            <a:avLst/>
          </a:prstGeom>
          <a:noFill/>
        </p:spPr>
        <p:txBody>
          <a:bodyPr wrap="square">
            <a:spAutoFit/>
          </a:bodyPr>
          <a:lstStyle/>
          <a:p>
            <a:pPr algn="r" rtl="1"/>
            <a:r>
              <a:rPr lang="ar-SA" sz="1600" i="1" dirty="0">
                <a:solidFill>
                  <a:schemeClr val="bg1">
                    <a:lumMod val="50000"/>
                  </a:schemeClr>
                </a:solidFill>
              </a:rPr>
              <a:t>يذكر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SA" sz="1600" i="1" dirty="0">
                <a:solidFill>
                  <a:schemeClr val="bg1">
                    <a:lumMod val="50000"/>
                  </a:schemeClr>
                </a:solidFill>
              </a:rPr>
              <a:t> التلاميذ بمعايير التقويم الذاتي للطلاقة  التي </a:t>
            </a:r>
            <a:r>
              <a:rPr lang="ar-MA" sz="1600" i="1" dirty="0" smtClean="0">
                <a:solidFill>
                  <a:schemeClr val="bg1">
                    <a:lumMod val="50000"/>
                  </a:schemeClr>
                </a:solidFill>
              </a:rPr>
              <a:t>سيعتمدونها </a:t>
            </a:r>
            <a:r>
              <a:rPr lang="ar-SA" sz="1600" i="1" dirty="0" smtClean="0">
                <a:solidFill>
                  <a:schemeClr val="bg1">
                    <a:lumMod val="50000"/>
                  </a:schemeClr>
                </a:solidFill>
              </a:rPr>
              <a:t> </a:t>
            </a:r>
            <a:r>
              <a:rPr lang="ar-SA" sz="1600" i="1" dirty="0">
                <a:solidFill>
                  <a:schemeClr val="bg1">
                    <a:lumMod val="50000"/>
                  </a:schemeClr>
                </a:solidFill>
              </a:rPr>
              <a:t>في نهاية نشاط القراءة للتقويم الذاتي للقراءة بطلاقة على مستوى الفقرة، والمثبتة في </a:t>
            </a:r>
            <a:r>
              <a:rPr lang="ar-SA" sz="1600" i="1" dirty="0" smtClean="0">
                <a:solidFill>
                  <a:schemeClr val="bg1">
                    <a:lumMod val="50000"/>
                  </a:schemeClr>
                </a:solidFill>
              </a:rPr>
              <a:t>الكراسة.</a:t>
            </a:r>
            <a:endParaRPr lang="fr-FR" sz="1600" i="1" dirty="0">
              <a:solidFill>
                <a:schemeClr val="bg1">
                  <a:lumMod val="50000"/>
                </a:schemeClr>
              </a:solidFill>
            </a:endParaRPr>
          </a:p>
        </p:txBody>
      </p:sp>
      <p:pic>
        <p:nvPicPr>
          <p:cNvPr id="3" name="Picture 2" descr="Image générée">
            <a:extLst>
              <a:ext uri="{FF2B5EF4-FFF2-40B4-BE49-F238E27FC236}">
                <a16:creationId xmlns="" xmlns:a16="http://schemas.microsoft.com/office/drawing/2014/main" id="{589D584D-9096-A52D-A4D7-CA0A746B8C5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D2BB0B8D-0D00-D599-DFCB-7649CCE4F063}"/>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6" name="Google Shape;1350;p27">
            <a:extLst>
              <a:ext uri="{FF2B5EF4-FFF2-40B4-BE49-F238E27FC236}">
                <a16:creationId xmlns="" xmlns:a16="http://schemas.microsoft.com/office/drawing/2014/main" id="{178CA0D1-35A4-7812-3B5B-36D4BA3C8E00}"/>
              </a:ext>
            </a:extLst>
          </p:cNvPr>
          <p:cNvPicPr preferRelativeResize="0"/>
          <p:nvPr/>
        </p:nvPicPr>
        <p:blipFill rotWithShape="1">
          <a:blip r:embed="rId5">
            <a:alphaModFix/>
          </a:blip>
          <a:srcRect/>
          <a:stretch/>
        </p:blipFill>
        <p:spPr>
          <a:xfrm>
            <a:off x="74735" y="32119"/>
            <a:ext cx="715422" cy="75166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 xmlns:a16="http://schemas.microsoft.com/office/drawing/2014/main" id="{AB70A628-D5A5-B8F0-BC97-7E3EA57230F7}"/>
            </a:ext>
          </a:extLst>
        </p:cNvPr>
        <p:cNvGrpSpPr/>
        <p:nvPr/>
      </p:nvGrpSpPr>
      <p:grpSpPr>
        <a:xfrm>
          <a:off x="0" y="0"/>
          <a:ext cx="0" cy="0"/>
          <a:chOff x="0" y="0"/>
          <a:chExt cx="0" cy="0"/>
        </a:xfrm>
      </p:grpSpPr>
      <p:sp>
        <p:nvSpPr>
          <p:cNvPr id="6" name="Google Shape;160;p18">
            <a:extLst>
              <a:ext uri="{FF2B5EF4-FFF2-40B4-BE49-F238E27FC236}">
                <a16:creationId xmlns="" xmlns:a16="http://schemas.microsoft.com/office/drawing/2014/main" id="{9993520C-A369-759E-DE61-5AC170D798FC}"/>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 xmlns:a16="http://schemas.microsoft.com/office/drawing/2014/main" id="{12060666-9337-31A2-B587-6B5DCC01F28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 xmlns:a16="http://schemas.microsoft.com/office/drawing/2014/main" id="{007213AA-A282-48BE-2B05-9BD4D8E87D11}"/>
              </a:ext>
            </a:extLst>
          </p:cNvPr>
          <p:cNvSpPr txBox="1">
            <a:spLocks noGrp="1"/>
          </p:cNvSpPr>
          <p:nvPr>
            <p:ph type="title" idx="4294967295"/>
          </p:nvPr>
        </p:nvSpPr>
        <p:spPr>
          <a:xfrm>
            <a:off x="384620" y="32120"/>
            <a:ext cx="11017224" cy="470617"/>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1- النمذجة: انتبهوا، سأقرأ عليكم الفقرة، ص. 32، ثم ستتناوبون على قراءتها بعدي مع احترام معايير الطلاقة: الدقة والسرعة.</a:t>
            </a:r>
            <a:endParaRPr sz="1800" b="1" dirty="0">
              <a:solidFill>
                <a:schemeClr val="bg1">
                  <a:lumMod val="50000"/>
                </a:schemeClr>
              </a:solidFill>
            </a:endParaRPr>
          </a:p>
        </p:txBody>
      </p:sp>
      <p:sp>
        <p:nvSpPr>
          <p:cNvPr id="3" name="ZoneTexte 2">
            <a:extLst>
              <a:ext uri="{FF2B5EF4-FFF2-40B4-BE49-F238E27FC236}">
                <a16:creationId xmlns="" xmlns:a16="http://schemas.microsoft.com/office/drawing/2014/main" id="{84376EC7-4424-1305-F1D1-2BA027595C22}"/>
              </a:ext>
            </a:extLst>
          </p:cNvPr>
          <p:cNvSpPr txBox="1"/>
          <p:nvPr/>
        </p:nvSpPr>
        <p:spPr>
          <a:xfrm>
            <a:off x="1273634" y="415199"/>
            <a:ext cx="9717757" cy="369332"/>
          </a:xfrm>
          <a:prstGeom prst="rect">
            <a:avLst/>
          </a:prstGeom>
          <a:noFill/>
        </p:spPr>
        <p:txBody>
          <a:bodyPr wrap="square">
            <a:spAutoFit/>
          </a:bodyPr>
          <a:lstStyle/>
          <a:p>
            <a:pPr algn="r" rtl="1"/>
            <a:r>
              <a:rPr lang="ar-SA" i="1" dirty="0">
                <a:solidFill>
                  <a:schemeClr val="bg1">
                    <a:lumMod val="65000"/>
                  </a:schemeClr>
                </a:solidFill>
              </a:rPr>
              <a:t>يطلب</a:t>
            </a:r>
            <a:r>
              <a:rPr lang="ar-MA" i="1" dirty="0">
                <a:solidFill>
                  <a:schemeClr val="bg1">
                    <a:lumMod val="65000"/>
                  </a:schemeClr>
                </a:solidFill>
              </a:rPr>
              <a:t> الأستاذ</a:t>
            </a:r>
            <a:r>
              <a:rPr lang="fr-FR" i="1" dirty="0">
                <a:solidFill>
                  <a:schemeClr val="bg1">
                    <a:lumMod val="65000"/>
                  </a:schemeClr>
                </a:solidFill>
              </a:rPr>
              <a:t>)</a:t>
            </a:r>
            <a:r>
              <a:rPr lang="ar-SA" i="1" dirty="0">
                <a:solidFill>
                  <a:schemeClr val="bg1">
                    <a:lumMod val="65000"/>
                  </a:schemeClr>
                </a:solidFill>
              </a:rPr>
              <a:t>ة</a:t>
            </a:r>
            <a:r>
              <a:rPr lang="fr-FR" i="1" dirty="0">
                <a:solidFill>
                  <a:schemeClr val="bg1">
                    <a:lumMod val="65000"/>
                  </a:schemeClr>
                </a:solidFill>
              </a:rPr>
              <a:t>(</a:t>
            </a:r>
            <a:r>
              <a:rPr lang="ar-MA" i="1" dirty="0">
                <a:solidFill>
                  <a:schemeClr val="bg1">
                    <a:lumMod val="65000"/>
                  </a:schemeClr>
                </a:solidFill>
              </a:rPr>
              <a:t> </a:t>
            </a:r>
            <a:r>
              <a:rPr lang="ar-SA" i="1" dirty="0">
                <a:solidFill>
                  <a:schemeClr val="bg1">
                    <a:lumMod val="65000"/>
                  </a:schemeClr>
                </a:solidFill>
              </a:rPr>
              <a:t>انتباه التلاميذ، ثم يقرأ الفقرة بطلاقة</a:t>
            </a:r>
            <a:r>
              <a:rPr lang="ar-MA" i="1" dirty="0">
                <a:solidFill>
                  <a:schemeClr val="bg1">
                    <a:lumMod val="65000"/>
                  </a:schemeClr>
                </a:solidFill>
              </a:rPr>
              <a:t>.</a:t>
            </a:r>
            <a:endParaRPr lang="fr-FR" i="1" dirty="0">
              <a:solidFill>
                <a:schemeClr val="bg1">
                  <a:lumMod val="65000"/>
                </a:schemeClr>
              </a:solidFill>
            </a:endParaRPr>
          </a:p>
        </p:txBody>
      </p:sp>
      <p:pic>
        <p:nvPicPr>
          <p:cNvPr id="9" name="Google Shape;1350;p27">
            <a:extLst>
              <a:ext uri="{FF2B5EF4-FFF2-40B4-BE49-F238E27FC236}">
                <a16:creationId xmlns="" xmlns:a16="http://schemas.microsoft.com/office/drawing/2014/main" id="{E048D1D6-5A9E-E955-7343-1B859C0A616B}"/>
              </a:ext>
            </a:extLst>
          </p:cNvPr>
          <p:cNvPicPr preferRelativeResize="0"/>
          <p:nvPr/>
        </p:nvPicPr>
        <p:blipFill rotWithShape="1">
          <a:blip r:embed="rId4">
            <a:alphaModFix/>
          </a:blip>
          <a:srcRect/>
          <a:stretch/>
        </p:blipFill>
        <p:spPr>
          <a:xfrm>
            <a:off x="74735" y="32119"/>
            <a:ext cx="715422" cy="751663"/>
          </a:xfrm>
          <a:prstGeom prst="rect">
            <a:avLst/>
          </a:prstGeom>
          <a:noFill/>
          <a:ln>
            <a:noFill/>
          </a:ln>
        </p:spPr>
      </p:pic>
      <p:sp>
        <p:nvSpPr>
          <p:cNvPr id="2" name="Google Shape;87;p1">
            <a:extLst>
              <a:ext uri="{FF2B5EF4-FFF2-40B4-BE49-F238E27FC236}">
                <a16:creationId xmlns="" xmlns:a16="http://schemas.microsoft.com/office/drawing/2014/main" id="{397D2FEF-EB81-8054-4F6C-90776F278541}"/>
              </a:ext>
            </a:extLst>
          </p:cNvPr>
          <p:cNvSpPr/>
          <p:nvPr/>
        </p:nvSpPr>
        <p:spPr>
          <a:xfrm>
            <a:off x="9676015" y="1051770"/>
            <a:ext cx="2040694" cy="529361"/>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1800" b="1" i="0" u="none" strike="noStrike" cap="none">
                <a:solidFill>
                  <a:schemeClr val="lt1"/>
                </a:solidFill>
                <a:latin typeface="Calibri"/>
                <a:ea typeface="Calibri"/>
                <a:cs typeface="Calibri"/>
                <a:sym typeface="Calibri"/>
              </a:rPr>
              <a:t>أَقْرَأُ الفقرةَ بِطَلاقَةٍ</a:t>
            </a:r>
            <a:endParaRPr sz="1800" b="1" i="0" u="none" strike="noStrike" cap="none">
              <a:solidFill>
                <a:schemeClr val="lt1"/>
              </a:solidFill>
              <a:latin typeface="Calibri"/>
              <a:ea typeface="Calibri"/>
              <a:cs typeface="Calibri"/>
              <a:sym typeface="Calibri"/>
            </a:endParaRPr>
          </a:p>
        </p:txBody>
      </p:sp>
      <p:graphicFrame>
        <p:nvGraphicFramePr>
          <p:cNvPr id="5" name="Google Shape;88;p1">
            <a:extLst>
              <a:ext uri="{FF2B5EF4-FFF2-40B4-BE49-F238E27FC236}">
                <a16:creationId xmlns="" xmlns:a16="http://schemas.microsoft.com/office/drawing/2014/main" id="{4DADB4ED-BE3A-6687-FFAA-E093A9BED055}"/>
              </a:ext>
            </a:extLst>
          </p:cNvPr>
          <p:cNvGraphicFramePr/>
          <p:nvPr>
            <p:extLst>
              <p:ext uri="{D42A27DB-BD31-4B8C-83A1-F6EECF244321}">
                <p14:modId xmlns:p14="http://schemas.microsoft.com/office/powerpoint/2010/main" val="898983839"/>
              </p:ext>
            </p:extLst>
          </p:nvPr>
        </p:nvGraphicFramePr>
        <p:xfrm>
          <a:off x="384620" y="1719951"/>
          <a:ext cx="11397375" cy="4480570"/>
        </p:xfrm>
        <a:graphic>
          <a:graphicData uri="http://schemas.openxmlformats.org/drawingml/2006/table">
            <a:tbl>
              <a:tblPr firstRow="1" bandRow="1">
                <a:noFill/>
              </a:tblPr>
              <a:tblGrid>
                <a:gridCol w="11397375">
                  <a:extLst>
                    <a:ext uri="{9D8B030D-6E8A-4147-A177-3AD203B41FA5}">
                      <a16:colId xmlns="" xmlns:a16="http://schemas.microsoft.com/office/drawing/2014/main" val="20000"/>
                    </a:ext>
                  </a:extLst>
                </a:gridCol>
              </a:tblGrid>
              <a:tr h="1560750">
                <a:tc>
                  <a:txBody>
                    <a:bodyPr/>
                    <a:lstStyle/>
                    <a:p>
                      <a:pPr marL="0" marR="0" lvl="0" indent="0" algn="just" rtl="1">
                        <a:lnSpc>
                          <a:spcPct val="150000"/>
                        </a:lnSpc>
                        <a:spcBef>
                          <a:spcPts val="0"/>
                        </a:spcBef>
                        <a:spcAft>
                          <a:spcPts val="0"/>
                        </a:spcAft>
                        <a:buClr>
                          <a:srgbClr val="000000"/>
                        </a:buClr>
                        <a:buSzPts val="1000"/>
                        <a:buFont typeface="Calibri"/>
                        <a:buNone/>
                      </a:pP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   اِسْتَيْقَظَتْ مَرْيَمُ باكِرًا ذاِكَ </a:t>
                      </a:r>
                      <a:r>
                        <a:rPr lang="ar-MA" sz="2400" b="1" u="none" strike="noStrike" cap="none" dirty="0" smtClean="0">
                          <a:solidFill>
                            <a:srgbClr val="002060"/>
                          </a:solidFill>
                          <a:latin typeface="Simplified Arabic" panose="02020603050405020304" pitchFamily="18" charset="-78"/>
                          <a:ea typeface="Calibri"/>
                          <a:cs typeface="Simplified Arabic" panose="02020603050405020304" pitchFamily="18" charset="-78"/>
                          <a:sym typeface="Calibri"/>
                        </a:rPr>
                        <a:t>الصَّباح، </a:t>
                      </a: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عَيْناها نِصْفُ مُغْمَضَتَيْنِ، لكِنَّها كانَتْ تَشْعُرُ بِمَزِيجٍ مِنَ الْحَماسِ وَالْخَوْفِ. هذا أَوَّلُ يَوْمٍ لَها فِي الْمَدْرَسَةِ. اِرْتَدَتْ فُسْتانَها الْوَرْدِيَّ الْجَدِيدَ، وَحَمَلَتْ حَقِيبَتَها الصَّغِيرَةَ الَّتِي اخْتارَتْها بِنَفْسِها. كانَتْ يَدُها الصَّغِيرَةُ لا تُفارِقُ يَدَ أُمِّها وَهُما يَخْرُجانِ مِنَ الْبَيْتِ. كانَتْ شَمْسُ الصَّباحِ دافِئَةً لكِنَّ قَلْبَ مَرْيَمَ كانَ يَخْفِقُ بِسُرْعَةٍ. حِينَ وَصَلَتْ إِلى بابِ الْمَدْرَسَةِ، رَأَتْ كَثِيرًا مِنَ </a:t>
                      </a:r>
                      <a:r>
                        <a:rPr lang="ar-MA" sz="2400" b="1" u="none" strike="noStrike" cap="none" dirty="0" smtClean="0">
                          <a:solidFill>
                            <a:srgbClr val="002060"/>
                          </a:solidFill>
                          <a:latin typeface="Simplified Arabic" panose="02020603050405020304" pitchFamily="18" charset="-78"/>
                          <a:ea typeface="Calibri"/>
                          <a:cs typeface="Simplified Arabic" panose="02020603050405020304" pitchFamily="18" charset="-78"/>
                          <a:sym typeface="Calibri"/>
                        </a:rPr>
                        <a:t>الأَطْفالِ. </a:t>
                      </a: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بَعْضُهُمْ يَضْحَكُ، وَبَعْضُهُمْ بَدا خائِفًا، وَآخَرُونَ يُلَوِّحُونَ لِأُمَّهاتِهِمْ. وَقَفَتْ مَرْيَمُ قَلِيلًا تَنْظُرُ لِما يَحْدُثُ. فجأةً، رَأتْ </a:t>
                      </a:r>
                      <a:r>
                        <a:rPr lang="ar-MA" sz="2400" b="1" u="none" strike="noStrike" cap="none" dirty="0" smtClean="0">
                          <a:solidFill>
                            <a:srgbClr val="002060"/>
                          </a:solidFill>
                          <a:latin typeface="Simplified Arabic" panose="02020603050405020304" pitchFamily="18" charset="-78"/>
                          <a:ea typeface="Calibri"/>
                          <a:cs typeface="Simplified Arabic" panose="02020603050405020304" pitchFamily="18" charset="-78"/>
                          <a:sym typeface="Calibri"/>
                        </a:rPr>
                        <a:t>صَدِيقَتَها زَيْنَبَ، </a:t>
                      </a: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فَنَزَعَتْ يَدَها مِنْ يَدِ أُمِّها، وَهَمَسَتْ لَها</a:t>
                      </a:r>
                      <a:r>
                        <a:rPr lang="ar-MA" sz="2400" b="1" u="none" strike="noStrike" cap="none">
                          <a:solidFill>
                            <a:srgbClr val="002060"/>
                          </a:solidFill>
                          <a:latin typeface="Simplified Arabic" panose="02020603050405020304" pitchFamily="18" charset="-78"/>
                          <a:ea typeface="Calibri"/>
                          <a:cs typeface="Simplified Arabic" panose="02020603050405020304" pitchFamily="18" charset="-78"/>
                          <a:sym typeface="Calibri"/>
                        </a:rPr>
                        <a:t>: </a:t>
                      </a:r>
                      <a:r>
                        <a:rPr lang="ar-MA" sz="2400" b="1" u="none" strike="noStrike" cap="none" smtClean="0">
                          <a:solidFill>
                            <a:srgbClr val="002060"/>
                          </a:solidFill>
                          <a:latin typeface="Simplified Arabic" panose="02020603050405020304" pitchFamily="18" charset="-78"/>
                          <a:ea typeface="Calibri"/>
                          <a:cs typeface="Simplified Arabic" panose="02020603050405020304" pitchFamily="18" charset="-78"/>
                          <a:sym typeface="Calibri"/>
                        </a:rPr>
                        <a:t>أُمِّي</a:t>
                      </a: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 أَنا لَنْ أَبْكِي. أَنا أُحِبُّ أَنْ أَتَعَلَّمَ. وخَطَتْ خُطْوَتَها الأُولى. وَدَّعَتْها أُمُّها بِابْتِسامَةٍ دافِئَةٍ قائِلَةً: فَخُورَةٌ بِكِ يا مَرْيَمُ، الْخُطْوَةُ الأُولَى هِيَ الْمِفْتاحُ لِكُلِّ حُلْمٍ كَبِيرٍ.                       </a:t>
                      </a:r>
                      <a:endParaRPr lang="ar-S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endParaRPr>
                    </a:p>
                    <a:p>
                      <a:pPr marL="0" marR="0" lvl="0" indent="0" algn="l" rtl="1">
                        <a:lnSpc>
                          <a:spcPct val="150000"/>
                        </a:lnSpc>
                        <a:spcBef>
                          <a:spcPts val="0"/>
                        </a:spcBef>
                        <a:spcAft>
                          <a:spcPts val="0"/>
                        </a:spcAft>
                        <a:buClr>
                          <a:srgbClr val="000000"/>
                        </a:buClr>
                        <a:buSzPts val="1000"/>
                        <a:buFont typeface="Calibri"/>
                        <a:buNone/>
                      </a:pP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   </a:t>
                      </a:r>
                      <a:endParaRPr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endParaRPr>
                    </a:p>
                  </a:txBody>
                  <a:tcPr marL="91450" marR="91450" marT="45725" marB="45725">
                    <a:solidFill>
                      <a:srgbClr val="FFF2CC"/>
                    </a:solidFill>
                  </a:tcPr>
                </a:tc>
                <a:extLst>
                  <a:ext uri="{0D108BD9-81ED-4DB2-BD59-A6C34878D82A}">
                    <a16:rowId xmlns="" xmlns:a16="http://schemas.microsoft.com/office/drawing/2014/main" val="10000"/>
                  </a:ext>
                </a:extLst>
              </a:tr>
            </a:tbl>
          </a:graphicData>
        </a:graphic>
      </p:graphicFrame>
      <p:sp>
        <p:nvSpPr>
          <p:cNvPr id="8" name="Rectangle 7">
            <a:extLst>
              <a:ext uri="{FF2B5EF4-FFF2-40B4-BE49-F238E27FC236}">
                <a16:creationId xmlns="" xmlns:a16="http://schemas.microsoft.com/office/drawing/2014/main" id="{7E3B7AB8-94AF-3B5F-5A7D-1611C0B18671}"/>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413366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 xmlns:a16="http://schemas.microsoft.com/office/drawing/2014/main" id="{73B61A7A-D120-90AD-4B86-99578F5E02E9}"/>
            </a:ext>
          </a:extLst>
        </p:cNvPr>
        <p:cNvGrpSpPr/>
        <p:nvPr/>
      </p:nvGrpSpPr>
      <p:grpSpPr>
        <a:xfrm>
          <a:off x="0" y="0"/>
          <a:ext cx="0" cy="0"/>
          <a:chOff x="0" y="0"/>
          <a:chExt cx="0" cy="0"/>
        </a:xfrm>
      </p:grpSpPr>
      <p:sp>
        <p:nvSpPr>
          <p:cNvPr id="10" name="Google Shape;160;p18">
            <a:extLst>
              <a:ext uri="{FF2B5EF4-FFF2-40B4-BE49-F238E27FC236}">
                <a16:creationId xmlns="" xmlns:a16="http://schemas.microsoft.com/office/drawing/2014/main" id="{D29077BD-3D4D-345D-8D66-E1E0FAB7FD32}"/>
              </a:ext>
            </a:extLst>
          </p:cNvPr>
          <p:cNvSpPr/>
          <p:nvPr/>
        </p:nvSpPr>
        <p:spPr>
          <a:xfrm>
            <a:off x="0" y="-6642"/>
            <a:ext cx="12192000" cy="1138038"/>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1" name="Picture 2" descr="Image générée">
            <a:extLst>
              <a:ext uri="{FF2B5EF4-FFF2-40B4-BE49-F238E27FC236}">
                <a16:creationId xmlns="" xmlns:a16="http://schemas.microsoft.com/office/drawing/2014/main" id="{3E20BEE4-B54A-00B4-6826-4F3F5D80FB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 xmlns:a16="http://schemas.microsoft.com/office/drawing/2014/main" id="{0DA48074-FEE5-3240-5B2A-EE0841292059}"/>
              </a:ext>
            </a:extLst>
          </p:cNvPr>
          <p:cNvSpPr txBox="1">
            <a:spLocks noGrp="1"/>
          </p:cNvSpPr>
          <p:nvPr>
            <p:ph type="title" idx="4294967295"/>
          </p:nvPr>
        </p:nvSpPr>
        <p:spPr>
          <a:xfrm>
            <a:off x="335360" y="91017"/>
            <a:ext cx="11017224" cy="377544"/>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2- الممارسة المستقلة: التقويم الذاتي للقراءة</a:t>
            </a:r>
            <a:r>
              <a:rPr lang="ar-MA" sz="1800" b="1" dirty="0">
                <a:solidFill>
                  <a:schemeClr val="bg1">
                    <a:lumMod val="50000"/>
                  </a:schemeClr>
                </a:solidFill>
              </a:rPr>
              <a:t> بطلاقة</a:t>
            </a:r>
            <a:r>
              <a:rPr lang="ar-SA" sz="1800" b="1" dirty="0">
                <a:solidFill>
                  <a:schemeClr val="bg1">
                    <a:lumMod val="50000"/>
                  </a:schemeClr>
                </a:solidFill>
              </a:rPr>
              <a:t>.</a:t>
            </a:r>
            <a:endParaRPr sz="1800" b="1" dirty="0">
              <a:solidFill>
                <a:schemeClr val="bg1">
                  <a:lumMod val="50000"/>
                </a:schemeClr>
              </a:solidFill>
            </a:endParaRPr>
          </a:p>
        </p:txBody>
      </p:sp>
      <p:sp>
        <p:nvSpPr>
          <p:cNvPr id="3" name="ZoneTexte 2">
            <a:extLst>
              <a:ext uri="{FF2B5EF4-FFF2-40B4-BE49-F238E27FC236}">
                <a16:creationId xmlns="" xmlns:a16="http://schemas.microsoft.com/office/drawing/2014/main" id="{56267AD0-CC60-DE2C-C4CD-A7438195919E}"/>
              </a:ext>
            </a:extLst>
          </p:cNvPr>
          <p:cNvSpPr txBox="1"/>
          <p:nvPr/>
        </p:nvSpPr>
        <p:spPr>
          <a:xfrm>
            <a:off x="839416" y="360359"/>
            <a:ext cx="10446670" cy="830997"/>
          </a:xfrm>
          <a:prstGeom prst="rect">
            <a:avLst/>
          </a:prstGeom>
          <a:noFill/>
        </p:spPr>
        <p:txBody>
          <a:bodyPr wrap="square">
            <a:spAutoFit/>
          </a:bodyPr>
          <a:lstStyle/>
          <a:p>
            <a:pPr algn="r" rtl="1"/>
            <a:r>
              <a:rPr lang="ar-SA" sz="1600" i="1" dirty="0">
                <a:solidFill>
                  <a:schemeClr val="bg1">
                    <a:lumMod val="50000"/>
                  </a:schemeClr>
                </a:solidFill>
              </a:rPr>
              <a:t>- يطلب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من التلاميذ قراءة النص قراءة صامتة، مصحوبة بتقويم ذاتي وفق المعايير المحددة في ص.28، في مدى ومني لا يتجاوز 3 دقائق.</a:t>
            </a:r>
          </a:p>
          <a:p>
            <a:pPr algn="r" rtl="1"/>
            <a:r>
              <a:rPr lang="ar-SA" sz="1600" i="1" dirty="0">
                <a:solidFill>
                  <a:schemeClr val="bg1">
                    <a:lumMod val="50000"/>
                  </a:schemeClr>
                </a:solidFill>
              </a:rPr>
              <a:t>- ينتقل بعد ذلك إلى اختيار عينة عشوائية للتحقق من قراءتها للفقرة بطلاقة ثم من تقويمها الذاتي، وذلك عبر قراءات فردية جهرية. يقدم الأستاذة التغذية الراجعة عند الحاجة.  </a:t>
            </a:r>
            <a:endParaRPr lang="fr-FR" sz="1600" i="1" dirty="0">
              <a:solidFill>
                <a:schemeClr val="bg1">
                  <a:lumMod val="50000"/>
                </a:schemeClr>
              </a:solidFill>
            </a:endParaRPr>
          </a:p>
        </p:txBody>
      </p:sp>
      <p:pic>
        <p:nvPicPr>
          <p:cNvPr id="2" name="Google Shape;1435;p14" descr="Lever la main - Icônes mains et gestes gratuites">
            <a:extLst>
              <a:ext uri="{FF2B5EF4-FFF2-40B4-BE49-F238E27FC236}">
                <a16:creationId xmlns="" xmlns:a16="http://schemas.microsoft.com/office/drawing/2014/main" id="{9E3EAE4E-82AB-2688-8727-03E8BAA49F29}"/>
              </a:ext>
            </a:extLst>
          </p:cNvPr>
          <p:cNvPicPr preferRelativeResize="0"/>
          <p:nvPr/>
        </p:nvPicPr>
        <p:blipFill rotWithShape="1">
          <a:blip r:embed="rId4">
            <a:alphaModFix/>
          </a:blip>
          <a:srcRect/>
          <a:stretch/>
        </p:blipFill>
        <p:spPr>
          <a:xfrm>
            <a:off x="136774" y="132941"/>
            <a:ext cx="702642" cy="702642"/>
          </a:xfrm>
          <a:prstGeom prst="rect">
            <a:avLst/>
          </a:prstGeom>
          <a:noFill/>
          <a:ln>
            <a:noFill/>
          </a:ln>
        </p:spPr>
      </p:pic>
      <p:sp>
        <p:nvSpPr>
          <p:cNvPr id="8" name="Rectangle : coins arrondis 7">
            <a:extLst>
              <a:ext uri="{FF2B5EF4-FFF2-40B4-BE49-F238E27FC236}">
                <a16:creationId xmlns="" xmlns:a16="http://schemas.microsoft.com/office/drawing/2014/main" id="{9010A6B7-159C-97F6-F005-9AC452563519}"/>
              </a:ext>
            </a:extLst>
          </p:cNvPr>
          <p:cNvSpPr/>
          <p:nvPr/>
        </p:nvSpPr>
        <p:spPr>
          <a:xfrm>
            <a:off x="1210235" y="1366168"/>
            <a:ext cx="9049871" cy="740997"/>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000" b="1" dirty="0">
                <a:solidFill>
                  <a:srgbClr val="002060"/>
                </a:solidFill>
              </a:rPr>
              <a:t>أحيط بدائرة الشكل الذي يرمز لدرجة تحكمي من القراءة بطلاقة على كراستي. ص. </a:t>
            </a:r>
            <a:r>
              <a:rPr lang="ar-MA" sz="2000" b="1" dirty="0" smtClean="0">
                <a:solidFill>
                  <a:srgbClr val="002060"/>
                </a:solidFill>
              </a:rPr>
              <a:t>28</a:t>
            </a:r>
            <a:r>
              <a:rPr lang="ar-SA" sz="2000" b="1" dirty="0" smtClean="0">
                <a:solidFill>
                  <a:srgbClr val="002060"/>
                </a:solidFill>
              </a:rPr>
              <a:t>. </a:t>
            </a:r>
            <a:endParaRPr lang="fr-FR" sz="2000" b="1" dirty="0">
              <a:solidFill>
                <a:srgbClr val="002060"/>
              </a:solidFill>
            </a:endParaRPr>
          </a:p>
        </p:txBody>
      </p:sp>
      <p:pic>
        <p:nvPicPr>
          <p:cNvPr id="9" name="Image 8">
            <a:extLst>
              <a:ext uri="{FF2B5EF4-FFF2-40B4-BE49-F238E27FC236}">
                <a16:creationId xmlns="" xmlns:a16="http://schemas.microsoft.com/office/drawing/2014/main" id="{EB5D04BA-3AE9-C836-48EF-D7C3B56CC6DF}"/>
              </a:ext>
            </a:extLst>
          </p:cNvPr>
          <p:cNvPicPr>
            <a:picLocks noChangeAspect="1"/>
          </p:cNvPicPr>
          <p:nvPr/>
        </p:nvPicPr>
        <p:blipFill>
          <a:blip r:embed="rId5"/>
          <a:stretch>
            <a:fillRect/>
          </a:stretch>
        </p:blipFill>
        <p:spPr>
          <a:xfrm>
            <a:off x="839416" y="2436788"/>
            <a:ext cx="9597198" cy="3419952"/>
          </a:xfrm>
          <a:prstGeom prst="rect">
            <a:avLst/>
          </a:prstGeom>
        </p:spPr>
      </p:pic>
      <p:sp>
        <p:nvSpPr>
          <p:cNvPr id="13" name="Rectangle 12">
            <a:extLst>
              <a:ext uri="{FF2B5EF4-FFF2-40B4-BE49-F238E27FC236}">
                <a16:creationId xmlns="" xmlns:a16="http://schemas.microsoft.com/office/drawing/2014/main" id="{D07EC9D5-C810-3076-4D33-EB02DF52B585}"/>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5741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 xmlns:a16="http://schemas.microsoft.com/office/drawing/2014/main" id="{B8D80AFD-A225-F578-7D94-6754C9A3AB1E}"/>
              </a:ext>
            </a:extLst>
          </p:cNvPr>
          <p:cNvGrpSpPr/>
          <p:nvPr/>
        </p:nvGrpSpPr>
        <p:grpSpPr>
          <a:xfrm>
            <a:off x="4572000" y="1162465"/>
            <a:ext cx="6694017" cy="4443856"/>
            <a:chOff x="1641585" y="1048972"/>
            <a:chExt cx="5867403" cy="3260732"/>
          </a:xfrm>
        </p:grpSpPr>
        <p:sp>
          <p:nvSpPr>
            <p:cNvPr id="6" name="Rectangle : coins arrondis 10">
              <a:extLst>
                <a:ext uri="{FF2B5EF4-FFF2-40B4-BE49-F238E27FC236}">
                  <a16:creationId xmlns=""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 xmlns:a16="http://schemas.microsoft.com/office/drawing/2014/main" id="{0B834D2B-89FC-799E-A74C-8E47766637FA}"/>
              </a:ext>
            </a:extLst>
          </p:cNvPr>
          <p:cNvSpPr txBox="1"/>
          <p:nvPr/>
        </p:nvSpPr>
        <p:spPr>
          <a:xfrm>
            <a:off x="5456420" y="1407000"/>
            <a:ext cx="5400765" cy="3991542"/>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r>
              <a:rPr lang="fr-FR" sz="5400" b="1" kern="0" dirty="0">
                <a:solidFill>
                  <a:srgbClr val="44546A"/>
                </a:solidFill>
                <a:latin typeface="Calibri"/>
                <a:ea typeface="Calibri"/>
                <a:cs typeface="Calibri"/>
                <a:sym typeface="Calibri"/>
              </a:rPr>
              <a:t>  : </a:t>
            </a:r>
            <a: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chemeClr val="accent2"/>
                </a:solidFill>
                <a:latin typeface="Calibri"/>
                <a:ea typeface="Calibri"/>
                <a:cs typeface="Calibri"/>
                <a:sym typeface="Calibri"/>
              </a:rPr>
              <a:t>أجيبُ عنْ أسْئلَةِ </a:t>
            </a:r>
            <a:r>
              <a:rPr lang="ar-SA" sz="4800" b="1" kern="0" dirty="0" smtClean="0">
                <a:solidFill>
                  <a:schemeClr val="accent2"/>
                </a:solidFill>
                <a:latin typeface="Calibri"/>
                <a:ea typeface="Calibri"/>
                <a:cs typeface="Calibri"/>
                <a:sym typeface="Calibri"/>
              </a:rPr>
              <a:t>الْفَهْمِ</a:t>
            </a:r>
            <a:endParaRPr lang="ar-MA" sz="4800" b="1" kern="0" dirty="0" smtClean="0">
              <a:solidFill>
                <a:schemeClr val="accent2"/>
              </a:solidFill>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MA" sz="4800" b="1" kern="0" dirty="0" smtClean="0">
                <a:solidFill>
                  <a:schemeClr val="accent2"/>
                </a:solidFill>
                <a:latin typeface="Calibri"/>
                <a:ea typeface="Calibri"/>
                <a:cs typeface="Calibri"/>
                <a:sym typeface="Calibri"/>
              </a:rPr>
              <a:t>والتوظيف والاستثمار</a:t>
            </a:r>
            <a: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smtClean="0">
                <a:ln>
                  <a:noFill/>
                </a:ln>
                <a:solidFill>
                  <a:srgbClr val="44546A"/>
                </a:solidFill>
                <a:effectLst/>
                <a:uLnTx/>
                <a:uFillTx/>
                <a:latin typeface="Calibri"/>
                <a:ea typeface="Calibri"/>
                <a:cs typeface="Calibri"/>
              </a:rPr>
              <a:t>20 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2">
            <a:extLst>
              <a:ext uri="{FF2B5EF4-FFF2-40B4-BE49-F238E27FC236}">
                <a16:creationId xmlns="" xmlns:a16="http://schemas.microsoft.com/office/drawing/2014/main" id="{59BAA157-F3A5-9F11-F54A-09BAAF0EBA9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173709" y="1645828"/>
            <a:ext cx="3160225" cy="3160225"/>
          </a:xfrm>
          <a:prstGeom prst="rect">
            <a:avLst/>
          </a:prstGeom>
        </p:spPr>
      </p:pic>
    </p:spTree>
    <p:extLst>
      <p:ext uri="{BB962C8B-B14F-4D97-AF65-F5344CB8AC3E}">
        <p14:creationId xmlns:p14="http://schemas.microsoft.com/office/powerpoint/2010/main" val="454763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9"/>
        <p:cNvGrpSpPr/>
        <p:nvPr/>
      </p:nvGrpSpPr>
      <p:grpSpPr>
        <a:xfrm>
          <a:off x="0" y="0"/>
          <a:ext cx="0" cy="0"/>
          <a:chOff x="0" y="0"/>
          <a:chExt cx="0" cy="0"/>
        </a:xfrm>
      </p:grpSpPr>
      <p:sp>
        <p:nvSpPr>
          <p:cNvPr id="5" name="Google Shape;160;p18">
            <a:extLst>
              <a:ext uri="{FF2B5EF4-FFF2-40B4-BE49-F238E27FC236}">
                <a16:creationId xmlns="" xmlns:a16="http://schemas.microsoft.com/office/drawing/2014/main" id="{DC39DDB7-F811-8123-788D-5C893B60E491}"/>
              </a:ext>
            </a:extLst>
          </p:cNvPr>
          <p:cNvSpPr/>
          <p:nvPr/>
        </p:nvSpPr>
        <p:spPr>
          <a:xfrm>
            <a:off x="0" y="-6642"/>
            <a:ext cx="12192000" cy="9175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 xmlns:a16="http://schemas.microsoft.com/office/drawing/2014/main" id="{81FACDB5-8824-BC7A-B1EA-FA65FDBAE80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p:cNvSpPr txBox="1">
            <a:spLocks noGrp="1"/>
          </p:cNvSpPr>
          <p:nvPr>
            <p:ph type="title" idx="4294967295"/>
          </p:nvPr>
        </p:nvSpPr>
        <p:spPr>
          <a:xfrm>
            <a:off x="1092659" y="124266"/>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سننتقل إلى </a:t>
            </a:r>
            <a:r>
              <a:rPr lang="ar-MA" sz="1800" b="1" dirty="0" smtClean="0">
                <a:solidFill>
                  <a:schemeClr val="bg1">
                    <a:lumMod val="50000"/>
                  </a:schemeClr>
                </a:solidFill>
              </a:rPr>
              <a:t>ال</a:t>
            </a:r>
            <a:r>
              <a:rPr lang="ar-SA" sz="1800" b="1" dirty="0" smtClean="0">
                <a:solidFill>
                  <a:schemeClr val="bg1">
                    <a:lumMod val="50000"/>
                  </a:schemeClr>
                </a:solidFill>
              </a:rPr>
              <a:t>فهم </a:t>
            </a:r>
            <a:r>
              <a:rPr lang="ar-MA" sz="1800" b="1" dirty="0" smtClean="0">
                <a:solidFill>
                  <a:schemeClr val="bg1">
                    <a:lumMod val="50000"/>
                  </a:schemeClr>
                </a:solidFill>
              </a:rPr>
              <a:t> والاستثمار</a:t>
            </a:r>
            <a:r>
              <a:rPr lang="ar-SA" sz="1800" b="1" dirty="0" smtClean="0">
                <a:solidFill>
                  <a:schemeClr val="bg1">
                    <a:lumMod val="50000"/>
                  </a:schemeClr>
                </a:solidFill>
              </a:rPr>
              <a:t>، </a:t>
            </a:r>
            <a:r>
              <a:rPr lang="ar-SA" sz="1800" b="1" dirty="0">
                <a:solidFill>
                  <a:schemeClr val="bg1">
                    <a:lumMod val="50000"/>
                  </a:schemeClr>
                </a:solidFill>
              </a:rPr>
              <a:t>من خلال الأسئلة المثبتة في الكراسة.</a:t>
            </a:r>
            <a:endParaRPr sz="1800" b="1" dirty="0">
              <a:solidFill>
                <a:schemeClr val="bg1">
                  <a:lumMod val="50000"/>
                </a:schemeClr>
              </a:solidFill>
            </a:endParaRPr>
          </a:p>
        </p:txBody>
      </p:sp>
      <p:sp>
        <p:nvSpPr>
          <p:cNvPr id="1503" name="Google Shape;1503;p44"/>
          <p:cNvSpPr txBox="1"/>
          <p:nvPr/>
        </p:nvSpPr>
        <p:spPr>
          <a:xfrm>
            <a:off x="384620" y="1777066"/>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90000"/>
              </a:lnSpc>
              <a:spcBef>
                <a:spcPts val="0"/>
              </a:spcBef>
              <a:spcAft>
                <a:spcPts val="0"/>
              </a:spcAft>
              <a:buClr>
                <a:srgbClr val="000000"/>
              </a:buClr>
              <a:buSzPts val="2000"/>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1- متَى اسْتَيْقَظَتْ مَرْيَمُ؟....................................................................................</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1525" name="Google Shape;1525;p46"/>
          <p:cNvSpPr txBox="1"/>
          <p:nvPr/>
        </p:nvSpPr>
        <p:spPr>
          <a:xfrm>
            <a:off x="348649" y="3489764"/>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3- مَاذَا ارْتَدَتْ مَرْيَمُ فِي أَوَّلِ يَوْمٍ لَهَا فِي الْمَدْرَسَةِ؟..............................................................</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1542" name="Google Shape;1542;p48"/>
          <p:cNvSpPr txBox="1"/>
          <p:nvPr/>
        </p:nvSpPr>
        <p:spPr>
          <a:xfrm>
            <a:off x="380666" y="4276362"/>
            <a:ext cx="11176650"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fontScale="62500" lnSpcReduction="20000"/>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3800" b="0" i="0" u="none" strike="noStrike" kern="0" cap="none" spc="0" normalizeH="0" baseline="0" noProof="0" dirty="0">
                <a:ln>
                  <a:noFill/>
                </a:ln>
                <a:solidFill>
                  <a:srgbClr val="000000"/>
                </a:solidFill>
                <a:effectLst/>
                <a:uLnTx/>
                <a:uFillTx/>
                <a:latin typeface="Calibri"/>
                <a:ea typeface="Calibri"/>
                <a:cs typeface="Calibri"/>
                <a:sym typeface="Calibri"/>
              </a:rPr>
              <a:t>4-</a:t>
            </a:r>
            <a:r>
              <a:rPr kumimoji="0" lang="ar-MA" sz="29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3800" b="0" i="0" u="none" strike="noStrike" kern="0" cap="none" spc="0" normalizeH="0" baseline="0" noProof="0" dirty="0">
                <a:ln>
                  <a:noFill/>
                </a:ln>
                <a:solidFill>
                  <a:srgbClr val="000000"/>
                </a:solidFill>
                <a:effectLst/>
                <a:uLnTx/>
                <a:uFillTx/>
                <a:latin typeface="Calibri"/>
                <a:ea typeface="Calibri"/>
                <a:cs typeface="Calibri"/>
                <a:sym typeface="Calibri"/>
              </a:rPr>
              <a:t>مَا أَوَّلُ شَيْءٍ فَعَلَتْهُ مَرْيَمُ عِنْدَمَا وَصَلَتْ إِلَى بَابِ الْمَدْرَسَةِ</a:t>
            </a:r>
            <a:r>
              <a:rPr kumimoji="0" lang="ar-MA" sz="2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SA" sz="2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SA" sz="2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28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pic>
        <p:nvPicPr>
          <p:cNvPr id="2" name="Google Shape;1368;p31">
            <a:extLst>
              <a:ext uri="{FF2B5EF4-FFF2-40B4-BE49-F238E27FC236}">
                <a16:creationId xmlns="" xmlns:a16="http://schemas.microsoft.com/office/drawing/2014/main" id="{D784D774-F9A5-8B45-5BD3-7E8FDC2B44A8}"/>
              </a:ext>
            </a:extLst>
          </p:cNvPr>
          <p:cNvPicPr preferRelativeResize="0"/>
          <p:nvPr/>
        </p:nvPicPr>
        <p:blipFill rotWithShape="1">
          <a:blip r:embed="rId4">
            <a:alphaModFix/>
          </a:blip>
          <a:srcRect/>
          <a:stretch/>
        </p:blipFill>
        <p:spPr>
          <a:xfrm>
            <a:off x="131950" y="96729"/>
            <a:ext cx="730250" cy="730250"/>
          </a:xfrm>
          <a:prstGeom prst="rect">
            <a:avLst/>
          </a:prstGeom>
          <a:noFill/>
          <a:ln>
            <a:noFill/>
          </a:ln>
        </p:spPr>
      </p:pic>
      <p:sp>
        <p:nvSpPr>
          <p:cNvPr id="3" name="Google Shape;1369;p31">
            <a:extLst>
              <a:ext uri="{FF2B5EF4-FFF2-40B4-BE49-F238E27FC236}">
                <a16:creationId xmlns="" xmlns:a16="http://schemas.microsoft.com/office/drawing/2014/main" id="{064A53CD-3BCE-9C5E-D82F-95500ACA70E6}"/>
              </a:ext>
            </a:extLst>
          </p:cNvPr>
          <p:cNvSpPr txBox="1"/>
          <p:nvPr/>
        </p:nvSpPr>
        <p:spPr>
          <a:xfrm>
            <a:off x="994150" y="440427"/>
            <a:ext cx="10017589" cy="247326"/>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6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a:t>
            </a:r>
            <a:r>
              <a:rPr kumimoji="0" lang="ar-MA" sz="1600" b="0" i="0" u="none" strike="noStrike" kern="0" cap="none" spc="0" normalizeH="0" baseline="0" noProof="0" dirty="0" smtClean="0">
                <a:ln>
                  <a:noFill/>
                </a:ln>
                <a:solidFill>
                  <a:schemeClr val="bg1">
                    <a:lumMod val="50000"/>
                  </a:schemeClr>
                </a:solidFill>
                <a:effectLst/>
                <a:uLnTx/>
                <a:uFillTx/>
                <a:latin typeface="Arial"/>
                <a:cs typeface="Arial"/>
                <a:sym typeface="Arial"/>
              </a:rPr>
              <a:t>20 دقيقة على أن ت </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خصص </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10 دقائق أخرى </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للتصحيح</a:t>
            </a:r>
            <a:r>
              <a:rPr kumimoji="0" lang="ar-MA" sz="1600" b="0" i="0" u="none" strike="noStrike" kern="0" cap="none" spc="0" normalizeH="0" baseline="0" noProof="0" dirty="0" smtClean="0">
                <a:ln>
                  <a:noFill/>
                </a:ln>
                <a:solidFill>
                  <a:schemeClr val="bg1">
                    <a:lumMod val="50000"/>
                  </a:schemeClr>
                </a:solidFill>
                <a:effectLst/>
                <a:uLnTx/>
                <a:uFillTx/>
                <a:latin typeface="Arial"/>
                <a:cs typeface="Arial"/>
                <a:sym typeface="Arial"/>
              </a:rPr>
              <a:t> وتقويم الاداء</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 </a:t>
            </a:r>
            <a:endPar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4" name="Google Shape;1558;p216">
            <a:extLst>
              <a:ext uri="{FF2B5EF4-FFF2-40B4-BE49-F238E27FC236}">
                <a16:creationId xmlns="" xmlns:a16="http://schemas.microsoft.com/office/drawing/2014/main" id="{72260EBF-D4FC-4F7E-C5CD-E7FB9F52FE22}"/>
              </a:ext>
            </a:extLst>
          </p:cNvPr>
          <p:cNvSpPr txBox="1"/>
          <p:nvPr/>
        </p:nvSpPr>
        <p:spPr>
          <a:xfrm>
            <a:off x="380665" y="5104094"/>
            <a:ext cx="11176650" cy="593223"/>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5-بمَاذَا وَدَّعَتْ الأُمُّ ابْنَتَهَا؟</a:t>
            </a:r>
            <a:r>
              <a:rPr kumimoji="0" lang="ar-MA" sz="1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SA" sz="18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18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18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6" name="Google Shape;1503;p44">
            <a:extLst>
              <a:ext uri="{FF2B5EF4-FFF2-40B4-BE49-F238E27FC236}">
                <a16:creationId xmlns="" xmlns:a16="http://schemas.microsoft.com/office/drawing/2014/main" id="{B9BF71F0-A630-6154-4A88-C27567E1D0F5}"/>
              </a:ext>
            </a:extLst>
          </p:cNvPr>
          <p:cNvSpPr txBox="1"/>
          <p:nvPr/>
        </p:nvSpPr>
        <p:spPr>
          <a:xfrm>
            <a:off x="364657" y="2680919"/>
            <a:ext cx="11208666" cy="593222"/>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2- اُذْكُرْ شُعُورَيْنِ كَانَتْ مَرْيَمُ تَشْعُرُ بِهِمَا فِي الصَّبَاحِ:  الشُّعورُ الأوَّل...........</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 الشُّعور ُالثَّاني:.................   </a:t>
            </a:r>
            <a:endParaRPr kumimoji="0" lang="ar-M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Google Shape;89;p1">
            <a:extLst>
              <a:ext uri="{FF2B5EF4-FFF2-40B4-BE49-F238E27FC236}">
                <a16:creationId xmlns="" xmlns:a16="http://schemas.microsoft.com/office/drawing/2014/main" id="{5CB44B7A-CCC3-164D-FA8C-8810DC8C1602}"/>
              </a:ext>
            </a:extLst>
          </p:cNvPr>
          <p:cNvSpPr/>
          <p:nvPr/>
        </p:nvSpPr>
        <p:spPr>
          <a:xfrm>
            <a:off x="8578735" y="1145374"/>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Rectangle 9">
            <a:extLst>
              <a:ext uri="{FF2B5EF4-FFF2-40B4-BE49-F238E27FC236}">
                <a16:creationId xmlns="" xmlns:a16="http://schemas.microsoft.com/office/drawing/2014/main" id="{59CC8461-E215-FE3D-08CA-1261E7B45FC3}"/>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 xmlns:a16="http://schemas.microsoft.com/office/drawing/2014/main" id="{44ED5219-820E-8F99-1B62-F646765E07EA}"/>
            </a:ext>
          </a:extLst>
        </p:cNvPr>
        <p:cNvGrpSpPr/>
        <p:nvPr/>
      </p:nvGrpSpPr>
      <p:grpSpPr>
        <a:xfrm>
          <a:off x="0" y="0"/>
          <a:ext cx="0" cy="0"/>
          <a:chOff x="0" y="0"/>
          <a:chExt cx="0" cy="0"/>
        </a:xfrm>
      </p:grpSpPr>
      <p:sp>
        <p:nvSpPr>
          <p:cNvPr id="6" name="Google Shape;160;p18">
            <a:extLst>
              <a:ext uri="{FF2B5EF4-FFF2-40B4-BE49-F238E27FC236}">
                <a16:creationId xmlns="" xmlns:a16="http://schemas.microsoft.com/office/drawing/2014/main" id="{8E6822F9-8E5A-C028-6879-32FC1185CD98}"/>
              </a:ext>
            </a:extLst>
          </p:cNvPr>
          <p:cNvSpPr/>
          <p:nvPr/>
        </p:nvSpPr>
        <p:spPr>
          <a:xfrm>
            <a:off x="0" y="-6642"/>
            <a:ext cx="12192000" cy="902190"/>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 xmlns:a16="http://schemas.microsoft.com/office/drawing/2014/main" id="{8F1F5719-983C-0465-B389-302597A6A24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a:extLst>
              <a:ext uri="{FF2B5EF4-FFF2-40B4-BE49-F238E27FC236}">
                <a16:creationId xmlns="" xmlns:a16="http://schemas.microsoft.com/office/drawing/2014/main" id="{F5C7638A-2CD7-579F-1966-48D0A60E0CCB}"/>
              </a:ext>
            </a:extLst>
          </p:cNvPr>
          <p:cNvSpPr txBox="1">
            <a:spLocks noGrp="1"/>
          </p:cNvSpPr>
          <p:nvPr>
            <p:ph type="title" idx="4294967295"/>
          </p:nvPr>
        </p:nvSpPr>
        <p:spPr>
          <a:xfrm>
            <a:off x="1015448" y="120996"/>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سننتقل إلى فهم المعاني المباشرة للفقرة المقروء، من خلال الأسئلة المثبتة في الكراسة.</a:t>
            </a:r>
            <a:endParaRPr sz="1800" b="1" dirty="0">
              <a:solidFill>
                <a:schemeClr val="bg1">
                  <a:lumMod val="50000"/>
                </a:schemeClr>
              </a:solidFill>
            </a:endParaRPr>
          </a:p>
        </p:txBody>
      </p:sp>
      <p:pic>
        <p:nvPicPr>
          <p:cNvPr id="2" name="Google Shape;1368;p31">
            <a:extLst>
              <a:ext uri="{FF2B5EF4-FFF2-40B4-BE49-F238E27FC236}">
                <a16:creationId xmlns="" xmlns:a16="http://schemas.microsoft.com/office/drawing/2014/main" id="{E074B74F-47D2-AEDE-3F13-43AD325653D9}"/>
              </a:ext>
            </a:extLst>
          </p:cNvPr>
          <p:cNvPicPr preferRelativeResize="0"/>
          <p:nvPr/>
        </p:nvPicPr>
        <p:blipFill rotWithShape="1">
          <a:blip r:embed="rId4">
            <a:alphaModFix/>
          </a:blip>
          <a:srcRect/>
          <a:stretch/>
        </p:blipFill>
        <p:spPr>
          <a:xfrm>
            <a:off x="58101" y="60793"/>
            <a:ext cx="730250" cy="730250"/>
          </a:xfrm>
          <a:prstGeom prst="rect">
            <a:avLst/>
          </a:prstGeom>
          <a:noFill/>
          <a:ln>
            <a:noFill/>
          </a:ln>
        </p:spPr>
      </p:pic>
      <p:sp>
        <p:nvSpPr>
          <p:cNvPr id="3" name="Google Shape;1369;p31">
            <a:extLst>
              <a:ext uri="{FF2B5EF4-FFF2-40B4-BE49-F238E27FC236}">
                <a16:creationId xmlns="" xmlns:a16="http://schemas.microsoft.com/office/drawing/2014/main" id="{DF342342-EC7A-114D-C525-7A074CA40791}"/>
              </a:ext>
            </a:extLst>
          </p:cNvPr>
          <p:cNvSpPr txBox="1"/>
          <p:nvPr/>
        </p:nvSpPr>
        <p:spPr>
          <a:xfrm>
            <a:off x="1192081" y="425918"/>
            <a:ext cx="9954491" cy="228676"/>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600" b="0" i="1"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10 دقائق وتخصص 10 دقائق أخرى للتصحيح والتغذية الراجعة. </a:t>
            </a:r>
            <a:endPar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4" name="Google Shape;1558;p216">
            <a:extLst>
              <a:ext uri="{FF2B5EF4-FFF2-40B4-BE49-F238E27FC236}">
                <a16:creationId xmlns="" xmlns:a16="http://schemas.microsoft.com/office/drawing/2014/main" id="{09F6632E-E1E5-8A4D-F897-D9B2804DC207}"/>
              </a:ext>
            </a:extLst>
          </p:cNvPr>
          <p:cNvSpPr txBox="1"/>
          <p:nvPr/>
        </p:nvSpPr>
        <p:spPr>
          <a:xfrm>
            <a:off x="384620" y="1690034"/>
            <a:ext cx="11176650" cy="1275060"/>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Calibri"/>
                <a:ea typeface="Calibri"/>
                <a:cs typeface="Calibri"/>
                <a:sym typeface="Calibri"/>
              </a:rPr>
              <a:t>6-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ضَعْ عَلَامَةً * أَمَامَ الحَدَثِ الَّذِي خَلَقَ التَّحَوُّلَ فِي هَذِهِ الْقِصَّةِ :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Msh Quraan1" pitchFamily="2" charset="2"/>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 ارْتَدَتْ فِسْتَانَهَا الْوَرْدِيَّ الْجَدِيدَ.</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Msh Quraan1" pitchFamily="2" charset="2"/>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رأتْ صَدِيقَتَها  دَلَال ونَزَعَتْ مَرْيَمُ يَدَهَا مِنْ يَدِ أُمِّهَا</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Msh Quraan1" pitchFamily="2" charset="2"/>
              </a:rPr>
              <a:t> </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Msh Quraan1" pitchFamily="2" charset="2"/>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وَقَفَتْ مَرْيَمُ تَنْظُرُ إِلَى الْأَطْفَالِ عِندَ بَابِ الْمَدْرَسَةِ</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5" name="Google Shape;1558;p216">
            <a:extLst>
              <a:ext uri="{FF2B5EF4-FFF2-40B4-BE49-F238E27FC236}">
                <a16:creationId xmlns="" xmlns:a16="http://schemas.microsoft.com/office/drawing/2014/main" id="{6CD40BCC-A792-A4D4-276C-4682CB8F6DCA}"/>
              </a:ext>
            </a:extLst>
          </p:cNvPr>
          <p:cNvSpPr txBox="1"/>
          <p:nvPr/>
        </p:nvSpPr>
        <p:spPr>
          <a:xfrm>
            <a:off x="423226" y="3106691"/>
            <a:ext cx="11176650" cy="593223"/>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7- مَا الْحِكْمَةُ الَّتِي خَتَمَتْ بِهَا الأُمُّ كَلامَهَا</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7" name="Google Shape;92;p1">
            <a:extLst>
              <a:ext uri="{FF2B5EF4-FFF2-40B4-BE49-F238E27FC236}">
                <a16:creationId xmlns="" xmlns:a16="http://schemas.microsoft.com/office/drawing/2014/main" id="{30C6F39D-84B2-D950-C3FE-C438DD9538D2}"/>
              </a:ext>
            </a:extLst>
          </p:cNvPr>
          <p:cNvSpPr/>
          <p:nvPr/>
        </p:nvSpPr>
        <p:spPr>
          <a:xfrm>
            <a:off x="9302525" y="3809265"/>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FFFFFF"/>
              </a:buClr>
              <a:buSzPts val="1200"/>
              <a:buFont typeface="Calibri"/>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أُوظِّفُ وأَستثمِــــــرُ</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1558;p216">
            <a:extLst>
              <a:ext uri="{FF2B5EF4-FFF2-40B4-BE49-F238E27FC236}">
                <a16:creationId xmlns="" xmlns:a16="http://schemas.microsoft.com/office/drawing/2014/main" id="{A3814C33-1456-F788-056D-17D53D7D4490}"/>
              </a:ext>
            </a:extLst>
          </p:cNvPr>
          <p:cNvSpPr txBox="1"/>
          <p:nvPr/>
        </p:nvSpPr>
        <p:spPr>
          <a:xfrm>
            <a:off x="384620" y="4487733"/>
            <a:ext cx="11176650" cy="779765"/>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1- أُرَكِّبُ جُمْلَةً عَلَى غَرَارِ:</a:t>
            </a:r>
            <a:endParaRPr kumimoji="0" lang="ar-SA" sz="2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000" b="0" i="0" u="none" strike="noStrike" kern="0" cap="none" spc="0" normalizeH="0" baseline="0" noProof="0" dirty="0">
                <a:ln>
                  <a:noFill/>
                </a:ln>
                <a:solidFill>
                  <a:srgbClr val="7030A0"/>
                </a:solidFill>
                <a:effectLst/>
                <a:uLnTx/>
                <a:uFillTx/>
                <a:latin typeface="Calibri"/>
                <a:ea typeface="Calibri"/>
                <a:cs typeface="Calibri"/>
                <a:sym typeface="Calibri"/>
              </a:rPr>
              <a:t>اِسْتَيْقَظَتْ مَرْيَمُ باكِرًا ذاِكَ الصَّباح، </a:t>
            </a:r>
            <a:r>
              <a:rPr kumimoji="0" lang="ar-MA" sz="2000" b="0" i="0" u="none" strike="noStrike" kern="0" cap="none" spc="0" normalizeH="0" baseline="0" noProof="0" dirty="0" smtClean="0">
                <a:ln>
                  <a:noFill/>
                </a:ln>
                <a:solidFill>
                  <a:srgbClr val="7030A0"/>
                </a:solidFill>
                <a:effectLst/>
                <a:uLnTx/>
                <a:uFillTx/>
                <a:latin typeface="Calibri"/>
                <a:ea typeface="Calibri"/>
                <a:cs typeface="Calibri"/>
                <a:sym typeface="Calibri"/>
              </a:rPr>
              <a:t>ارْتَدَتْ </a:t>
            </a:r>
            <a:r>
              <a:rPr kumimoji="0" lang="ar-MA" sz="2000" b="0" i="0" u="none" strike="noStrike" kern="0" cap="none" spc="0" normalizeH="0" baseline="0" noProof="0" dirty="0">
                <a:ln>
                  <a:noFill/>
                </a:ln>
                <a:solidFill>
                  <a:srgbClr val="7030A0"/>
                </a:solidFill>
                <a:effectLst/>
                <a:uLnTx/>
                <a:uFillTx/>
                <a:latin typeface="Calibri"/>
                <a:ea typeface="Calibri"/>
                <a:cs typeface="Calibri"/>
                <a:sym typeface="Calibri"/>
              </a:rPr>
              <a:t>فُسْتانَها الْوَرْدِيَّ الْجَدِيدَ، وَحَمَلَتْ حَقِيبَتَها الصَّغِيرَةَ، وَغَادَرَتِ الْمَنْزِلَ رُفْقَةَ أُمِّهَا.</a:t>
            </a:r>
            <a:endParaRPr kumimoji="0" lang="ar-MA" sz="2000" b="0" i="0" u="none" strike="noStrike" kern="0" cap="none" spc="0" normalizeH="0" baseline="0" noProof="0" dirty="0">
              <a:ln>
                <a:noFill/>
              </a:ln>
              <a:solidFill>
                <a:srgbClr val="7030A0"/>
              </a:solidFill>
              <a:effectLst/>
              <a:uLnTx/>
              <a:uFillTx/>
              <a:latin typeface="Arial"/>
              <a:cs typeface="Arial"/>
              <a:sym typeface="Arial"/>
            </a:endParaRPr>
          </a:p>
        </p:txBody>
      </p:sp>
      <p:graphicFrame>
        <p:nvGraphicFramePr>
          <p:cNvPr id="11" name="Google Shape;91;p1">
            <a:extLst>
              <a:ext uri="{FF2B5EF4-FFF2-40B4-BE49-F238E27FC236}">
                <a16:creationId xmlns="" xmlns:a16="http://schemas.microsoft.com/office/drawing/2014/main" id="{9D6AFF4C-BB9A-C305-618C-484AD62E8B9C}"/>
              </a:ext>
            </a:extLst>
          </p:cNvPr>
          <p:cNvGraphicFramePr/>
          <p:nvPr>
            <p:extLst>
              <p:ext uri="{D42A27DB-BD31-4B8C-83A1-F6EECF244321}">
                <p14:modId xmlns:p14="http://schemas.microsoft.com/office/powerpoint/2010/main" val="2950447027"/>
              </p:ext>
            </p:extLst>
          </p:nvPr>
        </p:nvGraphicFramePr>
        <p:xfrm>
          <a:off x="384620" y="5324200"/>
          <a:ext cx="11176650" cy="1249700"/>
        </p:xfrm>
        <a:graphic>
          <a:graphicData uri="http://schemas.openxmlformats.org/drawingml/2006/table">
            <a:tbl>
              <a:tblPr firstRow="1" bandRow="1">
                <a:noFill/>
              </a:tblPr>
              <a:tblGrid>
                <a:gridCol w="2845855">
                  <a:extLst>
                    <a:ext uri="{9D8B030D-6E8A-4147-A177-3AD203B41FA5}">
                      <a16:colId xmlns="" xmlns:a16="http://schemas.microsoft.com/office/drawing/2014/main" val="20000"/>
                    </a:ext>
                  </a:extLst>
                </a:gridCol>
                <a:gridCol w="2432128">
                  <a:extLst>
                    <a:ext uri="{9D8B030D-6E8A-4147-A177-3AD203B41FA5}">
                      <a16:colId xmlns="" xmlns:a16="http://schemas.microsoft.com/office/drawing/2014/main" val="20001"/>
                    </a:ext>
                  </a:extLst>
                </a:gridCol>
                <a:gridCol w="3156196">
                  <a:extLst>
                    <a:ext uri="{9D8B030D-6E8A-4147-A177-3AD203B41FA5}">
                      <a16:colId xmlns="" xmlns:a16="http://schemas.microsoft.com/office/drawing/2014/main" val="20002"/>
                    </a:ext>
                  </a:extLst>
                </a:gridCol>
                <a:gridCol w="2742471">
                  <a:extLst>
                    <a:ext uri="{9D8B030D-6E8A-4147-A177-3AD203B41FA5}">
                      <a16:colId xmlns="" xmlns:a16="http://schemas.microsoft.com/office/drawing/2014/main" val="20003"/>
                    </a:ext>
                  </a:extLst>
                </a:gridCol>
              </a:tblGrid>
              <a:tr h="231775">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وَغَادَرَتِ الْمَنْزِلَ رُفْقَةَ أُمِّهَا</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وَحَمَلَتْ حَقِيبَتَها الصَّغِيرَةَ</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ارْتَدَتْ </a:t>
                      </a:r>
                      <a:r>
                        <a:rPr lang="ar-MA" sz="2000" b="0" i="0" u="none" strike="noStrike" cap="none" dirty="0">
                          <a:solidFill>
                            <a:srgbClr val="000000"/>
                          </a:solidFill>
                          <a:latin typeface="Calibri"/>
                          <a:ea typeface="Calibri"/>
                          <a:cs typeface="Calibri"/>
                          <a:sym typeface="Calibri"/>
                        </a:rPr>
                        <a:t>فُسْتانَها الْوَرْدِيَّ الْجَدِيد</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اِسْتَيْقَظَتْ مَرْيَمُ باكِرًا ذاكَ الصَّباح</a:t>
                      </a:r>
                      <a:endParaRPr sz="2000" b="0" i="0" u="none" strike="noStrike" cap="none" dirty="0">
                        <a:solidFill>
                          <a:srgbClr val="000000"/>
                        </a:solidFill>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0"/>
                  </a:ext>
                </a:extLst>
              </a:tr>
              <a:tr h="333325">
                <a:tc>
                  <a:txBody>
                    <a:bodyPr/>
                    <a:lstStyle/>
                    <a:p>
                      <a:pPr marL="0" marR="0" lvl="0" indent="0" algn="r" rtl="1">
                        <a:lnSpc>
                          <a:spcPct val="150000"/>
                        </a:lnSpc>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 </a:t>
                      </a:r>
                      <a:r>
                        <a:rPr lang="ar-MA" sz="2000" b="0" i="0" u="none" strike="noStrike" cap="none" dirty="0">
                          <a:solidFill>
                            <a:srgbClr val="000000"/>
                          </a:solidFill>
                          <a:latin typeface="Calibri"/>
                          <a:ea typeface="Calibri"/>
                          <a:cs typeface="Calibri"/>
                          <a:sym typeface="Calibri"/>
                        </a:rPr>
                        <a:t>رُفْقَةَ </a:t>
                      </a:r>
                      <a:r>
                        <a:rPr lang="ar-MA" sz="2000" b="0" i="0" u="none" strike="noStrike" cap="none" dirty="0" smtClean="0">
                          <a:solidFill>
                            <a:srgbClr val="000000"/>
                          </a:solidFill>
                          <a:latin typeface="Calibri"/>
                          <a:ea typeface="Calibri"/>
                          <a:cs typeface="Calibri"/>
                          <a:sym typeface="Calibri"/>
                        </a:rPr>
                        <a:t>..............</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lnSpc>
                          <a:spcPct val="150000"/>
                        </a:lnSpc>
                        <a:spcBef>
                          <a:spcPts val="0"/>
                        </a:spcBef>
                        <a:spcAft>
                          <a:spcPts val="0"/>
                        </a:spcAft>
                        <a:buNone/>
                      </a:pPr>
                      <a:r>
                        <a:rPr lang="ar-MA" sz="2000" b="0" i="0" u="none" strike="noStrike" cap="none" dirty="0">
                          <a:solidFill>
                            <a:srgbClr val="000000"/>
                          </a:solidFill>
                          <a:latin typeface="Calibri"/>
                          <a:ea typeface="Calibri"/>
                          <a:cs typeface="Calibri"/>
                          <a:sym typeface="Calibri"/>
                        </a:rPr>
                        <a:t>وَ</a:t>
                      </a:r>
                      <a:r>
                        <a:rPr lang="ar-MA" sz="2000" b="0" i="0" u="none" strike="noStrike" cap="none" dirty="0" smtClean="0">
                          <a:solidFill>
                            <a:srgbClr val="000000"/>
                          </a:solidFill>
                          <a:latin typeface="Calibri"/>
                          <a:ea typeface="Calibri"/>
                          <a:cs typeface="Calibri"/>
                          <a:sym typeface="Calibri"/>
                        </a:rPr>
                        <a:t>.................................</a:t>
                      </a:r>
                      <a:endParaRPr sz="2000" b="0" i="0" u="none" strike="noStrike" cap="none" dirty="0">
                        <a:solidFill>
                          <a:srgbClr val="000000"/>
                        </a:solidFill>
                        <a:latin typeface="Calibri"/>
                        <a:ea typeface="Calibri"/>
                        <a:cs typeface="Calibri"/>
                        <a:sym typeface="Calibri"/>
                      </a:endParaRPr>
                    </a:p>
                  </a:txBody>
                  <a:tcPr marL="91450" marR="91450" marT="45725" marB="45725"/>
                </a:tc>
                <a:tc>
                  <a:txBody>
                    <a:bodyPr/>
                    <a:lstStyle/>
                    <a:p>
                      <a:pPr marL="0" marR="0" lvl="0" indent="0" algn="r" rtl="1">
                        <a:lnSpc>
                          <a:spcPct val="150000"/>
                        </a:lnSpc>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a:t>
                      </a:r>
                      <a:endParaRPr sz="2000" b="0" i="0" u="none" strike="noStrike" cap="none" dirty="0">
                        <a:solidFill>
                          <a:srgbClr val="000000"/>
                        </a:solidFill>
                        <a:latin typeface="Calibri"/>
                        <a:ea typeface="Calibri"/>
                        <a:cs typeface="Calibri"/>
                        <a:sym typeface="Arial"/>
                      </a:endParaRPr>
                    </a:p>
                  </a:txBody>
                  <a:tcPr marL="91450" marR="91450" marT="45725" marB="45725"/>
                </a:tc>
                <a:tc>
                  <a:txBody>
                    <a:bodyPr/>
                    <a:lstStyle/>
                    <a:p>
                      <a:pPr marL="0" marR="0" lvl="0" indent="0" algn="r" rtl="1">
                        <a:lnSpc>
                          <a:spcPct val="150000"/>
                        </a:lnSpc>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a:t>
                      </a:r>
                      <a:r>
                        <a:rPr lang="ar-MA" sz="2000" b="0" i="0" u="none" strike="noStrike" cap="none" dirty="0">
                          <a:solidFill>
                            <a:srgbClr val="000000"/>
                          </a:solidFill>
                          <a:latin typeface="Calibri"/>
                          <a:ea typeface="Calibri"/>
                          <a:cs typeface="Calibri"/>
                          <a:sym typeface="Calibri"/>
                        </a:rPr>
                        <a:t>ذاك </a:t>
                      </a:r>
                      <a:r>
                        <a:rPr lang="ar-MA" sz="2000" b="0" i="0" u="none" strike="noStrike" cap="none" dirty="0" smtClean="0">
                          <a:solidFill>
                            <a:srgbClr val="000000"/>
                          </a:solidFill>
                          <a:latin typeface="Calibri"/>
                          <a:ea typeface="Calibri"/>
                          <a:cs typeface="Calibri"/>
                          <a:sym typeface="Calibri"/>
                        </a:rPr>
                        <a:t>...............</a:t>
                      </a:r>
                      <a:endParaRPr sz="2000" b="0" i="0" u="none" strike="noStrike" cap="none" dirty="0">
                        <a:solidFill>
                          <a:srgbClr val="000000"/>
                        </a:solidFill>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1"/>
                  </a:ext>
                </a:extLst>
              </a:tr>
            </a:tbl>
          </a:graphicData>
        </a:graphic>
      </p:graphicFrame>
      <p:sp>
        <p:nvSpPr>
          <p:cNvPr id="12" name="Rectangle 11">
            <a:extLst>
              <a:ext uri="{FF2B5EF4-FFF2-40B4-BE49-F238E27FC236}">
                <a16:creationId xmlns="" xmlns:a16="http://schemas.microsoft.com/office/drawing/2014/main" id="{1CF2E50A-F064-3362-2B18-F323D5E9FA41}"/>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89;p1">
            <a:extLst>
              <a:ext uri="{FF2B5EF4-FFF2-40B4-BE49-F238E27FC236}">
                <a16:creationId xmlns="" xmlns:a16="http://schemas.microsoft.com/office/drawing/2014/main" id="{5CB44B7A-CCC3-164D-FA8C-8810DC8C1602}"/>
              </a:ext>
            </a:extLst>
          </p:cNvPr>
          <p:cNvSpPr/>
          <p:nvPr/>
        </p:nvSpPr>
        <p:spPr>
          <a:xfrm>
            <a:off x="8578735" y="1126966"/>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a:t>
            </a:r>
            <a:r>
              <a:rPr kumimoji="0" lang="ar-MA" sz="2400" b="1" i="0" u="none" strike="noStrike" kern="0" cap="none" spc="0" normalizeH="0" baseline="0" noProof="0" dirty="0" smtClean="0">
                <a:ln>
                  <a:noFill/>
                </a:ln>
                <a:solidFill>
                  <a:srgbClr val="FFFFFF"/>
                </a:solidFill>
                <a:effectLst/>
                <a:uLnTx/>
                <a:uFillTx/>
                <a:latin typeface="Calibri"/>
                <a:ea typeface="Calibri"/>
                <a:cs typeface="Calibri"/>
                <a:sym typeface="Calibri"/>
              </a:rPr>
              <a:t>الفَهْمِ- تتمة</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4084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 xmlns:a16="http://schemas.microsoft.com/office/drawing/2014/main" id="{0D061ED7-5B81-356B-8B9A-AB3E04922AD7}"/>
            </a:ext>
          </a:extLst>
        </p:cNvPr>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5D492E28-6F1D-8861-2878-B2E97F8FCCC6}"/>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9" name="Picture 2" descr="Image générée">
            <a:extLst>
              <a:ext uri="{FF2B5EF4-FFF2-40B4-BE49-F238E27FC236}">
                <a16:creationId xmlns="" xmlns:a16="http://schemas.microsoft.com/office/drawing/2014/main" id="{1FE76916-9495-1095-EAD9-626B67F0F40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a:extLst>
              <a:ext uri="{FF2B5EF4-FFF2-40B4-BE49-F238E27FC236}">
                <a16:creationId xmlns="" xmlns:a16="http://schemas.microsoft.com/office/drawing/2014/main" id="{199CF07F-FDA0-CAC3-D692-29F9145799FD}"/>
              </a:ext>
            </a:extLst>
          </p:cNvPr>
          <p:cNvSpPr txBox="1">
            <a:spLocks noGrp="1"/>
          </p:cNvSpPr>
          <p:nvPr>
            <p:ph type="title" idx="4294967295"/>
          </p:nvPr>
        </p:nvSpPr>
        <p:spPr>
          <a:xfrm>
            <a:off x="1092659" y="75465"/>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التصحيح الجماعي للإجازات على السبورة.</a:t>
            </a:r>
            <a:endParaRPr sz="1800" b="1" dirty="0">
              <a:solidFill>
                <a:schemeClr val="bg1">
                  <a:lumMod val="50000"/>
                </a:schemeClr>
              </a:solidFill>
            </a:endParaRPr>
          </a:p>
        </p:txBody>
      </p:sp>
      <p:sp>
        <p:nvSpPr>
          <p:cNvPr id="1503" name="Google Shape;1503;p44">
            <a:extLst>
              <a:ext uri="{FF2B5EF4-FFF2-40B4-BE49-F238E27FC236}">
                <a16:creationId xmlns="" xmlns:a16="http://schemas.microsoft.com/office/drawing/2014/main" id="{94D1E2E4-A29B-EC2A-F724-85F4FFCE2CFE}"/>
              </a:ext>
            </a:extLst>
          </p:cNvPr>
          <p:cNvSpPr txBox="1"/>
          <p:nvPr/>
        </p:nvSpPr>
        <p:spPr>
          <a:xfrm>
            <a:off x="384620" y="1777066"/>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90000"/>
              </a:lnSpc>
              <a:spcBef>
                <a:spcPts val="0"/>
              </a:spcBef>
              <a:spcAft>
                <a:spcPts val="0"/>
              </a:spcAft>
              <a:buClr>
                <a:srgbClr val="000000"/>
              </a:buClr>
              <a:buSzPts val="2000"/>
              <a:buFont typeface="Arial"/>
              <a:buNone/>
              <a:tabLst/>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1-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اِسْتَيْقَظَتْ </a:t>
            </a:r>
            <a:r>
              <a:rPr kumimoji="0" lang="ar-MA" sz="2400" b="1" i="0" u="none" strike="noStrike" kern="0" cap="none" spc="0" normalizeH="0" baseline="0" noProof="0" dirty="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مَرْيَمُ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باكِرًا</a:t>
            </a:r>
            <a:endParaRPr kumimoji="0" lang="ar-MA" sz="24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525" name="Google Shape;1525;p46">
            <a:extLst>
              <a:ext uri="{FF2B5EF4-FFF2-40B4-BE49-F238E27FC236}">
                <a16:creationId xmlns="" xmlns:a16="http://schemas.microsoft.com/office/drawing/2014/main" id="{FDCE2DCA-E475-CEA6-50E3-CAC2C60ED1BF}"/>
              </a:ext>
            </a:extLst>
          </p:cNvPr>
          <p:cNvSpPr txBox="1"/>
          <p:nvPr/>
        </p:nvSpPr>
        <p:spPr>
          <a:xfrm>
            <a:off x="348649" y="3489764"/>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algn="r" rtl="1">
              <a:lnSpc>
                <a:spcPct val="150000"/>
              </a:lnSpc>
              <a:buClr>
                <a:srgbClr val="000000"/>
              </a:buClr>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3-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ارْتَدَتْ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مَرْيَمُ </a:t>
            </a:r>
            <a:r>
              <a:rPr lang="ar-MA" sz="2400" b="1" kern="0" dirty="0">
                <a:solidFill>
                  <a:srgbClr val="FF0000"/>
                </a:solidFill>
                <a:latin typeface="Simplified Arabic" panose="02020603050405020304" pitchFamily="18" charset="-78"/>
                <a:ea typeface="Calibri"/>
                <a:cs typeface="Simplified Arabic" panose="02020603050405020304" pitchFamily="18" charset="-78"/>
                <a:sym typeface="Calibri"/>
              </a:rPr>
              <a:t>فُسْتانَها الْوَرْدِيَّ </a:t>
            </a:r>
            <a:r>
              <a:rPr lang="ar-MA" sz="2400" b="1" kern="0" dirty="0" smtClean="0">
                <a:solidFill>
                  <a:srgbClr val="FF0000"/>
                </a:solidFill>
                <a:latin typeface="Simplified Arabic" panose="02020603050405020304" pitchFamily="18" charset="-78"/>
                <a:ea typeface="Calibri"/>
                <a:cs typeface="Simplified Arabic" panose="02020603050405020304" pitchFamily="18" charset="-78"/>
                <a:sym typeface="Calibri"/>
              </a:rPr>
              <a:t>الْجَدِيد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فِي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أَوَّلِ يَوْمٍ لَهَا فِي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الْمَدْرَسَةِ</a:t>
            </a:r>
            <a:endParaRPr kumimoji="0" lang="ar-MA" sz="24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542" name="Google Shape;1542;p48">
            <a:extLst>
              <a:ext uri="{FF2B5EF4-FFF2-40B4-BE49-F238E27FC236}">
                <a16:creationId xmlns="" xmlns:a16="http://schemas.microsoft.com/office/drawing/2014/main" id="{05CEBF26-EC51-0ADA-468A-6914DEA51CD2}"/>
              </a:ext>
            </a:extLst>
          </p:cNvPr>
          <p:cNvSpPr txBox="1"/>
          <p:nvPr/>
        </p:nvSpPr>
        <p:spPr>
          <a:xfrm>
            <a:off x="380666" y="4276362"/>
            <a:ext cx="11176650" cy="593222"/>
          </a:xfrm>
          <a:prstGeom prst="rect">
            <a:avLst/>
          </a:prstGeom>
          <a:solidFill>
            <a:schemeClr val="accent3">
              <a:lumMod val="20000"/>
              <a:lumOff val="80000"/>
            </a:schemeClr>
          </a:solidFill>
          <a:ln>
            <a:noFill/>
          </a:ln>
        </p:spPr>
        <p:txBody>
          <a:bodyPr spcFirstLastPara="1" wrap="square" lIns="91425" tIns="45700" rIns="91425" bIns="45700" anchor="ctr" anchorCtr="0">
            <a:normAutofit fontScale="62500" lnSpcReduction="20000"/>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3800" b="0" i="0" u="none" strike="noStrike" kern="0" cap="none" spc="0" normalizeH="0" baseline="0" noProof="0" dirty="0">
                <a:ln>
                  <a:noFill/>
                </a:ln>
                <a:solidFill>
                  <a:srgbClr val="000000"/>
                </a:solidFill>
                <a:effectLst/>
                <a:uLnTx/>
                <a:uFillTx/>
                <a:latin typeface="Calibri"/>
                <a:ea typeface="Calibri"/>
                <a:cs typeface="Calibri"/>
                <a:sym typeface="Calibri"/>
              </a:rPr>
              <a:t>4-</a:t>
            </a:r>
            <a:r>
              <a:rPr kumimoji="0" lang="ar-MA" sz="29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3800" b="1" i="0" u="none" strike="noStrike" kern="0" cap="none" spc="0" normalizeH="0" baseline="0" noProof="0" dirty="0" smtClean="0">
                <a:ln>
                  <a:noFill/>
                </a:ln>
                <a:solidFill>
                  <a:srgbClr val="000000"/>
                </a:solidFill>
                <a:effectLst/>
                <a:uLnTx/>
                <a:uFillTx/>
                <a:latin typeface="Calibri"/>
                <a:ea typeface="Calibri"/>
                <a:cs typeface="Calibri"/>
                <a:sym typeface="Calibri"/>
              </a:rPr>
              <a:t>أَوَّلُ </a:t>
            </a:r>
            <a:r>
              <a:rPr kumimoji="0" lang="ar-MA" sz="3800" b="1" i="0" u="none" strike="noStrike" kern="0" cap="none" spc="0" normalizeH="0" baseline="0" noProof="0" dirty="0">
                <a:ln>
                  <a:noFill/>
                </a:ln>
                <a:solidFill>
                  <a:srgbClr val="000000"/>
                </a:solidFill>
                <a:effectLst/>
                <a:uLnTx/>
                <a:uFillTx/>
                <a:latin typeface="Calibri"/>
                <a:ea typeface="Calibri"/>
                <a:cs typeface="Calibri"/>
                <a:sym typeface="Calibri"/>
              </a:rPr>
              <a:t>شَيْءٍ فَعَلَتْهُ مَرْيَمُ عِنْدَمَا وَصَلَتْ إِلَى بَابِ </a:t>
            </a:r>
            <a:r>
              <a:rPr kumimoji="0" lang="ar-MA" sz="3800" b="1" i="0" u="none" strike="noStrike" kern="0" cap="none" spc="0" normalizeH="0" baseline="0" noProof="0" dirty="0" smtClean="0">
                <a:ln>
                  <a:noFill/>
                </a:ln>
                <a:solidFill>
                  <a:srgbClr val="000000"/>
                </a:solidFill>
                <a:effectLst/>
                <a:uLnTx/>
                <a:uFillTx/>
                <a:latin typeface="Calibri"/>
                <a:ea typeface="Calibri"/>
                <a:cs typeface="Calibri"/>
                <a:sym typeface="Calibri"/>
              </a:rPr>
              <a:t>الْمَدْرَسَةِ هو أنها</a:t>
            </a:r>
            <a:r>
              <a:rPr kumimoji="0" lang="ar-MA" sz="2800" b="1"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ar-MA" sz="38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وَقَفَتْ </a:t>
            </a:r>
            <a:r>
              <a:rPr kumimoji="0" lang="ar-MA" sz="3800" b="1" i="0" u="none" strike="noStrike" kern="0" cap="none" spc="0" normalizeH="0" baseline="0" noProof="0" dirty="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قَلِيلًا تَنْظُرُ لِما </a:t>
            </a:r>
            <a:r>
              <a:rPr kumimoji="0" lang="ar-MA" sz="38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يَحْدُثُ</a:t>
            </a:r>
            <a:endParaRPr kumimoji="0" lang="ar-MA" sz="2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3" name="Google Shape;1369;p31">
            <a:extLst>
              <a:ext uri="{FF2B5EF4-FFF2-40B4-BE49-F238E27FC236}">
                <a16:creationId xmlns="" xmlns:a16="http://schemas.microsoft.com/office/drawing/2014/main" id="{271E9E61-16D8-6738-8484-82C830CF445C}"/>
              </a:ext>
            </a:extLst>
          </p:cNvPr>
          <p:cNvSpPr txBox="1"/>
          <p:nvPr/>
        </p:nvSpPr>
        <p:spPr>
          <a:xfrm>
            <a:off x="1493919" y="344773"/>
            <a:ext cx="9680508" cy="227880"/>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يحرص</a:t>
            </a:r>
            <a:r>
              <a:rPr kumimoji="0" lang="ar-MA" sz="16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 على إشراك جل التلاميذ في التصحيح الجماعي لجميع الأسئلة على السبورة </a:t>
            </a:r>
            <a:r>
              <a:rPr lang="ar-SA" sz="1600" i="1" kern="0" dirty="0">
                <a:solidFill>
                  <a:srgbClr val="FFFFFF">
                    <a:lumMod val="50000"/>
                  </a:srgbClr>
                </a:solidFill>
                <a:sym typeface="Arial"/>
              </a:rPr>
              <a:t>مع</a:t>
            </a:r>
            <a:r>
              <a:rPr lang="ar-MA" sz="1600" i="1" kern="0" dirty="0">
                <a:solidFill>
                  <a:srgbClr val="FFFFFF">
                    <a:lumMod val="50000"/>
                  </a:srgbClr>
                </a:solidFill>
                <a:sym typeface="Arial"/>
              </a:rPr>
              <a:t> </a:t>
            </a:r>
            <a:r>
              <a:rPr lang="ar-MA" sz="1600" i="1" u="sng" kern="0" dirty="0">
                <a:solidFill>
                  <a:srgbClr val="FFFFFF">
                    <a:lumMod val="50000"/>
                  </a:srgbClr>
                </a:solidFill>
                <a:effectLst>
                  <a:outerShdw blurRad="38100" dist="38100" dir="2700000" algn="tl">
                    <a:srgbClr val="000000">
                      <a:alpha val="43137"/>
                    </a:srgbClr>
                  </a:outerShdw>
                </a:effectLst>
                <a:sym typeface="Arial"/>
              </a:rPr>
              <a:t>قراءة</a:t>
            </a:r>
            <a:r>
              <a:rPr lang="ar-MA" sz="1600" i="1" u="sng" kern="0" dirty="0">
                <a:solidFill>
                  <a:srgbClr val="FFFFFF">
                    <a:lumMod val="50000"/>
                  </a:srgbClr>
                </a:solidFill>
                <a:sym typeface="Arial"/>
              </a:rPr>
              <a:t>  </a:t>
            </a:r>
            <a:r>
              <a:rPr lang="ar-MA" sz="1600" i="1" u="sng" kern="0" dirty="0">
                <a:solidFill>
                  <a:srgbClr val="FFFFFF">
                    <a:lumMod val="50000"/>
                  </a:srgbClr>
                </a:solidFill>
                <a:effectLst>
                  <a:outerShdw blurRad="38100" dist="38100" dir="2700000" algn="tl">
                    <a:srgbClr val="000000">
                      <a:alpha val="43137"/>
                    </a:srgbClr>
                  </a:outerShdw>
                </a:effectLst>
                <a:sym typeface="Arial"/>
              </a:rPr>
              <a:t>بعض المتعلمين </a:t>
            </a:r>
            <a:r>
              <a:rPr lang="ar-MA" sz="1600" i="1" kern="0" dirty="0">
                <a:solidFill>
                  <a:srgbClr val="FFFFFF">
                    <a:lumMod val="50000"/>
                  </a:srgbClr>
                </a:solidFill>
                <a:sym typeface="Arial"/>
              </a:rPr>
              <a:t>كل جواب تم توثيقه على الشريحة، </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مع </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تقديم التغذية الراجعة الفورية، وإرجاء توثيق الإجابات الصحيحة على الكراسة إلى الانتهاء جميع الأسئلة.</a:t>
            </a:r>
          </a:p>
        </p:txBody>
      </p:sp>
      <p:sp>
        <p:nvSpPr>
          <p:cNvPr id="4" name="Google Shape;1558;p216">
            <a:extLst>
              <a:ext uri="{FF2B5EF4-FFF2-40B4-BE49-F238E27FC236}">
                <a16:creationId xmlns="" xmlns:a16="http://schemas.microsoft.com/office/drawing/2014/main" id="{4497C4D8-DFFE-F08E-8274-F155C352FEDF}"/>
              </a:ext>
            </a:extLst>
          </p:cNvPr>
          <p:cNvSpPr txBox="1"/>
          <p:nvPr/>
        </p:nvSpPr>
        <p:spPr>
          <a:xfrm>
            <a:off x="348649" y="5119403"/>
            <a:ext cx="11176650" cy="593223"/>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kumimoji="0" lang="ar-MA" sz="2400" b="0" i="0" u="none" strike="noStrike" kern="0" cap="none" spc="0" normalizeH="0" baseline="0" noProof="0" dirty="0" smtClean="0">
                <a:ln>
                  <a:noFill/>
                </a:ln>
                <a:solidFill>
                  <a:srgbClr val="000000"/>
                </a:solidFill>
                <a:effectLst/>
                <a:uLnTx/>
                <a:uFillTx/>
                <a:latin typeface="Calibri"/>
                <a:ea typeface="Calibri"/>
                <a:cs typeface="Calibri"/>
                <a:sym typeface="Calibri"/>
              </a:rPr>
              <a:t>5-</a:t>
            </a:r>
            <a:r>
              <a:rPr kumimoji="0" lang="ar-MA" sz="18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وَدَّعَتِ </a:t>
            </a:r>
            <a:r>
              <a:rPr lang="ar-MA" sz="2400" b="1" kern="0" dirty="0" smtClean="0">
                <a:solidFill>
                  <a:srgbClr val="FF0000"/>
                </a:solidFill>
                <a:latin typeface="Simplified Arabic" panose="02020603050405020304" pitchFamily="18" charset="-78"/>
                <a:ea typeface="Calibri"/>
                <a:cs typeface="Simplified Arabic" panose="02020603050405020304" pitchFamily="18" charset="-78"/>
                <a:sym typeface="Calibri"/>
              </a:rPr>
              <a:t>الأُمُّ ابْنَتَهَا بِابْتِسامَةٍ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دافِئَةٍ</a:t>
            </a:r>
            <a:endParaRPr kumimoji="0" lang="ar-MA" sz="1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6" name="Google Shape;1503;p44">
            <a:extLst>
              <a:ext uri="{FF2B5EF4-FFF2-40B4-BE49-F238E27FC236}">
                <a16:creationId xmlns="" xmlns:a16="http://schemas.microsoft.com/office/drawing/2014/main" id="{A2C95977-5942-A133-0BA8-4AB16B2662A1}"/>
              </a:ext>
            </a:extLst>
          </p:cNvPr>
          <p:cNvSpPr txBox="1"/>
          <p:nvPr/>
        </p:nvSpPr>
        <p:spPr>
          <a:xfrm>
            <a:off x="364657" y="2680919"/>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MA" sz="2400" b="0" i="0" u="none" strike="noStrike" kern="0" cap="none" spc="0" normalizeH="0" baseline="0" noProof="0" dirty="0" smtClean="0">
                <a:ln>
                  <a:noFill/>
                </a:ln>
                <a:solidFill>
                  <a:srgbClr val="000000"/>
                </a:solidFill>
                <a:effectLst/>
                <a:uLnTx/>
                <a:uFillTx/>
                <a:latin typeface="Calibri"/>
                <a:ea typeface="Calibri"/>
                <a:cs typeface="Calibri"/>
                <a:sym typeface="Calibri"/>
              </a:rPr>
              <a:t>2-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الشعوران اللذان كَانَتْ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مَرْيَمُ تَشْعُرُ بِهِمَا فِي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الصَّبَاحِ هما:     </a:t>
            </a:r>
            <a:r>
              <a:rPr lang="ar-MA" sz="2400" b="1" kern="0" dirty="0">
                <a:solidFill>
                  <a:srgbClr val="FF0000"/>
                </a:solidFill>
                <a:latin typeface="Simplified Arabic" panose="02020603050405020304" pitchFamily="18" charset="-78"/>
                <a:ea typeface="Calibri"/>
                <a:cs typeface="Simplified Arabic" panose="02020603050405020304" pitchFamily="18" charset="-78"/>
                <a:sym typeface="Calibri"/>
              </a:rPr>
              <a:t>الشُّعورُ الأوَّل</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1" i="0" u="none" strike="noStrike" kern="0" cap="none" spc="0" normalizeH="0" baseline="0" noProof="0" dirty="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الْحَماسِ </a:t>
            </a:r>
            <a:r>
              <a:rPr kumimoji="0" lang="ar-MA" sz="24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  </a:t>
            </a:r>
            <a:r>
              <a:rPr kumimoji="0" lang="ar-SA" sz="24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 </a:t>
            </a:r>
            <a:r>
              <a:rPr lang="ar-MA" sz="2400" b="1" kern="0" dirty="0">
                <a:solidFill>
                  <a:srgbClr val="FF0000"/>
                </a:solidFill>
                <a:latin typeface="Simplified Arabic" panose="02020603050405020304" pitchFamily="18" charset="-78"/>
                <a:ea typeface="Calibri"/>
                <a:cs typeface="Simplified Arabic" panose="02020603050405020304" pitchFamily="18" charset="-78"/>
                <a:sym typeface="Calibri"/>
              </a:rPr>
              <a:t>الشُّعور ُالثَّاني</a:t>
            </a:r>
            <a:r>
              <a:rPr kumimoji="0" lang="ar-MA" sz="2400" b="0"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ar-MA" sz="24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الْخَوْف</a:t>
            </a:r>
            <a:r>
              <a:rPr kumimoji="0" lang="ar-MA" sz="2400" b="0" i="0" u="none" strike="noStrike" kern="0" cap="none" spc="0" normalizeH="0" baseline="0" noProof="0" dirty="0" smtClean="0">
                <a:ln>
                  <a:noFill/>
                </a:ln>
                <a:solidFill>
                  <a:srgbClr val="000000"/>
                </a:solidFill>
                <a:effectLst/>
                <a:uLnTx/>
                <a:uFillTx/>
                <a:latin typeface="Calibri"/>
                <a:ea typeface="Calibri"/>
                <a:cs typeface="Calibri"/>
                <a:sym typeface="Calibri"/>
              </a:rPr>
              <a:t>   </a:t>
            </a:r>
            <a:endParaRPr kumimoji="0" lang="ar-M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Google Shape;89;p1">
            <a:extLst>
              <a:ext uri="{FF2B5EF4-FFF2-40B4-BE49-F238E27FC236}">
                <a16:creationId xmlns="" xmlns:a16="http://schemas.microsoft.com/office/drawing/2014/main" id="{F6CEC4E0-A961-8AAC-23EF-2CA5FA988E96}"/>
              </a:ext>
            </a:extLst>
          </p:cNvPr>
          <p:cNvSpPr/>
          <p:nvPr/>
        </p:nvSpPr>
        <p:spPr>
          <a:xfrm>
            <a:off x="8578735" y="1145374"/>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5" name="Google Shape;1435;p14" descr="Lever la main - Icônes mains et gestes gratuites">
            <a:extLst>
              <a:ext uri="{FF2B5EF4-FFF2-40B4-BE49-F238E27FC236}">
                <a16:creationId xmlns="" xmlns:a16="http://schemas.microsoft.com/office/drawing/2014/main" id="{4B1A71B5-C106-E190-6703-42ECE8FC6FD9}"/>
              </a:ext>
            </a:extLst>
          </p:cNvPr>
          <p:cNvPicPr preferRelativeResize="0"/>
          <p:nvPr/>
        </p:nvPicPr>
        <p:blipFill rotWithShape="1">
          <a:blip r:embed="rId4">
            <a:alphaModFix/>
          </a:blip>
          <a:srcRect/>
          <a:stretch/>
        </p:blipFill>
        <p:spPr>
          <a:xfrm>
            <a:off x="735062" y="60055"/>
            <a:ext cx="599615" cy="699379"/>
          </a:xfrm>
          <a:prstGeom prst="rect">
            <a:avLst/>
          </a:prstGeom>
          <a:noFill/>
          <a:ln>
            <a:noFill/>
          </a:ln>
        </p:spPr>
      </p:pic>
      <p:pic>
        <p:nvPicPr>
          <p:cNvPr id="10" name="Picture 4" descr="Image générée">
            <a:extLst>
              <a:ext uri="{FF2B5EF4-FFF2-40B4-BE49-F238E27FC236}">
                <a16:creationId xmlns="" xmlns:a16="http://schemas.microsoft.com/office/drawing/2014/main" id="{6FC42834-7036-AE41-FF4B-F90CA228512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23795" y="75465"/>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 xmlns:a16="http://schemas.microsoft.com/office/drawing/2014/main" id="{371F9625-365A-B6B8-433A-FDCEE392A1E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7406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 xmlns:a16="http://schemas.microsoft.com/office/drawing/2014/main" id="{B9E56328-9E30-466B-FC1C-9097589FA903}"/>
            </a:ext>
          </a:extLst>
        </p:cNvPr>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3416D884-BB04-84F8-3D6B-880D27532F1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 xmlns:a16="http://schemas.microsoft.com/office/drawing/2014/main" id="{1DAAF217-F1F0-0F23-C48C-4A9D64E85D9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558;p216">
            <a:extLst>
              <a:ext uri="{FF2B5EF4-FFF2-40B4-BE49-F238E27FC236}">
                <a16:creationId xmlns="" xmlns:a16="http://schemas.microsoft.com/office/drawing/2014/main" id="{8AB68FCD-076C-9FB4-25FF-E91389D74DEC}"/>
              </a:ext>
            </a:extLst>
          </p:cNvPr>
          <p:cNvSpPr txBox="1"/>
          <p:nvPr/>
        </p:nvSpPr>
        <p:spPr>
          <a:xfrm>
            <a:off x="384620" y="1052504"/>
            <a:ext cx="11176650" cy="1275060"/>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Calibri"/>
                <a:ea typeface="Calibri"/>
                <a:cs typeface="Calibri"/>
                <a:sym typeface="Calibri"/>
              </a:rPr>
              <a:t>6-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ضَعْ عَلَامَةً </a:t>
            </a:r>
            <a:r>
              <a:rPr kumimoji="0" lang="ar-MA" sz="2400" b="1" i="0" u="none" strike="noStrike" kern="0" cap="none" spc="0" normalizeH="0" baseline="0" noProof="0" dirty="0">
                <a:ln>
                  <a:noFill/>
                </a:ln>
                <a:solidFill>
                  <a:srgbClr val="C00000"/>
                </a:solidFill>
                <a:effectLst/>
                <a:uLnTx/>
                <a:uFillTx/>
                <a:latin typeface="Calibri"/>
                <a:ea typeface="Calibri"/>
                <a:cs typeface="Calibri"/>
                <a:sym typeface="Calibri"/>
              </a:rPr>
              <a:t>*</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 أَمَامَ الحَدَثِ الَّذِي خَلَقَ التَّحَوُّلَ فِي هَذِهِ الْقِصَّةِ : </a:t>
            </a:r>
            <a:r>
              <a:rPr kumimoji="0" lang="ar-SA" sz="24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ar-SA" sz="2400" b="1" i="0" u="none" strike="noStrike" kern="0" cap="none" spc="0" normalizeH="0" baseline="0" noProof="0" dirty="0" smtClean="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ارْتَدَتْ فِسْتَانَهَا الْوَرْدِيَّ الْجَدِيدَ.</a:t>
            </a: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 </a:t>
            </a:r>
          </a:p>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ar-SA" sz="24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FF0000"/>
                </a:solidFill>
                <a:effectLst/>
                <a:uLnTx/>
                <a:uFillTx/>
                <a:latin typeface="Calibri"/>
                <a:ea typeface="Calibri"/>
                <a:cs typeface="Calibri"/>
                <a:sym typeface="Calibri"/>
              </a:rPr>
              <a:t>رأتْ </a:t>
            </a:r>
            <a:r>
              <a:rPr kumimoji="0" lang="ar-MA" sz="2400" b="0" i="0" u="none" strike="noStrike" kern="0" cap="none" spc="0" normalizeH="0" baseline="0" noProof="0" dirty="0" smtClean="0">
                <a:ln>
                  <a:noFill/>
                </a:ln>
                <a:solidFill>
                  <a:srgbClr val="FF0000"/>
                </a:solidFill>
                <a:effectLst/>
                <a:uLnTx/>
                <a:uFillTx/>
                <a:latin typeface="Calibri"/>
                <a:ea typeface="Calibri"/>
                <a:cs typeface="Calibri"/>
                <a:sym typeface="Calibri"/>
              </a:rPr>
              <a:t>صَدِيقَتَها زينب ونَزَعَتْ </a:t>
            </a:r>
            <a:r>
              <a:rPr kumimoji="0" lang="ar-MA" sz="2400" b="0" i="0" u="none" strike="noStrike" kern="0" cap="none" spc="0" normalizeH="0" baseline="0" noProof="0" dirty="0">
                <a:ln>
                  <a:noFill/>
                </a:ln>
                <a:solidFill>
                  <a:srgbClr val="FF0000"/>
                </a:solidFill>
                <a:effectLst/>
                <a:uLnTx/>
                <a:uFillTx/>
                <a:latin typeface="Calibri"/>
                <a:ea typeface="Calibri"/>
                <a:cs typeface="Calibri"/>
                <a:sym typeface="Calibri"/>
              </a:rPr>
              <a:t>مَرْيَمُ يَدَهَا مِنْ يَدِ </a:t>
            </a:r>
            <a:r>
              <a:rPr kumimoji="0" lang="ar-MA" sz="2400" b="0" i="0" u="none" strike="noStrike" kern="0" cap="none" spc="0" normalizeH="0" baseline="0" noProof="0" dirty="0" smtClean="0">
                <a:ln>
                  <a:noFill/>
                </a:ln>
                <a:solidFill>
                  <a:srgbClr val="FF0000"/>
                </a:solidFill>
                <a:effectLst/>
                <a:uLnTx/>
                <a:uFillTx/>
                <a:latin typeface="Calibri"/>
                <a:ea typeface="Calibri"/>
                <a:cs typeface="Calibri"/>
                <a:sym typeface="Calibri"/>
              </a:rPr>
              <a:t>أُمِّهَا </a:t>
            </a:r>
            <a:r>
              <a:rPr kumimoji="0" lang="ar-SA" sz="2400" b="0" i="0" u="none" strike="noStrike" kern="0" cap="none" spc="0" normalizeH="0" baseline="0" noProof="0" dirty="0" smtClean="0">
                <a:ln>
                  <a:noFill/>
                </a:ln>
                <a:solidFill>
                  <a:srgbClr val="FF0000"/>
                </a:solidFill>
                <a:effectLst/>
                <a:uLnTx/>
                <a:uFillTx/>
                <a:latin typeface="Calibri"/>
                <a:ea typeface="Calibri"/>
                <a:cs typeface="Calibri"/>
                <a:sym typeface="Calibri"/>
              </a:rPr>
              <a:t>        </a:t>
            </a: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وَقَفَتْ مَرْيَمُ تَنْظُرُ إِلَى الْأَطْفَالِ عِندَ بَابِ الْمَدْرَسَةِ</a:t>
            </a:r>
            <a:endParaRPr kumimoji="0" lang="ar-MA" sz="2400" b="0" i="0" u="none" strike="noStrike" kern="0" cap="none" spc="0" normalizeH="0" baseline="0" noProof="0" dirty="0">
              <a:ln>
                <a:noFill/>
              </a:ln>
              <a:solidFill>
                <a:srgbClr val="000000"/>
              </a:solidFill>
              <a:effectLst/>
              <a:uLnTx/>
              <a:uFillTx/>
              <a:latin typeface="Calibri"/>
              <a:ea typeface="Calibri"/>
              <a:cs typeface="Calibri"/>
              <a:sym typeface="Arial"/>
            </a:endParaRPr>
          </a:p>
        </p:txBody>
      </p:sp>
      <p:sp>
        <p:nvSpPr>
          <p:cNvPr id="5" name="Google Shape;1558;p216">
            <a:extLst>
              <a:ext uri="{FF2B5EF4-FFF2-40B4-BE49-F238E27FC236}">
                <a16:creationId xmlns="" xmlns:a16="http://schemas.microsoft.com/office/drawing/2014/main" id="{F702DC17-3DCD-E8D5-EE54-C08F4F2907AC}"/>
              </a:ext>
            </a:extLst>
          </p:cNvPr>
          <p:cNvSpPr txBox="1"/>
          <p:nvPr/>
        </p:nvSpPr>
        <p:spPr>
          <a:xfrm>
            <a:off x="384620" y="2491050"/>
            <a:ext cx="11176650" cy="593223"/>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7-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الْحِكْمَةُ </a:t>
            </a:r>
            <a:r>
              <a:rPr kumimoji="0" lang="ar-MA" sz="2400" b="1" i="0" u="none" strike="noStrike" kern="0" cap="none" spc="0" normalizeH="0" baseline="0" noProof="0" dirty="0">
                <a:ln>
                  <a:noFill/>
                </a:ln>
                <a:solidFill>
                  <a:srgbClr val="000000"/>
                </a:solidFill>
                <a:effectLst/>
                <a:uLnTx/>
                <a:uFillTx/>
                <a:latin typeface="Calibri"/>
                <a:ea typeface="Calibri"/>
                <a:cs typeface="Calibri"/>
                <a:sym typeface="Calibri"/>
              </a:rPr>
              <a:t>الَّتِي خَتَمَتْ بِهَا الأُمُّ </a:t>
            </a:r>
            <a:r>
              <a:rPr kumimoji="0" lang="ar-MA" sz="2400" b="1" i="0" u="none" strike="noStrike" kern="0" cap="none" spc="0" normalizeH="0" baseline="0" noProof="0" dirty="0" smtClean="0">
                <a:ln>
                  <a:noFill/>
                </a:ln>
                <a:solidFill>
                  <a:srgbClr val="000000"/>
                </a:solidFill>
                <a:effectLst/>
                <a:uLnTx/>
                <a:uFillTx/>
                <a:latin typeface="Calibri"/>
                <a:ea typeface="Calibri"/>
                <a:cs typeface="Calibri"/>
                <a:sym typeface="Calibri"/>
              </a:rPr>
              <a:t>كَلامَهَا</a:t>
            </a:r>
            <a:r>
              <a:rPr lang="ar-MA" sz="2400" b="1" kern="0" dirty="0" smtClean="0">
                <a:solidFill>
                  <a:srgbClr val="FF0000"/>
                </a:solidFill>
                <a:latin typeface="Simplified Arabic" panose="02020603050405020304" pitchFamily="18" charset="-78"/>
                <a:ea typeface="Calibri"/>
                <a:cs typeface="Simplified Arabic" panose="02020603050405020304" pitchFamily="18" charset="-78"/>
                <a:sym typeface="Calibri"/>
              </a:rPr>
              <a:t>ُ </a:t>
            </a:r>
            <a:r>
              <a:rPr lang="ar-MA" sz="2400" b="1" kern="0" dirty="0">
                <a:solidFill>
                  <a:srgbClr val="FF0000"/>
                </a:solidFill>
                <a:latin typeface="Simplified Arabic" panose="02020603050405020304" pitchFamily="18" charset="-78"/>
                <a:ea typeface="Calibri"/>
                <a:cs typeface="Simplified Arabic" panose="02020603050405020304" pitchFamily="18" charset="-78"/>
                <a:sym typeface="Calibri"/>
              </a:rPr>
              <a:t>هي:  الْخُطْوَةُ الأُولَى </a:t>
            </a:r>
            <a:r>
              <a:rPr kumimoji="0" lang="ar-MA" sz="2400" b="1" i="0" u="none" strike="noStrike" kern="0" cap="none" spc="0" normalizeH="0" baseline="0" noProof="0" dirty="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هِيَ الْمِفْتاحُ لِكُلِّ حُلْمٍ </a:t>
            </a:r>
            <a:r>
              <a:rPr kumimoji="0" lang="ar-MA" sz="2400" b="1" i="0" u="none" strike="noStrike" kern="0" cap="none" spc="0" normalizeH="0" baseline="0" noProof="0" dirty="0" smtClean="0">
                <a:ln>
                  <a:noFill/>
                </a:ln>
                <a:solidFill>
                  <a:srgbClr val="FF0000"/>
                </a:solidFill>
                <a:effectLst/>
                <a:uLnTx/>
                <a:uFillTx/>
                <a:latin typeface="Simplified Arabic" panose="02020603050405020304" pitchFamily="18" charset="-78"/>
                <a:ea typeface="Calibri"/>
                <a:cs typeface="Simplified Arabic" panose="02020603050405020304" pitchFamily="18" charset="-78"/>
                <a:sym typeface="Calibri"/>
              </a:rPr>
              <a:t>كَبِيرٍ</a:t>
            </a:r>
            <a:endParaRPr kumimoji="0" lang="ar-MA" sz="24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7" name="Google Shape;92;p1">
            <a:extLst>
              <a:ext uri="{FF2B5EF4-FFF2-40B4-BE49-F238E27FC236}">
                <a16:creationId xmlns="" xmlns:a16="http://schemas.microsoft.com/office/drawing/2014/main" id="{E1DF17B1-9837-880F-D4ED-50DF08D588D8}"/>
              </a:ext>
            </a:extLst>
          </p:cNvPr>
          <p:cNvSpPr/>
          <p:nvPr/>
        </p:nvSpPr>
        <p:spPr>
          <a:xfrm>
            <a:off x="9302525" y="3241229"/>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FFFFFF"/>
              </a:buClr>
              <a:buSzPts val="1200"/>
              <a:buFont typeface="Calibri"/>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أُوظِّفُ وأَستثمِــــــرُ</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1558;p216">
            <a:extLst>
              <a:ext uri="{FF2B5EF4-FFF2-40B4-BE49-F238E27FC236}">
                <a16:creationId xmlns="" xmlns:a16="http://schemas.microsoft.com/office/drawing/2014/main" id="{C32E5E6B-7332-8165-45E6-EADFA474A724}"/>
              </a:ext>
            </a:extLst>
          </p:cNvPr>
          <p:cNvSpPr txBox="1"/>
          <p:nvPr/>
        </p:nvSpPr>
        <p:spPr>
          <a:xfrm>
            <a:off x="384620" y="3891988"/>
            <a:ext cx="11176650" cy="779765"/>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1- أُرَكِّبُ جُمْلَةً عَلَى غَرَارِ:</a:t>
            </a:r>
            <a:endParaRPr kumimoji="0" lang="ar-SA" sz="2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ar-MA" sz="2000" b="0" i="0" u="none" strike="noStrike" kern="0" cap="none" spc="0" normalizeH="0" baseline="0" noProof="0" dirty="0">
                <a:ln>
                  <a:noFill/>
                </a:ln>
                <a:solidFill>
                  <a:srgbClr val="7030A0"/>
                </a:solidFill>
                <a:effectLst/>
                <a:uLnTx/>
                <a:uFillTx/>
                <a:latin typeface="Calibri"/>
                <a:ea typeface="Calibri"/>
                <a:cs typeface="Calibri"/>
                <a:sym typeface="Calibri"/>
              </a:rPr>
              <a:t>اِسْتَيْقَظَتْ مَرْيَمُ باكِرًا ذاِكَ الصَّباح، </a:t>
            </a:r>
            <a:r>
              <a:rPr kumimoji="0" lang="ar-MA" sz="2000" b="0" i="0" u="none" strike="noStrike" kern="0" cap="none" spc="0" normalizeH="0" baseline="0" noProof="0" dirty="0" smtClean="0">
                <a:ln>
                  <a:noFill/>
                </a:ln>
                <a:solidFill>
                  <a:srgbClr val="7030A0"/>
                </a:solidFill>
                <a:effectLst/>
                <a:uLnTx/>
                <a:uFillTx/>
                <a:latin typeface="Calibri"/>
                <a:ea typeface="Calibri"/>
                <a:cs typeface="Calibri"/>
                <a:sym typeface="Calibri"/>
              </a:rPr>
              <a:t>ارْتَدَتْ </a:t>
            </a:r>
            <a:r>
              <a:rPr kumimoji="0" lang="ar-MA" sz="2000" b="0" i="0" u="none" strike="noStrike" kern="0" cap="none" spc="0" normalizeH="0" baseline="0" noProof="0" dirty="0">
                <a:ln>
                  <a:noFill/>
                </a:ln>
                <a:solidFill>
                  <a:srgbClr val="7030A0"/>
                </a:solidFill>
                <a:effectLst/>
                <a:uLnTx/>
                <a:uFillTx/>
                <a:latin typeface="Calibri"/>
                <a:ea typeface="Calibri"/>
                <a:cs typeface="Calibri"/>
                <a:sym typeface="Calibri"/>
              </a:rPr>
              <a:t>فُسْتانَها الْوَرْدِيَّ الْجَدِيدَ، وَحَمَلَتْ حَقِيبَتَها الصَّغِيرَةَ، وَغَادَرَتِ الْمَنْزِلَ رُفْقَةَ أُمِّهَا.</a:t>
            </a:r>
            <a:endParaRPr kumimoji="0" lang="ar-MA" sz="2000" b="0" i="0" u="none" strike="noStrike" kern="0" cap="none" spc="0" normalizeH="0" baseline="0" noProof="0" dirty="0">
              <a:ln>
                <a:noFill/>
              </a:ln>
              <a:solidFill>
                <a:srgbClr val="7030A0"/>
              </a:solidFill>
              <a:effectLst/>
              <a:uLnTx/>
              <a:uFillTx/>
              <a:latin typeface="Arial"/>
              <a:cs typeface="Arial"/>
              <a:sym typeface="Arial"/>
            </a:endParaRPr>
          </a:p>
        </p:txBody>
      </p:sp>
      <p:graphicFrame>
        <p:nvGraphicFramePr>
          <p:cNvPr id="11" name="Google Shape;91;p1">
            <a:extLst>
              <a:ext uri="{FF2B5EF4-FFF2-40B4-BE49-F238E27FC236}">
                <a16:creationId xmlns="" xmlns:a16="http://schemas.microsoft.com/office/drawing/2014/main" id="{AD071F69-F161-3E19-3DD2-DFD8CA5C0AEE}"/>
              </a:ext>
            </a:extLst>
          </p:cNvPr>
          <p:cNvGraphicFramePr/>
          <p:nvPr>
            <p:extLst>
              <p:ext uri="{D42A27DB-BD31-4B8C-83A1-F6EECF244321}">
                <p14:modId xmlns:p14="http://schemas.microsoft.com/office/powerpoint/2010/main" val="4179661104"/>
              </p:ext>
            </p:extLst>
          </p:nvPr>
        </p:nvGraphicFramePr>
        <p:xfrm>
          <a:off x="384620" y="4742309"/>
          <a:ext cx="11176650" cy="1706900"/>
        </p:xfrm>
        <a:graphic>
          <a:graphicData uri="http://schemas.openxmlformats.org/drawingml/2006/table">
            <a:tbl>
              <a:tblPr firstRow="1" bandRow="1">
                <a:noFill/>
              </a:tblPr>
              <a:tblGrid>
                <a:gridCol w="2845855">
                  <a:extLst>
                    <a:ext uri="{9D8B030D-6E8A-4147-A177-3AD203B41FA5}">
                      <a16:colId xmlns="" xmlns:a16="http://schemas.microsoft.com/office/drawing/2014/main" val="20000"/>
                    </a:ext>
                  </a:extLst>
                </a:gridCol>
                <a:gridCol w="2432128">
                  <a:extLst>
                    <a:ext uri="{9D8B030D-6E8A-4147-A177-3AD203B41FA5}">
                      <a16:colId xmlns="" xmlns:a16="http://schemas.microsoft.com/office/drawing/2014/main" val="20001"/>
                    </a:ext>
                  </a:extLst>
                </a:gridCol>
                <a:gridCol w="3156196">
                  <a:extLst>
                    <a:ext uri="{9D8B030D-6E8A-4147-A177-3AD203B41FA5}">
                      <a16:colId xmlns="" xmlns:a16="http://schemas.microsoft.com/office/drawing/2014/main" val="20002"/>
                    </a:ext>
                  </a:extLst>
                </a:gridCol>
                <a:gridCol w="2742471">
                  <a:extLst>
                    <a:ext uri="{9D8B030D-6E8A-4147-A177-3AD203B41FA5}">
                      <a16:colId xmlns="" xmlns:a16="http://schemas.microsoft.com/office/drawing/2014/main" val="20003"/>
                    </a:ext>
                  </a:extLst>
                </a:gridCol>
              </a:tblGrid>
              <a:tr h="231775">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وَغَادَرَتِ الْمَنْزِلَ رُفْقَةَ أُمِّهَا</a:t>
                      </a:r>
                      <a:endParaRPr sz="2000" b="0" i="0" u="none" strike="noStrike" cap="none" dirty="0">
                        <a:solidFill>
                          <a:srgbClr val="00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وَحَمَلَتْ حَقِيبَتَها الصَّغِيرَةَ</a:t>
                      </a:r>
                      <a:endParaRPr sz="2000" b="0" i="0" u="none" strike="noStrike" cap="none" dirty="0">
                        <a:solidFill>
                          <a:srgbClr val="00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spcBef>
                          <a:spcPts val="0"/>
                        </a:spcBef>
                        <a:spcAft>
                          <a:spcPts val="0"/>
                        </a:spcAft>
                        <a:buNone/>
                      </a:pPr>
                      <a:r>
                        <a:rPr lang="ar-MA" sz="2000" b="0" i="0" u="none" strike="noStrike" cap="none" dirty="0" smtClean="0">
                          <a:solidFill>
                            <a:srgbClr val="000000"/>
                          </a:solidFill>
                          <a:latin typeface="Calibri"/>
                          <a:ea typeface="Calibri"/>
                          <a:cs typeface="Calibri"/>
                          <a:sym typeface="Calibri"/>
                        </a:rPr>
                        <a:t>ارْتَدَتْ </a:t>
                      </a:r>
                      <a:r>
                        <a:rPr lang="ar-MA" sz="2000" b="0" i="0" u="none" strike="noStrike" cap="none" dirty="0">
                          <a:solidFill>
                            <a:srgbClr val="000000"/>
                          </a:solidFill>
                          <a:latin typeface="Calibri"/>
                          <a:ea typeface="Calibri"/>
                          <a:cs typeface="Calibri"/>
                          <a:sym typeface="Calibri"/>
                        </a:rPr>
                        <a:t>فُسْتانَها الْوَرْدِيَّ الْجَدِيد</a:t>
                      </a:r>
                      <a:endParaRPr sz="2000" b="0" i="0" u="none" strike="noStrike" cap="none" dirty="0">
                        <a:solidFill>
                          <a:srgbClr val="00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spcBef>
                          <a:spcPts val="0"/>
                        </a:spcBef>
                        <a:spcAft>
                          <a:spcPts val="0"/>
                        </a:spcAft>
                        <a:buNone/>
                      </a:pPr>
                      <a:r>
                        <a:rPr lang="ar-MA" sz="2000" b="0" i="0" u="none" strike="noStrike" cap="none" dirty="0">
                          <a:solidFill>
                            <a:srgbClr val="000000"/>
                          </a:solidFill>
                          <a:latin typeface="Calibri"/>
                          <a:ea typeface="Calibri"/>
                          <a:cs typeface="Calibri"/>
                          <a:sym typeface="Calibri"/>
                        </a:rPr>
                        <a:t>اِسْتَيْقَظَتْ مَرْيَمُ باكِرًا ذاكَ الصَّباح</a:t>
                      </a:r>
                      <a:endParaRPr sz="2000" b="0" i="0" u="none" strike="noStrike" cap="none" dirty="0">
                        <a:solidFill>
                          <a:srgbClr val="000000"/>
                        </a:solidFill>
                        <a:latin typeface="Calibri"/>
                        <a:ea typeface="Calibri"/>
                        <a:cs typeface="Calibri"/>
                        <a:sym typeface="Calibri"/>
                      </a:endParaRPr>
                    </a:p>
                  </a:txBody>
                  <a:tcPr marL="91450" marR="91450" marT="45725" marB="45725">
                    <a:solidFill>
                      <a:schemeClr val="accent3">
                        <a:lumMod val="20000"/>
                        <a:lumOff val="80000"/>
                      </a:schemeClr>
                    </a:solidFill>
                  </a:tcPr>
                </a:tc>
                <a:extLst>
                  <a:ext uri="{0D108BD9-81ED-4DB2-BD59-A6C34878D82A}">
                    <a16:rowId xmlns="" xmlns:a16="http://schemas.microsoft.com/office/drawing/2014/main" val="10000"/>
                  </a:ext>
                </a:extLst>
              </a:tr>
              <a:tr h="333325">
                <a:tc>
                  <a:txBody>
                    <a:bodyPr/>
                    <a:lstStyle/>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a:t>
                      </a:r>
                      <a:r>
                        <a:rPr lang="ar-SA" sz="2000" b="0" i="0" u="none" strike="noStrike" cap="none" dirty="0">
                          <a:solidFill>
                            <a:srgbClr val="FF0000"/>
                          </a:solidFill>
                          <a:latin typeface="Calibri"/>
                          <a:ea typeface="Calibri"/>
                          <a:cs typeface="Calibri"/>
                          <a:sym typeface="Calibri"/>
                        </a:rPr>
                        <a:t>...........</a:t>
                      </a:r>
                      <a:r>
                        <a:rPr lang="ar-MA" sz="2000" b="0" i="0" u="none" strike="noStrike" cap="none" dirty="0">
                          <a:solidFill>
                            <a:srgbClr val="FF0000"/>
                          </a:solidFill>
                          <a:latin typeface="Calibri"/>
                          <a:ea typeface="Calibri"/>
                          <a:cs typeface="Calibri"/>
                          <a:sym typeface="Calibri"/>
                        </a:rPr>
                        <a:t>......... رُفْقَةَ .....................................</a:t>
                      </a:r>
                      <a:endParaRPr sz="2000" b="0" i="0" u="none" strike="noStrike" cap="none" dirty="0">
                        <a:solidFill>
                          <a:srgbClr val="FF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وَ.............................................................</a:t>
                      </a:r>
                      <a:endParaRPr sz="2000" b="0" i="0" u="none" strike="noStrike" cap="none" dirty="0">
                        <a:solidFill>
                          <a:srgbClr val="FF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a:t>
                      </a:r>
                      <a:endParaRPr sz="2000" b="0" i="0" u="none" strike="noStrike" cap="none" dirty="0">
                        <a:solidFill>
                          <a:srgbClr val="FF0000"/>
                        </a:solidFill>
                        <a:latin typeface="Calibri"/>
                        <a:ea typeface="Calibri"/>
                        <a:cs typeface="Calibri"/>
                        <a:sym typeface="Arial"/>
                      </a:endParaRPr>
                    </a:p>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a:t>
                      </a:r>
                      <a:endParaRPr sz="2000" b="0" i="0" u="none" strike="noStrike" cap="none" dirty="0">
                        <a:solidFill>
                          <a:srgbClr val="FF0000"/>
                        </a:solidFill>
                        <a:latin typeface="Calibri"/>
                        <a:ea typeface="Calibri"/>
                        <a:cs typeface="Calibri"/>
                        <a:sym typeface="Calibri"/>
                      </a:endParaRPr>
                    </a:p>
                  </a:txBody>
                  <a:tcPr marL="91450" marR="91450" marT="45725" marB="45725">
                    <a:solidFill>
                      <a:schemeClr val="accent3">
                        <a:lumMod val="20000"/>
                        <a:lumOff val="80000"/>
                      </a:schemeClr>
                    </a:solidFill>
                  </a:tcPr>
                </a:tc>
                <a:tc>
                  <a:txBody>
                    <a:bodyPr/>
                    <a:lstStyle/>
                    <a:p>
                      <a:pPr marL="0" marR="0" lvl="0" indent="0" algn="r" rtl="1">
                        <a:lnSpc>
                          <a:spcPct val="150000"/>
                        </a:lnSpc>
                        <a:spcBef>
                          <a:spcPts val="0"/>
                        </a:spcBef>
                        <a:spcAft>
                          <a:spcPts val="0"/>
                        </a:spcAft>
                        <a:buNone/>
                      </a:pPr>
                      <a:r>
                        <a:rPr lang="ar-MA" sz="2000" b="0" i="0" u="none" strike="noStrike" cap="none" dirty="0">
                          <a:solidFill>
                            <a:srgbClr val="FF0000"/>
                          </a:solidFill>
                          <a:latin typeface="Calibri"/>
                          <a:ea typeface="Calibri"/>
                          <a:cs typeface="Calibri"/>
                          <a:sym typeface="Calibri"/>
                        </a:rPr>
                        <a:t>.......................</a:t>
                      </a:r>
                      <a:r>
                        <a:rPr lang="ar-SA" sz="2000" b="0" i="0" u="none" strike="noStrike" cap="none" dirty="0">
                          <a:solidFill>
                            <a:srgbClr val="FF0000"/>
                          </a:solidFill>
                          <a:latin typeface="Calibri"/>
                          <a:ea typeface="Calibri"/>
                          <a:cs typeface="Calibri"/>
                          <a:sym typeface="Calibri"/>
                        </a:rPr>
                        <a:t>...</a:t>
                      </a:r>
                      <a:r>
                        <a:rPr lang="ar-MA" sz="2000" b="0" i="0" u="none" strike="noStrike" cap="none" dirty="0">
                          <a:solidFill>
                            <a:srgbClr val="FF0000"/>
                          </a:solidFill>
                          <a:latin typeface="Calibri"/>
                          <a:ea typeface="Calibri"/>
                          <a:cs typeface="Calibri"/>
                          <a:sym typeface="Calibri"/>
                        </a:rPr>
                        <a:t>.........ذاك .....................................</a:t>
                      </a:r>
                      <a:endParaRPr sz="2000" b="0" i="0" u="none" strike="noStrike" cap="none" dirty="0">
                        <a:solidFill>
                          <a:srgbClr val="FF0000"/>
                        </a:solidFill>
                        <a:latin typeface="Calibri"/>
                        <a:ea typeface="Calibri"/>
                        <a:cs typeface="Calibri"/>
                        <a:sym typeface="Calibri"/>
                      </a:endParaRPr>
                    </a:p>
                  </a:txBody>
                  <a:tcPr marL="91450" marR="91450" marT="45725" marB="45725">
                    <a:solidFill>
                      <a:schemeClr val="accent3">
                        <a:lumMod val="20000"/>
                        <a:lumOff val="80000"/>
                      </a:schemeClr>
                    </a:solidFill>
                  </a:tcPr>
                </a:tc>
                <a:extLst>
                  <a:ext uri="{0D108BD9-81ED-4DB2-BD59-A6C34878D82A}">
                    <a16:rowId xmlns="" xmlns:a16="http://schemas.microsoft.com/office/drawing/2014/main" val="10001"/>
                  </a:ext>
                </a:extLst>
              </a:tr>
            </a:tbl>
          </a:graphicData>
        </a:graphic>
      </p:graphicFrame>
      <p:sp>
        <p:nvSpPr>
          <p:cNvPr id="8" name="Rectangle 7">
            <a:extLst>
              <a:ext uri="{FF2B5EF4-FFF2-40B4-BE49-F238E27FC236}">
                <a16:creationId xmlns="" xmlns:a16="http://schemas.microsoft.com/office/drawing/2014/main" id="{68AA3B5D-A116-58A8-DD41-C72DBB6A3E03}"/>
              </a:ext>
            </a:extLst>
          </p:cNvPr>
          <p:cNvSpPr/>
          <p:nvPr/>
        </p:nvSpPr>
        <p:spPr>
          <a:xfrm>
            <a:off x="11166505" y="1778221"/>
            <a:ext cx="332509" cy="344728"/>
          </a:xfrm>
          <a:prstGeom prst="rect">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 name="Rectangle 8">
            <a:extLst>
              <a:ext uri="{FF2B5EF4-FFF2-40B4-BE49-F238E27FC236}">
                <a16:creationId xmlns="" xmlns:a16="http://schemas.microsoft.com/office/drawing/2014/main" id="{D5337E0C-B5DF-D587-9156-27121D174208}"/>
              </a:ext>
            </a:extLst>
          </p:cNvPr>
          <p:cNvSpPr/>
          <p:nvPr/>
        </p:nvSpPr>
        <p:spPr>
          <a:xfrm>
            <a:off x="4738255" y="1300359"/>
            <a:ext cx="266007" cy="29568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ctangle 11">
            <a:extLst>
              <a:ext uri="{FF2B5EF4-FFF2-40B4-BE49-F238E27FC236}">
                <a16:creationId xmlns="" xmlns:a16="http://schemas.microsoft.com/office/drawing/2014/main" id="{11CA95B0-2AA0-229B-2F7D-A0D7399F3E83}"/>
              </a:ext>
            </a:extLst>
          </p:cNvPr>
          <p:cNvSpPr/>
          <p:nvPr/>
        </p:nvSpPr>
        <p:spPr>
          <a:xfrm>
            <a:off x="5756815" y="1825480"/>
            <a:ext cx="332509" cy="344728"/>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 name="Google Shape;1369;p31">
            <a:extLst>
              <a:ext uri="{FF2B5EF4-FFF2-40B4-BE49-F238E27FC236}">
                <a16:creationId xmlns="" xmlns:a16="http://schemas.microsoft.com/office/drawing/2014/main" id="{B395C141-AB9D-54B0-8DD8-23ED25FA2E53}"/>
              </a:ext>
            </a:extLst>
          </p:cNvPr>
          <p:cNvSpPr txBox="1"/>
          <p:nvPr/>
        </p:nvSpPr>
        <p:spPr>
          <a:xfrm>
            <a:off x="1295560" y="125518"/>
            <a:ext cx="9848172" cy="126308"/>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يحرص</a:t>
            </a:r>
            <a:r>
              <a:rPr kumimoji="0" lang="ar-MA" sz="1600" b="0" i="1"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على إشراك جل التلاميذ في التصحيح الجماعي لجميع الأسئلة على السبورة </a:t>
            </a:r>
            <a:r>
              <a:rPr kumimoji="0" lang="ar-SA" sz="1600" b="0" i="1" u="none" strike="noStrike" kern="0" cap="none" spc="0" normalizeH="0" baseline="0" noProof="0" dirty="0" smtClean="0">
                <a:ln>
                  <a:noFill/>
                </a:ln>
                <a:solidFill>
                  <a:schemeClr val="bg1">
                    <a:lumMod val="50000"/>
                  </a:schemeClr>
                </a:solidFill>
                <a:effectLst/>
                <a:uLnTx/>
                <a:uFillTx/>
                <a:latin typeface="Arial"/>
                <a:cs typeface="Arial"/>
                <a:sym typeface="Arial"/>
              </a:rPr>
              <a:t>مع</a:t>
            </a:r>
            <a:r>
              <a:rPr kumimoji="0" lang="ar-MA" sz="1600" b="0" i="1" u="none" strike="noStrike" kern="0" cap="none" spc="0" normalizeH="0" baseline="0" noProof="0" dirty="0" smtClean="0">
                <a:ln>
                  <a:noFill/>
                </a:ln>
                <a:solidFill>
                  <a:schemeClr val="bg1">
                    <a:lumMod val="50000"/>
                  </a:schemeClr>
                </a:solidFill>
                <a:effectLst/>
                <a:uLnTx/>
                <a:uFillTx/>
                <a:latin typeface="Arial"/>
                <a:cs typeface="Arial"/>
                <a:sym typeface="Arial"/>
              </a:rPr>
              <a:t> </a:t>
            </a:r>
            <a:r>
              <a:rPr kumimoji="0" lang="ar-MA" sz="1600" b="0" i="1" u="sng" strike="noStrike" kern="0" cap="none" spc="0" normalizeH="0" baseline="0" noProof="0" dirty="0" smtClean="0">
                <a:ln>
                  <a:noFill/>
                </a:ln>
                <a:solidFill>
                  <a:schemeClr val="bg1">
                    <a:lumMod val="50000"/>
                  </a:schemeClr>
                </a:solidFill>
                <a:effectLst>
                  <a:outerShdw blurRad="38100" dist="38100" dir="2700000" algn="tl">
                    <a:srgbClr val="000000">
                      <a:alpha val="43137"/>
                    </a:srgbClr>
                  </a:outerShdw>
                </a:effectLst>
                <a:uLnTx/>
                <a:uFillTx/>
                <a:latin typeface="Arial"/>
                <a:cs typeface="Arial"/>
                <a:sym typeface="Arial"/>
              </a:rPr>
              <a:t>قراءة</a:t>
            </a:r>
            <a:r>
              <a:rPr kumimoji="0" lang="ar-MA" sz="1600" b="0" i="1" u="sng" strike="noStrike" kern="0" cap="none" spc="0" normalizeH="0" baseline="0" noProof="0" dirty="0" smtClean="0">
                <a:ln>
                  <a:noFill/>
                </a:ln>
                <a:solidFill>
                  <a:schemeClr val="bg1">
                    <a:lumMod val="50000"/>
                  </a:schemeClr>
                </a:solidFill>
                <a:effectLst/>
                <a:uLnTx/>
                <a:uFillTx/>
                <a:latin typeface="Arial"/>
                <a:cs typeface="Arial"/>
                <a:sym typeface="Arial"/>
              </a:rPr>
              <a:t>  </a:t>
            </a:r>
            <a:r>
              <a:rPr kumimoji="0" lang="ar-MA" sz="1600" b="0" i="1" u="sng" strike="noStrike" kern="0" cap="none" spc="0" normalizeH="0" baseline="0" noProof="0" dirty="0" smtClean="0">
                <a:ln>
                  <a:noFill/>
                </a:ln>
                <a:solidFill>
                  <a:schemeClr val="bg1">
                    <a:lumMod val="50000"/>
                  </a:schemeClr>
                </a:solidFill>
                <a:effectLst>
                  <a:outerShdw blurRad="38100" dist="38100" dir="2700000" algn="tl">
                    <a:srgbClr val="000000">
                      <a:alpha val="43137"/>
                    </a:srgbClr>
                  </a:outerShdw>
                </a:effectLst>
                <a:uLnTx/>
                <a:uFillTx/>
                <a:latin typeface="Arial"/>
                <a:cs typeface="Arial"/>
                <a:sym typeface="Arial"/>
              </a:rPr>
              <a:t>بعض المتعلمين </a:t>
            </a:r>
            <a:r>
              <a:rPr kumimoji="0" lang="ar-MA" sz="1600" b="0" i="1" u="none" strike="noStrike" kern="0" cap="none" spc="0" normalizeH="0" baseline="0" noProof="0" dirty="0" smtClean="0">
                <a:ln>
                  <a:noFill/>
                </a:ln>
                <a:solidFill>
                  <a:schemeClr val="bg1">
                    <a:lumMod val="50000"/>
                  </a:schemeClr>
                </a:solidFill>
                <a:effectLst/>
                <a:uLnTx/>
                <a:uFillTx/>
                <a:latin typeface="Arial"/>
                <a:cs typeface="Arial"/>
                <a:sym typeface="Arial"/>
              </a:rPr>
              <a:t>كل جواب تم توثيقه على الشريحة، و</a:t>
            </a:r>
            <a:r>
              <a:rPr kumimoji="0" lang="ar-SA" sz="1600" b="0" i="1" u="none" strike="noStrike" kern="0" cap="none" spc="0" normalizeH="0" baseline="0" noProof="0" dirty="0" smtClean="0">
                <a:ln>
                  <a:noFill/>
                </a:ln>
                <a:solidFill>
                  <a:schemeClr val="bg1">
                    <a:lumMod val="50000"/>
                  </a:schemeClr>
                </a:solidFill>
                <a:effectLst/>
                <a:uLnTx/>
                <a:uFillTx/>
                <a:latin typeface="Arial"/>
                <a:cs typeface="Arial"/>
                <a:sym typeface="Arial"/>
              </a:rPr>
              <a:t> </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تقديم التغذية الراجعة الفورية، وإرجاء توثيق الإجابات الصحيحة على الكراسة إلى الانتهاء جميع </a:t>
            </a:r>
            <a:r>
              <a:rPr kumimoji="0" lang="ar-SA" sz="1600" b="0" i="1" u="none" strike="noStrike" kern="0" cap="none" spc="0" normalizeH="0" baseline="0" noProof="0" dirty="0" smtClean="0">
                <a:ln>
                  <a:noFill/>
                </a:ln>
                <a:solidFill>
                  <a:schemeClr val="bg1">
                    <a:lumMod val="50000"/>
                  </a:schemeClr>
                </a:solidFill>
                <a:effectLst/>
                <a:uLnTx/>
                <a:uFillTx/>
                <a:latin typeface="Arial"/>
                <a:cs typeface="Arial"/>
                <a:sym typeface="Arial"/>
              </a:rPr>
              <a:t>الأسئلة</a:t>
            </a:r>
            <a:endParaRPr kumimoji="0" lang="ar-MA" sz="1600" b="0" i="1" u="none" strike="noStrike" kern="0" cap="none" spc="0" normalizeH="0" baseline="0" noProof="0" dirty="0" smtClean="0">
              <a:ln>
                <a:noFill/>
              </a:ln>
              <a:solidFill>
                <a:schemeClr val="bg1">
                  <a:lumMod val="50000"/>
                </a:schemeClr>
              </a:solidFill>
              <a:effectLst/>
              <a:uLnTx/>
              <a:uFillTx/>
              <a:latin typeface="Arial"/>
              <a:cs typeface="Arial"/>
              <a:sym typeface="Arial"/>
            </a:endParaRPr>
          </a:p>
          <a:p>
            <a:pPr lvl="0" algn="r" rtl="1">
              <a:lnSpc>
                <a:spcPct val="90000"/>
              </a:lnSpc>
              <a:buClr>
                <a:srgbClr val="AEABAB"/>
              </a:buClr>
              <a:buSzPts val="1400"/>
              <a:defRPr/>
            </a:pPr>
            <a:r>
              <a:rPr kumimoji="0" lang="ar-SA" sz="1600" b="0" i="1" u="none" strike="noStrike" kern="0" cap="none" spc="0" normalizeH="0" baseline="0" noProof="0" dirty="0" smtClean="0">
                <a:ln>
                  <a:noFill/>
                </a:ln>
                <a:solidFill>
                  <a:schemeClr val="bg1">
                    <a:lumMod val="50000"/>
                  </a:schemeClr>
                </a:solidFill>
                <a:effectLst/>
                <a:uLnTx/>
                <a:uFillTx/>
                <a:latin typeface="Arial"/>
                <a:cs typeface="Arial"/>
                <a:sym typeface="Arial"/>
              </a:rPr>
              <a:t>.</a:t>
            </a:r>
            <a:r>
              <a:rPr lang="ar-MA" sz="1600" i="1" kern="0" dirty="0" smtClean="0">
                <a:solidFill>
                  <a:srgbClr val="FFFFFF">
                    <a:lumMod val="50000"/>
                  </a:srgbClr>
                </a:solidFill>
                <a:effectLst>
                  <a:outerShdw blurRad="38100" dist="38100" dir="2700000" algn="tl">
                    <a:srgbClr val="000000">
                      <a:alpha val="43137"/>
                    </a:srgbClr>
                  </a:outerShdw>
                </a:effectLst>
                <a:sym typeface="Arial"/>
              </a:rPr>
              <a:t> </a:t>
            </a:r>
            <a:r>
              <a:rPr lang="ar-MA" sz="1600" i="1" kern="0" dirty="0">
                <a:solidFill>
                  <a:srgbClr val="FFFFFF">
                    <a:lumMod val="50000"/>
                  </a:srgbClr>
                </a:solidFill>
                <a:effectLst>
                  <a:outerShdw blurRad="38100" dist="38100" dir="2700000" algn="tl">
                    <a:srgbClr val="000000">
                      <a:alpha val="43137"/>
                    </a:srgbClr>
                  </a:outerShdw>
                </a:effectLst>
                <a:sym typeface="Arial"/>
              </a:rPr>
              <a:t>- يستحسن توثيق جواب أحد التلاميذ في نشاط التوظيف والاستثمار </a:t>
            </a:r>
          </a:p>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endPar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endParaRPr>
          </a:p>
        </p:txBody>
      </p:sp>
      <p:pic>
        <p:nvPicPr>
          <p:cNvPr id="17" name="Google Shape;1435;p14" descr="Lever la main - Icônes mains et gestes gratuites">
            <a:extLst>
              <a:ext uri="{FF2B5EF4-FFF2-40B4-BE49-F238E27FC236}">
                <a16:creationId xmlns="" xmlns:a16="http://schemas.microsoft.com/office/drawing/2014/main" id="{7E12E9A3-8443-E8FF-83D8-C6F27CE59F49}"/>
              </a:ext>
            </a:extLst>
          </p:cNvPr>
          <p:cNvPicPr preferRelativeResize="0"/>
          <p:nvPr/>
        </p:nvPicPr>
        <p:blipFill rotWithShape="1">
          <a:blip r:embed="rId4">
            <a:alphaModFix/>
          </a:blip>
          <a:srcRect/>
          <a:stretch/>
        </p:blipFill>
        <p:spPr>
          <a:xfrm>
            <a:off x="658125" y="102911"/>
            <a:ext cx="637435" cy="626633"/>
          </a:xfrm>
          <a:prstGeom prst="rect">
            <a:avLst/>
          </a:prstGeom>
          <a:noFill/>
          <a:ln>
            <a:noFill/>
          </a:ln>
        </p:spPr>
      </p:pic>
      <p:pic>
        <p:nvPicPr>
          <p:cNvPr id="6" name="Picture 4" descr="Image générée">
            <a:extLst>
              <a:ext uri="{FF2B5EF4-FFF2-40B4-BE49-F238E27FC236}">
                <a16:creationId xmlns="" xmlns:a16="http://schemas.microsoft.com/office/drawing/2014/main" id="{58661335-B5B4-0E8F-C926-7029A52C089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36741" y="148424"/>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 xmlns:a16="http://schemas.microsoft.com/office/drawing/2014/main" id="{23513DF0-4A35-E734-7F44-3C0373E000D8}"/>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4649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 xmlns:a16="http://schemas.microsoft.com/office/drawing/2014/main" id="{C04BEE4D-7472-3D1F-28CE-C1038D4C6B99}"/>
              </a:ext>
            </a:extLst>
          </p:cNvPr>
          <p:cNvSpPr txBox="1"/>
          <p:nvPr/>
        </p:nvSpPr>
        <p:spPr>
          <a:xfrm>
            <a:off x="5450774" y="2008346"/>
            <a:ext cx="5937661" cy="303743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67" b="1" kern="0" dirty="0" smtClean="0">
                <a:solidFill>
                  <a:srgbClr val="44546A"/>
                </a:solidFill>
                <a:latin typeface="Calibri"/>
                <a:ea typeface="Calibri"/>
                <a:cs typeface="Calibri"/>
                <a:sym typeface="Calibri"/>
              </a:rPr>
              <a:t>النشاط الثالث</a:t>
            </a:r>
            <a:r>
              <a:rPr lang="ar-SA" sz="5467" b="1" kern="0" dirty="0" smtClean="0">
                <a:solidFill>
                  <a:srgbClr val="44546A"/>
                </a:solidFill>
                <a:latin typeface="Calibri"/>
                <a:ea typeface="Calibri"/>
                <a:cs typeface="Calibri"/>
                <a:sym typeface="Calibri"/>
              </a:rPr>
              <a:t>: </a:t>
            </a:r>
            <a:endParaRPr lang="fr-FR" sz="5467" b="1" kern="0" dirty="0">
              <a:solidFill>
                <a:srgbClr val="44546A"/>
              </a:solidFill>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800" b="1" kern="0" dirty="0">
                <a:solidFill>
                  <a:srgbClr val="E97132"/>
                </a:solidFill>
                <a:latin typeface="Calibri"/>
                <a:ea typeface="Calibri"/>
                <a:cs typeface="Calibri"/>
                <a:sym typeface="Calibri"/>
              </a:rPr>
              <a:t>أصحح إنجازي وأقوم أدائي</a:t>
            </a:r>
          </a:p>
          <a:p>
            <a:pPr algn="ctr" defTabSz="1219170" rtl="1">
              <a:lnSpc>
                <a:spcPct val="131218"/>
              </a:lnSpc>
              <a:defRPr sz="1800" b="0" i="0" u="none" strike="noStrike" kern="0" cap="none" spc="0" baseline="0">
                <a:solidFill>
                  <a:srgbClr val="000000"/>
                </a:solidFill>
                <a:uFillTx/>
              </a:defRPr>
            </a:pPr>
            <a:r>
              <a:rPr lang="ar-MA" sz="4800" b="1" kern="0" dirty="0" smtClean="0">
                <a:solidFill>
                  <a:srgbClr val="44546A"/>
                </a:solidFill>
                <a:latin typeface="Calibri"/>
                <a:ea typeface="Calibri"/>
                <a:cs typeface="Calibri"/>
              </a:rPr>
              <a:t>10 دقائق </a:t>
            </a:r>
            <a:endParaRPr lang="fr-FR" sz="4800" b="1" kern="0" dirty="0">
              <a:solidFill>
                <a:srgbClr val="44546A"/>
              </a:solidFill>
              <a:latin typeface="Calibri"/>
              <a:ea typeface="Calibri"/>
              <a:cs typeface="Calibri"/>
            </a:endParaRPr>
          </a:p>
        </p:txBody>
      </p:sp>
      <p:pic>
        <p:nvPicPr>
          <p:cNvPr id="12" name="Image 11">
            <a:extLst>
              <a:ext uri="{FF2B5EF4-FFF2-40B4-BE49-F238E27FC236}">
                <a16:creationId xmlns=""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 xmlns:a16="http://schemas.microsoft.com/office/drawing/2014/main" id="{5D56DD50-132E-0E00-E306-AAC21A10CA4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358889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 xmlns:a16="http://schemas.microsoft.com/office/drawing/2014/main" id="{D0E30F28-176E-327A-F459-3FA19950F8A2}"/>
            </a:ext>
          </a:extLst>
        </p:cNvPr>
        <p:cNvGrpSpPr/>
        <p:nvPr/>
      </p:nvGrpSpPr>
      <p:grpSpPr>
        <a:xfrm>
          <a:off x="0" y="0"/>
          <a:ext cx="0" cy="0"/>
          <a:chOff x="0" y="0"/>
          <a:chExt cx="0" cy="0"/>
        </a:xfrm>
      </p:grpSpPr>
      <p:sp>
        <p:nvSpPr>
          <p:cNvPr id="9" name="Google Shape;160;p18">
            <a:extLst>
              <a:ext uri="{FF2B5EF4-FFF2-40B4-BE49-F238E27FC236}">
                <a16:creationId xmlns="" xmlns:a16="http://schemas.microsoft.com/office/drawing/2014/main" id="{15637F2B-1C92-BC34-0448-DEAAADFB9638}"/>
              </a:ext>
            </a:extLst>
          </p:cNvPr>
          <p:cNvSpPr/>
          <p:nvPr/>
        </p:nvSpPr>
        <p:spPr>
          <a:xfrm>
            <a:off x="0" y="-6642"/>
            <a:ext cx="12192000" cy="920642"/>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1" name="Picture 2" descr="Image générée">
            <a:extLst>
              <a:ext uri="{FF2B5EF4-FFF2-40B4-BE49-F238E27FC236}">
                <a16:creationId xmlns="" xmlns:a16="http://schemas.microsoft.com/office/drawing/2014/main" id="{39267852-14C5-D1D2-960F-ED2C25A6B09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 xmlns:a16="http://schemas.microsoft.com/office/drawing/2014/main" id="{C0211A86-5FE4-689E-D91C-C0AB0F2DB4D5}"/>
              </a:ext>
            </a:extLst>
          </p:cNvPr>
          <p:cNvSpPr txBox="1">
            <a:spLocks noGrp="1"/>
          </p:cNvSpPr>
          <p:nvPr>
            <p:ph type="title" idx="4294967295"/>
          </p:nvPr>
        </p:nvSpPr>
        <p:spPr>
          <a:xfrm>
            <a:off x="335361" y="61709"/>
            <a:ext cx="11017224" cy="377544"/>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التقويم الذاتي للفهم المباشر.</a:t>
            </a:r>
            <a:endParaRPr sz="1800" b="1" dirty="0">
              <a:solidFill>
                <a:schemeClr val="bg1">
                  <a:lumMod val="50000"/>
                </a:schemeClr>
              </a:solidFill>
            </a:endParaRPr>
          </a:p>
        </p:txBody>
      </p:sp>
      <p:sp>
        <p:nvSpPr>
          <p:cNvPr id="3" name="ZoneTexte 2">
            <a:extLst>
              <a:ext uri="{FF2B5EF4-FFF2-40B4-BE49-F238E27FC236}">
                <a16:creationId xmlns="" xmlns:a16="http://schemas.microsoft.com/office/drawing/2014/main" id="{3A91F8F7-A301-F0E7-0758-9FFF87D7D75B}"/>
              </a:ext>
            </a:extLst>
          </p:cNvPr>
          <p:cNvSpPr txBox="1"/>
          <p:nvPr/>
        </p:nvSpPr>
        <p:spPr>
          <a:xfrm>
            <a:off x="385077" y="329225"/>
            <a:ext cx="10818970"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يطلب </a:t>
            </a:r>
            <a:r>
              <a:rPr kumimoji="0" lang="ar-MA" sz="1600" b="0" i="1" u="none" strike="noStrike" kern="0" cap="none" spc="0" normalizeH="0" baseline="0" noProof="0" dirty="0">
                <a:ln>
                  <a:noFill/>
                </a:ln>
                <a:solidFill>
                  <a:schemeClr val="bg1">
                    <a:lumMod val="50000"/>
                  </a:schemeClr>
                </a:solidFill>
                <a:effectLst/>
                <a:uLnTx/>
                <a:uFillTx/>
                <a:latin typeface="Arial"/>
                <a:cs typeface="Arial"/>
                <a:sym typeface="Arial"/>
              </a:rPr>
              <a:t>الأستاذ</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MA" sz="1600" b="0" i="1" u="none" strike="noStrike" kern="0" cap="none" spc="0" normalizeH="0" baseline="0" noProof="0" dirty="0">
                <a:ln>
                  <a:noFill/>
                </a:ln>
                <a:solidFill>
                  <a:schemeClr val="bg1">
                    <a:lumMod val="50000"/>
                  </a:schemeClr>
                </a:solidFill>
                <a:effectLst/>
                <a:uLnTx/>
                <a:uFillTx/>
                <a:latin typeface="Arial"/>
                <a:cs typeface="Arial"/>
                <a:sym typeface="Arial"/>
              </a:rPr>
              <a:t> </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من التلاميذ تصحيح إجازاتهم على الكراسة وتوثيق تقويمهم الذاتي لذلك عليها، وفق المعايير المحددة في ص.28.</a:t>
            </a: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ينتقل بعد ذلك إلى  التحقق من صدقية التقويم الذاتي عبر المرور بين الصفوف ومراقبة عمل التلاميذ. .  </a:t>
            </a:r>
            <a:endPar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endParaRPr>
          </a:p>
        </p:txBody>
      </p:sp>
      <p:pic>
        <p:nvPicPr>
          <p:cNvPr id="2" name="Google Shape;1435;p14" descr="Lever la main - Icônes mains et gestes gratuites">
            <a:extLst>
              <a:ext uri="{FF2B5EF4-FFF2-40B4-BE49-F238E27FC236}">
                <a16:creationId xmlns="" xmlns:a16="http://schemas.microsoft.com/office/drawing/2014/main" id="{DC276B9F-F5F2-FA58-0F98-B867FA9278F5}"/>
              </a:ext>
            </a:extLst>
          </p:cNvPr>
          <p:cNvPicPr preferRelativeResize="0"/>
          <p:nvPr/>
        </p:nvPicPr>
        <p:blipFill rotWithShape="1">
          <a:blip r:embed="rId4">
            <a:alphaModFix/>
          </a:blip>
          <a:srcRect/>
          <a:stretch/>
        </p:blipFill>
        <p:spPr>
          <a:xfrm>
            <a:off x="229559" y="148574"/>
            <a:ext cx="702642" cy="702642"/>
          </a:xfrm>
          <a:prstGeom prst="rect">
            <a:avLst/>
          </a:prstGeom>
          <a:noFill/>
          <a:ln>
            <a:noFill/>
          </a:ln>
        </p:spPr>
      </p:pic>
      <p:sp>
        <p:nvSpPr>
          <p:cNvPr id="8" name="Rectangle : coins arrondis 7">
            <a:extLst>
              <a:ext uri="{FF2B5EF4-FFF2-40B4-BE49-F238E27FC236}">
                <a16:creationId xmlns="" xmlns:a16="http://schemas.microsoft.com/office/drawing/2014/main" id="{718B3F6A-B3EF-8484-7116-4837631D23C8}"/>
              </a:ext>
            </a:extLst>
          </p:cNvPr>
          <p:cNvSpPr/>
          <p:nvPr/>
        </p:nvSpPr>
        <p:spPr>
          <a:xfrm>
            <a:off x="1048871" y="1007340"/>
            <a:ext cx="9749117" cy="740997"/>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2060"/>
                </a:solidFill>
                <a:effectLst/>
                <a:uLnTx/>
                <a:uFillTx/>
                <a:latin typeface="Arial"/>
                <a:ea typeface="+mn-ea"/>
                <a:cs typeface="Arial" panose="020B0604020202020204" pitchFamily="34" charset="0"/>
                <a:sym typeface="Arial"/>
              </a:rPr>
              <a:t>أحيط بدائرة الشكل </a:t>
            </a:r>
            <a:r>
              <a:rPr kumimoji="0" lang="ar-SA" sz="2400" b="1" i="0" u="none" strike="noStrike" kern="0" cap="none" spc="0" normalizeH="0" baseline="0" noProof="0" dirty="0" smtClean="0">
                <a:ln>
                  <a:noFill/>
                </a:ln>
                <a:solidFill>
                  <a:srgbClr val="002060"/>
                </a:solidFill>
                <a:effectLst/>
                <a:uLnTx/>
                <a:uFillTx/>
                <a:latin typeface="Arial"/>
                <a:ea typeface="+mn-ea"/>
                <a:cs typeface="Arial" panose="020B0604020202020204" pitchFamily="34" charset="0"/>
                <a:sym typeface="Arial"/>
              </a:rPr>
              <a:t>الذي </a:t>
            </a:r>
            <a:r>
              <a:rPr kumimoji="0" lang="ar-SA" sz="2400" b="1" i="0" u="none" strike="noStrike" kern="0" cap="none" spc="0" normalizeH="0" baseline="0" noProof="0" dirty="0">
                <a:ln>
                  <a:noFill/>
                </a:ln>
                <a:solidFill>
                  <a:srgbClr val="002060"/>
                </a:solidFill>
                <a:effectLst/>
                <a:uLnTx/>
                <a:uFillTx/>
                <a:latin typeface="Arial"/>
                <a:ea typeface="+mn-ea"/>
                <a:cs typeface="Arial" panose="020B0604020202020204" pitchFamily="34" charset="0"/>
                <a:sym typeface="Arial"/>
              </a:rPr>
              <a:t>يرمز لدرجة تحكمي من الفهم المباشر على كراستي. ص. </a:t>
            </a:r>
            <a:r>
              <a:rPr kumimoji="0" lang="ar-MA" sz="2400" b="1" i="0" u="none" strike="noStrike" kern="0" cap="none" spc="0" normalizeH="0" baseline="0" noProof="0" dirty="0" smtClean="0">
                <a:ln>
                  <a:noFill/>
                </a:ln>
                <a:solidFill>
                  <a:srgbClr val="002060"/>
                </a:solidFill>
                <a:effectLst/>
                <a:uLnTx/>
                <a:uFillTx/>
                <a:latin typeface="Arial"/>
                <a:ea typeface="+mn-ea"/>
                <a:cs typeface="Arial" panose="020B0604020202020204" pitchFamily="34" charset="0"/>
                <a:sym typeface="Arial"/>
              </a:rPr>
              <a:t>28</a:t>
            </a:r>
            <a:r>
              <a:rPr kumimoji="0" lang="ar-SA" sz="2400" b="1" i="0" u="none" strike="noStrike" kern="0" cap="none" spc="0" normalizeH="0" baseline="0" noProof="0" dirty="0" smtClean="0">
                <a:ln>
                  <a:noFill/>
                </a:ln>
                <a:solidFill>
                  <a:srgbClr val="002060"/>
                </a:solidFill>
                <a:effectLst/>
                <a:uLnTx/>
                <a:uFillTx/>
                <a:latin typeface="Arial"/>
                <a:ea typeface="+mn-ea"/>
                <a:cs typeface="Arial" panose="020B0604020202020204" pitchFamily="34" charset="0"/>
                <a:sym typeface="Arial"/>
              </a:rPr>
              <a:t>. </a:t>
            </a:r>
            <a:endParaRPr kumimoji="0" lang="fr-FR" sz="2400" b="1" i="0" u="none" strike="noStrike" kern="0" cap="none" spc="0" normalizeH="0" baseline="0" noProof="0" dirty="0">
              <a:ln>
                <a:noFill/>
              </a:ln>
              <a:solidFill>
                <a:srgbClr val="002060"/>
              </a:solidFill>
              <a:effectLst/>
              <a:uLnTx/>
              <a:uFillTx/>
              <a:latin typeface="Arial"/>
              <a:ea typeface="+mn-ea"/>
              <a:sym typeface="Arial"/>
            </a:endParaRPr>
          </a:p>
        </p:txBody>
      </p:sp>
      <p:pic>
        <p:nvPicPr>
          <p:cNvPr id="6" name="Image 5">
            <a:extLst>
              <a:ext uri="{FF2B5EF4-FFF2-40B4-BE49-F238E27FC236}">
                <a16:creationId xmlns="" xmlns:a16="http://schemas.microsoft.com/office/drawing/2014/main" id="{286D4363-457A-4FE0-F40C-DF0AFAFF4485}"/>
              </a:ext>
            </a:extLst>
          </p:cNvPr>
          <p:cNvPicPr>
            <a:picLocks noChangeAspect="1"/>
          </p:cNvPicPr>
          <p:nvPr/>
        </p:nvPicPr>
        <p:blipFill>
          <a:blip r:embed="rId5"/>
          <a:stretch>
            <a:fillRect/>
          </a:stretch>
        </p:blipFill>
        <p:spPr>
          <a:xfrm>
            <a:off x="1595064" y="1909482"/>
            <a:ext cx="8996082" cy="4746812"/>
          </a:xfrm>
          <a:prstGeom prst="rect">
            <a:avLst/>
          </a:prstGeom>
        </p:spPr>
      </p:pic>
      <p:sp>
        <p:nvSpPr>
          <p:cNvPr id="12" name="Rectangle 11">
            <a:extLst>
              <a:ext uri="{FF2B5EF4-FFF2-40B4-BE49-F238E27FC236}">
                <a16:creationId xmlns="" xmlns:a16="http://schemas.microsoft.com/office/drawing/2014/main" id="{7C3721A2-1A55-3B5B-6D50-3EBBB2AF8047}"/>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9835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 xmlns:a16="http://schemas.microsoft.com/office/drawing/2014/main" id="{B48AD0E8-9468-DB48-2187-E80396679C67}"/>
              </a:ext>
            </a:extLst>
          </p:cNvPr>
          <p:cNvSpPr txBox="1"/>
          <p:nvPr/>
        </p:nvSpPr>
        <p:spPr>
          <a:xfrm>
            <a:off x="5381468" y="1945420"/>
            <a:ext cx="5400765" cy="3023905"/>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endParaRPr lang="fr-FR" sz="5400" b="1" kern="0" dirty="0">
              <a:solidFill>
                <a:srgbClr val="44546A"/>
              </a:solidFill>
              <a:latin typeface="Calibri"/>
              <a:ea typeface="Calibri"/>
              <a:cs typeface="Calibri"/>
            </a:endParaRPr>
          </a:p>
          <a:p>
            <a:pPr lvl="0" algn="ctr" defTabSz="1219170">
              <a:lnSpc>
                <a:spcPct val="131218"/>
              </a:lnSpc>
              <a:defRPr sz="1800" b="0" i="0" u="none" strike="noStrike" kern="0" cap="none" spc="0" baseline="0">
                <a:solidFill>
                  <a:srgbClr val="000000"/>
                </a:solidFill>
                <a:uFillTx/>
              </a:defRPr>
            </a:pPr>
            <a:r>
              <a:rPr lang="ar-SA" sz="4800" b="1" kern="0" dirty="0">
                <a:solidFill>
                  <a:schemeClr val="accent2"/>
                </a:solidFill>
                <a:latin typeface="Calibri"/>
                <a:ea typeface="Calibri"/>
                <a:cs typeface="Calibri"/>
                <a:sym typeface="Calibri"/>
              </a:rPr>
              <a:t>تغذية راجعة</a:t>
            </a:r>
            <a:endParaRPr lang="ar-MA" sz="4800" b="1" kern="0" dirty="0">
              <a:solidFill>
                <a:schemeClr val="accent2"/>
              </a:solidFill>
              <a:latin typeface="Calibri"/>
              <a:ea typeface="Calibri"/>
              <a:cs typeface="Calibri"/>
            </a:endParaRP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smtClean="0">
                <a:ln>
                  <a:noFill/>
                </a:ln>
                <a:solidFill>
                  <a:srgbClr val="44546A"/>
                </a:solidFill>
                <a:effectLst/>
                <a:uLnTx/>
                <a:uFillTx/>
                <a:latin typeface="Calibri"/>
                <a:ea typeface="Calibri"/>
                <a:cs typeface="Calibri"/>
              </a:rPr>
              <a:t>5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Picture 1">
            <a:extLst>
              <a:ext uri="{FF2B5EF4-FFF2-40B4-BE49-F238E27FC236}">
                <a16:creationId xmlns="" xmlns:a16="http://schemas.microsoft.com/office/drawing/2014/main" id="{796F63DB-5C1B-7547-7902-BB3281636893}"/>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smtClean="0"/>
              <a:t>ٱلْحصَّةِ</a:t>
            </a:r>
            <a:endParaRPr lang="fr-FR" sz="2400" dirty="0"/>
          </a:p>
        </p:txBody>
      </p:sp>
    </p:spTree>
    <p:extLst>
      <p:ext uri="{BB962C8B-B14F-4D97-AF65-F5344CB8AC3E}">
        <p14:creationId xmlns:p14="http://schemas.microsoft.com/office/powerpoint/2010/main" val="10581680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91"/>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BE5BF005-0DF0-CDF2-2557-216F2326429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 xmlns:a16="http://schemas.microsoft.com/office/drawing/2014/main" id="{F6BFB5CF-CC98-4831-2639-529737A0271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692" name="Google Shape;1692;p59"/>
          <p:cNvSpPr txBox="1">
            <a:spLocks noGrp="1"/>
          </p:cNvSpPr>
          <p:nvPr>
            <p:ph type="title" idx="4294967295"/>
          </p:nvPr>
        </p:nvSpPr>
        <p:spPr>
          <a:xfrm>
            <a:off x="1212225" y="48783"/>
            <a:ext cx="10161104" cy="470617"/>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التغذية الراجعة</a:t>
            </a:r>
            <a:endParaRPr sz="1800" b="1" dirty="0">
              <a:solidFill>
                <a:schemeClr val="bg1">
                  <a:lumMod val="50000"/>
                </a:schemeClr>
              </a:solidFill>
            </a:endParaRPr>
          </a:p>
        </p:txBody>
      </p:sp>
      <p:sp>
        <p:nvSpPr>
          <p:cNvPr id="1694" name="Google Shape;1694;p59"/>
          <p:cNvSpPr txBox="1"/>
          <p:nvPr/>
        </p:nvSpPr>
        <p:spPr>
          <a:xfrm>
            <a:off x="606112" y="1708046"/>
            <a:ext cx="9730083"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قراءة الكلمات والعبارات التي لا يزال التلاميذ يجدون صعوبة في قراءتها؛</a:t>
            </a:r>
            <a:endParaRPr sz="2400" b="1" i="0" u="none" strike="noStrike" cap="none" dirty="0">
              <a:solidFill>
                <a:schemeClr val="dk1"/>
              </a:solidFill>
              <a:latin typeface="Calibri"/>
              <a:ea typeface="Calibri"/>
              <a:cs typeface="Calibri"/>
              <a:sym typeface="Calibri"/>
            </a:endParaRPr>
          </a:p>
        </p:txBody>
      </p:sp>
      <p:sp>
        <p:nvSpPr>
          <p:cNvPr id="1695" name="Google Shape;1695;p59"/>
          <p:cNvSpPr txBox="1"/>
          <p:nvPr/>
        </p:nvSpPr>
        <p:spPr>
          <a:xfrm>
            <a:off x="606112" y="4569615"/>
            <a:ext cx="9730083"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اقتراح نماذج أخرى لجمل قصد محاكات بنياتها </a:t>
            </a:r>
            <a:r>
              <a:rPr lang="ar-SA" sz="2400" b="1" i="0" u="none" strike="noStrike" cap="none" dirty="0" smtClean="0">
                <a:solidFill>
                  <a:schemeClr val="dk1"/>
                </a:solidFill>
                <a:latin typeface="Calibri"/>
                <a:ea typeface="Calibri"/>
                <a:cs typeface="Calibri"/>
                <a:sym typeface="Calibri"/>
              </a:rPr>
              <a:t>التركيبية</a:t>
            </a:r>
            <a:r>
              <a:rPr lang="ar-MA" sz="2400" b="1" i="0" u="none" strike="noStrike" cap="none" dirty="0" smtClean="0">
                <a:solidFill>
                  <a:schemeClr val="dk1"/>
                </a:solidFill>
                <a:latin typeface="Calibri"/>
                <a:ea typeface="Calibri"/>
                <a:cs typeface="Calibri"/>
                <a:sym typeface="Calibri"/>
              </a:rPr>
              <a:t>، مثل</a:t>
            </a:r>
            <a:r>
              <a:rPr lang="ar-SA" sz="2400" b="1" i="0" u="none" strike="noStrike" cap="none" dirty="0" smtClean="0">
                <a:solidFill>
                  <a:schemeClr val="dk1"/>
                </a:solidFill>
                <a:latin typeface="Calibri"/>
                <a:ea typeface="Calibri"/>
                <a:cs typeface="Calibri"/>
                <a:sym typeface="Calibri"/>
              </a:rPr>
              <a:t>:</a:t>
            </a:r>
            <a:r>
              <a:rPr lang="ar-MA" sz="2400" b="1" i="0" u="none" strike="noStrike" cap="none" dirty="0" smtClean="0">
                <a:solidFill>
                  <a:schemeClr val="dk1"/>
                </a:solidFill>
                <a:latin typeface="Calibri"/>
                <a:ea typeface="Calibri"/>
                <a:cs typeface="Calibri"/>
                <a:sym typeface="Calibri"/>
              </a:rPr>
              <a:t> </a:t>
            </a:r>
            <a:r>
              <a:rPr lang="ar-SA" sz="2400" b="1" i="0" u="none" strike="noStrike" cap="none" dirty="0" smtClean="0">
                <a:solidFill>
                  <a:schemeClr val="dk1"/>
                </a:solidFill>
                <a:latin typeface="Calibri"/>
                <a:ea typeface="Calibri"/>
                <a:cs typeface="Calibri"/>
                <a:sym typeface="Calibri"/>
              </a:rPr>
              <a:t> </a:t>
            </a:r>
            <a:r>
              <a:rPr lang="ar-SA" sz="2400" b="1" dirty="0">
                <a:solidFill>
                  <a:srgbClr val="C00000"/>
                </a:solidFill>
                <a:latin typeface="Calibri"/>
                <a:ea typeface="Calibri"/>
                <a:cs typeface="Calibri"/>
                <a:sym typeface="Calibri"/>
              </a:rPr>
              <a:t>ودعتها أمها بابتسامة دافئة</a:t>
            </a:r>
            <a:endParaRPr sz="2400" b="1" dirty="0">
              <a:solidFill>
                <a:srgbClr val="C00000"/>
              </a:solidFill>
              <a:latin typeface="Calibri"/>
              <a:ea typeface="Calibri"/>
              <a:cs typeface="Calibri"/>
              <a:sym typeface="Calibri"/>
            </a:endParaRPr>
          </a:p>
        </p:txBody>
      </p:sp>
      <p:sp>
        <p:nvSpPr>
          <p:cNvPr id="1696" name="Google Shape;1696;p59"/>
          <p:cNvSpPr txBox="1"/>
          <p:nvPr/>
        </p:nvSpPr>
        <p:spPr>
          <a:xfrm>
            <a:off x="606112" y="3172657"/>
            <a:ext cx="9730083"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اقتراح أسئلة أخرى في الفهم المباشر </a:t>
            </a:r>
            <a:r>
              <a:rPr lang="ar-SA" sz="2400" b="1" i="0" u="none" strike="noStrike" cap="none" dirty="0" smtClean="0">
                <a:solidFill>
                  <a:schemeClr val="dk1"/>
                </a:solidFill>
                <a:latin typeface="Calibri"/>
                <a:ea typeface="Calibri"/>
                <a:cs typeface="Calibri"/>
                <a:sym typeface="Calibri"/>
              </a:rPr>
              <a:t>ل</a:t>
            </a:r>
            <a:r>
              <a:rPr lang="ar-MA" sz="2400" b="1" i="0" u="none" strike="noStrike" cap="none" dirty="0" smtClean="0">
                <a:solidFill>
                  <a:schemeClr val="dk1"/>
                </a:solidFill>
                <a:latin typeface="Calibri"/>
                <a:ea typeface="Calibri"/>
                <a:cs typeface="Calibri"/>
                <a:sym typeface="Calibri"/>
              </a:rPr>
              <a:t>ل</a:t>
            </a:r>
            <a:r>
              <a:rPr lang="ar-SA" sz="2400" b="1" i="0" u="none" strike="noStrike" cap="none" dirty="0" smtClean="0">
                <a:solidFill>
                  <a:schemeClr val="dk1"/>
                </a:solidFill>
                <a:latin typeface="Calibri"/>
                <a:ea typeface="Calibri"/>
                <a:cs typeface="Calibri"/>
                <a:sym typeface="Calibri"/>
              </a:rPr>
              <a:t>فقرة</a:t>
            </a:r>
            <a:r>
              <a:rPr lang="ar-MA" sz="2400" b="1" i="0" u="none" strike="noStrike" cap="none" dirty="0" smtClean="0">
                <a:solidFill>
                  <a:schemeClr val="dk1"/>
                </a:solidFill>
                <a:latin typeface="Calibri"/>
                <a:ea typeface="Calibri"/>
                <a:cs typeface="Calibri"/>
                <a:sym typeface="Calibri"/>
              </a:rPr>
              <a:t>، مثل</a:t>
            </a:r>
            <a:r>
              <a:rPr lang="ar-SA" sz="2400" b="1" i="0" u="none" strike="noStrike" cap="none" dirty="0" smtClean="0">
                <a:solidFill>
                  <a:schemeClr val="dk1"/>
                </a:solidFill>
                <a:latin typeface="Calibri"/>
                <a:ea typeface="Calibri"/>
                <a:cs typeface="Calibri"/>
                <a:sym typeface="Calibri"/>
              </a:rPr>
              <a:t>: </a:t>
            </a:r>
            <a:r>
              <a:rPr lang="ar-SA" sz="2400" b="1" i="0" u="none" strike="noStrike" cap="none" dirty="0">
                <a:solidFill>
                  <a:srgbClr val="C00000"/>
                </a:solidFill>
                <a:latin typeface="Calibri"/>
                <a:ea typeface="Calibri"/>
                <a:cs typeface="Calibri"/>
                <a:sym typeface="Calibri"/>
              </a:rPr>
              <a:t>كيف كانت شمس ذاك الصباح؟</a:t>
            </a:r>
            <a:endParaRPr sz="2400" b="1" i="0" u="none" strike="noStrike" cap="none" dirty="0">
              <a:solidFill>
                <a:srgbClr val="C00000"/>
              </a:solidFill>
              <a:latin typeface="Calibri"/>
              <a:ea typeface="Calibri"/>
              <a:cs typeface="Calibri"/>
              <a:sym typeface="Calibri"/>
            </a:endParaRPr>
          </a:p>
        </p:txBody>
      </p:sp>
      <p:pic>
        <p:nvPicPr>
          <p:cNvPr id="1698" name="Google Shape;1698;p59"/>
          <p:cNvPicPr preferRelativeResize="0"/>
          <p:nvPr/>
        </p:nvPicPr>
        <p:blipFill rotWithShape="1">
          <a:blip r:embed="rId4">
            <a:alphaModFix/>
          </a:blip>
          <a:srcRect/>
          <a:stretch/>
        </p:blipFill>
        <p:spPr>
          <a:xfrm>
            <a:off x="252894" y="80416"/>
            <a:ext cx="706437" cy="701675"/>
          </a:xfrm>
          <a:prstGeom prst="rect">
            <a:avLst/>
          </a:prstGeom>
          <a:noFill/>
          <a:ln>
            <a:noFill/>
          </a:ln>
        </p:spPr>
      </p:pic>
      <p:sp>
        <p:nvSpPr>
          <p:cNvPr id="6" name="ZoneTexte 5">
            <a:extLst>
              <a:ext uri="{FF2B5EF4-FFF2-40B4-BE49-F238E27FC236}">
                <a16:creationId xmlns="" xmlns:a16="http://schemas.microsoft.com/office/drawing/2014/main" id="{AC868FAF-8339-8EF1-0570-BC4C3BDFD27E}"/>
              </a:ext>
            </a:extLst>
          </p:cNvPr>
          <p:cNvSpPr txBox="1"/>
          <p:nvPr/>
        </p:nvSpPr>
        <p:spPr>
          <a:xfrm>
            <a:off x="606112" y="405548"/>
            <a:ext cx="10818970" cy="584775"/>
          </a:xfrm>
          <a:prstGeom prst="rect">
            <a:avLst/>
          </a:prstGeom>
          <a:noFill/>
        </p:spPr>
        <p:txBody>
          <a:bodyPr wrap="square">
            <a:spAutoFit/>
          </a:bodyPr>
          <a:lstStyle/>
          <a:p>
            <a:pPr marL="285750" lvl="0" indent="-285750" algn="r" rtl="1">
              <a:buFontTx/>
              <a:buChar char="-"/>
            </a:pPr>
            <a:r>
              <a:rPr lang="ar-SA" sz="1600" i="1" dirty="0">
                <a:solidFill>
                  <a:prstClr val="white">
                    <a:lumMod val="50000"/>
                  </a:prstClr>
                </a:solidFill>
                <a:effectLst>
                  <a:outerShdw blurRad="38100" dist="38100" dir="2700000" algn="tl">
                    <a:srgbClr val="000000">
                      <a:alpha val="43137"/>
                    </a:srgbClr>
                  </a:outerShdw>
                </a:effectLst>
              </a:rPr>
              <a:t>يقترح</a:t>
            </a:r>
            <a:r>
              <a:rPr lang="ar-SA" sz="1600" i="1" dirty="0">
                <a:solidFill>
                  <a:prstClr val="white">
                    <a:lumMod val="50000"/>
                  </a:prstClr>
                </a:solidFill>
              </a:rPr>
              <a:t>  </a:t>
            </a:r>
            <a:r>
              <a:rPr lang="ar-MA" sz="1600" i="1" dirty="0">
                <a:solidFill>
                  <a:prstClr val="white">
                    <a:lumMod val="50000"/>
                  </a:prstClr>
                </a:solidFill>
              </a:rPr>
              <a:t>الأستاذ</a:t>
            </a:r>
            <a:r>
              <a:rPr lang="fr-FR" sz="1600" i="1" dirty="0">
                <a:solidFill>
                  <a:prstClr val="white">
                    <a:lumMod val="50000"/>
                  </a:prstClr>
                </a:solidFill>
              </a:rPr>
              <a:t>)</a:t>
            </a:r>
            <a:r>
              <a:rPr lang="ar-SA" sz="1600" i="1" dirty="0">
                <a:solidFill>
                  <a:prstClr val="white">
                    <a:lumMod val="50000"/>
                  </a:prstClr>
                </a:solidFill>
              </a:rPr>
              <a:t>ة</a:t>
            </a:r>
            <a:r>
              <a:rPr lang="fr-FR" sz="1600" i="1" dirty="0">
                <a:solidFill>
                  <a:prstClr val="white">
                    <a:lumMod val="50000"/>
                  </a:prstClr>
                </a:solidFill>
              </a:rPr>
              <a:t>(</a:t>
            </a:r>
            <a:r>
              <a:rPr lang="ar-MA" sz="1600" i="1" dirty="0">
                <a:solidFill>
                  <a:prstClr val="white">
                    <a:lumMod val="50000"/>
                  </a:prstClr>
                </a:solidFill>
              </a:rPr>
              <a:t> </a:t>
            </a:r>
            <a:r>
              <a:rPr lang="ar-SA" sz="1600" i="1" dirty="0">
                <a:solidFill>
                  <a:prstClr val="white">
                    <a:lumMod val="50000"/>
                  </a:prstClr>
                </a:solidFill>
              </a:rPr>
              <a:t>على التلاميذ مجموعة من </a:t>
            </a:r>
            <a:r>
              <a:rPr lang="ar-SA" sz="1600" i="1" dirty="0">
                <a:solidFill>
                  <a:prstClr val="white">
                    <a:lumMod val="50000"/>
                  </a:prstClr>
                </a:solidFill>
                <a:effectLst>
                  <a:outerShdw blurRad="38100" dist="38100" dir="2700000" algn="tl">
                    <a:srgbClr val="000000">
                      <a:alpha val="43137"/>
                    </a:srgbClr>
                  </a:outerShdw>
                </a:effectLst>
              </a:rPr>
              <a:t>الأنشطة بناء على الصعوبات والتعثرات المرصودة من خلال التقويم الذاتي للمتعلمين</a:t>
            </a:r>
            <a:r>
              <a:rPr lang="ar-SA" sz="1600" i="1" dirty="0">
                <a:solidFill>
                  <a:prstClr val="white">
                    <a:lumMod val="50000"/>
                  </a:prstClr>
                </a:solidFill>
              </a:rPr>
              <a:t>: القراءة بطلاقة – الفهم المباشر</a:t>
            </a:r>
            <a:endParaRPr lang="ar-MA" sz="1600" i="1" dirty="0">
              <a:solidFill>
                <a:prstClr val="white">
                  <a:lumMod val="50000"/>
                </a:prstClr>
              </a:solidFill>
            </a:endParaRPr>
          </a:p>
          <a:p>
            <a:pPr marL="285750" lvl="0" indent="-285750" algn="r" rtl="1">
              <a:buFontTx/>
              <a:buChar char="-"/>
            </a:pPr>
            <a:r>
              <a:rPr lang="ar-MA" sz="1600" i="1" dirty="0">
                <a:solidFill>
                  <a:prstClr val="white">
                    <a:lumMod val="50000"/>
                  </a:prstClr>
                </a:solidFill>
              </a:rPr>
              <a:t>هذه الأنشطة ( التغذية الراجعة) منها ما ينجز خلال الحصة ومنها ما يقدم </a:t>
            </a:r>
            <a:r>
              <a:rPr lang="ar-MA" sz="1600" i="1" u="sng" dirty="0">
                <a:solidFill>
                  <a:srgbClr val="FF0000"/>
                </a:solidFill>
                <a:effectLst>
                  <a:outerShdw blurRad="38100" dist="38100" dir="2700000" algn="tl">
                    <a:srgbClr val="000000">
                      <a:alpha val="43137"/>
                    </a:srgbClr>
                  </a:outerShdw>
                </a:effectLst>
              </a:rPr>
              <a:t>للتلاميذ لإنجازه في المنزل ( واجبات منزلية) تتم مراقبتها </a:t>
            </a:r>
            <a:r>
              <a:rPr lang="ar-MA" sz="1600" i="1" dirty="0">
                <a:solidFill>
                  <a:srgbClr val="FF0000"/>
                </a:solidFill>
                <a:effectLst>
                  <a:outerShdw blurRad="38100" dist="38100" dir="2700000" algn="tl">
                    <a:srgbClr val="000000">
                      <a:alpha val="43137"/>
                    </a:srgbClr>
                  </a:outerShdw>
                </a:effectLst>
              </a:rPr>
              <a:t>في بداية الحصة القادمة</a:t>
            </a:r>
            <a:endParaRPr lang="fr-FR" sz="1600" i="1" dirty="0">
              <a:solidFill>
                <a:srgbClr val="FF0000"/>
              </a:solidFill>
              <a:effectLst>
                <a:outerShdw blurRad="38100" dist="38100" dir="2700000" algn="tl">
                  <a:srgbClr val="000000">
                    <a:alpha val="43137"/>
                  </a:srgbClr>
                </a:outerShdw>
              </a:effectLst>
            </a:endParaRPr>
          </a:p>
        </p:txBody>
      </p:sp>
      <p:sp>
        <p:nvSpPr>
          <p:cNvPr id="7" name="Google Shape;87;p1">
            <a:extLst>
              <a:ext uri="{FF2B5EF4-FFF2-40B4-BE49-F238E27FC236}">
                <a16:creationId xmlns="" xmlns:a16="http://schemas.microsoft.com/office/drawing/2014/main" id="{D0F2EAC4-DF9B-72A8-6B9B-313D44719D32}"/>
              </a:ext>
            </a:extLst>
          </p:cNvPr>
          <p:cNvSpPr/>
          <p:nvPr/>
        </p:nvSpPr>
        <p:spPr>
          <a:xfrm>
            <a:off x="9676015" y="1051770"/>
            <a:ext cx="2040694" cy="529361"/>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1800" b="1" i="0" u="none" strike="noStrike" cap="none">
                <a:solidFill>
                  <a:schemeClr val="lt1"/>
                </a:solidFill>
                <a:latin typeface="Calibri"/>
                <a:ea typeface="Calibri"/>
                <a:cs typeface="Calibri"/>
                <a:sym typeface="Calibri"/>
              </a:rPr>
              <a:t>أَقْرَأُ الفقرةَ بِطَلاقَةٍ</a:t>
            </a:r>
            <a:endParaRPr sz="1800" b="1" i="0" u="none" strike="noStrike" cap="none">
              <a:solidFill>
                <a:schemeClr val="lt1"/>
              </a:solidFill>
              <a:latin typeface="Calibri"/>
              <a:ea typeface="Calibri"/>
              <a:cs typeface="Calibri"/>
              <a:sym typeface="Calibri"/>
            </a:endParaRPr>
          </a:p>
        </p:txBody>
      </p:sp>
      <p:sp>
        <p:nvSpPr>
          <p:cNvPr id="8" name="Google Shape;89;p1">
            <a:extLst>
              <a:ext uri="{FF2B5EF4-FFF2-40B4-BE49-F238E27FC236}">
                <a16:creationId xmlns="" xmlns:a16="http://schemas.microsoft.com/office/drawing/2014/main" id="{4BD461CA-4D14-11CF-18EE-F4C5D1F3EB23}"/>
              </a:ext>
            </a:extLst>
          </p:cNvPr>
          <p:cNvSpPr/>
          <p:nvPr/>
        </p:nvSpPr>
        <p:spPr>
          <a:xfrm>
            <a:off x="8738129" y="2415930"/>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2400" b="1" i="0" u="none" strike="noStrike" cap="none" dirty="0">
                <a:solidFill>
                  <a:schemeClr val="lt1"/>
                </a:solidFill>
                <a:latin typeface="Calibri"/>
                <a:ea typeface="Calibri"/>
                <a:cs typeface="Calibri"/>
                <a:sym typeface="Calibri"/>
              </a:rPr>
              <a:t>أُجِيبُ عَنْ أَسْئِلَةِ الفَهْمِ</a:t>
            </a:r>
            <a:endParaRPr sz="2400" b="1" i="0" u="none" strike="noStrike" cap="none" dirty="0">
              <a:solidFill>
                <a:schemeClr val="lt1"/>
              </a:solidFill>
              <a:latin typeface="Calibri"/>
              <a:ea typeface="Calibri"/>
              <a:cs typeface="Calibri"/>
              <a:sym typeface="Calibri"/>
            </a:endParaRPr>
          </a:p>
        </p:txBody>
      </p:sp>
      <p:sp>
        <p:nvSpPr>
          <p:cNvPr id="9" name="Google Shape;92;p1">
            <a:extLst>
              <a:ext uri="{FF2B5EF4-FFF2-40B4-BE49-F238E27FC236}">
                <a16:creationId xmlns="" xmlns:a16="http://schemas.microsoft.com/office/drawing/2014/main" id="{9F96AAF0-AFA2-D3C8-7644-83CBB95204D0}"/>
              </a:ext>
            </a:extLst>
          </p:cNvPr>
          <p:cNvSpPr/>
          <p:nvPr/>
        </p:nvSpPr>
        <p:spPr>
          <a:xfrm>
            <a:off x="9457964" y="3770207"/>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FFFFFF"/>
              </a:buClr>
              <a:buSzPts val="1200"/>
              <a:buFont typeface="Calibri"/>
              <a:buNone/>
            </a:pPr>
            <a:r>
              <a:rPr lang="ar-MA" sz="2400" b="1" i="0" u="none" strike="noStrike" cap="none" dirty="0">
                <a:solidFill>
                  <a:srgbClr val="FFFFFF"/>
                </a:solidFill>
                <a:latin typeface="Calibri"/>
                <a:ea typeface="Calibri"/>
                <a:cs typeface="Calibri"/>
                <a:sym typeface="Calibri"/>
              </a:rPr>
              <a:t>أُوظِّفُ وأَستثمِــــــرُ</a:t>
            </a:r>
            <a:endParaRPr sz="2400" b="1" i="0" u="none" strike="noStrike" cap="none" dirty="0">
              <a:solidFill>
                <a:srgbClr val="FFFFFF"/>
              </a:solidFill>
              <a:latin typeface="Calibri"/>
              <a:ea typeface="Calibri"/>
              <a:cs typeface="Calibri"/>
              <a:sym typeface="Calibri"/>
            </a:endParaRPr>
          </a:p>
        </p:txBody>
      </p:sp>
      <p:sp>
        <p:nvSpPr>
          <p:cNvPr id="4" name="Rectangle 3">
            <a:extLst>
              <a:ext uri="{FF2B5EF4-FFF2-40B4-BE49-F238E27FC236}">
                <a16:creationId xmlns="" xmlns:a16="http://schemas.microsoft.com/office/drawing/2014/main" id="{ACBD5DCD-70B5-A3D5-FFCB-593E501216F4}"/>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87B2D4A5-78DD-8666-5547-A62BBAF2CFF1}"/>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 xmlns:a16="http://schemas.microsoft.com/office/drawing/2014/main" id="{F6128B1A-252F-0648-6BF9-C69F89721B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721" name="Google Shape;1721;p62"/>
          <p:cNvSpPr txBox="1">
            <a:spLocks noGrp="1"/>
          </p:cNvSpPr>
          <p:nvPr>
            <p:ph type="title" idx="4294967295"/>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p>
            <a:pPr marL="0" lvl="0" indent="0" algn="ctr" rtl="1">
              <a:lnSpc>
                <a:spcPct val="90000"/>
              </a:lnSpc>
              <a:spcBef>
                <a:spcPts val="0"/>
              </a:spcBef>
              <a:spcAft>
                <a:spcPts val="0"/>
              </a:spcAft>
              <a:buClr>
                <a:srgbClr val="757070"/>
              </a:buClr>
              <a:buSzPts val="2400"/>
              <a:buFont typeface="Calibri"/>
              <a:buNone/>
            </a:pPr>
            <a:r>
              <a:rPr lang="ar-MA" sz="2400"/>
              <a:t>وَصَلْنَا إِلَى نِهَايَةِ ٱلْحَصَّةِ. لَا تَنْسَوْا مُرَاجَعَةَ دُرُوسِكُمْ، وَإِنْجَازَ وَاجِبَاتِكُمْ.</a:t>
            </a:r>
            <a:endParaRPr sz="2400"/>
          </a:p>
        </p:txBody>
      </p:sp>
      <p:pic>
        <p:nvPicPr>
          <p:cNvPr id="1723" name="Google Shape;1723;p62"/>
          <p:cNvPicPr preferRelativeResize="0"/>
          <p:nvPr/>
        </p:nvPicPr>
        <p:blipFill rotWithShape="1">
          <a:blip r:embed="rId4">
            <a:alphaModFix/>
          </a:blip>
          <a:srcRect/>
          <a:stretch/>
        </p:blipFill>
        <p:spPr>
          <a:xfrm>
            <a:off x="3948856" y="1901081"/>
            <a:ext cx="3711575" cy="3711575"/>
          </a:xfrm>
          <a:prstGeom prst="rect">
            <a:avLst/>
          </a:prstGeom>
          <a:noFill/>
          <a:ln>
            <a:noFill/>
          </a:ln>
        </p:spPr>
      </p:pic>
      <p:sp>
        <p:nvSpPr>
          <p:cNvPr id="5" name="Rectangle 4">
            <a:extLst>
              <a:ext uri="{FF2B5EF4-FFF2-40B4-BE49-F238E27FC236}">
                <a16:creationId xmlns="" xmlns:a16="http://schemas.microsoft.com/office/drawing/2014/main" id="{E6B725E4-CB83-4258-1D8D-F46F1A49AE8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Thème Offic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7.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2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23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2654</TotalTime>
  <Words>1571</Words>
  <Application>Microsoft Office PowerPoint</Application>
  <PresentationFormat>Personnalisé</PresentationFormat>
  <Paragraphs>201</Paragraphs>
  <Slides>30</Slides>
  <Notes>15</Notes>
  <HiddenSlides>1</HiddenSlides>
  <MMClips>0</MMClips>
  <ScaleCrop>false</ScaleCrop>
  <HeadingPairs>
    <vt:vector size="4" baseType="variant">
      <vt:variant>
        <vt:lpstr>Thème</vt:lpstr>
      </vt:variant>
      <vt:variant>
        <vt:i4>9</vt:i4>
      </vt:variant>
      <vt:variant>
        <vt:lpstr>Titres des diapositives</vt:lpstr>
      </vt:variant>
      <vt:variant>
        <vt:i4>30</vt:i4>
      </vt:variant>
    </vt:vector>
  </HeadingPairs>
  <TitlesOfParts>
    <vt:vector size="39" baseType="lpstr">
      <vt:lpstr>Thème Office</vt:lpstr>
      <vt:lpstr>2_Thème Office</vt:lpstr>
      <vt:lpstr>3_Thème Office</vt:lpstr>
      <vt:lpstr>5_Thème Office</vt:lpstr>
      <vt:lpstr>1_Thème Office</vt:lpstr>
      <vt:lpstr>8_Thème Office</vt:lpstr>
      <vt:lpstr>7_Thème Office</vt:lpstr>
      <vt:lpstr>22_Thème Office</vt:lpstr>
      <vt:lpstr>23_Thème Office</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الفصل؟</vt:lpstr>
      <vt:lpstr>من يذكرنا بالضوابط التي ينبغي الالتزام بها داخل الفصل؟</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معايير التقويم الذاتي للقراءة بطلاقة</vt:lpstr>
      <vt:lpstr>1- النمذجة: انتبهوا، سأقرأ عليكم الفقرة، ص. 32، ثم ستتناوبون على قراءتها بعدي مع احترام معايير الطلاقة: الدقة والسرعة.</vt:lpstr>
      <vt:lpstr>2- الممارسة المستقلة: التقويم الذاتي للقراءة بطلاقة.</vt:lpstr>
      <vt:lpstr>Présentation PowerPoint</vt:lpstr>
      <vt:lpstr>الآن، سننتقل إلى الفهم  والاستثمار، من خلال الأسئلة المثبتة في الكراسة.</vt:lpstr>
      <vt:lpstr>الآن، سننتقل إلى فهم المعاني المباشرة للفقرة المقروء، من خلال الأسئلة المثبتة في الكراسة.</vt:lpstr>
      <vt:lpstr>الآن، التصحيح الجماعي للإجازات على السبورة.</vt:lpstr>
      <vt:lpstr>Présentation PowerPoint</vt:lpstr>
      <vt:lpstr>Présentation PowerPoint</vt:lpstr>
      <vt:lpstr>التقويم الذاتي للفهم المباشر.</vt:lpstr>
      <vt:lpstr>Présentation PowerPoint</vt:lpstr>
      <vt:lpstr>التغذية الراجعة</vt:lpstr>
      <vt:lpstr>وَصَلْنَا إِلَى نِهَايَةِ ٱلْحَصَّةِ. لَا تَنْسَوْا مُرَاجَعَةَ دُرُوسِكُمْ، وَإِنْجَازَ وَاجِبَاتِكُمْ.</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HP</cp:lastModifiedBy>
  <cp:revision>137</cp:revision>
  <dcterms:created xsi:type="dcterms:W3CDTF">2025-08-08T14:19:48Z</dcterms:created>
  <dcterms:modified xsi:type="dcterms:W3CDTF">2025-09-13T13:02:44Z</dcterms:modified>
</cp:coreProperties>
</file>