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66.xml"/>
  <Override ContentType="application/vnd.openxmlformats-officedocument.presentationml.slideLayout+xml" PartName="/ppt/slideLayouts/slideLayout96.xml"/>
  <Override ContentType="application/vnd.openxmlformats-officedocument.presentationml.slideLayout+xml" PartName="/ppt/slideLayouts/slideLayout358.xml"/>
  <Override ContentType="application/vnd.openxmlformats-officedocument.presentationml.slideLayout+xml" PartName="/ppt/slideLayouts/slideLayout269.xml"/>
  <Override ContentType="application/vnd.openxmlformats-officedocument.presentationml.slideLayout+xml" PartName="/ppt/slideLayouts/slideLayout285.xml"/>
  <Override ContentType="application/vnd.openxmlformats-officedocument.presentationml.slideLayout+xml" PartName="/ppt/slideLayouts/slideLayout110.xml"/>
  <Override ContentType="application/vnd.openxmlformats-officedocument.presentationml.slideLayout+xml" PartName="/ppt/slideLayouts/slideLayout382.xml"/>
  <Override ContentType="application/vnd.openxmlformats-officedocument.presentationml.slideLayout+xml" PartName="/ppt/slideLayouts/slideLayout277.xml"/>
  <Override ContentType="application/vnd.openxmlformats-officedocument.presentationml.slideLayout+xml" PartName="/ppt/slideLayouts/slideLayout196.xml"/>
  <Override ContentType="application/vnd.openxmlformats-officedocument.presentationml.slideLayout+xml" PartName="/ppt/slideLayouts/slideLayout102.xml"/>
  <Override ContentType="application/vnd.openxmlformats-officedocument.presentationml.slideLayout+xml" PartName="/ppt/slideLayouts/slideLayout188.xml"/>
  <Override ContentType="application/vnd.openxmlformats-officedocument.presentationml.slideLayout+xml" PartName="/ppt/slideLayouts/slideLayout374.xml"/>
  <Override ContentType="application/vnd.openxmlformats-officedocument.presentationml.slideLayout+xml" PartName="/ppt/slideLayouts/slideLayout165.xml"/>
  <Override ContentType="application/vnd.openxmlformats-officedocument.presentationml.slideLayout+xml" PartName="/ppt/slideLayouts/slideLayout343.xml"/>
  <Override ContentType="application/vnd.openxmlformats-officedocument.presentationml.slideLayout+xml" PartName="/ppt/slideLayouts/slideLayout262.xml"/>
  <Override ContentType="application/vnd.openxmlformats-officedocument.presentationml.slideLayout+xml" PartName="/ppt/slideLayouts/slideLayout65.xml"/>
  <Override ContentType="application/vnd.openxmlformats-officedocument.presentationml.slideLayout+xml" PartName="/ppt/slideLayouts/slideLayout390.xml"/>
  <Override ContentType="application/vnd.openxmlformats-officedocument.presentationml.slideLayout+xml" PartName="/ppt/slideLayouts/slideLayout293.xml"/>
  <Override ContentType="application/vnd.openxmlformats-officedocument.presentationml.slideLayout+xml" PartName="/ppt/slideLayouts/slideLayout49.xml"/>
  <Override ContentType="application/vnd.openxmlformats-officedocument.presentationml.slideLayout+xml" PartName="/ppt/slideLayouts/slideLayout319.xml"/>
  <Override ContentType="application/vnd.openxmlformats-officedocument.presentationml.slideLayout+xml" PartName="/ppt/slideLayouts/slideLayout117.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311.xml"/>
  <Override ContentType="application/vnd.openxmlformats-officedocument.presentationml.slideLayout+xml" PartName="/ppt/slideLayouts/slideLayout41.xml"/>
  <Override ContentType="application/vnd.openxmlformats-officedocument.presentationml.slideLayout+xml" PartName="/ppt/slideLayouts/slideLayout214.xml"/>
  <Override ContentType="application/vnd.openxmlformats-officedocument.presentationml.slideLayout+xml" PartName="/ppt/slideLayouts/slideLayout150.xml"/>
  <Override ContentType="application/vnd.openxmlformats-officedocument.presentationml.slideLayout+xml" PartName="/ppt/slideLayouts/slideLayout133.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238.xml"/>
  <Override ContentType="application/vnd.openxmlformats-officedocument.presentationml.slideLayout+xml" PartName="/ppt/slideLayouts/slideLayout73.xml"/>
  <Override ContentType="application/vnd.openxmlformats-officedocument.presentationml.slideLayout+xml" PartName="/ppt/slideLayouts/slideLayout351.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304.xml"/>
  <Override ContentType="application/vnd.openxmlformats-officedocument.presentationml.slideLayout+xml" PartName="/ppt/slideLayouts/slideLayout334.xml"/>
  <Override ContentType="application/vnd.openxmlformats-officedocument.presentationml.slideLayout+xml" PartName="/ppt/slideLayouts/slideLayout172.xml"/>
  <Override ContentType="application/vnd.openxmlformats-officedocument.presentationml.slideLayout+xml" PartName="/ppt/slideLayouts/slideLayout206.xml"/>
  <Override ContentType="application/vnd.openxmlformats-officedocument.presentationml.slideLayout+xml" PartName="/ppt/slideLayouts/slideLayout223.xml"/>
  <Override ContentType="application/vnd.openxmlformats-officedocument.presentationml.slideLayout+xml" PartName="/ppt/slideLayouts/slideLayout142.xml"/>
  <Override ContentType="application/vnd.openxmlformats-officedocument.presentationml.slideLayout+xml" PartName="/ppt/slideLayouts/slideLayout125.xml"/>
  <Override ContentType="application/vnd.openxmlformats-officedocument.presentationml.slideLayout+xml" PartName="/ppt/slideLayouts/slideLayout88.xml"/>
  <Override ContentType="application/vnd.openxmlformats-officedocument.presentationml.slideLayout+xml" PartName="/ppt/slideLayouts/slideLayout270.xml"/>
  <Override ContentType="application/vnd.openxmlformats-officedocument.presentationml.slideLayout+xml" PartName="/ppt/slideLayouts/slideLayout253.xml"/>
  <Override ContentType="application/vnd.openxmlformats-officedocument.presentationml.slideLayout+xml" PartName="/ppt/slideLayouts/slideLayout189.xml"/>
  <Override ContentType="application/vnd.openxmlformats-officedocument.presentationml.slideLayout+xml" PartName="/ppt/slideLayouts/slideLayout278.xml"/>
  <Override ContentType="application/vnd.openxmlformats-officedocument.presentationml.slideLayout+xml" PartName="/ppt/slideLayouts/slideLayout367.xml"/>
  <Override ContentType="application/vnd.openxmlformats-officedocument.presentationml.slideLayout+xml" PartName="/ppt/slideLayouts/slideLayout103.xml"/>
  <Override ContentType="application/vnd.openxmlformats-officedocument.presentationml.slideLayout+xml" PartName="/ppt/slideLayouts/slideLayout89.xml"/>
  <Override ContentType="application/vnd.openxmlformats-officedocument.presentationml.slideLayout+xml" PartName="/ppt/slideLayouts/slideLayout357.xml"/>
  <Override ContentType="application/vnd.openxmlformats-officedocument.presentationml.slideLayout+xml" PartName="/ppt/slideLayouts/slideLayout180.xml"/>
  <Override ContentType="application/vnd.openxmlformats-officedocument.presentationml.slideLayout+xml" PartName="/ppt/slideLayouts/slideLayout95.xml"/>
  <Override ContentType="application/vnd.openxmlformats-officedocument.presentationml.slideLayout+xml" PartName="/ppt/slideLayouts/slideLayout64.xml"/>
  <Override ContentType="application/vnd.openxmlformats-officedocument.presentationml.slideLayout+xml" PartName="/ppt/slideLayouts/slideLayout268.xml"/>
  <Override ContentType="application/vnd.openxmlformats-officedocument.presentationml.slideLayout+xml" PartName="/ppt/slideLayouts/slideLayout294.xml"/>
  <Override ContentType="application/vnd.openxmlformats-officedocument.presentationml.slideLayout+xml" PartName="/ppt/slideLayouts/slideLayout18.xml"/>
  <Override ContentType="application/vnd.openxmlformats-officedocument.presentationml.slideLayout+xml" PartName="/ppt/slideLayouts/slideLayout318.xml"/>
  <Override ContentType="application/vnd.openxmlformats-officedocument.presentationml.slideLayout+xml" PartName="/ppt/slideLayouts/slideLayout118.xml"/>
  <Override ContentType="application/vnd.openxmlformats-officedocument.presentationml.slideLayout+xml" PartName="/ppt/slideLayouts/slideLayout195.xml"/>
  <Override ContentType="application/vnd.openxmlformats-officedocument.presentationml.slideLayout+xml" PartName="/ppt/slideLayouts/slideLayout245.xml"/>
  <Override ContentType="application/vnd.openxmlformats-officedocument.presentationml.slideLayout+xml" PartName="/ppt/slideLayouts/slideLayout373.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231.xml"/>
  <Override ContentType="application/vnd.openxmlformats-officedocument.presentationml.slideLayout+xml" PartName="/ppt/slideLayouts/slideLayout342.xml"/>
  <Override ContentType="application/vnd.openxmlformats-officedocument.presentationml.slideLayout+xml" PartName="/ppt/slideLayouts/slideLayout230.xml"/>
  <Override ContentType="application/vnd.openxmlformats-officedocument.presentationml.slideLayout+xml" PartName="/ppt/slideLayouts/slideLayout141.xml"/>
  <Override ContentType="application/vnd.openxmlformats-officedocument.presentationml.slideLayout+xml" PartName="/ppt/slideLayouts/slideLayout239.xml"/>
  <Override ContentType="application/vnd.openxmlformats-officedocument.presentationml.slideLayout+xml" PartName="/ppt/slideLayouts/slideLayout7.xml"/>
  <Override ContentType="application/vnd.openxmlformats-officedocument.presentationml.slideLayout+xml" PartName="/ppt/slideLayouts/slideLayout299.xml"/>
  <Override ContentType="application/vnd.openxmlformats-officedocument.presentationml.slideLayout+xml" PartName="/ppt/slideLayouts/slideLayout124.xml"/>
  <Override ContentType="application/vnd.openxmlformats-officedocument.presentationml.slideLayout+xml" PartName="/ppt/slideLayouts/slideLayout21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263.xml"/>
  <Override ContentType="application/vnd.openxmlformats-officedocument.presentationml.slideLayout+xml" PartName="/ppt/slideLayouts/slideLayout352.xml"/>
  <Override ContentType="application/vnd.openxmlformats-officedocument.presentationml.slideLayout+xml" PartName="/ppt/slideLayouts/slideLayout335.xml"/>
  <Override ContentType="application/vnd.openxmlformats-officedocument.presentationml.slideLayout+xml" PartName="/ppt/slideLayouts/slideLayout246.xml"/>
  <Override ContentType="application/vnd.openxmlformats-officedocument.presentationml.slideLayout+xml" PartName="/ppt/slideLayouts/slideLayout229.xml"/>
  <Override ContentType="application/vnd.openxmlformats-officedocument.presentationml.slideLayout+xml" PartName="/ppt/slideLayouts/slideLayout190.xml"/>
  <Override ContentType="application/vnd.openxmlformats-officedocument.presentationml.slideLayout+xml" PartName="/ppt/slideLayouts/slideLayout224.xml"/>
  <Override ContentType="application/vnd.openxmlformats-officedocument.presentationml.slideLayout+xml" PartName="/ppt/slideLayouts/slideLayout284.xml"/>
  <Override ContentType="application/vnd.openxmlformats-officedocument.presentationml.slideLayout+xml" PartName="/ppt/slideLayouts/slideLayout207.xml"/>
  <Override ContentType="application/vnd.openxmlformats-officedocument.presentationml.slideLayout+xml" PartName="/ppt/slideLayouts/slideLayout57.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63.xml"/>
  <Override ContentType="application/vnd.openxmlformats-officedocument.presentationml.slideLayout+xml" PartName="/ppt/slideLayouts/slideLayout303.xml"/>
  <Override ContentType="application/vnd.openxmlformats-officedocument.presentationml.slideLayout+xml" PartName="/ppt/slideLayouts/slideLayout156.xml"/>
  <Override ContentType="application/vnd.openxmlformats-officedocument.presentationml.slideLayout+xml" PartName="/ppt/slideLayouts/slideLayout173.xml"/>
  <Override ContentType="application/vnd.openxmlformats-officedocument.presentationml.slideLayout+xml" PartName="/ppt/slideLayouts/slideLayout389.xml"/>
  <Override ContentType="application/vnd.openxmlformats-officedocument.presentationml.slideLayout+xml" PartName="/ppt/slideLayouts/slideLayout320.xml"/>
  <Override ContentType="application/vnd.openxmlformats-officedocument.presentationml.slideLayout+xml" PartName="/ppt/slideLayouts/slideLayout260.xml"/>
  <Override ContentType="application/vnd.openxmlformats-officedocument.presentationml.slideLayout+xml" PartName="/ppt/slideLayouts/slideLayout198.xml"/>
  <Override ContentType="application/vnd.openxmlformats-officedocument.presentationml.slideLayout+xml" PartName="/ppt/slideLayouts/slideLayout252.xml"/>
  <Override ContentType="application/vnd.openxmlformats-officedocument.presentationml.slideLayout+xml" PartName="/ppt/slideLayouts/slideLayout384.xml"/>
  <Override ContentType="application/vnd.openxmlformats-officedocument.presentationml.slideLayout+xml" PartName="/ppt/slideLayouts/slideLayout20.xml"/>
  <Override ContentType="application/vnd.openxmlformats-officedocument.presentationml.slideLayout+xml" PartName="/ppt/slideLayouts/slideLayout295.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119.xml"/>
  <Override ContentType="application/vnd.openxmlformats-officedocument.presentationml.slideLayout+xml" PartName="/ppt/slideLayouts/slideLayout305.xml"/>
  <Override ContentType="application/vnd.openxmlformats-officedocument.presentationml.slideLayout+xml" PartName="/ppt/slideLayouts/slideLayout348.xml"/>
  <Override ContentType="application/vnd.openxmlformats-officedocument.presentationml.slideLayout+xml" PartName="/ppt/slideLayouts/slideLayout47.xml"/>
  <Override ContentType="application/vnd.openxmlformats-officedocument.presentationml.slideLayout+xml" PartName="/ppt/slideLayouts/slideLayout356.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232.xml"/>
  <Override ContentType="application/vnd.openxmlformats-officedocument.presentationml.slideLayout+xml" PartName="/ppt/slideLayouts/slideLayout313.xml"/>
  <Override ContentType="application/vnd.openxmlformats-officedocument.presentationml.slideLayout+xml" PartName="/ppt/slideLayouts/slideLayout275.xml"/>
  <Override ContentType="application/vnd.openxmlformats-officedocument.presentationml.slideLayout+xml" PartName="/ppt/slideLayouts/slideLayout35.xml"/>
  <Override ContentType="application/vnd.openxmlformats-officedocument.presentationml.slideLayout+xml" PartName="/ppt/slideLayouts/slideLayout228.xml"/>
  <Override ContentType="application/vnd.openxmlformats-officedocument.presentationml.slideLayout+xml" PartName="/ppt/slideLayouts/slideLayout280.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325.xml"/>
  <Override ContentType="application/vnd.openxmlformats-officedocument.presentationml.slideLayout+xml" PartName="/ppt/slideLayouts/slideLayout341.xml"/>
  <Override ContentType="application/vnd.openxmlformats-officedocument.presentationml.slideLayout+xml" PartName="/ppt/slideLayouts/slideLayout368.xml"/>
  <Override ContentType="application/vnd.openxmlformats-officedocument.presentationml.slideLayout+xml" PartName="/ppt/slideLayouts/slideLayout328.xml"/>
  <Override ContentType="application/vnd.openxmlformats-officedocument.presentationml.slideLayout+xml" PartName="/ppt/slideLayouts/slideLayout353.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310.xml"/>
  <Override ContentType="application/vnd.openxmlformats-officedocument.presentationml.slideLayout+xml" PartName="/ppt/slideLayouts/slideLayout204.xml"/>
  <Override ContentType="application/vnd.openxmlformats-officedocument.presentationml.slideLayout+xml" PartName="/ppt/slideLayouts/slideLayout212.xml"/>
  <Override ContentType="application/vnd.openxmlformats-officedocument.presentationml.slideLayout+xml" PartName="/ppt/slideLayouts/slideLayout183.xml"/>
  <Override ContentType="application/vnd.openxmlformats-officedocument.presentationml.slideLayout+xml" PartName="/ppt/slideLayouts/slideLayout298.xml"/>
  <Override ContentType="application/vnd.openxmlformats-officedocument.presentationml.slideLayout+xml" PartName="/ppt/slideLayouts/slideLayout247.xml"/>
  <Override ContentType="application/vnd.openxmlformats-officedocument.presentationml.slideLayout+xml" PartName="/ppt/slideLayouts/slideLayout140.xml"/>
  <Override ContentType="application/vnd.openxmlformats-officedocument.presentationml.slideLayout+xml" PartName="/ppt/slideLayouts/slideLayout90.xml"/>
  <Override ContentType="application/vnd.openxmlformats-officedocument.presentationml.slideLayout+xml" PartName="/ppt/slideLayouts/slideLayout255.xml"/>
  <Override ContentType="application/vnd.openxmlformats-officedocument.presentationml.slideLayout+xml" PartName="/ppt/slideLayouts/slideLayout381.xml"/>
  <Override ContentType="application/vnd.openxmlformats-officedocument.presentationml.slideLayout+xml" PartName="/ppt/slideLayouts/slideLayout127.xml"/>
  <Override ContentType="application/vnd.openxmlformats-officedocument.presentationml.slideLayout+xml" PartName="/ppt/slideLayouts/slideLayout174.xml"/>
  <Override ContentType="application/vnd.openxmlformats-officedocument.presentationml.slideLayout+xml" PartName="/ppt/slideLayouts/slideLayout13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240.xml"/>
  <Override ContentType="application/vnd.openxmlformats-officedocument.presentationml.slideLayout+xml" PartName="/ppt/slideLayouts/slideLayout283.xml"/>
  <Override ContentType="application/vnd.openxmlformats-officedocument.presentationml.slideLayout+xml" PartName="/ppt/slideLayouts/slideLayout112.xml"/>
  <Override ContentType="application/vnd.openxmlformats-officedocument.presentationml.slideLayout+xml" PartName="/ppt/slideLayouts/slideLayout75.xml"/>
  <Override ContentType="application/vnd.openxmlformats-officedocument.presentationml.slideLayout+xml" PartName="/ppt/slideLayouts/slideLayout32.xml"/>
  <Override ContentType="application/vnd.openxmlformats-officedocument.presentationml.slideLayout+xml" PartName="/ppt/slideLayouts/slideLayout375.xml"/>
  <Override ContentType="application/vnd.openxmlformats-officedocument.presentationml.slideLayout+xml" PartName="/ppt/slideLayouts/slideLayout3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97.xml"/>
  <Override ContentType="application/vnd.openxmlformats-officedocument.presentationml.slideLayout+xml" PartName="/ppt/slideLayouts/slideLayout340.xml"/>
  <Override ContentType="application/vnd.openxmlformats-officedocument.presentationml.slideLayout+xml" PartName="/ppt/slideLayouts/slideLayout306.xml"/>
  <Override ContentType="application/vnd.openxmlformats-officedocument.presentationml.slideLayout+xml" PartName="/ppt/slideLayouts/slideLayout349.xml"/>
  <Override ContentType="application/vnd.openxmlformats-officedocument.presentationml.slideLayout+xml" PartName="/ppt/slideLayouts/slideLayout233.xml"/>
  <Override ContentType="application/vnd.openxmlformats-officedocument.presentationml.slideLayout+xml" PartName="/ppt/slideLayouts/slideLayout383.xml"/>
  <Override ContentType="application/vnd.openxmlformats-officedocument.presentationml.slideLayout+xml" PartName="/ppt/slideLayouts/slideLayout60.xml"/>
  <Override ContentType="application/vnd.openxmlformats-officedocument.presentationml.slideLayout+xml" PartName="/ppt/slideLayouts/slideLayout326.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369.xml"/>
  <Override ContentType="application/vnd.openxmlformats-officedocument.presentationml.slideLayout+xml" PartName="/ppt/slideLayouts/slideLayout276.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360.xml"/>
  <Override ContentType="application/vnd.openxmlformats-officedocument.presentationml.slideLayout+xml" PartName="/ppt/slideLayouts/slideLayout261.xml"/>
  <Override ContentType="application/vnd.openxmlformats-officedocument.presentationml.slideLayout+xml" PartName="/ppt/slideLayouts/slideLayout4.xml"/>
  <Override ContentType="application/vnd.openxmlformats-officedocument.presentationml.slideLayout+xml" PartName="/ppt/slideLayouts/slideLayout355.xml"/>
  <Override ContentType="application/vnd.openxmlformats-officedocument.presentationml.slideLayout+xml" PartName="/ppt/slideLayouts/slideLayout312.xml"/>
  <Override ContentType="application/vnd.openxmlformats-officedocument.presentationml.slideLayout+xml" PartName="/ppt/slideLayouts/slideLayout227.xml"/>
  <Override ContentType="application/vnd.openxmlformats-officedocument.presentationml.slideLayout+xml" PartName="/ppt/slideLayouts/slideLayout248.xml"/>
  <Override ContentType="application/vnd.openxmlformats-officedocument.presentationml.slideLayout+xml" PartName="/ppt/slideLayouts/slideLayout205.xml"/>
  <Override ContentType="application/vnd.openxmlformats-officedocument.presentationml.slideLayout+xml" PartName="/ppt/slideLayouts/slideLayout354.xml"/>
  <Override ContentType="application/vnd.openxmlformats-officedocument.presentationml.slideLayout+xml" PartName="/ppt/slideLayouts/slideLayout282.xml"/>
  <Override ContentType="application/vnd.openxmlformats-officedocument.presentationml.slideLayout+xml" PartName="/ppt/slideLayouts/slideLayout76.xml"/>
  <Override ContentType="application/vnd.openxmlformats-officedocument.presentationml.slideLayout+xml" PartName="/ppt/slideLayouts/slideLayout33.xml"/>
  <Override ContentType="application/vnd.openxmlformats-officedocument.presentationml.slideLayout+xml" PartName="/ppt/slideLayouts/slideLayout327.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361.xml"/>
  <Override ContentType="application/vnd.openxmlformats-officedocument.presentationml.slideLayout+xml" PartName="/ppt/slideLayouts/slideLayout175.xml"/>
  <Override ContentType="application/vnd.openxmlformats-officedocument.presentationml.slideLayout+xml" PartName="/ppt/slideLayouts/slideLayout297.xml"/>
  <Override ContentType="application/vnd.openxmlformats-officedocument.presentationml.slideLayout+xml" PartName="/ppt/slideLayouts/slideLayout211.xml"/>
  <Override ContentType="application/vnd.openxmlformats-officedocument.presentationml.slideLayout+xml" PartName="/ppt/slideLayouts/slideLayout126.xml"/>
  <Override ContentType="application/vnd.openxmlformats-officedocument.presentationml.slideLayout+xml" PartName="/ppt/slideLayouts/slideLayout254.xml"/>
  <Override ContentType="application/vnd.openxmlformats-officedocument.presentationml.slideLayout+xml" PartName="/ppt/slideLayouts/slideLayout169.xml"/>
  <Override ContentType="application/vnd.openxmlformats-officedocument.presentationml.slideLayout+xml" PartName="/ppt/slideLayouts/slideLayout27.xml"/>
  <Override ContentType="application/vnd.openxmlformats-officedocument.presentationml.slideLayout+xml" PartName="/ppt/slideLayouts/slideLayout376.xml"/>
  <Override ContentType="application/vnd.openxmlformats-officedocument.presentationml.slideLayout+xml" PartName="/ppt/slideLayouts/slideLayout160.xml"/>
  <Override ContentType="application/vnd.openxmlformats-officedocument.presentationml.slideLayout+xml" PartName="/ppt/slideLayouts/slideLayout333.xml"/>
  <Override ContentType="application/vnd.openxmlformats-officedocument.presentationml.slideLayout+xml" PartName="/ppt/slideLayouts/slideLayout218.xml"/>
  <Override ContentType="application/vnd.openxmlformats-officedocument.presentationml.slideLayout+xml" PartName="/ppt/slideLayouts/slideLayout307.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315.xml"/>
  <Override ContentType="application/vnd.openxmlformats-officedocument.presentationml.slideLayout+xml" PartName="/ppt/slideLayouts/slideLayout137.xml"/>
  <Override ContentType="application/vnd.openxmlformats-officedocument.presentationml.slideLayout+xml" PartName="/ppt/slideLayouts/slideLayout323.xml"/>
  <Override ContentType="application/vnd.openxmlformats-officedocument.presentationml.slideLayout+xml" PartName="/ppt/slideLayouts/slideLayout226.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250.xml"/>
  <Override ContentType="application/vnd.openxmlformats-officedocument.presentationml.slideLayout+xml" PartName="/ppt/slideLayouts/slideLayout145.xml"/>
  <Override ContentType="application/vnd.openxmlformats-officedocument.presentationml.slideLayout+xml" PartName="/ppt/slideLayouts/slideLayout234.xml"/>
  <Override ContentType="application/vnd.openxmlformats-officedocument.presentationml.slideLayout+xml" PartName="/ppt/slideLayouts/slideLayout331.xml"/>
  <Override ContentType="application/vnd.openxmlformats-officedocument.presentationml.slideLayout+xml" PartName="/ppt/slideLayouts/slideLayout242.xml"/>
  <Override ContentType="application/vnd.openxmlformats-officedocument.presentationml.slideLayout+xml" PartName="/ppt/slideLayouts/slideLayout289.xml"/>
  <Override ContentType="application/vnd.openxmlformats-officedocument.presentationml.slideLayout+xml" PartName="/ppt/slideLayouts/slideLayout300.xml"/>
  <Override ContentType="application/vnd.openxmlformats-officedocument.presentationml.slideLayout+xml" PartName="/ppt/slideLayouts/slideLayout22.xml"/>
  <Override ContentType="application/vnd.openxmlformats-officedocument.presentationml.slideLayout+xml" PartName="/ppt/slideLayouts/slideLayout386.xml"/>
  <Override ContentType="application/vnd.openxmlformats-officedocument.presentationml.slideLayout+xml" PartName="/ppt/slideLayouts/slideLayout122.xml"/>
  <Override ContentType="application/vnd.openxmlformats-officedocument.presentationml.slideLayout+xml" PartName="/ppt/slideLayouts/slideLayout338.xml"/>
  <Override ContentType="application/vnd.openxmlformats-officedocument.presentationml.slideLayout+xml" PartName="/ppt/slideLayouts/slideLayout53.xml"/>
  <Override ContentType="application/vnd.openxmlformats-officedocument.presentationml.slideLayout+xml" PartName="/ppt/slideLayouts/slideLayout257.xml"/>
  <Override ContentType="application/vnd.openxmlformats-officedocument.presentationml.slideLayout+xml" PartName="/ppt/slideLayouts/slideLayout84.xml"/>
  <Override ContentType="application/vnd.openxmlformats-officedocument.presentationml.slideLayout+xml" PartName="/ppt/slideLayouts/slideLayout370.xml"/>
  <Override ContentType="application/vnd.openxmlformats-officedocument.presentationml.slideLayout+xml" PartName="/ppt/slideLayouts/slideLayout92.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362.xml"/>
  <Override ContentType="application/vnd.openxmlformats-officedocument.presentationml.slideLayout+xml" PartName="/ppt/slideLayouts/slideLayout17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281.xml"/>
  <Override ContentType="application/vnd.openxmlformats-officedocument.presentationml.slideLayout+xml" PartName="/ppt/slideLayouts/slideLayout30.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347.xml"/>
  <Override ContentType="application/vnd.openxmlformats-officedocument.presentationml.slideLayout+xml" PartName="/ppt/slideLayouts/slideLayout377.xml"/>
  <Override ContentType="application/vnd.openxmlformats-officedocument.presentationml.slideLayout+xml" PartName="/ppt/slideLayouts/slideLayout161.xml"/>
  <Override ContentType="application/vnd.openxmlformats-officedocument.presentationml.slideLayout+xml" PartName="/ppt/slideLayouts/slideLayout266.xml"/>
  <Override ContentType="application/vnd.openxmlformats-officedocument.presentationml.slideLayout+xml" PartName="/ppt/slideLayouts/slideLayout249.xml"/>
  <Override ContentType="application/vnd.openxmlformats-officedocument.presentationml.slideLayout+xml" PartName="/ppt/slideLayouts/slideLayout168.xml"/>
  <Override ContentType="application/vnd.openxmlformats-officedocument.presentationml.slideLayout+xml" PartName="/ppt/slideLayouts/slideLayout210.xml"/>
  <Override ContentType="application/vnd.openxmlformats-officedocument.presentationml.slideLayout+xml" PartName="/ppt/slideLayouts/slideLayout45.xml"/>
  <Override ContentType="application/vnd.openxmlformats-officedocument.presentationml.slideLayout+xml" PartName="/ppt/slideLayouts/slideLayout296.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235.xml"/>
  <Override ContentType="application/vnd.openxmlformats-officedocument.presentationml.slideLayout+xml" PartName="/ppt/slideLayouts/slideLayout46.xml"/>
  <Override ContentType="application/vnd.openxmlformats-officedocument.presentationml.slideLayout+xml" PartName="/ppt/slideLayouts/slideLayout219.xml"/>
  <Override ContentType="application/vnd.openxmlformats-officedocument.presentationml.slideLayout+xml" PartName="/ppt/slideLayouts/slideLayout70.xml"/>
  <Override ContentType="application/vnd.openxmlformats-officedocument.presentationml.slideLayout+xml" PartName="/ppt/slideLayouts/slideLayout217.xml"/>
  <Override ContentType="application/vnd.openxmlformats-officedocument.presentationml.slideLayout+xml" PartName="/ppt/slideLayouts/slideLayout308.xml"/>
  <Override ContentType="application/vnd.openxmlformats-officedocument.presentationml.slideLayout+xml" PartName="/ppt/slideLayouts/slideLayout314.xml"/>
  <Override ContentType="application/vnd.openxmlformats-officedocument.presentationml.slideLayout+xml" PartName="/ppt/slideLayouts/slideLayout128.xml"/>
  <Override ContentType="application/vnd.openxmlformats-officedocument.presentationml.slideLayout+xml" PartName="/ppt/slideLayouts/slideLayout225.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162.xml"/>
  <Override ContentType="application/vnd.openxmlformats-officedocument.presentationml.slideLayout+xml" PartName="/ppt/slideLayouts/slideLayout251.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152.xml"/>
  <Override ContentType="application/vnd.openxmlformats-officedocument.presentationml.slideLayout+xml" PartName="/ppt/slideLayouts/slideLayout339.xml"/>
  <Override ContentType="application/vnd.openxmlformats-officedocument.presentationml.slideLayout+xml" PartName="/ppt/slideLayouts/slideLayout288.xml"/>
  <Override ContentType="application/vnd.openxmlformats-officedocument.presentationml.slideLayout+xml" PartName="/ppt/slideLayouts/slideLayout330.xml"/>
  <Override ContentType="application/vnd.openxmlformats-officedocument.presentationml.slideLayout+xml" PartName="/ppt/slideLayouts/slideLayout85.xml"/>
  <Override ContentType="application/vnd.openxmlformats-officedocument.presentationml.slideLayout+xml" PartName="/ppt/slideLayouts/slideLayout202.xml"/>
  <Override ContentType="application/vnd.openxmlformats-officedocument.presentationml.slideLayout+xml" PartName="/ppt/slideLayouts/slideLayout177.xml"/>
  <Override ContentType="application/vnd.openxmlformats-officedocument.presentationml.slideLayout+xml" PartName="/ppt/slideLayouts/slideLayout36.xml"/>
  <Override ContentType="application/vnd.openxmlformats-officedocument.presentationml.slideLayout+xml" PartName="/ppt/slideLayouts/slideLayout274.xml"/>
  <Override ContentType="application/vnd.openxmlformats-officedocument.presentationml.slideLayout+xml" PartName="/ppt/slideLayouts/slideLayout385.xml"/>
  <Override ContentType="application/vnd.openxmlformats-officedocument.presentationml.slideLayout+xml" PartName="/ppt/slideLayouts/slideLayout324.xml"/>
  <Override ContentType="application/vnd.openxmlformats-officedocument.presentationml.slideLayout+xml" PartName="/ppt/slideLayouts/slideLayout273.xml"/>
  <Override ContentType="application/vnd.openxmlformats-officedocument.presentationml.slideLayout+xml" PartName="/ppt/slideLayouts/slideLayout184.xml"/>
  <Override ContentType="application/vnd.openxmlformats-officedocument.presentationml.slideLayout+xml" PartName="/ppt/slideLayouts/slideLayout329.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256.xml"/>
  <Override ContentType="application/vnd.openxmlformats-officedocument.presentationml.slideLayout+xml" PartName="/ppt/slideLayouts/slideLayout91.xml"/>
  <Override ContentType="application/vnd.openxmlformats-officedocument.presentationml.slideLayout+xml" PartName="/ppt/slideLayouts/slideLayout220.xml"/>
  <Override ContentType="application/vnd.openxmlformats-officedocument.presentationml.slideLayout+xml" PartName="/ppt/slideLayouts/slideLayout68.xml"/>
  <Override ContentType="application/vnd.openxmlformats-officedocument.presentationml.slideLayout+xml" PartName="/ppt/slideLayouts/slideLayout203.xml"/>
  <Override ContentType="application/vnd.openxmlformats-officedocument.presentationml.slideLayout+xml" PartName="/ppt/slideLayouts/slideLayout290.xml"/>
  <Override ContentType="application/vnd.openxmlformats-officedocument.presentationml.slideLayout+xml" PartName="/ppt/slideLayouts/slideLayout378.xml"/>
  <Override ContentType="application/vnd.openxmlformats-officedocument.presentationml.slideLayout+xml" PartName="/ppt/slideLayouts/slideLayout267.xml"/>
  <Override ContentType="application/vnd.openxmlformats-officedocument.presentationml.slideLayout+xml" PartName="/ppt/slideLayouts/slideLayout130.xml"/>
  <Override ContentType="application/vnd.openxmlformats-officedocument.presentationml.slideLayout+xml" PartName="/ppt/slideLayouts/slideLayout113.xml"/>
  <Override ContentType="application/vnd.openxmlformats-officedocument.presentationml.slideLayout+xml" PartName="/ppt/slideLayouts/slideLayout241.xml"/>
  <Override ContentType="application/vnd.openxmlformats-officedocument.presentationml.slideLayout+xml" PartName="/ppt/slideLayouts/slideLayout363.xml"/>
  <Override ContentType="application/vnd.openxmlformats-officedocument.presentationml.slideLayout+xml" PartName="/ppt/slideLayouts/slideLayout31.xml"/>
  <Override ContentType="application/vnd.openxmlformats-officedocument.presentationml.slideLayout+xml" PartName="/ppt/slideLayouts/slideLayout14.xml"/>
  <Override ContentType="application/vnd.openxmlformats-officedocument.presentationml.slideLayout+xml" PartName="/ppt/slideLayouts/slideLayout380.xml"/>
  <Override ContentType="application/vnd.openxmlformats-officedocument.presentationml.slideLayout+xml" PartName="/ppt/slideLayouts/slideLayout199.xml"/>
  <Override ContentType="application/vnd.openxmlformats-officedocument.presentationml.slideLayout+xml" PartName="/ppt/slideLayouts/slideLayout346.xml"/>
  <Override ContentType="application/vnd.openxmlformats-officedocument.presentationml.slideLayout+xml" PartName="/ppt/slideLayouts/slideLayout171.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216.xml"/>
  <Override ContentType="application/vnd.openxmlformats-officedocument.presentationml.slideLayout+xml" PartName="/ppt/slideLayouts/slideLayout309.xml"/>
  <Override ContentType="application/vnd.openxmlformats-officedocument.presentationml.slideLayout+xml" PartName="/ppt/slideLayouts/slideLayout259.xml"/>
  <Override ContentType="application/vnd.openxmlformats-officedocument.presentationml.slideLayout+xml" PartName="/ppt/slideLayouts/slideLayout208.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291.xml"/>
  <Override ContentType="application/vnd.openxmlformats-officedocument.presentationml.slideLayout+xml" PartName="/ppt/slideLayouts/slideLayout194.xml"/>
  <Override ContentType="application/vnd.openxmlformats-officedocument.presentationml.slideLayout+xml" PartName="/ppt/slideLayouts/slideLayout287.xml"/>
  <Override ContentType="application/vnd.openxmlformats-officedocument.presentationml.slideLayout+xml" PartName="/ppt/slideLayouts/slideLayout71.xml"/>
  <Override ContentType="application/vnd.openxmlformats-officedocument.presentationml.slideLayout+xml" PartName="/ppt/slideLayouts/slideLayout372.xml"/>
  <Override ContentType="application/vnd.openxmlformats-officedocument.presentationml.slideLayout+xml" PartName="/ppt/slideLayouts/slideLayout151.xml"/>
  <Override ContentType="application/vnd.openxmlformats-officedocument.presentationml.slideLayout+xml" PartName="/ppt/slideLayouts/slideLayout244.xml"/>
  <Override ContentType="application/vnd.openxmlformats-officedocument.presentationml.slideLayout+xml" PartName="/ppt/slideLayouts/slideLayout201.xml"/>
  <Override ContentType="application/vnd.openxmlformats-officedocument.presentationml.slideLayout+xml" PartName="/ppt/slideLayouts/slideLayout302.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345.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221.xml"/>
  <Override ContentType="application/vnd.openxmlformats-officedocument.presentationml.slideLayout+xml" PartName="/ppt/slideLayouts/slideLayout336.xml"/>
  <Override ContentType="application/vnd.openxmlformats-officedocument.presentationml.slideLayout+xml" PartName="/ppt/slideLayouts/slideLayout388.xml"/>
  <Override ContentType="application/vnd.openxmlformats-officedocument.presentationml.slideLayout+xml" PartName="/ppt/slideLayouts/slideLayout166.xml"/>
  <Override ContentType="application/vnd.openxmlformats-officedocument.presentationml.slideLayout+xml" PartName="/ppt/slideLayouts/slideLayout379.xml"/>
  <Override ContentType="application/vnd.openxmlformats-officedocument.presentationml.slideLayout+xml" PartName="/ppt/slideLayouts/slideLayout272.xml"/>
  <Override ContentType="application/vnd.openxmlformats-officedocument.presentationml.slideLayout+xml" PartName="/ppt/slideLayouts/slideLayout264.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43.xml"/>
  <Override ContentType="application/vnd.openxmlformats-officedocument.presentationml.slideLayout+xml" PartName="/ppt/slideLayouts/slideLayout364.xml"/>
  <Override ContentType="application/vnd.openxmlformats-officedocument.presentationml.slideLayout+xml" PartName="/ppt/slideLayouts/slideLayout51.xml"/>
  <Override ContentType="application/vnd.openxmlformats-officedocument.presentationml.slideLayout+xml" PartName="/ppt/slideLayouts/slideLayout94.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317.xml"/>
  <Override ContentType="application/vnd.openxmlformats-officedocument.presentationml.slideLayout+xml" PartName="/ppt/slideLayouts/slideLayout187.xml"/>
  <Override ContentType="application/vnd.openxmlformats-officedocument.presentationml.slideLayout+xml" PartName="/ppt/slideLayouts/slideLayout321.xml"/>
  <Override ContentType="application/vnd.openxmlformats-officedocument.presentationml.slideLayout+xml" PartName="/ppt/slideLayouts/slideLayout236.xml"/>
  <Override ContentType="application/vnd.openxmlformats-officedocument.presentationml.slideLayout+xml" PartName="/ppt/slideLayouts/slideLayout191.xml"/>
  <Override ContentType="application/vnd.openxmlformats-officedocument.presentationml.slideLayout+xml" PartName="/ppt/slideLayouts/slideLayout279.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200.xml"/>
  <Override ContentType="application/vnd.openxmlformats-officedocument.presentationml.slideLayout+xml" PartName="/ppt/slideLayouts/slideLayout243.xml"/>
  <Override ContentType="application/vnd.openxmlformats-officedocument.presentationml.slideLayout+xml" PartName="/ppt/slideLayouts/slideLayout286.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179.xml"/>
  <Override ContentType="application/vnd.openxmlformats-officedocument.presentationml.slideLayout+xml" PartName="/ppt/slideLayouts/slideLayout365.xml"/>
  <Override ContentType="application/vnd.openxmlformats-officedocument.presentationml.slideLayout+xml" PartName="/ppt/slideLayouts/slideLayout322.xml"/>
  <Override ContentType="application/vnd.openxmlformats-officedocument.presentationml.slideLayout+xml" PartName="/ppt/slideLayouts/slideLayout136.xml"/>
  <Override ContentType="application/vnd.openxmlformats-officedocument.presentationml.slideLayout+xml" PartName="/ppt/slideLayouts/slideLayout292.xml"/>
  <Override ContentType="application/vnd.openxmlformats-officedocument.presentationml.slideLayout+xml" PartName="/ppt/slideLayouts/slideLayout215.xml"/>
  <Override ContentType="application/vnd.openxmlformats-officedocument.presentationml.slideLayout+xml" PartName="/ppt/slideLayouts/slideLayout258.xml"/>
  <Override ContentType="application/vnd.openxmlformats-officedocument.presentationml.slideLayout+xml" PartName="/ppt/slideLayouts/slideLayout72.xml"/>
  <Override ContentType="application/vnd.openxmlformats-officedocument.presentationml.slideLayout+xml" PartName="/ppt/slideLayouts/slideLayout164.xml"/>
  <Override ContentType="application/vnd.openxmlformats-officedocument.presentationml.slideLayout+xml" PartName="/ppt/slideLayouts/slideLayout66.xml"/>
  <Override ContentType="application/vnd.openxmlformats-officedocument.presentationml.slideLayout+xml" PartName="/ppt/slideLayouts/slideLayout209.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337.xml"/>
  <Override ContentType="application/vnd.openxmlformats-officedocument.presentationml.slideLayout+xml" PartName="/ppt/slideLayouts/slideLayout222.xml"/>
  <Override ContentType="application/vnd.openxmlformats-officedocument.presentationml.slideLayout+xml" PartName="/ppt/slideLayouts/slideLayout16.xml"/>
  <Override ContentType="application/vnd.openxmlformats-officedocument.presentationml.slideLayout+xml" PartName="/ppt/slideLayouts/slideLayout265.xml"/>
  <Override ContentType="application/vnd.openxmlformats-officedocument.presentationml.slideLayout+xml" PartName="/ppt/slideLayouts/slideLayout59.xml"/>
  <Override ContentType="application/vnd.openxmlformats-officedocument.presentationml.slideLayout+xml" PartName="/ppt/slideLayouts/slideLayout371.xml"/>
  <Override ContentType="application/vnd.openxmlformats-officedocument.presentationml.slideLayout+xml" PartName="/ppt/slideLayouts/slideLayout387.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344.xml"/>
  <Override ContentType="application/vnd.openxmlformats-officedocument.presentationml.slideLayout+xml" PartName="/ppt/slideLayouts/slideLayout115.xml"/>
  <Override ContentType="application/vnd.openxmlformats-officedocument.presentationml.slideLayout+xml" PartName="/ppt/slideLayouts/slideLayout301.xml"/>
  <Override ContentType="application/vnd.openxmlformats-officedocument.presentationml.slideLayout+xml" PartName="/ppt/slideLayouts/slideLayout192.xml"/>
  <Override ContentType="application/vnd.openxmlformats-officedocument.presentationml.slideLayout+xml" PartName="/ppt/slideLayouts/slideLayout100.xml"/>
  <Override ContentType="application/vnd.openxmlformats-officedocument.presentationml.slideLayout+xml" PartName="/ppt/slideLayouts/slideLayout237.xml"/>
  <Override ContentType="application/vnd.openxmlformats-officedocument.presentationml.slideLayout+xml" PartName="/ppt/slideLayouts/slideLayout143.xml"/>
  <Override ContentType="application/vnd.openxmlformats-officedocument.presentationml.slideLayout+xml" PartName="/ppt/slideLayouts/slideLayout271.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350.xml"/>
  <Override ContentType="application/vnd.openxmlformats-officedocument.presentationml.slideLayout+xml" PartName="/ppt/slideLayouts/slideLayout93.xml"/>
  <Override ContentType="application/vnd.openxmlformats-officedocument.presentationml.slideLayout+xml" PartName="/ppt/slideLayouts/slideLayout316.xml"/>
  <Override ContentType="application/vnd.openxmlformats-officedocument.presentationml.slideLayout+xml" PartName="/ppt/slideLayouts/slideLayout186.xml"/>
  <Override ContentType="application/vnd.openxmlformats-officedocument.presentationml.slideLayout+xml" PartName="/ppt/slideLayouts/slideLayout359.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8.xml"/>
  <Override ContentType="application/vnd.openxmlformats-officedocument.presentationml.slideMaster+xml" PartName="/ppt/slideMasters/slideMaster11.xml"/>
  <Override ContentType="application/vnd.openxmlformats-officedocument.presentationml.slideMaster+xml" PartName="/ppt/slideMasters/slideMaster13.xml"/>
  <Override ContentType="application/vnd.openxmlformats-officedocument.presentationml.slideMaster+xml" PartName="/ppt/slideMasters/slideMaster10.xml"/>
  <Override ContentType="application/vnd.openxmlformats-officedocument.presentationml.slideMaster+xml" PartName="/ppt/slideMasters/slideMaster15.xml"/>
  <Override ContentType="application/vnd.openxmlformats-officedocument.presentationml.slideMaster+xml" PartName="/ppt/slideMasters/slideMaster1.xml"/>
  <Override ContentType="application/vnd.openxmlformats-officedocument.presentationml.slideMaster+xml" PartName="/ppt/slideMasters/slideMaster7.xml"/>
  <Override ContentType="application/vnd.openxmlformats-officedocument.presentationml.slideMaster+xml" PartName="/ppt/slideMasters/slideMaster5.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19.xml"/>
  <Override ContentType="application/vnd.openxmlformats-officedocument.presentationml.slideMaster+xml" PartName="/ppt/slideMasters/slideMaster14.xml"/>
  <Override ContentType="application/vnd.openxmlformats-officedocument.presentationml.slideMaster+xml" PartName="/ppt/slideMasters/slideMaster17.xml"/>
  <Override ContentType="application/vnd.openxmlformats-officedocument.presentationml.slideMaster+xml" PartName="/ppt/slideMasters/slideMaster12.xml"/>
  <Override ContentType="application/vnd.openxmlformats-officedocument.presentationml.slideMaster+xml" PartName="/ppt/slideMasters/slideMaster16.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20.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14.xml"/>
  <Override ContentType="application/vnd.openxmlformats-officedocument.theme+xml" PartName="/ppt/theme/theme6.xml"/>
  <Override ContentType="application/vnd.openxmlformats-officedocument.theme+xml" PartName="/ppt/theme/theme19.xml"/>
  <Override ContentType="application/vnd.openxmlformats-officedocument.theme+xml" PartName="/ppt/theme/theme3.xml"/>
  <Override ContentType="application/vnd.openxmlformats-officedocument.theme+xml" PartName="/ppt/theme/theme20.xml"/>
  <Override ContentType="application/vnd.openxmlformats-officedocument.theme+xml" PartName="/ppt/theme/theme17.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15.xml"/>
  <Override ContentType="application/vnd.openxmlformats-officedocument.theme+xml" PartName="/ppt/theme/theme9.xml"/>
  <Override ContentType="application/vnd.openxmlformats-officedocument.theme+xml" PartName="/ppt/theme/theme13.xml"/>
  <Override ContentType="application/vnd.openxmlformats-officedocument.theme+xml" PartName="/ppt/theme/theme7.xml"/>
  <Override ContentType="application/vnd.openxmlformats-officedocument.theme+xml" PartName="/ppt/theme/theme21.xml"/>
  <Override ContentType="application/vnd.openxmlformats-officedocument.theme+xml" PartName="/ppt/theme/theme2.xml"/>
  <Override ContentType="application/vnd.openxmlformats-officedocument.theme+xml" PartName="/ppt/theme/theme4.xml"/>
  <Override ContentType="application/vnd.openxmlformats-officedocument.theme+xml" PartName="/ppt/theme/theme18.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16.xml"/>
  <Override ContentType="application/vnd.openxmlformats-officedocument.theme+xml" PartName="/ppt/theme/theme1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 id="2147483683" r:id="rId7"/>
    <p:sldMasterId id="2147483695" r:id="rId8"/>
    <p:sldMasterId id="2147483708" r:id="rId9"/>
    <p:sldMasterId id="2147483730" r:id="rId10"/>
    <p:sldMasterId id="2147483758" r:id="rId11"/>
    <p:sldMasterId id="2147483778" r:id="rId12"/>
    <p:sldMasterId id="2147483798" r:id="rId13"/>
    <p:sldMasterId id="2147483820" r:id="rId14"/>
    <p:sldMasterId id="2147483848" r:id="rId15"/>
    <p:sldMasterId id="2147483858" r:id="rId16"/>
    <p:sldMasterId id="2147483880" r:id="rId17"/>
    <p:sldMasterId id="2147483900" r:id="rId18"/>
    <p:sldMasterId id="2147483928" r:id="rId19"/>
    <p:sldMasterId id="2147483950" r:id="rId20"/>
    <p:sldMasterId id="2147483972" r:id="rId21"/>
    <p:sldMasterId id="2147484000" r:id="rId22"/>
    <p:sldMasterId id="2147484022" r:id="rId23"/>
    <p:sldMasterId id="2147484040" r:id="rId24"/>
  </p:sldMasterIdLst>
  <p:notesMasterIdLst>
    <p:notesMasterId r:id="rId25"/>
  </p:notesMasterIdLst>
  <p:sldIdLst>
    <p:sldId id="256" r:id="rId26"/>
    <p:sldId id="257" r:id="rId27"/>
    <p:sldId id="258" r:id="rId28"/>
    <p:sldId id="259" r:id="rId29"/>
    <p:sldId id="260" r:id="rId30"/>
    <p:sldId id="261" r:id="rId31"/>
    <p:sldId id="262" r:id="rId32"/>
    <p:sldId id="263" r:id="rId33"/>
    <p:sldId id="264" r:id="rId34"/>
    <p:sldId id="265" r:id="rId35"/>
    <p:sldId id="266" r:id="rId36"/>
    <p:sldId id="267" r:id="rId37"/>
    <p:sldId id="268" r:id="rId38"/>
    <p:sldId id="269" r:id="rId39"/>
    <p:sldId id="270" r:id="rId40"/>
    <p:sldId id="271" r:id="rId41"/>
    <p:sldId id="272" r:id="rId42"/>
    <p:sldId id="273" r:id="rId43"/>
    <p:sldId id="274" r:id="rId44"/>
    <p:sldId id="275" r:id="rId45"/>
    <p:sldId id="276" r:id="rId46"/>
    <p:sldId id="277" r:id="rId47"/>
    <p:sldId id="278" r:id="rId48"/>
    <p:sldId id="279" r:id="rId49"/>
    <p:sldId id="280" r:id="rId50"/>
    <p:sldId id="281" r:id="rId51"/>
    <p:sldId id="282" r:id="rId52"/>
    <p:sldId id="283" r:id="rId53"/>
    <p:sldId id="284" r:id="rId54"/>
    <p:sldId id="285" r:id="rId55"/>
    <p:sldId id="286" r:id="rId56"/>
  </p:sldIdLst>
  <p:sldSz cy="6858000" cx="12192000"/>
  <p:notesSz cx="6858000" cy="9144000"/>
  <p:embeddedFontLst>
    <p:embeddedFont>
      <p:font typeface="Dosis"/>
      <p:regular r:id="rId57"/>
      <p:bold r:id="rId58"/>
    </p:embeddedFont>
    <p:embeddedFont>
      <p:font typeface="Play"/>
      <p:regular r:id="rId59"/>
      <p:bold r:id="rId60"/>
    </p:embeddedFont>
    <p:embeddedFont>
      <p:font typeface="Poppins ExtraBold"/>
      <p:bold r:id="rId61"/>
      <p:boldItalic r:id="rId6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37">
          <p15:clr>
            <a:srgbClr val="A4A3A4"/>
          </p15:clr>
        </p15:guide>
        <p15:guide id="2" pos="3863">
          <p15:clr>
            <a:srgbClr val="A4A3A4"/>
          </p15:clr>
        </p15:guide>
      </p15:sldGuideLst>
    </p:ext>
    <p:ext uri="GoogleSlidesCustomDataVersion2">
      <go:slidesCustomData xmlns:go="http://customooxmlschemas.google.com/" r:id="rId63" roundtripDataSignature="AMtx7mh4pQI6re9aMLEonD6foym503QHF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154117C-E781-44FC-893C-54D01E6931BC}">
  <a:tblStyle styleId="{4154117C-E781-44FC-893C-54D01E6931BC}"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37" orient="horz"/>
        <p:guide pos="3863"/>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15.xml"/><Relationship Id="rId42" Type="http://schemas.openxmlformats.org/officeDocument/2006/relationships/slide" Target="slides/slide17.xml"/><Relationship Id="rId41" Type="http://schemas.openxmlformats.org/officeDocument/2006/relationships/slide" Target="slides/slide16.xml"/><Relationship Id="rId44" Type="http://schemas.openxmlformats.org/officeDocument/2006/relationships/slide" Target="slides/slide19.xml"/><Relationship Id="rId43" Type="http://schemas.openxmlformats.org/officeDocument/2006/relationships/slide" Target="slides/slide18.xml"/><Relationship Id="rId46" Type="http://schemas.openxmlformats.org/officeDocument/2006/relationships/slide" Target="slides/slide21.xml"/><Relationship Id="rId45" Type="http://schemas.openxmlformats.org/officeDocument/2006/relationships/slide" Target="slides/slide20.xml"/><Relationship Id="rId1" Type="http://schemas.openxmlformats.org/officeDocument/2006/relationships/theme" Target="theme/theme16.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slide" Target="slides/slide23.xml"/><Relationship Id="rId47" Type="http://schemas.openxmlformats.org/officeDocument/2006/relationships/slide" Target="slides/slide22.xml"/><Relationship Id="rId49" Type="http://schemas.openxmlformats.org/officeDocument/2006/relationships/slide" Target="slides/slide24.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slide" Target="slides/slide6.xml"/><Relationship Id="rId30" Type="http://schemas.openxmlformats.org/officeDocument/2006/relationships/slide" Target="slides/slide5.xml"/><Relationship Id="rId33" Type="http://schemas.openxmlformats.org/officeDocument/2006/relationships/slide" Target="slides/slide8.xml"/><Relationship Id="rId32" Type="http://schemas.openxmlformats.org/officeDocument/2006/relationships/slide" Target="slides/slide7.xml"/><Relationship Id="rId35" Type="http://schemas.openxmlformats.org/officeDocument/2006/relationships/slide" Target="slides/slide10.xml"/><Relationship Id="rId34" Type="http://schemas.openxmlformats.org/officeDocument/2006/relationships/slide" Target="slides/slide9.xml"/><Relationship Id="rId37" Type="http://schemas.openxmlformats.org/officeDocument/2006/relationships/slide" Target="slides/slide12.xml"/><Relationship Id="rId36" Type="http://schemas.openxmlformats.org/officeDocument/2006/relationships/slide" Target="slides/slide11.xml"/><Relationship Id="rId39" Type="http://schemas.openxmlformats.org/officeDocument/2006/relationships/slide" Target="slides/slide14.xml"/><Relationship Id="rId38" Type="http://schemas.openxmlformats.org/officeDocument/2006/relationships/slide" Target="slides/slide13.xml"/><Relationship Id="rId62" Type="http://schemas.openxmlformats.org/officeDocument/2006/relationships/font" Target="fonts/PoppinsExtraBold-boldItalic.fntdata"/><Relationship Id="rId61" Type="http://schemas.openxmlformats.org/officeDocument/2006/relationships/font" Target="fonts/PoppinsExtraBold-bold.fntdata"/><Relationship Id="rId20" Type="http://schemas.openxmlformats.org/officeDocument/2006/relationships/slideMaster" Target="slideMasters/slideMaster16.xml"/><Relationship Id="rId63" Type="http://customschemas.google.com/relationships/presentationmetadata" Target="metadata"/><Relationship Id="rId22" Type="http://schemas.openxmlformats.org/officeDocument/2006/relationships/slideMaster" Target="slideMasters/slideMaster18.xml"/><Relationship Id="rId21" Type="http://schemas.openxmlformats.org/officeDocument/2006/relationships/slideMaster" Target="slideMasters/slideMaster17.xml"/><Relationship Id="rId24" Type="http://schemas.openxmlformats.org/officeDocument/2006/relationships/slideMaster" Target="slideMasters/slideMaster20.xml"/><Relationship Id="rId23" Type="http://schemas.openxmlformats.org/officeDocument/2006/relationships/slideMaster" Target="slideMasters/slideMaster19.xml"/><Relationship Id="rId60" Type="http://schemas.openxmlformats.org/officeDocument/2006/relationships/font" Target="fonts/Play-bold.fntdata"/><Relationship Id="rId26" Type="http://schemas.openxmlformats.org/officeDocument/2006/relationships/slide" Target="slides/slide1.xml"/><Relationship Id="rId25" Type="http://schemas.openxmlformats.org/officeDocument/2006/relationships/notesMaster" Target="notesMasters/notesMaster1.xml"/><Relationship Id="rId28" Type="http://schemas.openxmlformats.org/officeDocument/2006/relationships/slide" Target="slides/slide3.xml"/><Relationship Id="rId27" Type="http://schemas.openxmlformats.org/officeDocument/2006/relationships/slide" Target="slides/slide2.xml"/><Relationship Id="rId29" Type="http://schemas.openxmlformats.org/officeDocument/2006/relationships/slide" Target="slides/slide4.xml"/><Relationship Id="rId51" Type="http://schemas.openxmlformats.org/officeDocument/2006/relationships/slide" Target="slides/slide26.xml"/><Relationship Id="rId50" Type="http://schemas.openxmlformats.org/officeDocument/2006/relationships/slide" Target="slides/slide25.xml"/><Relationship Id="rId53" Type="http://schemas.openxmlformats.org/officeDocument/2006/relationships/slide" Target="slides/slide28.xml"/><Relationship Id="rId52" Type="http://schemas.openxmlformats.org/officeDocument/2006/relationships/slide" Target="slides/slide27.xml"/><Relationship Id="rId11" Type="http://schemas.openxmlformats.org/officeDocument/2006/relationships/slideMaster" Target="slideMasters/slideMaster7.xml"/><Relationship Id="rId55" Type="http://schemas.openxmlformats.org/officeDocument/2006/relationships/slide" Target="slides/slide30.xml"/><Relationship Id="rId10" Type="http://schemas.openxmlformats.org/officeDocument/2006/relationships/slideMaster" Target="slideMasters/slideMaster6.xml"/><Relationship Id="rId54" Type="http://schemas.openxmlformats.org/officeDocument/2006/relationships/slide" Target="slides/slide29.xml"/><Relationship Id="rId13" Type="http://schemas.openxmlformats.org/officeDocument/2006/relationships/slideMaster" Target="slideMasters/slideMaster9.xml"/><Relationship Id="rId57" Type="http://schemas.openxmlformats.org/officeDocument/2006/relationships/font" Target="fonts/Dosis-regular.fntdata"/><Relationship Id="rId12" Type="http://schemas.openxmlformats.org/officeDocument/2006/relationships/slideMaster" Target="slideMasters/slideMaster8.xml"/><Relationship Id="rId56" Type="http://schemas.openxmlformats.org/officeDocument/2006/relationships/slide" Target="slides/slide31.xml"/><Relationship Id="rId15" Type="http://schemas.openxmlformats.org/officeDocument/2006/relationships/slideMaster" Target="slideMasters/slideMaster11.xml"/><Relationship Id="rId59" Type="http://schemas.openxmlformats.org/officeDocument/2006/relationships/font" Target="fonts/Play-regular.fntdata"/><Relationship Id="rId14" Type="http://schemas.openxmlformats.org/officeDocument/2006/relationships/slideMaster" Target="slideMasters/slideMaster10.xml"/><Relationship Id="rId58" Type="http://schemas.openxmlformats.org/officeDocument/2006/relationships/font" Target="fonts/Dosis-bold.fntdata"/><Relationship Id="rId17" Type="http://schemas.openxmlformats.org/officeDocument/2006/relationships/slideMaster" Target="slideMasters/slideMaster13.xml"/><Relationship Id="rId16" Type="http://schemas.openxmlformats.org/officeDocument/2006/relationships/slideMaster" Target="slideMasters/slideMaster12.xml"/><Relationship Id="rId19" Type="http://schemas.openxmlformats.org/officeDocument/2006/relationships/slideMaster" Target="slideMasters/slideMaster15.xml"/><Relationship Id="rId18" Type="http://schemas.openxmlformats.org/officeDocument/2006/relationships/slideMaster" Target="slideMasters/slideMaster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M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extLst>
    <p:ext uri="{620B2872-D7B9-4A21-9093-7833F8D536E1}">
      <p15:sldGuideLst>
        <p15:guide id="1" orient="horz" pos="2880">
          <p15:clr>
            <a:srgbClr val="F26B43"/>
          </p15:clr>
        </p15:guide>
        <p15:guide id="2" pos="2160">
          <p15:clr>
            <a:srgbClr val="F26B43"/>
          </p15:clr>
        </p15:guide>
      </p15:sldGuideLst>
    </p:ext>
  </p:extLst>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2" name="Shape 2452"/>
        <p:cNvGrpSpPr/>
        <p:nvPr/>
      </p:nvGrpSpPr>
      <p:grpSpPr>
        <a:xfrm>
          <a:off x="0" y="0"/>
          <a:ext cx="0" cy="0"/>
          <a:chOff x="0" y="0"/>
          <a:chExt cx="0" cy="0"/>
        </a:xfrm>
      </p:grpSpPr>
      <p:sp>
        <p:nvSpPr>
          <p:cNvPr id="2453" name="Google Shape;2453;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4" name="Google Shape;2454;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455" name="Google Shape;2455;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b="0" i="0" lang="ar-M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9" name="Shape 2479"/>
        <p:cNvGrpSpPr/>
        <p:nvPr/>
      </p:nvGrpSpPr>
      <p:grpSpPr>
        <a:xfrm>
          <a:off x="0" y="0"/>
          <a:ext cx="0" cy="0"/>
          <a:chOff x="0" y="0"/>
          <a:chExt cx="0" cy="0"/>
        </a:xfrm>
      </p:grpSpPr>
      <p:sp>
        <p:nvSpPr>
          <p:cNvPr id="2480" name="Google Shape;2480;p2:notes"/>
          <p:cNvSpPr txBox="1"/>
          <p:nvPr>
            <p:ph idx="1" type="body"/>
          </p:nvPr>
        </p:nvSpPr>
        <p:spPr>
          <a:xfrm>
            <a:off x="685800" y="4400549"/>
            <a:ext cx="5486400" cy="3600596"/>
          </a:xfrm>
          <a:prstGeom prst="rect">
            <a:avLst/>
          </a:prstGeom>
          <a:noFill/>
          <a:ln>
            <a:noFill/>
          </a:ln>
        </p:spPr>
        <p:txBody>
          <a:bodyPr anchorCtr="0" anchor="t" bIns="91400" lIns="91400" spcFirstLastPara="1" rIns="91400" wrap="square" tIns="91400">
            <a:noAutofit/>
          </a:bodyPr>
          <a:lstStyle/>
          <a:p>
            <a:pPr indent="0" lvl="0" marL="0" rtl="0" algn="l">
              <a:spcBef>
                <a:spcPts val="0"/>
              </a:spcBef>
              <a:spcAft>
                <a:spcPts val="0"/>
              </a:spcAft>
              <a:buNone/>
            </a:pPr>
            <a:r>
              <a:t/>
            </a:r>
            <a:endParaRPr/>
          </a:p>
        </p:txBody>
      </p:sp>
      <p:sp>
        <p:nvSpPr>
          <p:cNvPr id="2481" name="Google Shape;248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1" name="Shape 2521"/>
        <p:cNvGrpSpPr/>
        <p:nvPr/>
      </p:nvGrpSpPr>
      <p:grpSpPr>
        <a:xfrm>
          <a:off x="0" y="0"/>
          <a:ext cx="0" cy="0"/>
          <a:chOff x="0" y="0"/>
          <a:chExt cx="0" cy="0"/>
        </a:xfrm>
      </p:grpSpPr>
      <p:sp>
        <p:nvSpPr>
          <p:cNvPr id="2522" name="Google Shape;252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3" name="Google Shape;252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2" name="Shape 2562"/>
        <p:cNvGrpSpPr/>
        <p:nvPr/>
      </p:nvGrpSpPr>
      <p:grpSpPr>
        <a:xfrm>
          <a:off x="0" y="0"/>
          <a:ext cx="0" cy="0"/>
          <a:chOff x="0" y="0"/>
          <a:chExt cx="0" cy="0"/>
        </a:xfrm>
      </p:grpSpPr>
      <p:sp>
        <p:nvSpPr>
          <p:cNvPr id="2563" name="Google Shape;2563;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4" name="Google Shape;256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6" name="Shape 2576"/>
        <p:cNvGrpSpPr/>
        <p:nvPr/>
      </p:nvGrpSpPr>
      <p:grpSpPr>
        <a:xfrm>
          <a:off x="0" y="0"/>
          <a:ext cx="0" cy="0"/>
          <a:chOff x="0" y="0"/>
          <a:chExt cx="0" cy="0"/>
        </a:xfrm>
      </p:grpSpPr>
      <p:sp>
        <p:nvSpPr>
          <p:cNvPr id="2577" name="Google Shape;2577;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8" name="Google Shape;257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2" name="Shape 2592"/>
        <p:cNvGrpSpPr/>
        <p:nvPr/>
      </p:nvGrpSpPr>
      <p:grpSpPr>
        <a:xfrm>
          <a:off x="0" y="0"/>
          <a:ext cx="0" cy="0"/>
          <a:chOff x="0" y="0"/>
          <a:chExt cx="0" cy="0"/>
        </a:xfrm>
      </p:grpSpPr>
      <p:sp>
        <p:nvSpPr>
          <p:cNvPr id="2593" name="Google Shape;259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4" name="Google Shape;259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5" name="Shape 2605"/>
        <p:cNvGrpSpPr/>
        <p:nvPr/>
      </p:nvGrpSpPr>
      <p:grpSpPr>
        <a:xfrm>
          <a:off x="0" y="0"/>
          <a:ext cx="0" cy="0"/>
          <a:chOff x="0" y="0"/>
          <a:chExt cx="0" cy="0"/>
        </a:xfrm>
      </p:grpSpPr>
      <p:sp>
        <p:nvSpPr>
          <p:cNvPr id="2606" name="Google Shape;2606;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7" name="Google Shape;260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2" name="Shape 2622"/>
        <p:cNvGrpSpPr/>
        <p:nvPr/>
      </p:nvGrpSpPr>
      <p:grpSpPr>
        <a:xfrm>
          <a:off x="0" y="0"/>
          <a:ext cx="0" cy="0"/>
          <a:chOff x="0" y="0"/>
          <a:chExt cx="0" cy="0"/>
        </a:xfrm>
      </p:grpSpPr>
      <p:sp>
        <p:nvSpPr>
          <p:cNvPr id="2623" name="Google Shape;262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4" name="Google Shape;262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625" name="Google Shape;262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7" name="Shape 2657"/>
        <p:cNvGrpSpPr/>
        <p:nvPr/>
      </p:nvGrpSpPr>
      <p:grpSpPr>
        <a:xfrm>
          <a:off x="0" y="0"/>
          <a:ext cx="0" cy="0"/>
          <a:chOff x="0" y="0"/>
          <a:chExt cx="0" cy="0"/>
        </a:xfrm>
      </p:grpSpPr>
      <p:sp>
        <p:nvSpPr>
          <p:cNvPr id="2658" name="Google Shape;2658;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9" name="Google Shape;265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7" name="Shape 2667"/>
        <p:cNvGrpSpPr/>
        <p:nvPr/>
      </p:nvGrpSpPr>
      <p:grpSpPr>
        <a:xfrm>
          <a:off x="0" y="0"/>
          <a:ext cx="0" cy="0"/>
          <a:chOff x="0" y="0"/>
          <a:chExt cx="0" cy="0"/>
        </a:xfrm>
      </p:grpSpPr>
      <p:sp>
        <p:nvSpPr>
          <p:cNvPr id="2668" name="Google Shape;266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2669" name="Google Shape;266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9" name="Shape 2679"/>
        <p:cNvGrpSpPr/>
        <p:nvPr/>
      </p:nvGrpSpPr>
      <p:grpSpPr>
        <a:xfrm>
          <a:off x="0" y="0"/>
          <a:ext cx="0" cy="0"/>
          <a:chOff x="0" y="0"/>
          <a:chExt cx="0" cy="0"/>
        </a:xfrm>
      </p:grpSpPr>
      <p:sp>
        <p:nvSpPr>
          <p:cNvPr id="2680" name="Google Shape;268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2681" name="Google Shape;268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0" name="Shape 2690"/>
        <p:cNvGrpSpPr/>
        <p:nvPr/>
      </p:nvGrpSpPr>
      <p:grpSpPr>
        <a:xfrm>
          <a:off x="0" y="0"/>
          <a:ext cx="0" cy="0"/>
          <a:chOff x="0" y="0"/>
          <a:chExt cx="0" cy="0"/>
        </a:xfrm>
      </p:grpSpPr>
      <p:sp>
        <p:nvSpPr>
          <p:cNvPr id="2691" name="Google Shape;2691;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2" name="Google Shape;269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0" name="Shape 2700"/>
        <p:cNvGrpSpPr/>
        <p:nvPr/>
      </p:nvGrpSpPr>
      <p:grpSpPr>
        <a:xfrm>
          <a:off x="0" y="0"/>
          <a:ext cx="0" cy="0"/>
          <a:chOff x="0" y="0"/>
          <a:chExt cx="0" cy="0"/>
        </a:xfrm>
      </p:grpSpPr>
      <p:sp>
        <p:nvSpPr>
          <p:cNvPr id="2701" name="Google Shape;2701;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2" name="Google Shape;270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8" name="Shape 2708"/>
        <p:cNvGrpSpPr/>
        <p:nvPr/>
      </p:nvGrpSpPr>
      <p:grpSpPr>
        <a:xfrm>
          <a:off x="0" y="0"/>
          <a:ext cx="0" cy="0"/>
          <a:chOff x="0" y="0"/>
          <a:chExt cx="0" cy="0"/>
        </a:xfrm>
      </p:grpSpPr>
      <p:sp>
        <p:nvSpPr>
          <p:cNvPr id="2709" name="Google Shape;2709;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0" name="Google Shape;271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8" name="Shape 2718"/>
        <p:cNvGrpSpPr/>
        <p:nvPr/>
      </p:nvGrpSpPr>
      <p:grpSpPr>
        <a:xfrm>
          <a:off x="0" y="0"/>
          <a:ext cx="0" cy="0"/>
          <a:chOff x="0" y="0"/>
          <a:chExt cx="0" cy="0"/>
        </a:xfrm>
      </p:grpSpPr>
      <p:sp>
        <p:nvSpPr>
          <p:cNvPr id="2719" name="Google Shape;2719;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0" name="Google Shape;272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3" name="Shape 2733"/>
        <p:cNvGrpSpPr/>
        <p:nvPr/>
      </p:nvGrpSpPr>
      <p:grpSpPr>
        <a:xfrm>
          <a:off x="0" y="0"/>
          <a:ext cx="0" cy="0"/>
          <a:chOff x="0" y="0"/>
          <a:chExt cx="0" cy="0"/>
        </a:xfrm>
      </p:grpSpPr>
      <p:sp>
        <p:nvSpPr>
          <p:cNvPr id="2734" name="Google Shape;2734;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5" name="Google Shape;273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3" name="Shape 2743"/>
        <p:cNvGrpSpPr/>
        <p:nvPr/>
      </p:nvGrpSpPr>
      <p:grpSpPr>
        <a:xfrm>
          <a:off x="0" y="0"/>
          <a:ext cx="0" cy="0"/>
          <a:chOff x="0" y="0"/>
          <a:chExt cx="0" cy="0"/>
        </a:xfrm>
      </p:grpSpPr>
      <p:sp>
        <p:nvSpPr>
          <p:cNvPr id="2744" name="Google Shape;2744;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745" name="Google Shape;274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0" name="Shape 2750"/>
        <p:cNvGrpSpPr/>
        <p:nvPr/>
      </p:nvGrpSpPr>
      <p:grpSpPr>
        <a:xfrm>
          <a:off x="0" y="0"/>
          <a:ext cx="0" cy="0"/>
          <a:chOff x="0" y="0"/>
          <a:chExt cx="0" cy="0"/>
        </a:xfrm>
      </p:grpSpPr>
      <p:sp>
        <p:nvSpPr>
          <p:cNvPr id="2751" name="Google Shape;2751;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2" name="Google Shape;275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0" name="Shape 2760"/>
        <p:cNvGrpSpPr/>
        <p:nvPr/>
      </p:nvGrpSpPr>
      <p:grpSpPr>
        <a:xfrm>
          <a:off x="0" y="0"/>
          <a:ext cx="0" cy="0"/>
          <a:chOff x="0" y="0"/>
          <a:chExt cx="0" cy="0"/>
        </a:xfrm>
      </p:grpSpPr>
      <p:sp>
        <p:nvSpPr>
          <p:cNvPr id="2761" name="Google Shape;276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762" name="Google Shape;276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4" name="Shape 2774"/>
        <p:cNvGrpSpPr/>
        <p:nvPr/>
      </p:nvGrpSpPr>
      <p:grpSpPr>
        <a:xfrm>
          <a:off x="0" y="0"/>
          <a:ext cx="0" cy="0"/>
          <a:chOff x="0" y="0"/>
          <a:chExt cx="0" cy="0"/>
        </a:xfrm>
      </p:grpSpPr>
      <p:sp>
        <p:nvSpPr>
          <p:cNvPr id="2775" name="Google Shape;2775;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6" name="Google Shape;277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3" name="Shape 2783"/>
        <p:cNvGrpSpPr/>
        <p:nvPr/>
      </p:nvGrpSpPr>
      <p:grpSpPr>
        <a:xfrm>
          <a:off x="0" y="0"/>
          <a:ext cx="0" cy="0"/>
          <a:chOff x="0" y="0"/>
          <a:chExt cx="0" cy="0"/>
        </a:xfrm>
      </p:grpSpPr>
      <p:sp>
        <p:nvSpPr>
          <p:cNvPr id="2784" name="Google Shape;278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85" name="Google Shape;278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4" name="Shape 2794"/>
        <p:cNvGrpSpPr/>
        <p:nvPr/>
      </p:nvGrpSpPr>
      <p:grpSpPr>
        <a:xfrm>
          <a:off x="0" y="0"/>
          <a:ext cx="0" cy="0"/>
          <a:chOff x="0" y="0"/>
          <a:chExt cx="0" cy="0"/>
        </a:xfrm>
      </p:grpSpPr>
      <p:sp>
        <p:nvSpPr>
          <p:cNvPr id="2795" name="Google Shape;2795;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6" name="Google Shape;279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2" name="Shape 2802"/>
        <p:cNvGrpSpPr/>
        <p:nvPr/>
      </p:nvGrpSpPr>
      <p:grpSpPr>
        <a:xfrm>
          <a:off x="0" y="0"/>
          <a:ext cx="0" cy="0"/>
          <a:chOff x="0" y="0"/>
          <a:chExt cx="0" cy="0"/>
        </a:xfrm>
      </p:grpSpPr>
      <p:sp>
        <p:nvSpPr>
          <p:cNvPr id="2803" name="Google Shape;2803;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4" name="Google Shape;280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8" name="Shape 2808"/>
        <p:cNvGrpSpPr/>
        <p:nvPr/>
      </p:nvGrpSpPr>
      <p:grpSpPr>
        <a:xfrm>
          <a:off x="0" y="0"/>
          <a:ext cx="0" cy="0"/>
          <a:chOff x="0" y="0"/>
          <a:chExt cx="0" cy="0"/>
        </a:xfrm>
      </p:grpSpPr>
      <p:sp>
        <p:nvSpPr>
          <p:cNvPr id="2809" name="Google Shape;2809;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0" name="Google Shape;281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7" name="Shape 2817"/>
        <p:cNvGrpSpPr/>
        <p:nvPr/>
      </p:nvGrpSpPr>
      <p:grpSpPr>
        <a:xfrm>
          <a:off x="0" y="0"/>
          <a:ext cx="0" cy="0"/>
          <a:chOff x="0" y="0"/>
          <a:chExt cx="0" cy="0"/>
        </a:xfrm>
      </p:grpSpPr>
      <p:sp>
        <p:nvSpPr>
          <p:cNvPr id="2818" name="Google Shape;2818;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9" name="Google Shape;281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6" name="Shape 2826"/>
        <p:cNvGrpSpPr/>
        <p:nvPr/>
      </p:nvGrpSpPr>
      <p:grpSpPr>
        <a:xfrm>
          <a:off x="0" y="0"/>
          <a:ext cx="0" cy="0"/>
          <a:chOff x="0" y="0"/>
          <a:chExt cx="0" cy="0"/>
        </a:xfrm>
      </p:grpSpPr>
      <p:sp>
        <p:nvSpPr>
          <p:cNvPr id="2827" name="Google Shape;2827;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828" name="Google Shape;282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2" name="Shape 2832"/>
        <p:cNvGrpSpPr/>
        <p:nvPr/>
      </p:nvGrpSpPr>
      <p:grpSpPr>
        <a:xfrm>
          <a:off x="0" y="0"/>
          <a:ext cx="0" cy="0"/>
          <a:chOff x="0" y="0"/>
          <a:chExt cx="0" cy="0"/>
        </a:xfrm>
      </p:grpSpPr>
      <p:sp>
        <p:nvSpPr>
          <p:cNvPr id="2833" name="Google Shape;2833;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834" name="Google Shape;283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8" name="Shape 2838"/>
        <p:cNvGrpSpPr/>
        <p:nvPr/>
      </p:nvGrpSpPr>
      <p:grpSpPr>
        <a:xfrm>
          <a:off x="0" y="0"/>
          <a:ext cx="0" cy="0"/>
          <a:chOff x="0" y="0"/>
          <a:chExt cx="0" cy="0"/>
        </a:xfrm>
      </p:grpSpPr>
      <p:sp>
        <p:nvSpPr>
          <p:cNvPr id="2839" name="Google Shape;2839;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0" name="Google Shape;2840;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8" name="Shape 2848"/>
        <p:cNvGrpSpPr/>
        <p:nvPr/>
      </p:nvGrpSpPr>
      <p:grpSpPr>
        <a:xfrm>
          <a:off x="0" y="0"/>
          <a:ext cx="0" cy="0"/>
          <a:chOff x="0" y="0"/>
          <a:chExt cx="0" cy="0"/>
        </a:xfrm>
      </p:grpSpPr>
      <p:sp>
        <p:nvSpPr>
          <p:cNvPr id="2849" name="Google Shape;2849;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0" name="Google Shape;285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6" name="Shape 2856"/>
        <p:cNvGrpSpPr/>
        <p:nvPr/>
      </p:nvGrpSpPr>
      <p:grpSpPr>
        <a:xfrm>
          <a:off x="0" y="0"/>
          <a:ext cx="0" cy="0"/>
          <a:chOff x="0" y="0"/>
          <a:chExt cx="0" cy="0"/>
        </a:xfrm>
      </p:grpSpPr>
      <p:sp>
        <p:nvSpPr>
          <p:cNvPr id="2857" name="Google Shape;2857;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8" name="Google Shape;285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2" name="Shape 2872"/>
        <p:cNvGrpSpPr/>
        <p:nvPr/>
      </p:nvGrpSpPr>
      <p:grpSpPr>
        <a:xfrm>
          <a:off x="0" y="0"/>
          <a:ext cx="0" cy="0"/>
          <a:chOff x="0" y="0"/>
          <a:chExt cx="0" cy="0"/>
        </a:xfrm>
      </p:grpSpPr>
      <p:sp>
        <p:nvSpPr>
          <p:cNvPr id="2873" name="Google Shape;2873;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4" name="Google Shape;2874;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1.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6.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9.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4.png"/></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6.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1.png"/></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9.png"/></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8.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8.png"/></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6.pn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6.png"/></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6.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6.png"/></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2.png"/></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8.png"/></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8.png"/></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8.png"/></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8.png"/></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8.png"/></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0.png"/></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6.png"/></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4.png"/></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6.png"/></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1.png"/></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9.png"/></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4.png"/></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6.png"/></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2.png"/></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9.png"/></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8.pn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8.png"/></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6.png"/></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6.png"/></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6.png"/></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6.pn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12.png"/></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8.png"/></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8.png"/></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8.png"/></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8.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8.png"/></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10.png"/></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4.png"/></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6.png"/></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1.png"/></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9.png"/></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4.png"/></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6.png"/></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11.png"/></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9.png"/></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8.png"/></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8.png"/></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6.png"/></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6.png"/></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6.png"/></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6.png"/></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11.png"/></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8.png"/></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8.png"/></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8.png"/></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8.png"/></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8.png"/></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10.png"/></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4.png"/></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6.png"/></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11.png"/></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9.png"/></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4.png"/></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6.png"/></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1.png"/></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9.png"/></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4.png"/></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6.png"/></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11.png"/></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9.png"/></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34"/>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1" name="Shape 21"/>
        <p:cNvGrpSpPr/>
        <p:nvPr/>
      </p:nvGrpSpPr>
      <p:grpSpPr>
        <a:xfrm>
          <a:off x="0" y="0"/>
          <a:ext cx="0" cy="0"/>
          <a:chOff x="0" y="0"/>
          <a:chExt cx="0" cy="0"/>
        </a:xfrm>
      </p:grpSpPr>
      <p:sp>
        <p:nvSpPr>
          <p:cNvPr id="22" name="Google Shape;22;p36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6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3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7" name="Shape 27"/>
        <p:cNvGrpSpPr/>
        <p:nvPr/>
      </p:nvGrpSpPr>
      <p:grpSpPr>
        <a:xfrm>
          <a:off x="0" y="0"/>
          <a:ext cx="0" cy="0"/>
          <a:chOff x="0" y="0"/>
          <a:chExt cx="0" cy="0"/>
        </a:xfrm>
      </p:grpSpPr>
      <p:sp>
        <p:nvSpPr>
          <p:cNvPr id="28" name="Google Shape;28;p3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6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3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3" name="Shape 33"/>
        <p:cNvGrpSpPr/>
        <p:nvPr/>
      </p:nvGrpSpPr>
      <p:grpSpPr>
        <a:xfrm>
          <a:off x="0" y="0"/>
          <a:ext cx="0" cy="0"/>
          <a:chOff x="0" y="0"/>
          <a:chExt cx="0" cy="0"/>
        </a:xfrm>
      </p:grpSpPr>
      <p:sp>
        <p:nvSpPr>
          <p:cNvPr id="34" name="Google Shape;34;p36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36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3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3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9" name="Shape 39"/>
        <p:cNvGrpSpPr/>
        <p:nvPr/>
      </p:nvGrpSpPr>
      <p:grpSpPr>
        <a:xfrm>
          <a:off x="0" y="0"/>
          <a:ext cx="0" cy="0"/>
          <a:chOff x="0" y="0"/>
          <a:chExt cx="0" cy="0"/>
        </a:xfrm>
      </p:grpSpPr>
      <p:sp>
        <p:nvSpPr>
          <p:cNvPr id="40" name="Google Shape;40;p3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36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36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3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3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3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6" name="Shape 46"/>
        <p:cNvGrpSpPr/>
        <p:nvPr/>
      </p:nvGrpSpPr>
      <p:grpSpPr>
        <a:xfrm>
          <a:off x="0" y="0"/>
          <a:ext cx="0" cy="0"/>
          <a:chOff x="0" y="0"/>
          <a:chExt cx="0" cy="0"/>
        </a:xfrm>
      </p:grpSpPr>
      <p:sp>
        <p:nvSpPr>
          <p:cNvPr id="47" name="Google Shape;47;p36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36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36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36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36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3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5" name="Shape 55"/>
        <p:cNvGrpSpPr/>
        <p:nvPr/>
      </p:nvGrpSpPr>
      <p:grpSpPr>
        <a:xfrm>
          <a:off x="0" y="0"/>
          <a:ext cx="0" cy="0"/>
          <a:chOff x="0" y="0"/>
          <a:chExt cx="0" cy="0"/>
        </a:xfrm>
      </p:grpSpPr>
      <p:sp>
        <p:nvSpPr>
          <p:cNvPr id="56" name="Google Shape;56;p3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3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36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36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36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3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7" name="Shape 67"/>
        <p:cNvGrpSpPr/>
        <p:nvPr/>
      </p:nvGrpSpPr>
      <p:grpSpPr>
        <a:xfrm>
          <a:off x="0" y="0"/>
          <a:ext cx="0" cy="0"/>
          <a:chOff x="0" y="0"/>
          <a:chExt cx="0" cy="0"/>
        </a:xfrm>
      </p:grpSpPr>
      <p:sp>
        <p:nvSpPr>
          <p:cNvPr id="68" name="Google Shape;68;p36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369"/>
          <p:cNvSpPr/>
          <p:nvPr>
            <p:ph idx="2" type="pic"/>
          </p:nvPr>
        </p:nvSpPr>
        <p:spPr>
          <a:xfrm>
            <a:off x="5183188" y="987425"/>
            <a:ext cx="6172200" cy="4873625"/>
          </a:xfrm>
          <a:prstGeom prst="rect">
            <a:avLst/>
          </a:prstGeom>
          <a:noFill/>
          <a:ln>
            <a:noFill/>
          </a:ln>
        </p:spPr>
      </p:sp>
      <p:sp>
        <p:nvSpPr>
          <p:cNvPr id="70" name="Google Shape;70;p36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3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4" name="Shape 74"/>
        <p:cNvGrpSpPr/>
        <p:nvPr/>
      </p:nvGrpSpPr>
      <p:grpSpPr>
        <a:xfrm>
          <a:off x="0" y="0"/>
          <a:ext cx="0" cy="0"/>
          <a:chOff x="0" y="0"/>
          <a:chExt cx="0" cy="0"/>
        </a:xfrm>
      </p:grpSpPr>
      <p:sp>
        <p:nvSpPr>
          <p:cNvPr id="75" name="Google Shape;75;p37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7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3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0" name="Shape 80"/>
        <p:cNvGrpSpPr/>
        <p:nvPr/>
      </p:nvGrpSpPr>
      <p:grpSpPr>
        <a:xfrm>
          <a:off x="0" y="0"/>
          <a:ext cx="0" cy="0"/>
          <a:chOff x="0" y="0"/>
          <a:chExt cx="0" cy="0"/>
        </a:xfrm>
      </p:grpSpPr>
      <p:sp>
        <p:nvSpPr>
          <p:cNvPr id="81" name="Google Shape;81;p37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37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3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3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86" name="Shape 8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8" name="Shape 88"/>
        <p:cNvGrpSpPr/>
        <p:nvPr/>
      </p:nvGrpSpPr>
      <p:grpSpPr>
        <a:xfrm>
          <a:off x="0" y="0"/>
          <a:ext cx="0" cy="0"/>
          <a:chOff x="0" y="0"/>
          <a:chExt cx="0" cy="0"/>
        </a:xfrm>
      </p:grpSpPr>
      <p:sp>
        <p:nvSpPr>
          <p:cNvPr id="89" name="Google Shape;89;p3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3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3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92" name="Shape 92"/>
        <p:cNvGrpSpPr/>
        <p:nvPr/>
      </p:nvGrpSpPr>
      <p:grpSpPr>
        <a:xfrm>
          <a:off x="0" y="0"/>
          <a:ext cx="0" cy="0"/>
          <a:chOff x="0" y="0"/>
          <a:chExt cx="0" cy="0"/>
        </a:xfrm>
      </p:grpSpPr>
      <p:sp>
        <p:nvSpPr>
          <p:cNvPr id="93" name="Google Shape;93;p90"/>
          <p:cNvSpPr/>
          <p:nvPr/>
        </p:nvSpPr>
        <p:spPr>
          <a:xfrm>
            <a:off x="83184" y="57571"/>
            <a:ext cx="12039799" cy="856831"/>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94" name="Google Shape;94;p90"/>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95" name="Google Shape;95;p90"/>
          <p:cNvPicPr preferRelativeResize="0"/>
          <p:nvPr/>
        </p:nvPicPr>
        <p:blipFill rotWithShape="1">
          <a:blip r:embed="rId2">
            <a:alphaModFix/>
          </a:blip>
          <a:srcRect b="61971" l="3539" r="75793" t="24327"/>
          <a:stretch/>
        </p:blipFill>
        <p:spPr>
          <a:xfrm>
            <a:off x="83185" y="76095"/>
            <a:ext cx="838193" cy="83830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96" name="Shape 96"/>
        <p:cNvGrpSpPr/>
        <p:nvPr/>
      </p:nvGrpSpPr>
      <p:grpSpPr>
        <a:xfrm>
          <a:off x="0" y="0"/>
          <a:ext cx="0" cy="0"/>
          <a:chOff x="0" y="0"/>
          <a:chExt cx="0" cy="0"/>
        </a:xfrm>
      </p:grpSpPr>
      <p:sp>
        <p:nvSpPr>
          <p:cNvPr id="97" name="Google Shape;97;p91"/>
          <p:cNvSpPr txBox="1"/>
          <p:nvPr>
            <p:ph type="ctrTitle"/>
          </p:nvPr>
        </p:nvSpPr>
        <p:spPr>
          <a:xfrm>
            <a:off x="1524000" y="1122359"/>
            <a:ext cx="9144000" cy="2387595"/>
          </a:xfrm>
          <a:prstGeom prst="rect">
            <a:avLst/>
          </a:prstGeom>
          <a:noFill/>
          <a:ln>
            <a:noFill/>
          </a:ln>
        </p:spPr>
        <p:txBody>
          <a:bodyPr anchorCtr="1" anchor="b" bIns="45700" lIns="91425" spcFirstLastPara="1" rIns="91425" wrap="square" tIns="45700">
            <a:noAutofit/>
          </a:bodyPr>
          <a:lstStyle>
            <a:lvl1pPr lvl="0" marR="0" rtl="0" algn="ctr">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p91"/>
          <p:cNvSpPr txBox="1"/>
          <p:nvPr>
            <p:ph idx="1" type="subTitle"/>
          </p:nvPr>
        </p:nvSpPr>
        <p:spPr>
          <a:xfrm>
            <a:off x="1524000" y="3602041"/>
            <a:ext cx="9144000" cy="1655759"/>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1333"/>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9" name="Google Shape;99;p9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0" name="Google Shape;100;p9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1" name="Google Shape;101;p9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2" name="Shape 102"/>
        <p:cNvGrpSpPr/>
        <p:nvPr/>
      </p:nvGrpSpPr>
      <p:grpSpPr>
        <a:xfrm>
          <a:off x="0" y="0"/>
          <a:ext cx="0" cy="0"/>
          <a:chOff x="0" y="0"/>
          <a:chExt cx="0" cy="0"/>
        </a:xfrm>
      </p:grpSpPr>
      <p:sp>
        <p:nvSpPr>
          <p:cNvPr id="103" name="Google Shape;103;p9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4" name="Google Shape;104;p92"/>
          <p:cNvSpPr txBox="1"/>
          <p:nvPr>
            <p:ph idx="1" type="body"/>
          </p:nvPr>
        </p:nvSpPr>
        <p:spPr>
          <a:xfrm>
            <a:off x="838200" y="1825629"/>
            <a:ext cx="10515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5" name="Google Shape;105;p92"/>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6" name="Google Shape;106;p92"/>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7" name="Google Shape;107;p92"/>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8" name="Shape 108"/>
        <p:cNvGrpSpPr/>
        <p:nvPr/>
      </p:nvGrpSpPr>
      <p:grpSpPr>
        <a:xfrm>
          <a:off x="0" y="0"/>
          <a:ext cx="0" cy="0"/>
          <a:chOff x="0" y="0"/>
          <a:chExt cx="0" cy="0"/>
        </a:xfrm>
      </p:grpSpPr>
      <p:sp>
        <p:nvSpPr>
          <p:cNvPr id="109" name="Google Shape;109;p93"/>
          <p:cNvSpPr txBox="1"/>
          <p:nvPr>
            <p:ph type="title"/>
          </p:nvPr>
        </p:nvSpPr>
        <p:spPr>
          <a:xfrm>
            <a:off x="831847" y="1709733"/>
            <a:ext cx="10515600" cy="2852732"/>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0" name="Google Shape;110;p93"/>
          <p:cNvSpPr txBox="1"/>
          <p:nvPr>
            <p:ph idx="1" type="body"/>
          </p:nvPr>
        </p:nvSpPr>
        <p:spPr>
          <a:xfrm>
            <a:off x="831847" y="4589459"/>
            <a:ext cx="10515600" cy="1500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898989"/>
              </a:buClr>
              <a:buSzPts val="2400"/>
              <a:buFont typeface="Arial"/>
              <a:buNone/>
              <a:defRPr b="0" i="0" sz="2400" u="none" cap="none" strike="noStrike">
                <a:solidFill>
                  <a:srgbClr val="898989"/>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1" name="Google Shape;111;p93"/>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2" name="Google Shape;112;p93"/>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 name="Google Shape;113;p93"/>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14" name="Shape 114"/>
        <p:cNvGrpSpPr/>
        <p:nvPr/>
      </p:nvGrpSpPr>
      <p:grpSpPr>
        <a:xfrm>
          <a:off x="0" y="0"/>
          <a:ext cx="0" cy="0"/>
          <a:chOff x="0" y="0"/>
          <a:chExt cx="0" cy="0"/>
        </a:xfrm>
      </p:grpSpPr>
      <p:sp>
        <p:nvSpPr>
          <p:cNvPr id="115" name="Google Shape;115;p9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6" name="Google Shape;116;p94"/>
          <p:cNvSpPr txBox="1"/>
          <p:nvPr>
            <p:ph idx="1" type="body"/>
          </p:nvPr>
        </p:nvSpPr>
        <p:spPr>
          <a:xfrm>
            <a:off x="838200"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7" name="Google Shape;117;p94"/>
          <p:cNvSpPr txBox="1"/>
          <p:nvPr>
            <p:ph idx="2" type="body"/>
          </p:nvPr>
        </p:nvSpPr>
        <p:spPr>
          <a:xfrm>
            <a:off x="6172199"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 name="Google Shape;118;p94"/>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9" name="Google Shape;119;p94"/>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 name="Google Shape;120;p94"/>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21" name="Shape 121"/>
        <p:cNvGrpSpPr/>
        <p:nvPr/>
      </p:nvGrpSpPr>
      <p:grpSpPr>
        <a:xfrm>
          <a:off x="0" y="0"/>
          <a:ext cx="0" cy="0"/>
          <a:chOff x="0" y="0"/>
          <a:chExt cx="0" cy="0"/>
        </a:xfrm>
      </p:grpSpPr>
      <p:sp>
        <p:nvSpPr>
          <p:cNvPr id="122" name="Google Shape;122;p95"/>
          <p:cNvSpPr txBox="1"/>
          <p:nvPr>
            <p:ph type="title"/>
          </p:nvPr>
        </p:nvSpPr>
        <p:spPr>
          <a:xfrm>
            <a:off x="839784"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3" name="Google Shape;123;p95"/>
          <p:cNvSpPr txBox="1"/>
          <p:nvPr>
            <p:ph idx="1" type="body"/>
          </p:nvPr>
        </p:nvSpPr>
        <p:spPr>
          <a:xfrm>
            <a:off x="839785" y="1681167"/>
            <a:ext cx="5157788"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4" name="Google Shape;124;p95"/>
          <p:cNvSpPr txBox="1"/>
          <p:nvPr>
            <p:ph idx="2" type="body"/>
          </p:nvPr>
        </p:nvSpPr>
        <p:spPr>
          <a:xfrm>
            <a:off x="839785" y="2505077"/>
            <a:ext cx="5157788"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5" name="Google Shape;125;p95"/>
          <p:cNvSpPr txBox="1"/>
          <p:nvPr>
            <p:ph idx="3" type="body"/>
          </p:nvPr>
        </p:nvSpPr>
        <p:spPr>
          <a:xfrm>
            <a:off x="6172199" y="1681167"/>
            <a:ext cx="5183184"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6" name="Google Shape;126;p95"/>
          <p:cNvSpPr txBox="1"/>
          <p:nvPr>
            <p:ph idx="4" type="body"/>
          </p:nvPr>
        </p:nvSpPr>
        <p:spPr>
          <a:xfrm>
            <a:off x="6172199" y="2505077"/>
            <a:ext cx="5183184"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7" name="Google Shape;127;p95"/>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 name="Google Shape;128;p95"/>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 name="Google Shape;129;p95"/>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0" name="Shape 130"/>
        <p:cNvGrpSpPr/>
        <p:nvPr/>
      </p:nvGrpSpPr>
      <p:grpSpPr>
        <a:xfrm>
          <a:off x="0" y="0"/>
          <a:ext cx="0" cy="0"/>
          <a:chOff x="0" y="0"/>
          <a:chExt cx="0" cy="0"/>
        </a:xfrm>
      </p:grpSpPr>
      <p:sp>
        <p:nvSpPr>
          <p:cNvPr id="131" name="Google Shape;131;p9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2" name="Google Shape;132;p96"/>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 name="Google Shape;133;p96"/>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 name="Google Shape;134;p96"/>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p:cSld name="Vide">
    <p:spTree>
      <p:nvGrpSpPr>
        <p:cNvPr id="135" name="Shape 135"/>
        <p:cNvGrpSpPr/>
        <p:nvPr/>
      </p:nvGrpSpPr>
      <p:grpSpPr>
        <a:xfrm>
          <a:off x="0" y="0"/>
          <a:ext cx="0" cy="0"/>
          <a:chOff x="0" y="0"/>
          <a:chExt cx="0" cy="0"/>
        </a:xfrm>
      </p:grpSpPr>
      <p:sp>
        <p:nvSpPr>
          <p:cNvPr id="136" name="Google Shape;136;p97"/>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7" name="Google Shape;137;p97"/>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8" name="Google Shape;138;p97"/>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39" name="Shape 139"/>
        <p:cNvGrpSpPr/>
        <p:nvPr/>
      </p:nvGrpSpPr>
      <p:grpSpPr>
        <a:xfrm>
          <a:off x="0" y="0"/>
          <a:ext cx="0" cy="0"/>
          <a:chOff x="0" y="0"/>
          <a:chExt cx="0" cy="0"/>
        </a:xfrm>
      </p:grpSpPr>
      <p:sp>
        <p:nvSpPr>
          <p:cNvPr id="140" name="Google Shape;140;p98"/>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1" name="Google Shape;141;p98"/>
          <p:cNvSpPr txBox="1"/>
          <p:nvPr>
            <p:ph idx="1" type="body"/>
          </p:nvPr>
        </p:nvSpPr>
        <p:spPr>
          <a:xfrm>
            <a:off x="5183185" y="987430"/>
            <a:ext cx="6172199" cy="4873629"/>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1pPr>
            <a:lvl2pPr indent="-406400" lvl="1" marL="914400" marR="0" rtl="0" algn="l">
              <a:lnSpc>
                <a:spcPct val="90000"/>
              </a:lnSpc>
              <a:spcBef>
                <a:spcPts val="667"/>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381000" lvl="2" marL="13716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3pPr>
            <a:lvl4pPr indent="-355600" lvl="3" marL="18288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4pPr>
            <a:lvl5pPr indent="-355600" lvl="4" marL="22860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2" name="Google Shape;142;p98"/>
          <p:cNvSpPr txBox="1"/>
          <p:nvPr>
            <p:ph idx="2"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3" name="Google Shape;143;p98"/>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 name="Google Shape;144;p98"/>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5" name="Google Shape;145;p98"/>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46" name="Shape 146"/>
        <p:cNvGrpSpPr/>
        <p:nvPr/>
      </p:nvGrpSpPr>
      <p:grpSpPr>
        <a:xfrm>
          <a:off x="0" y="0"/>
          <a:ext cx="0" cy="0"/>
          <a:chOff x="0" y="0"/>
          <a:chExt cx="0" cy="0"/>
        </a:xfrm>
      </p:grpSpPr>
      <p:sp>
        <p:nvSpPr>
          <p:cNvPr id="147" name="Google Shape;147;p99"/>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8" name="Google Shape;148;p99"/>
          <p:cNvSpPr/>
          <p:nvPr>
            <p:ph idx="2" type="pic"/>
          </p:nvPr>
        </p:nvSpPr>
        <p:spPr>
          <a:xfrm>
            <a:off x="5183185" y="987430"/>
            <a:ext cx="6172199" cy="4873629"/>
          </a:xfrm>
          <a:prstGeom prst="rect">
            <a:avLst/>
          </a:prstGeom>
          <a:noFill/>
          <a:ln>
            <a:noFill/>
          </a:ln>
        </p:spPr>
      </p:sp>
      <p:sp>
        <p:nvSpPr>
          <p:cNvPr id="149" name="Google Shape;149;p99"/>
          <p:cNvSpPr txBox="1"/>
          <p:nvPr>
            <p:ph idx="1"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0" name="Google Shape;150;p99"/>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1" name="Google Shape;151;p99"/>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2" name="Google Shape;152;p99"/>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53" name="Shape 153"/>
        <p:cNvGrpSpPr/>
        <p:nvPr/>
      </p:nvGrpSpPr>
      <p:grpSpPr>
        <a:xfrm>
          <a:off x="0" y="0"/>
          <a:ext cx="0" cy="0"/>
          <a:chOff x="0" y="0"/>
          <a:chExt cx="0" cy="0"/>
        </a:xfrm>
      </p:grpSpPr>
      <p:sp>
        <p:nvSpPr>
          <p:cNvPr id="154" name="Google Shape;154;p10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 name="Google Shape;155;p100"/>
          <p:cNvSpPr txBox="1"/>
          <p:nvPr>
            <p:ph idx="1" type="body"/>
          </p:nvPr>
        </p:nvSpPr>
        <p:spPr>
          <a:xfrm rot="5400000">
            <a:off x="3920332" y="-1256503"/>
            <a:ext cx="4351336" cy="105156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6" name="Google Shape;156;p100"/>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7" name="Google Shape;157;p100"/>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8" name="Google Shape;158;p100"/>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59" name="Shape 159"/>
        <p:cNvGrpSpPr/>
        <p:nvPr/>
      </p:nvGrpSpPr>
      <p:grpSpPr>
        <a:xfrm>
          <a:off x="0" y="0"/>
          <a:ext cx="0" cy="0"/>
          <a:chOff x="0" y="0"/>
          <a:chExt cx="0" cy="0"/>
        </a:xfrm>
      </p:grpSpPr>
      <p:sp>
        <p:nvSpPr>
          <p:cNvPr id="160" name="Google Shape;160;p101"/>
          <p:cNvSpPr txBox="1"/>
          <p:nvPr>
            <p:ph type="title"/>
          </p:nvPr>
        </p:nvSpPr>
        <p:spPr>
          <a:xfrm rot="5400000">
            <a:off x="7133430" y="1956596"/>
            <a:ext cx="5811840" cy="26288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1" name="Google Shape;161;p101"/>
          <p:cNvSpPr txBox="1"/>
          <p:nvPr>
            <p:ph idx="1" type="body"/>
          </p:nvPr>
        </p:nvSpPr>
        <p:spPr>
          <a:xfrm rot="5400000">
            <a:off x="1799431" y="-596105"/>
            <a:ext cx="5811840" cy="77343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2" name="Google Shape;162;p10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3" name="Google Shape;163;p10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4" name="Google Shape;164;p10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5" name="Shape 165"/>
        <p:cNvGrpSpPr/>
        <p:nvPr/>
      </p:nvGrpSpPr>
      <p:grpSpPr>
        <a:xfrm>
          <a:off x="0" y="0"/>
          <a:ext cx="0" cy="0"/>
          <a:chOff x="0" y="0"/>
          <a:chExt cx="0" cy="0"/>
        </a:xfrm>
      </p:grpSpPr>
      <p:sp>
        <p:nvSpPr>
          <p:cNvPr id="166" name="Google Shape;166;p102"/>
          <p:cNvSpPr/>
          <p:nvPr/>
        </p:nvSpPr>
        <p:spPr>
          <a:xfrm>
            <a:off x="61795" y="57572"/>
            <a:ext cx="12108816" cy="901080"/>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167" name="Google Shape;167;p102"/>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68" name="Google Shape;168;p102"/>
          <p:cNvPicPr preferRelativeResize="0"/>
          <p:nvPr/>
        </p:nvPicPr>
        <p:blipFill rotWithShape="1">
          <a:blip r:embed="rId2">
            <a:alphaModFix/>
          </a:blip>
          <a:srcRect b="61971" l="3539" r="75793" t="24327"/>
          <a:stretch/>
        </p:blipFill>
        <p:spPr>
          <a:xfrm>
            <a:off x="83185" y="64202"/>
            <a:ext cx="814283" cy="809783"/>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9" name="Shape 169"/>
        <p:cNvGrpSpPr/>
        <p:nvPr/>
      </p:nvGrpSpPr>
      <p:grpSpPr>
        <a:xfrm>
          <a:off x="0" y="0"/>
          <a:ext cx="0" cy="0"/>
          <a:chOff x="0" y="0"/>
          <a:chExt cx="0" cy="0"/>
        </a:xfrm>
      </p:grpSpPr>
      <p:sp>
        <p:nvSpPr>
          <p:cNvPr id="170" name="Google Shape;170;p103"/>
          <p:cNvSpPr/>
          <p:nvPr/>
        </p:nvSpPr>
        <p:spPr>
          <a:xfrm>
            <a:off x="0" y="1"/>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1" name="Google Shape;171;p103"/>
          <p:cNvSpPr/>
          <p:nvPr/>
        </p:nvSpPr>
        <p:spPr>
          <a:xfrm flipH="1" rot="-10799991">
            <a:off x="495300" y="297925"/>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72" name="Shape 172"/>
        <p:cNvGrpSpPr/>
        <p:nvPr/>
      </p:nvGrpSpPr>
      <p:grpSpPr>
        <a:xfrm>
          <a:off x="0" y="0"/>
          <a:ext cx="0" cy="0"/>
          <a:chOff x="0" y="0"/>
          <a:chExt cx="0" cy="0"/>
        </a:xfrm>
      </p:grpSpPr>
      <p:sp>
        <p:nvSpPr>
          <p:cNvPr id="173" name="Google Shape;173;p104"/>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4" name="Google Shape;174;p104"/>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75" name="Google Shape;175;p104"/>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6" name="Google Shape;176;p104"/>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77" name="Shape 177"/>
        <p:cNvGrpSpPr/>
        <p:nvPr/>
      </p:nvGrpSpPr>
      <p:grpSpPr>
        <a:xfrm>
          <a:off x="0" y="0"/>
          <a:ext cx="0" cy="0"/>
          <a:chOff x="0" y="0"/>
          <a:chExt cx="0" cy="0"/>
        </a:xfrm>
      </p:grpSpPr>
      <p:sp>
        <p:nvSpPr>
          <p:cNvPr id="178" name="Google Shape;178;p105"/>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9" name="Google Shape;179;p105"/>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0" name="Google Shape;180;p105"/>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1" name="Google Shape;181;p105"/>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82" name="Shape 182"/>
        <p:cNvGrpSpPr/>
        <p:nvPr/>
      </p:nvGrpSpPr>
      <p:grpSpPr>
        <a:xfrm>
          <a:off x="0" y="0"/>
          <a:ext cx="0" cy="0"/>
          <a:chOff x="0" y="0"/>
          <a:chExt cx="0" cy="0"/>
        </a:xfrm>
      </p:grpSpPr>
      <p:sp>
        <p:nvSpPr>
          <p:cNvPr id="183" name="Google Shape;183;p106"/>
          <p:cNvSpPr/>
          <p:nvPr/>
        </p:nvSpPr>
        <p:spPr>
          <a:xfrm>
            <a:off x="0" y="-38038"/>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84" name="Google Shape;184;p106"/>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5" name="Google Shape;185;p106"/>
          <p:cNvSpPr txBox="1"/>
          <p:nvPr>
            <p:ph type="title"/>
          </p:nvPr>
        </p:nvSpPr>
        <p:spPr>
          <a:xfrm>
            <a:off x="1015448" y="195950"/>
            <a:ext cx="10161105" cy="470623"/>
          </a:xfrm>
          <a:prstGeom prst="rect">
            <a:avLst/>
          </a:prstGeom>
          <a:noFill/>
          <a:ln>
            <a:noFill/>
          </a:ln>
        </p:spPr>
        <p:txBody>
          <a:bodyPr anchorCtr="0" anchor="t" bIns="45700" lIns="91400" spcFirstLastPara="1" rIns="91400" wrap="square" tIns="45700">
            <a:noAutofit/>
          </a:bodyPr>
          <a:lstStyle>
            <a:lvl1pPr lvl="0" marR="0" rtl="0" algn="l">
              <a:lnSpc>
                <a:spcPct val="90000"/>
              </a:lnSpc>
              <a:spcBef>
                <a:spcPts val="0"/>
              </a:spcBef>
              <a:spcAft>
                <a:spcPts val="0"/>
              </a:spcAft>
              <a:buClr>
                <a:srgbClr val="757070"/>
              </a:buClr>
              <a:buSzPts val="2000"/>
              <a:buFont typeface="Calibri"/>
              <a:buNone/>
              <a:defRPr b="1" i="0" sz="20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6" name="Google Shape;186;p106"/>
          <p:cNvSpPr txBox="1"/>
          <p:nvPr>
            <p:ph idx="1" type="body"/>
          </p:nvPr>
        </p:nvSpPr>
        <p:spPr>
          <a:xfrm>
            <a:off x="996952" y="685690"/>
            <a:ext cx="10179600" cy="292436"/>
          </a:xfrm>
          <a:prstGeom prst="rect">
            <a:avLst/>
          </a:prstGeom>
          <a:noFill/>
          <a:ln>
            <a:noFill/>
          </a:ln>
        </p:spPr>
        <p:txBody>
          <a:bodyPr anchorCtr="0" anchor="t" bIns="45700" lIns="91400" spcFirstLastPara="1" rIns="91400" wrap="square" tIns="45700">
            <a:noAutofit/>
          </a:bodyPr>
          <a:lstStyle>
            <a:lvl1pPr indent="-228600" lvl="0" marL="457200" marR="0" rtl="0" algn="l">
              <a:lnSpc>
                <a:spcPct val="90000"/>
              </a:lnSpc>
              <a:spcBef>
                <a:spcPts val="1000"/>
              </a:spcBef>
              <a:spcAft>
                <a:spcPts val="0"/>
              </a:spcAft>
              <a:buClr>
                <a:srgbClr val="AEABAB"/>
              </a:buClr>
              <a:buSzPts val="1400"/>
              <a:buFont typeface="Arial"/>
              <a:buNone/>
              <a:defRPr b="0" i="1" sz="1400" u="none" cap="none" strike="noStrike">
                <a:solidFill>
                  <a:srgbClr val="AE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187" name="Shape 187"/>
        <p:cNvGrpSpPr/>
        <p:nvPr/>
      </p:nvGrpSpPr>
      <p:grpSpPr>
        <a:xfrm>
          <a:off x="0" y="0"/>
          <a:ext cx="0" cy="0"/>
          <a:chOff x="0" y="0"/>
          <a:chExt cx="0" cy="0"/>
        </a:xfrm>
      </p:grpSpPr>
      <p:sp>
        <p:nvSpPr>
          <p:cNvPr id="188" name="Google Shape;188;p107"/>
          <p:cNvSpPr txBox="1"/>
          <p:nvPr>
            <p:ph idx="1" type="subTitle"/>
          </p:nvPr>
        </p:nvSpPr>
        <p:spPr>
          <a:xfrm>
            <a:off x="1524000" y="3602041"/>
            <a:ext cx="9144000" cy="1655759"/>
          </a:xfrm>
          <a:prstGeom prst="rect">
            <a:avLst/>
          </a:prstGeom>
          <a:noFill/>
          <a:ln>
            <a:noFill/>
          </a:ln>
        </p:spPr>
        <p:txBody>
          <a:bodyPr anchorCtr="1" anchor="t" bIns="45700" lIns="91400" spcFirstLastPara="1" rIns="91400" wrap="square" tIns="45700">
            <a:noAutofit/>
          </a:bodyPr>
          <a:lstStyle>
            <a:lvl1pPr lvl="0" marR="0" rtl="0" algn="ctr">
              <a:lnSpc>
                <a:spcPct val="90000"/>
              </a:lnSpc>
              <a:spcBef>
                <a:spcPts val="1000"/>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9" name="Google Shape;189;p107"/>
          <p:cNvSpPr txBox="1"/>
          <p:nvPr>
            <p:ph idx="10" type="dt"/>
          </p:nvPr>
        </p:nvSpPr>
        <p:spPr>
          <a:xfrm>
            <a:off x="838200" y="6356347"/>
            <a:ext cx="2743200"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0" name="Google Shape;190;p107"/>
          <p:cNvSpPr txBox="1"/>
          <p:nvPr>
            <p:ph idx="11" type="ftr"/>
          </p:nvPr>
        </p:nvSpPr>
        <p:spPr>
          <a:xfrm>
            <a:off x="4038599" y="6356347"/>
            <a:ext cx="4114799"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1" name="Google Shape;191;p107"/>
          <p:cNvSpPr txBox="1"/>
          <p:nvPr>
            <p:ph idx="12" type="sldNum"/>
          </p:nvPr>
        </p:nvSpPr>
        <p:spPr>
          <a:xfrm>
            <a:off x="8610599" y="6356347"/>
            <a:ext cx="2743200" cy="365125"/>
          </a:xfrm>
          <a:prstGeom prst="rect">
            <a:avLst/>
          </a:prstGeom>
          <a:noFill/>
          <a:ln>
            <a:noFill/>
          </a:ln>
        </p:spPr>
        <p:txBody>
          <a:bodyPr anchorCtr="0" anchor="t" bIns="45700" lIns="91400" spcFirstLastPara="1" rIns="91400"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92" name="Google Shape;192;p107"/>
          <p:cNvSpPr/>
          <p:nvPr/>
        </p:nvSpPr>
        <p:spPr>
          <a:xfrm>
            <a:off x="0" y="-26505"/>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93" name="Google Shape;193;p107"/>
          <p:cNvSpPr/>
          <p:nvPr/>
        </p:nvSpPr>
        <p:spPr>
          <a:xfrm flipH="1">
            <a:off x="11353800" y="363225"/>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94" name="Google Shape;194;p107"/>
          <p:cNvSpPr txBox="1"/>
          <p:nvPr>
            <p:ph type="title"/>
          </p:nvPr>
        </p:nvSpPr>
        <p:spPr>
          <a:xfrm>
            <a:off x="1192694" y="523890"/>
            <a:ext cx="10161105" cy="470623"/>
          </a:xfrm>
          <a:prstGeom prst="rect">
            <a:avLst/>
          </a:prstGeom>
          <a:noFill/>
          <a:ln>
            <a:noFill/>
          </a:ln>
        </p:spPr>
        <p:txBody>
          <a:bodyPr anchorCtr="0" anchor="t" bIns="45700" lIns="91400" spcFirstLastPara="1" rIns="91400" wrap="square" tIns="45700">
            <a:noAutofit/>
          </a:bodyPr>
          <a:lstStyle>
            <a:lvl1pPr lvl="0" marR="0" rtl="0" algn="r">
              <a:lnSpc>
                <a:spcPct val="90000"/>
              </a:lnSpc>
              <a:spcBef>
                <a:spcPts val="0"/>
              </a:spcBef>
              <a:spcAft>
                <a:spcPts val="0"/>
              </a:spcAft>
              <a:buClr>
                <a:srgbClr val="757070"/>
              </a:buClr>
              <a:buSzPts val="1800"/>
              <a:buFont typeface="Calibri"/>
              <a:buNone/>
              <a:defRPr b="0" i="1" sz="18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6_Title Slide">
    <p:spTree>
      <p:nvGrpSpPr>
        <p:cNvPr id="195" name="Shape 195"/>
        <p:cNvGrpSpPr/>
        <p:nvPr/>
      </p:nvGrpSpPr>
      <p:grpSpPr>
        <a:xfrm>
          <a:off x="0" y="0"/>
          <a:ext cx="0" cy="0"/>
          <a:chOff x="0" y="0"/>
          <a:chExt cx="0" cy="0"/>
        </a:xfrm>
      </p:grpSpPr>
      <p:sp>
        <p:nvSpPr>
          <p:cNvPr id="196" name="Google Shape;196;p108"/>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97" name="Google Shape;197;p108"/>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98" name="Google Shape;198;p108"/>
          <p:cNvPicPr preferRelativeResize="0"/>
          <p:nvPr/>
        </p:nvPicPr>
        <p:blipFill rotWithShape="1">
          <a:blip r:embed="rId2">
            <a:alphaModFix/>
          </a:blip>
          <a:srcRect b="61971" l="3539" r="75793" t="24327"/>
          <a:stretch/>
        </p:blipFill>
        <p:spPr>
          <a:xfrm>
            <a:off x="54427" y="55062"/>
            <a:ext cx="767119" cy="76287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05" name="Shape 205"/>
        <p:cNvGrpSpPr/>
        <p:nvPr/>
      </p:nvGrpSpPr>
      <p:grpSpPr>
        <a:xfrm>
          <a:off x="0" y="0"/>
          <a:ext cx="0" cy="0"/>
          <a:chOff x="0" y="0"/>
          <a:chExt cx="0" cy="0"/>
        </a:xfrm>
      </p:grpSpPr>
      <p:sp>
        <p:nvSpPr>
          <p:cNvPr id="206" name="Google Shape;206;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 name="Google Shape;207;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 name="Google Shape;208;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09" name="Shape 209"/>
        <p:cNvGrpSpPr/>
        <p:nvPr/>
      </p:nvGrpSpPr>
      <p:grpSpPr>
        <a:xfrm>
          <a:off x="0" y="0"/>
          <a:ext cx="0" cy="0"/>
          <a:chOff x="0" y="0"/>
          <a:chExt cx="0" cy="0"/>
        </a:xfrm>
      </p:grpSpPr>
      <p:sp>
        <p:nvSpPr>
          <p:cNvPr id="210" name="Google Shape;210;p8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1" name="Google Shape;211;p8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12" name="Google Shape;212;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 name="Google Shape;213;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15" name="Shape 215"/>
        <p:cNvGrpSpPr/>
        <p:nvPr/>
      </p:nvGrpSpPr>
      <p:grpSpPr>
        <a:xfrm>
          <a:off x="0" y="0"/>
          <a:ext cx="0" cy="0"/>
          <a:chOff x="0" y="0"/>
          <a:chExt cx="0" cy="0"/>
        </a:xfrm>
      </p:grpSpPr>
      <p:sp>
        <p:nvSpPr>
          <p:cNvPr id="216" name="Google Shape;216;p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 name="Google Shape;217;p8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8" name="Google Shape;218;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9" name="Google Shape;219;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21" name="Shape 221"/>
        <p:cNvGrpSpPr/>
        <p:nvPr/>
      </p:nvGrpSpPr>
      <p:grpSpPr>
        <a:xfrm>
          <a:off x="0" y="0"/>
          <a:ext cx="0" cy="0"/>
          <a:chOff x="0" y="0"/>
          <a:chExt cx="0" cy="0"/>
        </a:xfrm>
      </p:grpSpPr>
      <p:sp>
        <p:nvSpPr>
          <p:cNvPr id="222" name="Google Shape;222;p8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3" name="Google Shape;223;p8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24" name="Google Shape;224;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 name="Google Shape;225;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27" name="Shape 227"/>
        <p:cNvGrpSpPr/>
        <p:nvPr/>
      </p:nvGrpSpPr>
      <p:grpSpPr>
        <a:xfrm>
          <a:off x="0" y="0"/>
          <a:ext cx="0" cy="0"/>
          <a:chOff x="0" y="0"/>
          <a:chExt cx="0" cy="0"/>
        </a:xfrm>
      </p:grpSpPr>
      <p:sp>
        <p:nvSpPr>
          <p:cNvPr id="228" name="Google Shape;228;p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 name="Google Shape;229;p8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0" name="Google Shape;230;p8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1" name="Google Shape;231;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34" name="Shape 234"/>
        <p:cNvGrpSpPr/>
        <p:nvPr/>
      </p:nvGrpSpPr>
      <p:grpSpPr>
        <a:xfrm>
          <a:off x="0" y="0"/>
          <a:ext cx="0" cy="0"/>
          <a:chOff x="0" y="0"/>
          <a:chExt cx="0" cy="0"/>
        </a:xfrm>
      </p:grpSpPr>
      <p:sp>
        <p:nvSpPr>
          <p:cNvPr id="235" name="Google Shape;235;p8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 name="Google Shape;236;p8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7" name="Google Shape;237;p8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8" name="Google Shape;238;p8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9" name="Google Shape;239;p8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0" name="Google Shape;240;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 name="Google Shape;241;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 name="Google Shape;242;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43" name="Shape 243"/>
        <p:cNvGrpSpPr/>
        <p:nvPr/>
      </p:nvGrpSpPr>
      <p:grpSpPr>
        <a:xfrm>
          <a:off x="0" y="0"/>
          <a:ext cx="0" cy="0"/>
          <a:chOff x="0" y="0"/>
          <a:chExt cx="0" cy="0"/>
        </a:xfrm>
      </p:grpSpPr>
      <p:sp>
        <p:nvSpPr>
          <p:cNvPr id="244" name="Google Shape;244;p8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5" name="Google Shape;245;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6" name="Google Shape;246;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7" name="Google Shape;247;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48" name="Shape 248"/>
        <p:cNvGrpSpPr/>
        <p:nvPr/>
      </p:nvGrpSpPr>
      <p:grpSpPr>
        <a:xfrm>
          <a:off x="0" y="0"/>
          <a:ext cx="0" cy="0"/>
          <a:chOff x="0" y="0"/>
          <a:chExt cx="0" cy="0"/>
        </a:xfrm>
      </p:grpSpPr>
      <p:sp>
        <p:nvSpPr>
          <p:cNvPr id="249" name="Google Shape;249;p8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0" name="Google Shape;250;p8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51" name="Google Shape;251;p8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2" name="Google Shape;252;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3" name="Google Shape;253;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4" name="Google Shape;254;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55" name="Shape 255"/>
        <p:cNvGrpSpPr/>
        <p:nvPr/>
      </p:nvGrpSpPr>
      <p:grpSpPr>
        <a:xfrm>
          <a:off x="0" y="0"/>
          <a:ext cx="0" cy="0"/>
          <a:chOff x="0" y="0"/>
          <a:chExt cx="0" cy="0"/>
        </a:xfrm>
      </p:grpSpPr>
      <p:sp>
        <p:nvSpPr>
          <p:cNvPr id="256" name="Google Shape;256;p8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7" name="Google Shape;257;p87"/>
          <p:cNvSpPr/>
          <p:nvPr>
            <p:ph idx="2" type="pic"/>
          </p:nvPr>
        </p:nvSpPr>
        <p:spPr>
          <a:xfrm>
            <a:off x="5183188" y="987425"/>
            <a:ext cx="6172200" cy="4873625"/>
          </a:xfrm>
          <a:prstGeom prst="rect">
            <a:avLst/>
          </a:prstGeom>
          <a:noFill/>
          <a:ln>
            <a:noFill/>
          </a:ln>
        </p:spPr>
      </p:sp>
      <p:sp>
        <p:nvSpPr>
          <p:cNvPr id="258" name="Google Shape;258;p8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9" name="Google Shape;259;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 name="Google Shape;260;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1" name="Google Shape;261;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62" name="Shape 262"/>
        <p:cNvGrpSpPr/>
        <p:nvPr/>
      </p:nvGrpSpPr>
      <p:grpSpPr>
        <a:xfrm>
          <a:off x="0" y="0"/>
          <a:ext cx="0" cy="0"/>
          <a:chOff x="0" y="0"/>
          <a:chExt cx="0" cy="0"/>
        </a:xfrm>
      </p:grpSpPr>
      <p:sp>
        <p:nvSpPr>
          <p:cNvPr id="263" name="Google Shape;263;p8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4" name="Google Shape;264;p8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5" name="Google Shape;265;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6" name="Google Shape;266;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7" name="Google Shape;267;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68" name="Shape 268"/>
        <p:cNvGrpSpPr/>
        <p:nvPr/>
      </p:nvGrpSpPr>
      <p:grpSpPr>
        <a:xfrm>
          <a:off x="0" y="0"/>
          <a:ext cx="0" cy="0"/>
          <a:chOff x="0" y="0"/>
          <a:chExt cx="0" cy="0"/>
        </a:xfrm>
      </p:grpSpPr>
      <p:sp>
        <p:nvSpPr>
          <p:cNvPr id="269" name="Google Shape;269;p8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0" name="Google Shape;270;p8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1" name="Google Shape;271;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2" name="Google Shape;272;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 name="Google Shape;273;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80" name="Shape 280"/>
        <p:cNvGrpSpPr/>
        <p:nvPr/>
      </p:nvGrpSpPr>
      <p:grpSpPr>
        <a:xfrm>
          <a:off x="0" y="0"/>
          <a:ext cx="0" cy="0"/>
          <a:chOff x="0" y="0"/>
          <a:chExt cx="0" cy="0"/>
        </a:xfrm>
      </p:grpSpPr>
      <p:sp>
        <p:nvSpPr>
          <p:cNvPr id="281" name="Google Shape;281;p43"/>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2" name="Google Shape;282;p43"/>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3" name="Google Shape;283;p43"/>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84" name="Shape 284"/>
        <p:cNvGrpSpPr/>
        <p:nvPr/>
      </p:nvGrpSpPr>
      <p:grpSpPr>
        <a:xfrm>
          <a:off x="0" y="0"/>
          <a:ext cx="0" cy="0"/>
          <a:chOff x="0" y="0"/>
          <a:chExt cx="0" cy="0"/>
        </a:xfrm>
      </p:grpSpPr>
      <p:sp>
        <p:nvSpPr>
          <p:cNvPr id="285" name="Google Shape;285;p44"/>
          <p:cNvSpPr txBox="1"/>
          <p:nvPr>
            <p:ph type="title"/>
          </p:nvPr>
        </p:nvSpPr>
        <p:spPr>
          <a:xfrm>
            <a:off x="2621731" y="2174781"/>
            <a:ext cx="3074002" cy="602004"/>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6" name="Google Shape;286;p44"/>
          <p:cNvSpPr txBox="1"/>
          <p:nvPr>
            <p:ph idx="1" type="subTitle"/>
          </p:nvPr>
        </p:nvSpPr>
        <p:spPr>
          <a:xfrm>
            <a:off x="2621740" y="2838928"/>
            <a:ext cx="3074002"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87" name="Google Shape;287;p44"/>
          <p:cNvSpPr txBox="1"/>
          <p:nvPr>
            <p:ph idx="2" type="subTitle"/>
          </p:nvPr>
        </p:nvSpPr>
        <p:spPr>
          <a:xfrm>
            <a:off x="8020257" y="2838928"/>
            <a:ext cx="3074002"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88" name="Google Shape;288;p44"/>
          <p:cNvSpPr txBox="1"/>
          <p:nvPr>
            <p:ph idx="3" type="title"/>
          </p:nvPr>
        </p:nvSpPr>
        <p:spPr>
          <a:xfrm>
            <a:off x="2621767" y="4184029"/>
            <a:ext cx="3074002" cy="703603"/>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9" name="Google Shape;289;p44"/>
          <p:cNvSpPr txBox="1"/>
          <p:nvPr>
            <p:ph idx="4" type="subTitle"/>
          </p:nvPr>
        </p:nvSpPr>
        <p:spPr>
          <a:xfrm>
            <a:off x="2621740" y="4835429"/>
            <a:ext cx="3074002"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90" name="Google Shape;290;p44"/>
          <p:cNvSpPr txBox="1"/>
          <p:nvPr>
            <p:ph idx="5" type="subTitle"/>
          </p:nvPr>
        </p:nvSpPr>
        <p:spPr>
          <a:xfrm>
            <a:off x="8020257" y="4835429"/>
            <a:ext cx="3074002"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91" name="Google Shape;291;p44"/>
          <p:cNvSpPr txBox="1"/>
          <p:nvPr>
            <p:ph idx="6" type="title"/>
          </p:nvPr>
        </p:nvSpPr>
        <p:spPr>
          <a:xfrm>
            <a:off x="1097755" y="2420599"/>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2" name="Google Shape;292;p44"/>
          <p:cNvSpPr txBox="1"/>
          <p:nvPr>
            <p:ph idx="7" type="title"/>
          </p:nvPr>
        </p:nvSpPr>
        <p:spPr>
          <a:xfrm>
            <a:off x="1097755" y="4465499"/>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3" name="Google Shape;293;p44"/>
          <p:cNvSpPr txBox="1"/>
          <p:nvPr>
            <p:ph idx="8" type="title"/>
          </p:nvPr>
        </p:nvSpPr>
        <p:spPr>
          <a:xfrm>
            <a:off x="6496263" y="2420599"/>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4" name="Google Shape;294;p44"/>
          <p:cNvSpPr txBox="1"/>
          <p:nvPr>
            <p:ph idx="9" type="title"/>
          </p:nvPr>
        </p:nvSpPr>
        <p:spPr>
          <a:xfrm>
            <a:off x="6496263" y="4465499"/>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5" name="Google Shape;295;p44"/>
          <p:cNvSpPr txBox="1"/>
          <p:nvPr>
            <p:ph idx="13" type="title"/>
          </p:nvPr>
        </p:nvSpPr>
        <p:spPr>
          <a:xfrm>
            <a:off x="8020266" y="2174781"/>
            <a:ext cx="3074002" cy="602004"/>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6" name="Google Shape;296;p44"/>
          <p:cNvSpPr txBox="1"/>
          <p:nvPr>
            <p:ph idx="14" type="title"/>
          </p:nvPr>
        </p:nvSpPr>
        <p:spPr>
          <a:xfrm>
            <a:off x="8020302" y="4184029"/>
            <a:ext cx="3074002" cy="703603"/>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7" name="Google Shape;297;p44"/>
          <p:cNvSpPr txBox="1"/>
          <p:nvPr>
            <p:ph idx="15" type="title"/>
          </p:nvPr>
        </p:nvSpPr>
        <p:spPr>
          <a:xfrm>
            <a:off x="960001" y="593363"/>
            <a:ext cx="10272003" cy="763597"/>
          </a:xfrm>
          <a:prstGeom prst="rect">
            <a:avLst/>
          </a:prstGeom>
          <a:noFill/>
          <a:ln>
            <a:noFill/>
          </a:ln>
        </p:spPr>
        <p:txBody>
          <a:bodyPr anchorCtr="0" anchor="t" bIns="68550" lIns="68550" spcFirstLastPara="1" rIns="68550" wrap="square" tIns="68550">
            <a:noAutofit/>
          </a:bodyPr>
          <a:lstStyle>
            <a:lvl1pPr lvl="0" algn="l">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98" name="Shape 298"/>
        <p:cNvGrpSpPr/>
        <p:nvPr/>
      </p:nvGrpSpPr>
      <p:grpSpPr>
        <a:xfrm>
          <a:off x="0" y="0"/>
          <a:ext cx="0" cy="0"/>
          <a:chOff x="0" y="0"/>
          <a:chExt cx="0" cy="0"/>
        </a:xfrm>
      </p:grpSpPr>
      <p:sp>
        <p:nvSpPr>
          <p:cNvPr id="299" name="Google Shape;299;p109"/>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00" name="Shape 300"/>
        <p:cNvGrpSpPr/>
        <p:nvPr/>
      </p:nvGrpSpPr>
      <p:grpSpPr>
        <a:xfrm>
          <a:off x="0" y="0"/>
          <a:ext cx="0" cy="0"/>
          <a:chOff x="0" y="0"/>
          <a:chExt cx="0" cy="0"/>
        </a:xfrm>
      </p:grpSpPr>
      <p:grpSp>
        <p:nvGrpSpPr>
          <p:cNvPr id="301" name="Google Shape;301;p110"/>
          <p:cNvGrpSpPr/>
          <p:nvPr/>
        </p:nvGrpSpPr>
        <p:grpSpPr>
          <a:xfrm>
            <a:off x="0" y="-38039"/>
            <a:ext cx="12192609" cy="6858000"/>
            <a:chOff x="0" y="-38039"/>
            <a:chExt cx="12192609" cy="6858000"/>
          </a:xfrm>
        </p:grpSpPr>
        <p:sp>
          <p:nvSpPr>
            <p:cNvPr id="302" name="Google Shape;302;p110"/>
            <p:cNvSpPr/>
            <p:nvPr/>
          </p:nvSpPr>
          <p:spPr>
            <a:xfrm>
              <a:off x="0" y="-38039"/>
              <a:ext cx="12192609" cy="6858000"/>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303" name="Google Shape;303;p110"/>
            <p:cNvSpPr/>
            <p:nvPr/>
          </p:nvSpPr>
          <p:spPr>
            <a:xfrm>
              <a:off x="270945" y="734537"/>
              <a:ext cx="11650717" cy="5934199"/>
            </a:xfrm>
            <a:custGeom>
              <a:rect b="b" l="l" r="r" t="t"/>
              <a:pathLst>
                <a:path extrusionOk="0" h="120000" w="120000">
                  <a:moveTo>
                    <a:pt x="1361" y="0"/>
                  </a:moveTo>
                  <a:cubicBezTo>
                    <a:pt x="1360" y="0"/>
                    <a:pt x="1360" y="0"/>
                    <a:pt x="1360" y="1"/>
                  </a:cubicBezTo>
                  <a:lnTo>
                    <a:pt x="0" y="117328"/>
                  </a:lnTo>
                  <a:cubicBezTo>
                    <a:pt x="0" y="117329"/>
                    <a:pt x="0" y="117329"/>
                    <a:pt x="1" y="117329"/>
                  </a:cubicBezTo>
                  <a:lnTo>
                    <a:pt x="118639" y="120000"/>
                  </a:lnTo>
                  <a:cubicBezTo>
                    <a:pt x="118640" y="120000"/>
                    <a:pt x="118640" y="120000"/>
                    <a:pt x="118640" y="119999"/>
                  </a:cubicBezTo>
                  <a:lnTo>
                    <a:pt x="120000" y="2672"/>
                  </a:lnTo>
                  <a:cubicBezTo>
                    <a:pt x="120000" y="2671"/>
                    <a:pt x="120000" y="2671"/>
                    <a:pt x="119999" y="2671"/>
                  </a:cubicBezTo>
                  <a:close/>
                </a:path>
              </a:pathLst>
            </a:custGeom>
            <a:solidFill>
              <a:srgbClr val="FFFFFF"/>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304" name="Google Shape;304;p110"/>
            <p:cNvSpPr/>
            <p:nvPr/>
          </p:nvSpPr>
          <p:spPr>
            <a:xfrm>
              <a:off x="270945" y="149513"/>
              <a:ext cx="11650717" cy="819997"/>
            </a:xfrm>
            <a:custGeom>
              <a:rect b="b" l="l" r="r" t="t"/>
              <a:pathLst>
                <a:path extrusionOk="0" h="120000" w="120000">
                  <a:moveTo>
                    <a:pt x="1219" y="0"/>
                  </a:moveTo>
                  <a:cubicBezTo>
                    <a:pt x="1218" y="0"/>
                    <a:pt x="1218" y="0"/>
                    <a:pt x="1218" y="1"/>
                  </a:cubicBezTo>
                  <a:lnTo>
                    <a:pt x="0" y="102678"/>
                  </a:lnTo>
                  <a:cubicBezTo>
                    <a:pt x="0" y="102679"/>
                    <a:pt x="0" y="102679"/>
                    <a:pt x="1" y="102679"/>
                  </a:cubicBezTo>
                  <a:lnTo>
                    <a:pt x="118781" y="120000"/>
                  </a:lnTo>
                  <a:cubicBezTo>
                    <a:pt x="118782" y="120000"/>
                    <a:pt x="118782" y="120000"/>
                    <a:pt x="118782" y="119999"/>
                  </a:cubicBezTo>
                  <a:lnTo>
                    <a:pt x="120000" y="17322"/>
                  </a:lnTo>
                  <a:cubicBezTo>
                    <a:pt x="120000" y="17321"/>
                    <a:pt x="120000" y="17321"/>
                    <a:pt x="119999" y="17321"/>
                  </a:cubicBezTo>
                  <a:close/>
                </a:path>
              </a:pathLst>
            </a:custGeom>
            <a:solidFill>
              <a:srgbClr val="F2F2F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grpSp>
      <p:sp>
        <p:nvSpPr>
          <p:cNvPr id="305" name="Google Shape;305;p110"/>
          <p:cNvSpPr/>
          <p:nvPr/>
        </p:nvSpPr>
        <p:spPr>
          <a:xfrm flipH="1" rot="-10799991">
            <a:off x="586413" y="298753"/>
            <a:ext cx="367881" cy="223817"/>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33"/>
              <a:buFont typeface="Calibri"/>
              <a:buNone/>
            </a:pPr>
            <a:r>
              <a:t/>
            </a:r>
            <a:endParaRPr b="1" i="0" sz="1333" u="none" cap="none" strike="noStrike">
              <a:solidFill>
                <a:srgbClr val="7F7F7F"/>
              </a:solidFill>
              <a:latin typeface="Dosis"/>
              <a:ea typeface="Dosis"/>
              <a:cs typeface="Dosis"/>
              <a:sym typeface="Dosis"/>
            </a:endParaRPr>
          </a:p>
        </p:txBody>
      </p:sp>
      <p:sp>
        <p:nvSpPr>
          <p:cNvPr id="306" name="Google Shape;306;p110"/>
          <p:cNvSpPr txBox="1"/>
          <p:nvPr>
            <p:ph type="title"/>
          </p:nvPr>
        </p:nvSpPr>
        <p:spPr>
          <a:xfrm>
            <a:off x="1015450" y="195946"/>
            <a:ext cx="10161196" cy="470797"/>
          </a:xfrm>
          <a:prstGeom prst="rect">
            <a:avLst/>
          </a:prstGeom>
          <a:noFill/>
          <a:ln>
            <a:noFill/>
          </a:ln>
        </p:spPr>
        <p:txBody>
          <a:bodyPr anchorCtr="0" anchor="ctr" bIns="34250" lIns="68550" spcFirstLastPara="1" rIns="68550" wrap="square" tIns="3425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7" name="Google Shape;307;p110"/>
          <p:cNvSpPr txBox="1"/>
          <p:nvPr>
            <p:ph idx="1" type="body"/>
          </p:nvPr>
        </p:nvSpPr>
        <p:spPr>
          <a:xfrm>
            <a:off x="996952" y="685690"/>
            <a:ext cx="10179603" cy="292397"/>
          </a:xfrm>
          <a:prstGeom prst="rect">
            <a:avLst/>
          </a:prstGeom>
          <a:noFill/>
          <a:ln>
            <a:noFill/>
          </a:ln>
        </p:spPr>
        <p:txBody>
          <a:bodyPr anchorCtr="0" anchor="t" bIns="34250" lIns="68550" spcFirstLastPara="1" rIns="68550" wrap="square" tIns="34250">
            <a:noAutofit/>
          </a:bodyPr>
          <a:lstStyle>
            <a:lvl1pPr indent="-228600" lvl="0" marL="457200" algn="l">
              <a:lnSpc>
                <a:spcPct val="90000"/>
              </a:lnSpc>
              <a:spcBef>
                <a:spcPts val="1065"/>
              </a:spcBef>
              <a:spcAft>
                <a:spcPts val="0"/>
              </a:spcAft>
              <a:buSzPts val="2100"/>
              <a:buNone/>
              <a:defRPr i="1" sz="1467">
                <a:solidFill>
                  <a:srgbClr val="AEABAB"/>
                </a:solidFill>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308" name="Shape 308"/>
        <p:cNvGrpSpPr/>
        <p:nvPr/>
      </p:nvGrpSpPr>
      <p:grpSpPr>
        <a:xfrm>
          <a:off x="0" y="0"/>
          <a:ext cx="0" cy="0"/>
          <a:chOff x="0" y="0"/>
          <a:chExt cx="0" cy="0"/>
        </a:xfrm>
      </p:grpSpPr>
      <p:sp>
        <p:nvSpPr>
          <p:cNvPr id="309" name="Google Shape;309;p111"/>
          <p:cNvSpPr/>
          <p:nvPr/>
        </p:nvSpPr>
        <p:spPr>
          <a:xfrm>
            <a:off x="1236927" y="706090"/>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310" name="Google Shape;310;p111"/>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1" name="Google Shape;311;p111"/>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2" name="Google Shape;312;p111"/>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
        <p:nvSpPr>
          <p:cNvPr id="313" name="Google Shape;313;p111"/>
          <p:cNvSpPr/>
          <p:nvPr/>
        </p:nvSpPr>
        <p:spPr>
          <a:xfrm>
            <a:off x="1360426" y="832899"/>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314" name="Google Shape;314;p111"/>
          <p:cNvSpPr/>
          <p:nvPr/>
        </p:nvSpPr>
        <p:spPr>
          <a:xfrm>
            <a:off x="1504654" y="958592"/>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315" name="Google Shape;315;p111"/>
          <p:cNvSpPr txBox="1"/>
          <p:nvPr>
            <p:ph type="title"/>
          </p:nvPr>
        </p:nvSpPr>
        <p:spPr>
          <a:xfrm>
            <a:off x="1921565" y="2311676"/>
            <a:ext cx="7772400" cy="2234802"/>
          </a:xfrm>
          <a:prstGeom prst="rect">
            <a:avLst/>
          </a:prstGeom>
          <a:noFill/>
          <a:ln>
            <a:noFill/>
          </a:ln>
        </p:spPr>
        <p:txBody>
          <a:bodyPr anchorCtr="1" anchor="ctr" bIns="34250" lIns="68550" spcFirstLastPara="1" rIns="68550" wrap="square" tIns="3425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6" name="Google Shape;316;p111"/>
          <p:cNvSpPr/>
          <p:nvPr/>
        </p:nvSpPr>
        <p:spPr>
          <a:xfrm>
            <a:off x="1773167" y="5360167"/>
            <a:ext cx="8610804" cy="107204"/>
          </a:xfrm>
          <a:prstGeom prst="rect">
            <a:avLst/>
          </a:prstGeom>
          <a:solidFill>
            <a:srgbClr val="FFC000"/>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pic>
        <p:nvPicPr>
          <p:cNvPr id="317" name="Google Shape;317;p111"/>
          <p:cNvPicPr preferRelativeResize="0"/>
          <p:nvPr/>
        </p:nvPicPr>
        <p:blipFill rotWithShape="1">
          <a:blip r:embed="rId2">
            <a:alphaModFix/>
          </a:blip>
          <a:srcRect b="0" l="0" r="0" t="0"/>
          <a:stretch/>
        </p:blipFill>
        <p:spPr>
          <a:xfrm>
            <a:off x="5482129" y="1391332"/>
            <a:ext cx="920435" cy="920435"/>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318" name="Shape 318"/>
        <p:cNvGrpSpPr/>
        <p:nvPr/>
      </p:nvGrpSpPr>
      <p:grpSpPr>
        <a:xfrm>
          <a:off x="0" y="0"/>
          <a:ext cx="0" cy="0"/>
          <a:chOff x="0" y="0"/>
          <a:chExt cx="0" cy="0"/>
        </a:xfrm>
      </p:grpSpPr>
      <p:sp>
        <p:nvSpPr>
          <p:cNvPr id="319" name="Google Shape;319;p112"/>
          <p:cNvSpPr/>
          <p:nvPr/>
        </p:nvSpPr>
        <p:spPr>
          <a:xfrm>
            <a:off x="1236927" y="706090"/>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5882"/>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320" name="Google Shape;320;p112"/>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1" name="Google Shape;321;p112"/>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2" name="Google Shape;322;p112"/>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
        <p:nvSpPr>
          <p:cNvPr id="323" name="Google Shape;323;p112"/>
          <p:cNvSpPr/>
          <p:nvPr/>
        </p:nvSpPr>
        <p:spPr>
          <a:xfrm>
            <a:off x="1360426" y="832899"/>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324" name="Google Shape;324;p112"/>
          <p:cNvSpPr/>
          <p:nvPr/>
        </p:nvSpPr>
        <p:spPr>
          <a:xfrm>
            <a:off x="1504654" y="958592"/>
            <a:ext cx="9143204" cy="4901997"/>
          </a:xfrm>
          <a:prstGeom prst="rect">
            <a:avLst/>
          </a:prstGeom>
          <a:solidFill>
            <a:srgbClr val="FFFFFF"/>
          </a:solidFill>
          <a:ln>
            <a:noFill/>
          </a:ln>
          <a:effectLst>
            <a:outerShdw algn="tl">
              <a:srgbClr val="000000">
                <a:alpha val="3921"/>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325" name="Google Shape;325;p112"/>
          <p:cNvSpPr txBox="1"/>
          <p:nvPr>
            <p:ph type="title"/>
          </p:nvPr>
        </p:nvSpPr>
        <p:spPr>
          <a:xfrm>
            <a:off x="1921565" y="2311676"/>
            <a:ext cx="7772400" cy="2234802"/>
          </a:xfrm>
          <a:prstGeom prst="rect">
            <a:avLst/>
          </a:prstGeom>
          <a:noFill/>
          <a:ln>
            <a:noFill/>
          </a:ln>
        </p:spPr>
        <p:txBody>
          <a:bodyPr anchorCtr="1" anchor="ctr" bIns="34250" lIns="68550" spcFirstLastPara="1" rIns="68550" wrap="square" tIns="3425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6" name="Google Shape;326;p112"/>
          <p:cNvSpPr/>
          <p:nvPr/>
        </p:nvSpPr>
        <p:spPr>
          <a:xfrm>
            <a:off x="1773167" y="5360167"/>
            <a:ext cx="8610804" cy="107204"/>
          </a:xfrm>
          <a:prstGeom prst="rect">
            <a:avLst/>
          </a:prstGeom>
          <a:solidFill>
            <a:srgbClr val="FFC000"/>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pic>
        <p:nvPicPr>
          <p:cNvPr id="327" name="Google Shape;327;p112"/>
          <p:cNvPicPr preferRelativeResize="0"/>
          <p:nvPr/>
        </p:nvPicPr>
        <p:blipFill rotWithShape="1">
          <a:blip r:embed="rId2">
            <a:alphaModFix/>
          </a:blip>
          <a:srcRect b="0" l="0" r="0" t="0"/>
          <a:stretch/>
        </p:blipFill>
        <p:spPr>
          <a:xfrm>
            <a:off x="5482129" y="1391332"/>
            <a:ext cx="920435" cy="920435"/>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28" name="Shape 328"/>
        <p:cNvGrpSpPr/>
        <p:nvPr/>
      </p:nvGrpSpPr>
      <p:grpSpPr>
        <a:xfrm>
          <a:off x="0" y="0"/>
          <a:ext cx="0" cy="0"/>
          <a:chOff x="0" y="0"/>
          <a:chExt cx="0" cy="0"/>
        </a:xfrm>
      </p:grpSpPr>
      <p:grpSp>
        <p:nvGrpSpPr>
          <p:cNvPr id="329" name="Google Shape;329;p113"/>
          <p:cNvGrpSpPr/>
          <p:nvPr/>
        </p:nvGrpSpPr>
        <p:grpSpPr>
          <a:xfrm>
            <a:off x="0" y="-38039"/>
            <a:ext cx="12192609" cy="6858000"/>
            <a:chOff x="0" y="-38039"/>
            <a:chExt cx="12192609" cy="6858000"/>
          </a:xfrm>
        </p:grpSpPr>
        <p:sp>
          <p:nvSpPr>
            <p:cNvPr id="330" name="Google Shape;330;p113"/>
            <p:cNvSpPr/>
            <p:nvPr/>
          </p:nvSpPr>
          <p:spPr>
            <a:xfrm>
              <a:off x="0" y="-38039"/>
              <a:ext cx="12192609" cy="6858000"/>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331" name="Google Shape;331;p113"/>
            <p:cNvSpPr/>
            <p:nvPr/>
          </p:nvSpPr>
          <p:spPr>
            <a:xfrm>
              <a:off x="270945" y="734537"/>
              <a:ext cx="11650717" cy="5934199"/>
            </a:xfrm>
            <a:custGeom>
              <a:rect b="b" l="l" r="r" t="t"/>
              <a:pathLst>
                <a:path extrusionOk="0" h="120000" w="120000">
                  <a:moveTo>
                    <a:pt x="1361" y="0"/>
                  </a:moveTo>
                  <a:cubicBezTo>
                    <a:pt x="1360" y="0"/>
                    <a:pt x="1360" y="0"/>
                    <a:pt x="1360" y="1"/>
                  </a:cubicBezTo>
                  <a:lnTo>
                    <a:pt x="0" y="117328"/>
                  </a:lnTo>
                  <a:cubicBezTo>
                    <a:pt x="0" y="117329"/>
                    <a:pt x="0" y="117329"/>
                    <a:pt x="1" y="117329"/>
                  </a:cubicBezTo>
                  <a:lnTo>
                    <a:pt x="118639" y="120000"/>
                  </a:lnTo>
                  <a:cubicBezTo>
                    <a:pt x="118640" y="120000"/>
                    <a:pt x="118640" y="120000"/>
                    <a:pt x="118640" y="119999"/>
                  </a:cubicBezTo>
                  <a:lnTo>
                    <a:pt x="120000" y="2672"/>
                  </a:lnTo>
                  <a:cubicBezTo>
                    <a:pt x="120000" y="2671"/>
                    <a:pt x="120000" y="2671"/>
                    <a:pt x="119999" y="2671"/>
                  </a:cubicBezTo>
                  <a:close/>
                </a:path>
              </a:pathLst>
            </a:custGeom>
            <a:solidFill>
              <a:srgbClr val="FFFFFF"/>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332" name="Google Shape;332;p113"/>
            <p:cNvSpPr/>
            <p:nvPr/>
          </p:nvSpPr>
          <p:spPr>
            <a:xfrm>
              <a:off x="270945" y="149513"/>
              <a:ext cx="11650717" cy="819997"/>
            </a:xfrm>
            <a:custGeom>
              <a:rect b="b" l="l" r="r" t="t"/>
              <a:pathLst>
                <a:path extrusionOk="0" h="120000" w="120000">
                  <a:moveTo>
                    <a:pt x="1219" y="0"/>
                  </a:moveTo>
                  <a:cubicBezTo>
                    <a:pt x="1218" y="0"/>
                    <a:pt x="1218" y="0"/>
                    <a:pt x="1218" y="1"/>
                  </a:cubicBezTo>
                  <a:lnTo>
                    <a:pt x="0" y="102678"/>
                  </a:lnTo>
                  <a:cubicBezTo>
                    <a:pt x="0" y="102679"/>
                    <a:pt x="0" y="102679"/>
                    <a:pt x="1" y="102679"/>
                  </a:cubicBezTo>
                  <a:lnTo>
                    <a:pt x="118781" y="120000"/>
                  </a:lnTo>
                  <a:cubicBezTo>
                    <a:pt x="118782" y="120000"/>
                    <a:pt x="118782" y="120000"/>
                    <a:pt x="118782" y="119999"/>
                  </a:cubicBezTo>
                  <a:lnTo>
                    <a:pt x="120000" y="17322"/>
                  </a:lnTo>
                  <a:cubicBezTo>
                    <a:pt x="120000" y="17321"/>
                    <a:pt x="120000" y="17321"/>
                    <a:pt x="119999" y="17321"/>
                  </a:cubicBezTo>
                  <a:close/>
                </a:path>
              </a:pathLst>
            </a:custGeom>
            <a:solidFill>
              <a:srgbClr val="F2F2F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grpSp>
      <p:sp>
        <p:nvSpPr>
          <p:cNvPr id="333" name="Google Shape;333;p113"/>
          <p:cNvSpPr/>
          <p:nvPr/>
        </p:nvSpPr>
        <p:spPr>
          <a:xfrm flipH="1" rot="-10799991">
            <a:off x="586413" y="298753"/>
            <a:ext cx="367881" cy="223817"/>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33"/>
              <a:buFont typeface="Calibri"/>
              <a:buNone/>
            </a:pPr>
            <a:r>
              <a:t/>
            </a:r>
            <a:endParaRPr b="1" i="0" sz="1333" u="none" cap="none" strike="noStrike">
              <a:solidFill>
                <a:srgbClr val="7F7F7F"/>
              </a:solidFill>
              <a:latin typeface="Dosis"/>
              <a:ea typeface="Dosis"/>
              <a:cs typeface="Dosis"/>
              <a:sym typeface="Dosis"/>
            </a:endParaRPr>
          </a:p>
        </p:txBody>
      </p:sp>
      <p:sp>
        <p:nvSpPr>
          <p:cNvPr id="334" name="Google Shape;334;p113"/>
          <p:cNvSpPr txBox="1"/>
          <p:nvPr>
            <p:ph type="title"/>
          </p:nvPr>
        </p:nvSpPr>
        <p:spPr>
          <a:xfrm>
            <a:off x="1015450" y="195946"/>
            <a:ext cx="10161196" cy="470797"/>
          </a:xfrm>
          <a:prstGeom prst="rect">
            <a:avLst/>
          </a:prstGeom>
          <a:noFill/>
          <a:ln>
            <a:noFill/>
          </a:ln>
        </p:spPr>
        <p:txBody>
          <a:bodyPr anchorCtr="0" anchor="ctr" bIns="34250" lIns="68550" spcFirstLastPara="1" rIns="68550" wrap="square" tIns="3425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5" name="Google Shape;335;p113"/>
          <p:cNvSpPr txBox="1"/>
          <p:nvPr>
            <p:ph idx="1" type="body"/>
          </p:nvPr>
        </p:nvSpPr>
        <p:spPr>
          <a:xfrm>
            <a:off x="996952" y="685690"/>
            <a:ext cx="10179603" cy="292397"/>
          </a:xfrm>
          <a:prstGeom prst="rect">
            <a:avLst/>
          </a:prstGeom>
          <a:noFill/>
          <a:ln>
            <a:noFill/>
          </a:ln>
        </p:spPr>
        <p:txBody>
          <a:bodyPr anchorCtr="0" anchor="t" bIns="34250" lIns="68550" spcFirstLastPara="1" rIns="68550" wrap="square" tIns="34250">
            <a:noAutofit/>
          </a:bodyPr>
          <a:lstStyle>
            <a:lvl1pPr indent="-228600" lvl="0" marL="457200" algn="l">
              <a:lnSpc>
                <a:spcPct val="90000"/>
              </a:lnSpc>
              <a:spcBef>
                <a:spcPts val="1065"/>
              </a:spcBef>
              <a:spcAft>
                <a:spcPts val="0"/>
              </a:spcAft>
              <a:buSzPts val="2100"/>
              <a:buNone/>
              <a:defRPr i="1" sz="1467">
                <a:solidFill>
                  <a:srgbClr val="AEABAB"/>
                </a:solidFill>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336" name="Shape 336"/>
        <p:cNvGrpSpPr/>
        <p:nvPr/>
      </p:nvGrpSpPr>
      <p:grpSpPr>
        <a:xfrm>
          <a:off x="0" y="0"/>
          <a:ext cx="0" cy="0"/>
          <a:chOff x="0" y="0"/>
          <a:chExt cx="0" cy="0"/>
        </a:xfrm>
      </p:grpSpPr>
      <p:grpSp>
        <p:nvGrpSpPr>
          <p:cNvPr id="337" name="Google Shape;337;p114"/>
          <p:cNvGrpSpPr/>
          <p:nvPr/>
        </p:nvGrpSpPr>
        <p:grpSpPr>
          <a:xfrm>
            <a:off x="0" y="-38039"/>
            <a:ext cx="12192609" cy="6858000"/>
            <a:chOff x="0" y="-38039"/>
            <a:chExt cx="12192609" cy="6858000"/>
          </a:xfrm>
        </p:grpSpPr>
        <p:sp>
          <p:nvSpPr>
            <p:cNvPr id="338" name="Google Shape;338;p114"/>
            <p:cNvSpPr/>
            <p:nvPr/>
          </p:nvSpPr>
          <p:spPr>
            <a:xfrm>
              <a:off x="0" y="-38039"/>
              <a:ext cx="12192609" cy="6858000"/>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339" name="Google Shape;339;p114"/>
            <p:cNvSpPr/>
            <p:nvPr/>
          </p:nvSpPr>
          <p:spPr>
            <a:xfrm>
              <a:off x="270945" y="734537"/>
              <a:ext cx="11650717" cy="5934199"/>
            </a:xfrm>
            <a:custGeom>
              <a:rect b="b" l="l" r="r" t="t"/>
              <a:pathLst>
                <a:path extrusionOk="0" h="120000" w="120000">
                  <a:moveTo>
                    <a:pt x="1361" y="0"/>
                  </a:moveTo>
                  <a:cubicBezTo>
                    <a:pt x="1360" y="0"/>
                    <a:pt x="1360" y="0"/>
                    <a:pt x="1360" y="1"/>
                  </a:cubicBezTo>
                  <a:lnTo>
                    <a:pt x="0" y="117328"/>
                  </a:lnTo>
                  <a:cubicBezTo>
                    <a:pt x="0" y="117329"/>
                    <a:pt x="0" y="117329"/>
                    <a:pt x="1" y="117329"/>
                  </a:cubicBezTo>
                  <a:lnTo>
                    <a:pt x="118639" y="120000"/>
                  </a:lnTo>
                  <a:cubicBezTo>
                    <a:pt x="118640" y="120000"/>
                    <a:pt x="118640" y="120000"/>
                    <a:pt x="118640" y="119999"/>
                  </a:cubicBezTo>
                  <a:lnTo>
                    <a:pt x="120000" y="2672"/>
                  </a:lnTo>
                  <a:cubicBezTo>
                    <a:pt x="120000" y="2671"/>
                    <a:pt x="120000" y="2671"/>
                    <a:pt x="119999" y="2671"/>
                  </a:cubicBezTo>
                  <a:close/>
                </a:path>
              </a:pathLst>
            </a:custGeom>
            <a:solidFill>
              <a:srgbClr val="FFFFFF"/>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340" name="Google Shape;340;p114"/>
            <p:cNvSpPr/>
            <p:nvPr/>
          </p:nvSpPr>
          <p:spPr>
            <a:xfrm>
              <a:off x="270945" y="149513"/>
              <a:ext cx="11650717" cy="819997"/>
            </a:xfrm>
            <a:custGeom>
              <a:rect b="b" l="l" r="r" t="t"/>
              <a:pathLst>
                <a:path extrusionOk="0" h="120000" w="120000">
                  <a:moveTo>
                    <a:pt x="1219" y="0"/>
                  </a:moveTo>
                  <a:cubicBezTo>
                    <a:pt x="1218" y="0"/>
                    <a:pt x="1218" y="0"/>
                    <a:pt x="1218" y="1"/>
                  </a:cubicBezTo>
                  <a:lnTo>
                    <a:pt x="0" y="102678"/>
                  </a:lnTo>
                  <a:cubicBezTo>
                    <a:pt x="0" y="102679"/>
                    <a:pt x="0" y="102679"/>
                    <a:pt x="1" y="102679"/>
                  </a:cubicBezTo>
                  <a:lnTo>
                    <a:pt x="118781" y="120000"/>
                  </a:lnTo>
                  <a:cubicBezTo>
                    <a:pt x="118782" y="120000"/>
                    <a:pt x="118782" y="120000"/>
                    <a:pt x="118782" y="119999"/>
                  </a:cubicBezTo>
                  <a:lnTo>
                    <a:pt x="120000" y="17322"/>
                  </a:lnTo>
                  <a:cubicBezTo>
                    <a:pt x="120000" y="17321"/>
                    <a:pt x="120000" y="17321"/>
                    <a:pt x="119999" y="17321"/>
                  </a:cubicBezTo>
                  <a:close/>
                </a:path>
              </a:pathLst>
            </a:custGeom>
            <a:solidFill>
              <a:srgbClr val="F2F2F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grpSp>
      <p:sp>
        <p:nvSpPr>
          <p:cNvPr id="341" name="Google Shape;341;p114"/>
          <p:cNvSpPr/>
          <p:nvPr/>
        </p:nvSpPr>
        <p:spPr>
          <a:xfrm rot="10799991">
            <a:off x="11449330" y="272389"/>
            <a:ext cx="288136" cy="219337"/>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33"/>
              <a:buFont typeface="Calibri"/>
              <a:buNone/>
            </a:pPr>
            <a:r>
              <a:t/>
            </a:r>
            <a:endParaRPr b="1" i="0" sz="1333" u="none" cap="none" strike="noStrike">
              <a:solidFill>
                <a:srgbClr val="7F7F7F"/>
              </a:solidFill>
              <a:latin typeface="Dosis"/>
              <a:ea typeface="Dosis"/>
              <a:cs typeface="Dosis"/>
              <a:sym typeface="Dosis"/>
            </a:endParaRPr>
          </a:p>
        </p:txBody>
      </p:sp>
      <p:sp>
        <p:nvSpPr>
          <p:cNvPr id="342" name="Google Shape;342;p114"/>
          <p:cNvSpPr txBox="1"/>
          <p:nvPr>
            <p:ph type="title"/>
          </p:nvPr>
        </p:nvSpPr>
        <p:spPr>
          <a:xfrm>
            <a:off x="1015450" y="195946"/>
            <a:ext cx="10161196" cy="470797"/>
          </a:xfrm>
          <a:prstGeom prst="rect">
            <a:avLst/>
          </a:prstGeom>
          <a:noFill/>
          <a:ln>
            <a:noFill/>
          </a:ln>
        </p:spPr>
        <p:txBody>
          <a:bodyPr anchorCtr="0" anchor="ctr" bIns="34250" lIns="68550" spcFirstLastPara="1" rIns="68550" wrap="square" tIns="3425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3" name="Google Shape;343;p114"/>
          <p:cNvSpPr txBox="1"/>
          <p:nvPr>
            <p:ph idx="1" type="body"/>
          </p:nvPr>
        </p:nvSpPr>
        <p:spPr>
          <a:xfrm>
            <a:off x="996952" y="685690"/>
            <a:ext cx="10179603" cy="292397"/>
          </a:xfrm>
          <a:prstGeom prst="rect">
            <a:avLst/>
          </a:prstGeom>
          <a:noFill/>
          <a:ln>
            <a:noFill/>
          </a:ln>
        </p:spPr>
        <p:txBody>
          <a:bodyPr anchorCtr="0" anchor="t" bIns="34250" lIns="68550" spcFirstLastPara="1" rIns="68550" wrap="square" tIns="34250">
            <a:noAutofit/>
          </a:bodyPr>
          <a:lstStyle>
            <a:lvl1pPr indent="-228600" lvl="0" marL="457200" algn="r">
              <a:lnSpc>
                <a:spcPct val="90000"/>
              </a:lnSpc>
              <a:spcBef>
                <a:spcPts val="1065"/>
              </a:spcBef>
              <a:spcAft>
                <a:spcPts val="0"/>
              </a:spcAft>
              <a:buSzPts val="2100"/>
              <a:buNone/>
              <a:defRPr i="1" sz="1467">
                <a:solidFill>
                  <a:srgbClr val="AEABAB"/>
                </a:solidFill>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44" name="Shape 344"/>
        <p:cNvGrpSpPr/>
        <p:nvPr/>
      </p:nvGrpSpPr>
      <p:grpSpPr>
        <a:xfrm>
          <a:off x="0" y="0"/>
          <a:ext cx="0" cy="0"/>
          <a:chOff x="0" y="0"/>
          <a:chExt cx="0" cy="0"/>
        </a:xfrm>
      </p:grpSpPr>
      <p:sp>
        <p:nvSpPr>
          <p:cNvPr id="345" name="Google Shape;345;p115"/>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346" name="Google Shape;346;p115"/>
          <p:cNvSpPr txBox="1"/>
          <p:nvPr/>
        </p:nvSpPr>
        <p:spPr>
          <a:xfrm>
            <a:off x="0" y="0"/>
            <a:ext cx="12191996" cy="6858000"/>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59975" lIns="719975" spcFirstLastPara="1" rIns="719975" wrap="square" tIns="359975">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347" name="Google Shape;347;p115"/>
          <p:cNvSpPr txBox="1"/>
          <p:nvPr/>
        </p:nvSpPr>
        <p:spPr>
          <a:xfrm>
            <a:off x="0" y="0"/>
            <a:ext cx="12191996" cy="101599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348" name="Google Shape;348;p115"/>
          <p:cNvSpPr txBox="1"/>
          <p:nvPr>
            <p:ph idx="1" type="body"/>
          </p:nvPr>
        </p:nvSpPr>
        <p:spPr>
          <a:xfrm>
            <a:off x="3715207" y="81024"/>
            <a:ext cx="4757595" cy="831198"/>
          </a:xfrm>
          <a:prstGeom prst="rect">
            <a:avLst/>
          </a:prstGeom>
          <a:noFill/>
          <a:ln>
            <a:noFill/>
          </a:ln>
        </p:spPr>
        <p:txBody>
          <a:bodyPr anchorCtr="0" anchor="t" bIns="34250" lIns="68550" spcFirstLastPara="1" rIns="68550" wrap="square" tIns="34250">
            <a:spAutoFit/>
          </a:bodyPr>
          <a:lstStyle>
            <a:lvl1pPr indent="-457200" lvl="0" marL="457200" algn="r">
              <a:lnSpc>
                <a:spcPct val="90000"/>
              </a:lnSpc>
              <a:spcBef>
                <a:spcPts val="1065"/>
              </a:spcBef>
              <a:spcAft>
                <a:spcPts val="0"/>
              </a:spcAft>
              <a:buSzPts val="3600"/>
              <a:buChar char="•"/>
              <a:defRPr b="1" sz="4800">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9" name="Google Shape;349;p115"/>
          <p:cNvSpPr txBox="1"/>
          <p:nvPr>
            <p:ph idx="2" type="body"/>
          </p:nvPr>
        </p:nvSpPr>
        <p:spPr>
          <a:xfrm>
            <a:off x="671334" y="1678673"/>
            <a:ext cx="10845597" cy="784802"/>
          </a:xfrm>
          <a:prstGeom prst="rect">
            <a:avLst/>
          </a:prstGeom>
          <a:noFill/>
          <a:ln>
            <a:noFill/>
          </a:ln>
        </p:spPr>
        <p:txBody>
          <a:bodyPr anchorCtr="0" anchor="t" bIns="34250" lIns="68550" spcFirstLastPara="1" rIns="68550" wrap="square" tIns="34250">
            <a:spAutoFit/>
          </a:bodyPr>
          <a:lstStyle>
            <a:lvl1pPr indent="-374650" lvl="0" marL="457200" algn="r">
              <a:lnSpc>
                <a:spcPct val="90000"/>
              </a:lnSpc>
              <a:spcBef>
                <a:spcPts val="1065"/>
              </a:spcBef>
              <a:spcAft>
                <a:spcPts val="0"/>
              </a:spcAft>
              <a:buSzPts val="2300"/>
              <a:buChar char="•"/>
              <a:defRPr sz="3067">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350" name="Shape 350"/>
        <p:cNvGrpSpPr/>
        <p:nvPr/>
      </p:nvGrpSpPr>
      <p:grpSpPr>
        <a:xfrm>
          <a:off x="0" y="0"/>
          <a:ext cx="0" cy="0"/>
          <a:chOff x="0" y="0"/>
          <a:chExt cx="0" cy="0"/>
        </a:xfrm>
      </p:grpSpPr>
      <p:sp>
        <p:nvSpPr>
          <p:cNvPr id="351" name="Google Shape;351;p116"/>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352" name="Google Shape;352;p116"/>
          <p:cNvSpPr txBox="1"/>
          <p:nvPr/>
        </p:nvSpPr>
        <p:spPr>
          <a:xfrm>
            <a:off x="0" y="0"/>
            <a:ext cx="12191996" cy="6858000"/>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59975" lIns="719975" spcFirstLastPara="1" rIns="719975" wrap="square" tIns="359975">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353" name="Google Shape;353;p116"/>
          <p:cNvSpPr txBox="1"/>
          <p:nvPr/>
        </p:nvSpPr>
        <p:spPr>
          <a:xfrm>
            <a:off x="0" y="0"/>
            <a:ext cx="12191996" cy="101599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354" name="Google Shape;354;p116"/>
          <p:cNvSpPr txBox="1"/>
          <p:nvPr>
            <p:ph idx="1" type="body"/>
          </p:nvPr>
        </p:nvSpPr>
        <p:spPr>
          <a:xfrm>
            <a:off x="3715207" y="81024"/>
            <a:ext cx="4757595" cy="707599"/>
          </a:xfrm>
          <a:prstGeom prst="rect">
            <a:avLst/>
          </a:prstGeom>
          <a:noFill/>
          <a:ln>
            <a:noFill/>
          </a:ln>
        </p:spPr>
        <p:txBody>
          <a:bodyPr anchorCtr="1" anchor="t" bIns="34250" lIns="68550" spcFirstLastPara="1" rIns="68550" wrap="square" tIns="34250">
            <a:spAutoFit/>
          </a:bodyPr>
          <a:lstStyle>
            <a:lvl1pPr indent="-228600" lvl="0" marL="457200" algn="ctr">
              <a:lnSpc>
                <a:spcPct val="100000"/>
              </a:lnSpc>
              <a:spcBef>
                <a:spcPts val="0"/>
              </a:spcBef>
              <a:spcAft>
                <a:spcPts val="0"/>
              </a:spcAft>
              <a:buSzPts val="2100"/>
              <a:buNone/>
              <a:defRPr sz="4000"/>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5" name="Google Shape;355;p116"/>
          <p:cNvSpPr txBox="1"/>
          <p:nvPr>
            <p:ph idx="2" type="body"/>
          </p:nvPr>
        </p:nvSpPr>
        <p:spPr>
          <a:xfrm>
            <a:off x="671334" y="1678673"/>
            <a:ext cx="10845597" cy="3108804"/>
          </a:xfrm>
          <a:prstGeom prst="rect">
            <a:avLst/>
          </a:prstGeom>
          <a:noFill/>
          <a:ln>
            <a:noFill/>
          </a:ln>
        </p:spPr>
        <p:txBody>
          <a:bodyPr anchorCtr="0" anchor="t" bIns="34250" lIns="68550" spcFirstLastPara="1" rIns="68550" wrap="square" tIns="34250">
            <a:spAutoFit/>
          </a:bodyPr>
          <a:lstStyle>
            <a:lvl1pPr indent="-361950" lvl="0" marL="457200" algn="l">
              <a:lnSpc>
                <a:spcPct val="90000"/>
              </a:lnSpc>
              <a:spcBef>
                <a:spcPts val="1065"/>
              </a:spcBef>
              <a:spcAft>
                <a:spcPts val="0"/>
              </a:spcAft>
              <a:buSzPts val="2100"/>
              <a:buChar char="•"/>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356" name="Shape 356"/>
        <p:cNvGrpSpPr/>
        <p:nvPr/>
      </p:nvGrpSpPr>
      <p:grpSpPr>
        <a:xfrm>
          <a:off x="0" y="0"/>
          <a:ext cx="0" cy="0"/>
          <a:chOff x="0" y="0"/>
          <a:chExt cx="0" cy="0"/>
        </a:xfrm>
      </p:grpSpPr>
      <p:sp>
        <p:nvSpPr>
          <p:cNvPr id="357" name="Google Shape;357;p117"/>
          <p:cNvSpPr txBox="1"/>
          <p:nvPr>
            <p:ph type="title"/>
          </p:nvPr>
        </p:nvSpPr>
        <p:spPr>
          <a:xfrm>
            <a:off x="838203" y="365129"/>
            <a:ext cx="10515600" cy="1325596"/>
          </a:xfrm>
          <a:prstGeom prst="rect">
            <a:avLst/>
          </a:prstGeom>
          <a:noFill/>
          <a:ln>
            <a:noFill/>
          </a:ln>
        </p:spPr>
        <p:txBody>
          <a:bodyPr anchorCtr="0" anchor="ctr" bIns="34250" lIns="68550" spcFirstLastPara="1" rIns="68550" wrap="square" tIns="34250">
            <a:normAutofit/>
          </a:bodyPr>
          <a:lstStyle>
            <a:lvl1pPr lvl="0" algn="l">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8" name="Google Shape;358;p117"/>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9" name="Google Shape;359;p117"/>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0" name="Google Shape;360;p117"/>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61" name="Shape 361"/>
        <p:cNvGrpSpPr/>
        <p:nvPr/>
      </p:nvGrpSpPr>
      <p:grpSpPr>
        <a:xfrm>
          <a:off x="0" y="0"/>
          <a:ext cx="0" cy="0"/>
          <a:chOff x="0" y="0"/>
          <a:chExt cx="0" cy="0"/>
        </a:xfrm>
      </p:grpSpPr>
      <p:sp>
        <p:nvSpPr>
          <p:cNvPr id="362" name="Google Shape;362;p118"/>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363" name="Google Shape;363;p118"/>
          <p:cNvSpPr txBox="1"/>
          <p:nvPr>
            <p:ph idx="10" type="dt"/>
          </p:nvPr>
        </p:nvSpPr>
        <p:spPr>
          <a:xfrm>
            <a:off x="388260" y="6675665"/>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4" name="Google Shape;364;p118"/>
          <p:cNvSpPr txBox="1"/>
          <p:nvPr>
            <p:ph idx="11" type="ftr"/>
          </p:nvPr>
        </p:nvSpPr>
        <p:spPr>
          <a:xfrm>
            <a:off x="3588660" y="6675665"/>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5" name="Google Shape;365;p118"/>
          <p:cNvSpPr txBox="1"/>
          <p:nvPr>
            <p:ph idx="12" type="sldNum"/>
          </p:nvPr>
        </p:nvSpPr>
        <p:spPr>
          <a:xfrm>
            <a:off x="8160660" y="6675665"/>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
        <p:nvSpPr>
          <p:cNvPr id="366" name="Google Shape;366;p118"/>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367" name="Google Shape;367;p118"/>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368" name="Google Shape;368;p118"/>
          <p:cNvSpPr txBox="1"/>
          <p:nvPr>
            <p:ph type="title"/>
          </p:nvPr>
        </p:nvSpPr>
        <p:spPr>
          <a:xfrm>
            <a:off x="1471622" y="2630990"/>
            <a:ext cx="7772400" cy="2234802"/>
          </a:xfrm>
          <a:prstGeom prst="rect">
            <a:avLst/>
          </a:prstGeom>
          <a:noFill/>
          <a:ln>
            <a:noFill/>
          </a:ln>
        </p:spPr>
        <p:txBody>
          <a:bodyPr anchorCtr="1" anchor="ctr" bIns="34250" lIns="68550" spcFirstLastPara="1" rIns="68550" wrap="square" tIns="3425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75" name="Shape 375"/>
        <p:cNvGrpSpPr/>
        <p:nvPr/>
      </p:nvGrpSpPr>
      <p:grpSpPr>
        <a:xfrm>
          <a:off x="0" y="0"/>
          <a:ext cx="0" cy="0"/>
          <a:chOff x="0" y="0"/>
          <a:chExt cx="0" cy="0"/>
        </a:xfrm>
      </p:grpSpPr>
      <p:sp>
        <p:nvSpPr>
          <p:cNvPr id="376" name="Google Shape;376;p46"/>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77" name="Google Shape;377;p46"/>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78" name="Google Shape;378;p46"/>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79" name="Google Shape;379;p46"/>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80" name="Google Shape;380;p46"/>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81" name="Google Shape;381;p46"/>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82" name="Google Shape;382;p46"/>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83" name="Google Shape;383;p46"/>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84" name="Google Shape;384;p46"/>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85" name="Google Shape;385;p46"/>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86" name="Google Shape;386;p46"/>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87" name="Google Shape;387;p46"/>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88" name="Google Shape;388;p46"/>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389" name="Shape 389"/>
        <p:cNvGrpSpPr/>
        <p:nvPr/>
      </p:nvGrpSpPr>
      <p:grpSpPr>
        <a:xfrm>
          <a:off x="0" y="0"/>
          <a:ext cx="0" cy="0"/>
          <a:chOff x="0" y="0"/>
          <a:chExt cx="0" cy="0"/>
        </a:xfrm>
      </p:grpSpPr>
      <p:sp>
        <p:nvSpPr>
          <p:cNvPr id="390" name="Google Shape;390;p16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1" name="Google Shape;391;p16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92" name="Google Shape;392;p1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3" name="Google Shape;393;p1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4" name="Google Shape;394;p1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395" name="Shape 395"/>
        <p:cNvGrpSpPr/>
        <p:nvPr/>
      </p:nvGrpSpPr>
      <p:grpSpPr>
        <a:xfrm>
          <a:off x="0" y="0"/>
          <a:ext cx="0" cy="0"/>
          <a:chOff x="0" y="0"/>
          <a:chExt cx="0" cy="0"/>
        </a:xfrm>
      </p:grpSpPr>
      <p:sp>
        <p:nvSpPr>
          <p:cNvPr id="396" name="Google Shape;396;p1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7" name="Google Shape;397;p16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8" name="Google Shape;398;p1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9" name="Google Shape;399;p1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0" name="Google Shape;400;p1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401" name="Shape 401"/>
        <p:cNvGrpSpPr/>
        <p:nvPr/>
      </p:nvGrpSpPr>
      <p:grpSpPr>
        <a:xfrm>
          <a:off x="0" y="0"/>
          <a:ext cx="0" cy="0"/>
          <a:chOff x="0" y="0"/>
          <a:chExt cx="0" cy="0"/>
        </a:xfrm>
      </p:grpSpPr>
      <p:sp>
        <p:nvSpPr>
          <p:cNvPr id="402" name="Google Shape;402;p16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3" name="Google Shape;403;p16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4" name="Google Shape;404;p1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5" name="Google Shape;405;p1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6" name="Google Shape;406;p1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407" name="Shape 407"/>
        <p:cNvGrpSpPr/>
        <p:nvPr/>
      </p:nvGrpSpPr>
      <p:grpSpPr>
        <a:xfrm>
          <a:off x="0" y="0"/>
          <a:ext cx="0" cy="0"/>
          <a:chOff x="0" y="0"/>
          <a:chExt cx="0" cy="0"/>
        </a:xfrm>
      </p:grpSpPr>
      <p:sp>
        <p:nvSpPr>
          <p:cNvPr id="408" name="Google Shape;408;p1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9" name="Google Shape;409;p16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0" name="Google Shape;410;p16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1" name="Google Shape;411;p1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2" name="Google Shape;412;p1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3" name="Google Shape;413;p1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14" name="Shape 414"/>
        <p:cNvGrpSpPr/>
        <p:nvPr/>
      </p:nvGrpSpPr>
      <p:grpSpPr>
        <a:xfrm>
          <a:off x="0" y="0"/>
          <a:ext cx="0" cy="0"/>
          <a:chOff x="0" y="0"/>
          <a:chExt cx="0" cy="0"/>
        </a:xfrm>
      </p:grpSpPr>
      <p:sp>
        <p:nvSpPr>
          <p:cNvPr id="415" name="Google Shape;415;p16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6" name="Google Shape;416;p16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7" name="Google Shape;417;p16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8" name="Google Shape;418;p16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9" name="Google Shape;419;p16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0" name="Google Shape;420;p1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1" name="Google Shape;421;p1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2" name="Google Shape;422;p1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423" name="Shape 423"/>
        <p:cNvGrpSpPr/>
        <p:nvPr/>
      </p:nvGrpSpPr>
      <p:grpSpPr>
        <a:xfrm>
          <a:off x="0" y="0"/>
          <a:ext cx="0" cy="0"/>
          <a:chOff x="0" y="0"/>
          <a:chExt cx="0" cy="0"/>
        </a:xfrm>
      </p:grpSpPr>
      <p:sp>
        <p:nvSpPr>
          <p:cNvPr id="424" name="Google Shape;424;p1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5" name="Google Shape;425;p1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6" name="Google Shape;426;p1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7" name="Google Shape;427;p1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428" name="Shape 428"/>
        <p:cNvGrpSpPr/>
        <p:nvPr/>
      </p:nvGrpSpPr>
      <p:grpSpPr>
        <a:xfrm>
          <a:off x="0" y="0"/>
          <a:ext cx="0" cy="0"/>
          <a:chOff x="0" y="0"/>
          <a:chExt cx="0" cy="0"/>
        </a:xfrm>
      </p:grpSpPr>
      <p:sp>
        <p:nvSpPr>
          <p:cNvPr id="429" name="Google Shape;429;p1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0" name="Google Shape;430;p1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1" name="Google Shape;431;p1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432" name="Shape 432"/>
        <p:cNvGrpSpPr/>
        <p:nvPr/>
      </p:nvGrpSpPr>
      <p:grpSpPr>
        <a:xfrm>
          <a:off x="0" y="0"/>
          <a:ext cx="0" cy="0"/>
          <a:chOff x="0" y="0"/>
          <a:chExt cx="0" cy="0"/>
        </a:xfrm>
      </p:grpSpPr>
      <p:sp>
        <p:nvSpPr>
          <p:cNvPr id="433" name="Google Shape;433;p16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4" name="Google Shape;434;p16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35" name="Google Shape;435;p16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36" name="Google Shape;436;p1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7" name="Google Shape;437;p1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8" name="Google Shape;438;p1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439" name="Shape 439"/>
        <p:cNvGrpSpPr/>
        <p:nvPr/>
      </p:nvGrpSpPr>
      <p:grpSpPr>
        <a:xfrm>
          <a:off x="0" y="0"/>
          <a:ext cx="0" cy="0"/>
          <a:chOff x="0" y="0"/>
          <a:chExt cx="0" cy="0"/>
        </a:xfrm>
      </p:grpSpPr>
      <p:sp>
        <p:nvSpPr>
          <p:cNvPr id="440" name="Google Shape;440;p17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1" name="Google Shape;441;p170"/>
          <p:cNvSpPr/>
          <p:nvPr>
            <p:ph idx="2" type="pic"/>
          </p:nvPr>
        </p:nvSpPr>
        <p:spPr>
          <a:xfrm>
            <a:off x="5183188" y="987425"/>
            <a:ext cx="6172200" cy="4873625"/>
          </a:xfrm>
          <a:prstGeom prst="rect">
            <a:avLst/>
          </a:prstGeom>
          <a:noFill/>
          <a:ln>
            <a:noFill/>
          </a:ln>
        </p:spPr>
      </p:sp>
      <p:sp>
        <p:nvSpPr>
          <p:cNvPr id="442" name="Google Shape;442;p17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43" name="Google Shape;443;p1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4" name="Google Shape;444;p1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5" name="Google Shape;445;p1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446" name="Shape 446"/>
        <p:cNvGrpSpPr/>
        <p:nvPr/>
      </p:nvGrpSpPr>
      <p:grpSpPr>
        <a:xfrm>
          <a:off x="0" y="0"/>
          <a:ext cx="0" cy="0"/>
          <a:chOff x="0" y="0"/>
          <a:chExt cx="0" cy="0"/>
        </a:xfrm>
      </p:grpSpPr>
      <p:sp>
        <p:nvSpPr>
          <p:cNvPr id="447" name="Google Shape;447;p1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8" name="Google Shape;448;p17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9" name="Google Shape;449;p1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0" name="Google Shape;450;p1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1" name="Google Shape;451;p1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452" name="Shape 452"/>
        <p:cNvGrpSpPr/>
        <p:nvPr/>
      </p:nvGrpSpPr>
      <p:grpSpPr>
        <a:xfrm>
          <a:off x="0" y="0"/>
          <a:ext cx="0" cy="0"/>
          <a:chOff x="0" y="0"/>
          <a:chExt cx="0" cy="0"/>
        </a:xfrm>
      </p:grpSpPr>
      <p:sp>
        <p:nvSpPr>
          <p:cNvPr id="453" name="Google Shape;453;p17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4" name="Google Shape;454;p17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5" name="Google Shape;455;p1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6" name="Google Shape;456;p1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7" name="Google Shape;457;p1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458" name="Shape 458"/>
        <p:cNvGrpSpPr/>
        <p:nvPr/>
      </p:nvGrpSpPr>
      <p:grpSpPr>
        <a:xfrm>
          <a:off x="0" y="0"/>
          <a:ext cx="0" cy="0"/>
          <a:chOff x="0" y="0"/>
          <a:chExt cx="0" cy="0"/>
        </a:xfrm>
      </p:grpSpPr>
      <p:grpSp>
        <p:nvGrpSpPr>
          <p:cNvPr id="459" name="Google Shape;459;p173"/>
          <p:cNvGrpSpPr/>
          <p:nvPr/>
        </p:nvGrpSpPr>
        <p:grpSpPr>
          <a:xfrm>
            <a:off x="-1" y="-38042"/>
            <a:ext cx="12192000" cy="6858001"/>
            <a:chOff x="0" y="0"/>
            <a:chExt cx="13716000" cy="10287000"/>
          </a:xfrm>
        </p:grpSpPr>
        <p:sp>
          <p:nvSpPr>
            <p:cNvPr id="460" name="Google Shape;460;p17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61" name="Google Shape;461;p17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62" name="Google Shape;462;p17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63" name="Google Shape;463;p173"/>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464" name="Google Shape;464;p17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5" name="Google Shape;465;p173"/>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466" name="Shape 46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467" name="Shape 467"/>
        <p:cNvGrpSpPr/>
        <p:nvPr/>
      </p:nvGrpSpPr>
      <p:grpSpPr>
        <a:xfrm>
          <a:off x="0" y="0"/>
          <a:ext cx="0" cy="0"/>
          <a:chOff x="0" y="0"/>
          <a:chExt cx="0" cy="0"/>
        </a:xfrm>
      </p:grpSpPr>
      <p:sp>
        <p:nvSpPr>
          <p:cNvPr id="468" name="Google Shape;468;p175"/>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469" name="Google Shape;469;p1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470" name="Google Shape;470;p1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471" name="Google Shape;471;p1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472" name="Google Shape;472;p175"/>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473" name="Google Shape;473;p175"/>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474" name="Google Shape;474;p175"/>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5" name="Google Shape;475;p175"/>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476" name="Google Shape;476;p17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477" name="Shape 477"/>
        <p:cNvGrpSpPr/>
        <p:nvPr/>
      </p:nvGrpSpPr>
      <p:grpSpPr>
        <a:xfrm>
          <a:off x="0" y="0"/>
          <a:ext cx="0" cy="0"/>
          <a:chOff x="0" y="0"/>
          <a:chExt cx="0" cy="0"/>
        </a:xfrm>
      </p:grpSpPr>
      <p:grpSp>
        <p:nvGrpSpPr>
          <p:cNvPr id="478" name="Google Shape;478;p176"/>
          <p:cNvGrpSpPr/>
          <p:nvPr/>
        </p:nvGrpSpPr>
        <p:grpSpPr>
          <a:xfrm>
            <a:off x="-1" y="-38042"/>
            <a:ext cx="12192000" cy="6858001"/>
            <a:chOff x="0" y="0"/>
            <a:chExt cx="13716000" cy="10287000"/>
          </a:xfrm>
        </p:grpSpPr>
        <p:sp>
          <p:nvSpPr>
            <p:cNvPr id="479" name="Google Shape;479;p17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80" name="Google Shape;480;p17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81" name="Google Shape;481;p17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82" name="Google Shape;482;p176"/>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483" name="Google Shape;483;p17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4" name="Google Shape;484;p176"/>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485" name="Shape 485"/>
        <p:cNvGrpSpPr/>
        <p:nvPr/>
      </p:nvGrpSpPr>
      <p:grpSpPr>
        <a:xfrm>
          <a:off x="0" y="0"/>
          <a:ext cx="0" cy="0"/>
          <a:chOff x="0" y="0"/>
          <a:chExt cx="0" cy="0"/>
        </a:xfrm>
      </p:grpSpPr>
      <p:grpSp>
        <p:nvGrpSpPr>
          <p:cNvPr id="486" name="Google Shape;486;p177"/>
          <p:cNvGrpSpPr/>
          <p:nvPr/>
        </p:nvGrpSpPr>
        <p:grpSpPr>
          <a:xfrm>
            <a:off x="-1" y="-38042"/>
            <a:ext cx="12192000" cy="6858001"/>
            <a:chOff x="0" y="0"/>
            <a:chExt cx="13716000" cy="10287000"/>
          </a:xfrm>
        </p:grpSpPr>
        <p:sp>
          <p:nvSpPr>
            <p:cNvPr id="487" name="Google Shape;487;p17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88" name="Google Shape;488;p17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89" name="Google Shape;489;p17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90" name="Google Shape;490;p177"/>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491" name="Google Shape;491;p17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2" name="Google Shape;492;p177"/>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493" name="Shape 49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94" name="Shape 494"/>
        <p:cNvGrpSpPr/>
        <p:nvPr/>
      </p:nvGrpSpPr>
      <p:grpSpPr>
        <a:xfrm>
          <a:off x="0" y="0"/>
          <a:ext cx="0" cy="0"/>
          <a:chOff x="0" y="0"/>
          <a:chExt cx="0" cy="0"/>
        </a:xfrm>
      </p:grpSpPr>
      <p:sp>
        <p:nvSpPr>
          <p:cNvPr id="495" name="Google Shape;495;p179"/>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496" name="Google Shape;496;p179"/>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7" name="Google Shape;497;p179"/>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8" name="Google Shape;498;p179"/>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499" name="Google Shape;499;p179"/>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500" name="Google Shape;500;p179"/>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501" name="Google Shape;501;p179"/>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502" name="Shape 502"/>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503" name="Shape 503"/>
        <p:cNvGrpSpPr/>
        <p:nvPr/>
      </p:nvGrpSpPr>
      <p:grpSpPr>
        <a:xfrm>
          <a:off x="0" y="0"/>
          <a:ext cx="0" cy="0"/>
          <a:chOff x="0" y="0"/>
          <a:chExt cx="0" cy="0"/>
        </a:xfrm>
      </p:grpSpPr>
      <p:sp>
        <p:nvSpPr>
          <p:cNvPr id="504" name="Google Shape;504;p181"/>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5" name="Google Shape;505;p181"/>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506" name="Google Shape;506;p181"/>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507" name="Google Shape;507;p181"/>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8" name="Google Shape;508;p181"/>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509" name="Google Shape;509;p181"/>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510" name="Google Shape;510;p181"/>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1" name="Google Shape;511;p181"/>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2" name="Google Shape;512;p181"/>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3" name="Google Shape;513;p181"/>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4" name="Google Shape;514;p181"/>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5" name="Google Shape;515;p181"/>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6" name="Google Shape;516;p18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18" name="Shape 518"/>
        <p:cNvGrpSpPr/>
        <p:nvPr/>
      </p:nvGrpSpPr>
      <p:grpSpPr>
        <a:xfrm>
          <a:off x="0" y="0"/>
          <a:ext cx="0" cy="0"/>
          <a:chOff x="0" y="0"/>
          <a:chExt cx="0" cy="0"/>
        </a:xfrm>
      </p:grpSpPr>
      <p:sp>
        <p:nvSpPr>
          <p:cNvPr id="519" name="Google Shape;519;p4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20" name="Google Shape;520;p4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21" name="Google Shape;521;p4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522" name="Shape 522"/>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523" name="Shape 523"/>
        <p:cNvGrpSpPr/>
        <p:nvPr/>
      </p:nvGrpSpPr>
      <p:grpSpPr>
        <a:xfrm>
          <a:off x="0" y="0"/>
          <a:ext cx="0" cy="0"/>
          <a:chOff x="0" y="0"/>
          <a:chExt cx="0" cy="0"/>
        </a:xfrm>
      </p:grpSpPr>
      <p:pic>
        <p:nvPicPr>
          <p:cNvPr descr="Image générée" id="524" name="Google Shape;524;p12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525" name="Google Shape;525;p12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526" name="Shape 526"/>
        <p:cNvGrpSpPr/>
        <p:nvPr/>
      </p:nvGrpSpPr>
      <p:grpSpPr>
        <a:xfrm>
          <a:off x="0" y="0"/>
          <a:ext cx="0" cy="0"/>
          <a:chOff x="0" y="0"/>
          <a:chExt cx="0" cy="0"/>
        </a:xfrm>
      </p:grpSpPr>
      <p:sp>
        <p:nvSpPr>
          <p:cNvPr id="527" name="Google Shape;527;p121"/>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8" name="Google Shape;528;p121"/>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529" name="Google Shape;529;p121"/>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530" name="Google Shape;530;p121"/>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31" name="Google Shape;531;p121"/>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532" name="Google Shape;532;p121"/>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533" name="Google Shape;533;p121"/>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34" name="Google Shape;534;p121"/>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35" name="Google Shape;535;p121"/>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36" name="Google Shape;536;p121"/>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37" name="Google Shape;537;p121"/>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38" name="Google Shape;538;p121"/>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39" name="Google Shape;539;p12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540" name="Shape 540"/>
        <p:cNvGrpSpPr/>
        <p:nvPr/>
      </p:nvGrpSpPr>
      <p:grpSpPr>
        <a:xfrm>
          <a:off x="0" y="0"/>
          <a:ext cx="0" cy="0"/>
          <a:chOff x="0" y="0"/>
          <a:chExt cx="0" cy="0"/>
        </a:xfrm>
      </p:grpSpPr>
      <p:pic>
        <p:nvPicPr>
          <p:cNvPr descr="Image générée" id="541" name="Google Shape;541;p122"/>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542" name="Shape 542"/>
        <p:cNvGrpSpPr/>
        <p:nvPr/>
      </p:nvGrpSpPr>
      <p:grpSpPr>
        <a:xfrm>
          <a:off x="0" y="0"/>
          <a:ext cx="0" cy="0"/>
          <a:chOff x="0" y="0"/>
          <a:chExt cx="0" cy="0"/>
        </a:xfrm>
      </p:grpSpPr>
      <p:sp>
        <p:nvSpPr>
          <p:cNvPr id="543" name="Google Shape;543;p12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44" name="Google Shape;544;p12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45" name="Google Shape;545;p12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546" name="Google Shape;546;p12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547" name="Google Shape;547;p123"/>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548" name="Google Shape;548;p12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49" name="Google Shape;549;p12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550" name="Google Shape;550;p12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551" name="Shape 551"/>
        <p:cNvGrpSpPr/>
        <p:nvPr/>
      </p:nvGrpSpPr>
      <p:grpSpPr>
        <a:xfrm>
          <a:off x="0" y="0"/>
          <a:ext cx="0" cy="0"/>
          <a:chOff x="0" y="0"/>
          <a:chExt cx="0" cy="0"/>
        </a:xfrm>
      </p:grpSpPr>
      <p:sp>
        <p:nvSpPr>
          <p:cNvPr id="552" name="Google Shape;552;p12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53" name="Google Shape;553;p12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54" name="Google Shape;554;p12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555" name="Google Shape;555;p12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556" name="Google Shape;556;p124"/>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557" name="Google Shape;557;p12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58" name="Google Shape;558;p12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559" name="Google Shape;559;p12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560" name="Shape 560"/>
        <p:cNvGrpSpPr/>
        <p:nvPr/>
      </p:nvGrpSpPr>
      <p:grpSpPr>
        <a:xfrm>
          <a:off x="0" y="0"/>
          <a:ext cx="0" cy="0"/>
          <a:chOff x="0" y="0"/>
          <a:chExt cx="0" cy="0"/>
        </a:xfrm>
      </p:grpSpPr>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561" name="Shape 561"/>
        <p:cNvGrpSpPr/>
        <p:nvPr/>
      </p:nvGrpSpPr>
      <p:grpSpPr>
        <a:xfrm>
          <a:off x="0" y="0"/>
          <a:ext cx="0" cy="0"/>
          <a:chOff x="0" y="0"/>
          <a:chExt cx="0" cy="0"/>
        </a:xfrm>
      </p:grpSpPr>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562" name="Shape 562"/>
        <p:cNvGrpSpPr/>
        <p:nvPr/>
      </p:nvGrpSpPr>
      <p:grpSpPr>
        <a:xfrm>
          <a:off x="0" y="0"/>
          <a:ext cx="0" cy="0"/>
          <a:chOff x="0" y="0"/>
          <a:chExt cx="0" cy="0"/>
        </a:xfrm>
      </p:grpSpPr>
      <p:sp>
        <p:nvSpPr>
          <p:cNvPr id="563" name="Google Shape;563;p127"/>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564" name="Google Shape;564;p127"/>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565" name="Google Shape;565;p127"/>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566" name="Google Shape;566;p127"/>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567" name="Google Shape;567;p127"/>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568" name="Shape 568"/>
        <p:cNvGrpSpPr/>
        <p:nvPr/>
      </p:nvGrpSpPr>
      <p:grpSpPr>
        <a:xfrm>
          <a:off x="0" y="0"/>
          <a:ext cx="0" cy="0"/>
          <a:chOff x="0" y="0"/>
          <a:chExt cx="0" cy="0"/>
        </a:xfrm>
      </p:grpSpPr>
      <p:sp>
        <p:nvSpPr>
          <p:cNvPr id="569" name="Google Shape;569;p128"/>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570" name="Google Shape;570;p128"/>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571" name="Google Shape;571;p128"/>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572" name="Google Shape;572;p128"/>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573" name="Google Shape;573;p128"/>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574" name="Shape 574"/>
        <p:cNvGrpSpPr/>
        <p:nvPr/>
      </p:nvGrpSpPr>
      <p:grpSpPr>
        <a:xfrm>
          <a:off x="0" y="0"/>
          <a:ext cx="0" cy="0"/>
          <a:chOff x="0" y="0"/>
          <a:chExt cx="0" cy="0"/>
        </a:xfrm>
      </p:grpSpPr>
      <p:sp>
        <p:nvSpPr>
          <p:cNvPr id="575" name="Google Shape;575;p129"/>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76" name="Google Shape;576;p12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77" name="Google Shape;577;p12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78" name="Google Shape;578;p12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579" name="Shape 579"/>
        <p:cNvGrpSpPr/>
        <p:nvPr/>
      </p:nvGrpSpPr>
      <p:grpSpPr>
        <a:xfrm>
          <a:off x="0" y="0"/>
          <a:ext cx="0" cy="0"/>
          <a:chOff x="0" y="0"/>
          <a:chExt cx="0" cy="0"/>
        </a:xfrm>
      </p:grpSpPr>
      <p:sp>
        <p:nvSpPr>
          <p:cNvPr id="580" name="Google Shape;580;p13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81" name="Google Shape;581;p13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82" name="Google Shape;582;p13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583" name="Google Shape;583;p130"/>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584" name="Google Shape;584;p130"/>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585" name="Google Shape;585;p130"/>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86" name="Google Shape;586;p130"/>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587" name="Google Shape;587;p130"/>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588" name="Shape 588"/>
        <p:cNvGrpSpPr/>
        <p:nvPr/>
      </p:nvGrpSpPr>
      <p:grpSpPr>
        <a:xfrm>
          <a:off x="0" y="0"/>
          <a:ext cx="0" cy="0"/>
          <a:chOff x="0" y="0"/>
          <a:chExt cx="0" cy="0"/>
        </a:xfrm>
      </p:grpSpPr>
      <p:sp>
        <p:nvSpPr>
          <p:cNvPr id="589" name="Google Shape;589;p131"/>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90" name="Google Shape;590;p131"/>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91" name="Google Shape;591;p131"/>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92" name="Google Shape;592;p131"/>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593" name="Google Shape;593;p131"/>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94" name="Google Shape;594;p131"/>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95" name="Google Shape;595;p131"/>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96" name="Google Shape;596;p131"/>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597" name="Google Shape;597;p131"/>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598" name="Shape 598"/>
        <p:cNvGrpSpPr/>
        <p:nvPr/>
      </p:nvGrpSpPr>
      <p:grpSpPr>
        <a:xfrm>
          <a:off x="0" y="0"/>
          <a:ext cx="0" cy="0"/>
          <a:chOff x="0" y="0"/>
          <a:chExt cx="0" cy="0"/>
        </a:xfrm>
      </p:grpSpPr>
      <p:grpSp>
        <p:nvGrpSpPr>
          <p:cNvPr id="599" name="Google Shape;599;p132"/>
          <p:cNvGrpSpPr/>
          <p:nvPr/>
        </p:nvGrpSpPr>
        <p:grpSpPr>
          <a:xfrm>
            <a:off x="-1" y="-38041"/>
            <a:ext cx="12192000" cy="6858001"/>
            <a:chOff x="0" y="0"/>
            <a:chExt cx="13716000" cy="10287000"/>
          </a:xfrm>
        </p:grpSpPr>
        <p:sp>
          <p:nvSpPr>
            <p:cNvPr id="600" name="Google Shape;600;p13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601" name="Google Shape;601;p13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602" name="Google Shape;602;p13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603" name="Google Shape;603;p132"/>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604" name="Google Shape;604;p132"/>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05" name="Google Shape;605;p132"/>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606" name="Shape 60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607" name="Shape 607"/>
        <p:cNvGrpSpPr/>
        <p:nvPr/>
      </p:nvGrpSpPr>
      <p:grpSpPr>
        <a:xfrm>
          <a:off x="0" y="0"/>
          <a:ext cx="0" cy="0"/>
          <a:chOff x="0" y="0"/>
          <a:chExt cx="0" cy="0"/>
        </a:xfrm>
      </p:grpSpPr>
      <p:sp>
        <p:nvSpPr>
          <p:cNvPr id="608" name="Google Shape;608;p13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609" name="Shape 609"/>
        <p:cNvGrpSpPr/>
        <p:nvPr/>
      </p:nvGrpSpPr>
      <p:grpSpPr>
        <a:xfrm>
          <a:off x="0" y="0"/>
          <a:ext cx="0" cy="0"/>
          <a:chOff x="0" y="0"/>
          <a:chExt cx="0" cy="0"/>
        </a:xfrm>
      </p:grpSpPr>
      <p:sp>
        <p:nvSpPr>
          <p:cNvPr id="610" name="Google Shape;610;p13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11" name="Google Shape;611;p135"/>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612" name="Google Shape;612;p135"/>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613" name="Google Shape;613;p135"/>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14" name="Google Shape;614;p135"/>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615" name="Shape 615"/>
        <p:cNvGrpSpPr/>
        <p:nvPr/>
      </p:nvGrpSpPr>
      <p:grpSpPr>
        <a:xfrm>
          <a:off x="0" y="0"/>
          <a:ext cx="0" cy="0"/>
          <a:chOff x="0" y="0"/>
          <a:chExt cx="0" cy="0"/>
        </a:xfrm>
      </p:grpSpPr>
      <p:sp>
        <p:nvSpPr>
          <p:cNvPr id="616" name="Google Shape;616;p13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17" name="Google Shape;617;p136"/>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618" name="Google Shape;618;p136"/>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619" name="Google Shape;619;p136"/>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20" name="Google Shape;620;p136"/>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621" name="Shape 621"/>
        <p:cNvGrpSpPr/>
        <p:nvPr/>
      </p:nvGrpSpPr>
      <p:grpSpPr>
        <a:xfrm>
          <a:off x="0" y="0"/>
          <a:ext cx="0" cy="0"/>
          <a:chOff x="0" y="0"/>
          <a:chExt cx="0" cy="0"/>
        </a:xfrm>
      </p:grpSpPr>
      <p:sp>
        <p:nvSpPr>
          <p:cNvPr id="622" name="Google Shape;622;p13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23" name="Google Shape;623;p137"/>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24" name="Google Shape;624;p137"/>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25" name="Google Shape;625;p137"/>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626" name="Shape 626"/>
        <p:cNvGrpSpPr/>
        <p:nvPr/>
      </p:nvGrpSpPr>
      <p:grpSpPr>
        <a:xfrm>
          <a:off x="0" y="0"/>
          <a:ext cx="0" cy="0"/>
          <a:chOff x="0" y="0"/>
          <a:chExt cx="0" cy="0"/>
        </a:xfrm>
      </p:grpSpPr>
      <p:sp>
        <p:nvSpPr>
          <p:cNvPr id="627" name="Google Shape;627;p138"/>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628" name="Shape 628"/>
        <p:cNvGrpSpPr/>
        <p:nvPr/>
      </p:nvGrpSpPr>
      <p:grpSpPr>
        <a:xfrm>
          <a:off x="0" y="0"/>
          <a:ext cx="0" cy="0"/>
          <a:chOff x="0" y="0"/>
          <a:chExt cx="0" cy="0"/>
        </a:xfrm>
      </p:grpSpPr>
      <p:pic>
        <p:nvPicPr>
          <p:cNvPr descr="Image générée" id="629" name="Google Shape;629;p13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630" name="Google Shape;630;p13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631" name="Shape 631"/>
        <p:cNvGrpSpPr/>
        <p:nvPr/>
      </p:nvGrpSpPr>
      <p:grpSpPr>
        <a:xfrm>
          <a:off x="0" y="0"/>
          <a:ext cx="0" cy="0"/>
          <a:chOff x="0" y="0"/>
          <a:chExt cx="0" cy="0"/>
        </a:xfrm>
      </p:grpSpPr>
      <p:pic>
        <p:nvPicPr>
          <p:cNvPr descr="Image générée" id="632" name="Google Shape;632;p14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633" name="Google Shape;633;p14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634" name="Shape 634"/>
        <p:cNvGrpSpPr/>
        <p:nvPr/>
      </p:nvGrpSpPr>
      <p:grpSpPr>
        <a:xfrm>
          <a:off x="0" y="0"/>
          <a:ext cx="0" cy="0"/>
          <a:chOff x="0" y="0"/>
          <a:chExt cx="0" cy="0"/>
        </a:xfrm>
      </p:grpSpPr>
      <p:pic>
        <p:nvPicPr>
          <p:cNvPr descr="Image générée" id="635" name="Google Shape;635;p14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636" name="Google Shape;636;p14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637" name="Shape 637"/>
        <p:cNvGrpSpPr/>
        <p:nvPr/>
      </p:nvGrpSpPr>
      <p:grpSpPr>
        <a:xfrm>
          <a:off x="0" y="0"/>
          <a:ext cx="0" cy="0"/>
          <a:chOff x="0" y="0"/>
          <a:chExt cx="0" cy="0"/>
        </a:xfrm>
      </p:grpSpPr>
      <p:pic>
        <p:nvPicPr>
          <p:cNvPr descr="Image générée" id="638" name="Google Shape;638;p14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639" name="Google Shape;639;p14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640" name="Shape 640"/>
        <p:cNvGrpSpPr/>
        <p:nvPr/>
      </p:nvGrpSpPr>
      <p:grpSpPr>
        <a:xfrm>
          <a:off x="0" y="0"/>
          <a:ext cx="0" cy="0"/>
          <a:chOff x="0" y="0"/>
          <a:chExt cx="0" cy="0"/>
        </a:xfrm>
      </p:grpSpPr>
      <p:pic>
        <p:nvPicPr>
          <p:cNvPr descr="Image générée" id="641" name="Google Shape;641;p14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642" name="Google Shape;642;p14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643" name="Shape 643"/>
        <p:cNvGrpSpPr/>
        <p:nvPr/>
      </p:nvGrpSpPr>
      <p:grpSpPr>
        <a:xfrm>
          <a:off x="0" y="0"/>
          <a:ext cx="0" cy="0"/>
          <a:chOff x="0" y="0"/>
          <a:chExt cx="0" cy="0"/>
        </a:xfrm>
      </p:grpSpPr>
      <p:sp>
        <p:nvSpPr>
          <p:cNvPr id="644" name="Google Shape;644;p144"/>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645" name="Google Shape;645;p144"/>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646" name="Google Shape;646;p144"/>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653" name="Shape 65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654" name="Shape 654"/>
        <p:cNvGrpSpPr/>
        <p:nvPr/>
      </p:nvGrpSpPr>
      <p:grpSpPr>
        <a:xfrm>
          <a:off x="0" y="0"/>
          <a:ext cx="0" cy="0"/>
          <a:chOff x="0" y="0"/>
          <a:chExt cx="0" cy="0"/>
        </a:xfrm>
      </p:grpSpPr>
      <p:sp>
        <p:nvSpPr>
          <p:cNvPr id="655" name="Google Shape;655;p18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6" name="Google Shape;656;p18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57" name="Google Shape;657;p1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8" name="Google Shape;658;p1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9" name="Google Shape;659;p1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660" name="Shape 660"/>
        <p:cNvGrpSpPr/>
        <p:nvPr/>
      </p:nvGrpSpPr>
      <p:grpSpPr>
        <a:xfrm>
          <a:off x="0" y="0"/>
          <a:ext cx="0" cy="0"/>
          <a:chOff x="0" y="0"/>
          <a:chExt cx="0" cy="0"/>
        </a:xfrm>
      </p:grpSpPr>
      <p:sp>
        <p:nvSpPr>
          <p:cNvPr id="661" name="Google Shape;661;p1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2" name="Google Shape;662;p18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3" name="Google Shape;663;p1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4" name="Google Shape;664;p1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5" name="Google Shape;665;p1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666" name="Shape 666"/>
        <p:cNvGrpSpPr/>
        <p:nvPr/>
      </p:nvGrpSpPr>
      <p:grpSpPr>
        <a:xfrm>
          <a:off x="0" y="0"/>
          <a:ext cx="0" cy="0"/>
          <a:chOff x="0" y="0"/>
          <a:chExt cx="0" cy="0"/>
        </a:xfrm>
      </p:grpSpPr>
      <p:sp>
        <p:nvSpPr>
          <p:cNvPr id="667" name="Google Shape;667;p18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8" name="Google Shape;668;p18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69" name="Google Shape;669;p1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0" name="Google Shape;670;p1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1" name="Google Shape;671;p1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672" name="Shape 672"/>
        <p:cNvGrpSpPr/>
        <p:nvPr/>
      </p:nvGrpSpPr>
      <p:grpSpPr>
        <a:xfrm>
          <a:off x="0" y="0"/>
          <a:ext cx="0" cy="0"/>
          <a:chOff x="0" y="0"/>
          <a:chExt cx="0" cy="0"/>
        </a:xfrm>
      </p:grpSpPr>
      <p:sp>
        <p:nvSpPr>
          <p:cNvPr id="673" name="Google Shape;673;p18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4" name="Google Shape;674;p18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5" name="Google Shape;675;p18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6" name="Google Shape;676;p1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7" name="Google Shape;677;p1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8" name="Google Shape;678;p1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679" name="Shape 679"/>
        <p:cNvGrpSpPr/>
        <p:nvPr/>
      </p:nvGrpSpPr>
      <p:grpSpPr>
        <a:xfrm>
          <a:off x="0" y="0"/>
          <a:ext cx="0" cy="0"/>
          <a:chOff x="0" y="0"/>
          <a:chExt cx="0" cy="0"/>
        </a:xfrm>
      </p:grpSpPr>
      <p:sp>
        <p:nvSpPr>
          <p:cNvPr id="680" name="Google Shape;680;p18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1" name="Google Shape;681;p18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82" name="Google Shape;682;p18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3" name="Google Shape;683;p18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84" name="Google Shape;684;p18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5" name="Google Shape;685;p1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6" name="Google Shape;686;p1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7" name="Google Shape;687;p1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688" name="Shape 688"/>
        <p:cNvGrpSpPr/>
        <p:nvPr/>
      </p:nvGrpSpPr>
      <p:grpSpPr>
        <a:xfrm>
          <a:off x="0" y="0"/>
          <a:ext cx="0" cy="0"/>
          <a:chOff x="0" y="0"/>
          <a:chExt cx="0" cy="0"/>
        </a:xfrm>
      </p:grpSpPr>
      <p:sp>
        <p:nvSpPr>
          <p:cNvPr id="689" name="Google Shape;689;p18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0" name="Google Shape;690;p1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1" name="Google Shape;691;p1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2" name="Google Shape;692;p1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693" name="Shape 693"/>
        <p:cNvGrpSpPr/>
        <p:nvPr/>
      </p:nvGrpSpPr>
      <p:grpSpPr>
        <a:xfrm>
          <a:off x="0" y="0"/>
          <a:ext cx="0" cy="0"/>
          <a:chOff x="0" y="0"/>
          <a:chExt cx="0" cy="0"/>
        </a:xfrm>
      </p:grpSpPr>
      <p:sp>
        <p:nvSpPr>
          <p:cNvPr id="694" name="Google Shape;694;p1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5" name="Google Shape;695;p1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6" name="Google Shape;696;p1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97" name="Shape 697"/>
        <p:cNvGrpSpPr/>
        <p:nvPr/>
      </p:nvGrpSpPr>
      <p:grpSpPr>
        <a:xfrm>
          <a:off x="0" y="0"/>
          <a:ext cx="0" cy="0"/>
          <a:chOff x="0" y="0"/>
          <a:chExt cx="0" cy="0"/>
        </a:xfrm>
      </p:grpSpPr>
      <p:sp>
        <p:nvSpPr>
          <p:cNvPr id="698" name="Google Shape;698;p18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9" name="Google Shape;699;p18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00" name="Google Shape;700;p18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1" name="Google Shape;701;p1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2" name="Google Shape;702;p1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3" name="Google Shape;703;p1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704" name="Shape 704"/>
        <p:cNvGrpSpPr/>
        <p:nvPr/>
      </p:nvGrpSpPr>
      <p:grpSpPr>
        <a:xfrm>
          <a:off x="0" y="0"/>
          <a:ext cx="0" cy="0"/>
          <a:chOff x="0" y="0"/>
          <a:chExt cx="0" cy="0"/>
        </a:xfrm>
      </p:grpSpPr>
      <p:sp>
        <p:nvSpPr>
          <p:cNvPr id="705" name="Google Shape;705;p19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6" name="Google Shape;706;p190"/>
          <p:cNvSpPr/>
          <p:nvPr>
            <p:ph idx="2" type="pic"/>
          </p:nvPr>
        </p:nvSpPr>
        <p:spPr>
          <a:xfrm>
            <a:off x="5183188" y="987425"/>
            <a:ext cx="6172200" cy="4873625"/>
          </a:xfrm>
          <a:prstGeom prst="rect">
            <a:avLst/>
          </a:prstGeom>
          <a:noFill/>
          <a:ln>
            <a:noFill/>
          </a:ln>
        </p:spPr>
      </p:sp>
      <p:sp>
        <p:nvSpPr>
          <p:cNvPr id="707" name="Google Shape;707;p19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8" name="Google Shape;708;p1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9" name="Google Shape;709;p1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0" name="Google Shape;710;p1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11" name="Shape 711"/>
        <p:cNvGrpSpPr/>
        <p:nvPr/>
      </p:nvGrpSpPr>
      <p:grpSpPr>
        <a:xfrm>
          <a:off x="0" y="0"/>
          <a:ext cx="0" cy="0"/>
          <a:chOff x="0" y="0"/>
          <a:chExt cx="0" cy="0"/>
        </a:xfrm>
      </p:grpSpPr>
      <p:sp>
        <p:nvSpPr>
          <p:cNvPr id="712" name="Google Shape;712;p19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3" name="Google Shape;713;p19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4" name="Google Shape;714;p1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5" name="Google Shape;715;p1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6" name="Google Shape;716;p1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717" name="Shape 717"/>
        <p:cNvGrpSpPr/>
        <p:nvPr/>
      </p:nvGrpSpPr>
      <p:grpSpPr>
        <a:xfrm>
          <a:off x="0" y="0"/>
          <a:ext cx="0" cy="0"/>
          <a:chOff x="0" y="0"/>
          <a:chExt cx="0" cy="0"/>
        </a:xfrm>
      </p:grpSpPr>
      <p:sp>
        <p:nvSpPr>
          <p:cNvPr id="718" name="Google Shape;718;p19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9" name="Google Shape;719;p19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0" name="Google Shape;720;p1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1" name="Google Shape;721;p1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2" name="Google Shape;722;p1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723" name="Shape 723"/>
        <p:cNvGrpSpPr/>
        <p:nvPr/>
      </p:nvGrpSpPr>
      <p:grpSpPr>
        <a:xfrm>
          <a:off x="0" y="0"/>
          <a:ext cx="0" cy="0"/>
          <a:chOff x="0" y="0"/>
          <a:chExt cx="0" cy="0"/>
        </a:xfrm>
      </p:grpSpPr>
      <p:grpSp>
        <p:nvGrpSpPr>
          <p:cNvPr id="724" name="Google Shape;724;p193"/>
          <p:cNvGrpSpPr/>
          <p:nvPr/>
        </p:nvGrpSpPr>
        <p:grpSpPr>
          <a:xfrm>
            <a:off x="-1" y="-38042"/>
            <a:ext cx="12192000" cy="6858001"/>
            <a:chOff x="0" y="0"/>
            <a:chExt cx="13716000" cy="10287000"/>
          </a:xfrm>
        </p:grpSpPr>
        <p:sp>
          <p:nvSpPr>
            <p:cNvPr id="725" name="Google Shape;725;p19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26" name="Google Shape;726;p19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27" name="Google Shape;727;p19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728" name="Google Shape;728;p193"/>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729" name="Google Shape;729;p19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0" name="Google Shape;730;p193"/>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731" name="Shape 731"/>
        <p:cNvGrpSpPr/>
        <p:nvPr/>
      </p:nvGrpSpPr>
      <p:grpSpPr>
        <a:xfrm>
          <a:off x="0" y="0"/>
          <a:ext cx="0" cy="0"/>
          <a:chOff x="0" y="0"/>
          <a:chExt cx="0" cy="0"/>
        </a:xfrm>
      </p:grpSpPr>
      <p:sp>
        <p:nvSpPr>
          <p:cNvPr id="732" name="Google Shape;732;p194"/>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733" name="Google Shape;733;p1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734" name="Google Shape;734;p1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735" name="Google Shape;735;p1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736" name="Google Shape;736;p194"/>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737" name="Google Shape;737;p194"/>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738" name="Google Shape;738;p194"/>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9" name="Google Shape;739;p194"/>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740" name="Google Shape;740;p194"/>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741" name="Shape 741"/>
        <p:cNvGrpSpPr/>
        <p:nvPr/>
      </p:nvGrpSpPr>
      <p:grpSpPr>
        <a:xfrm>
          <a:off x="0" y="0"/>
          <a:ext cx="0" cy="0"/>
          <a:chOff x="0" y="0"/>
          <a:chExt cx="0" cy="0"/>
        </a:xfrm>
      </p:grpSpPr>
      <p:grpSp>
        <p:nvGrpSpPr>
          <p:cNvPr id="742" name="Google Shape;742;p195"/>
          <p:cNvGrpSpPr/>
          <p:nvPr/>
        </p:nvGrpSpPr>
        <p:grpSpPr>
          <a:xfrm>
            <a:off x="-1" y="-38042"/>
            <a:ext cx="12192000" cy="6858001"/>
            <a:chOff x="0" y="0"/>
            <a:chExt cx="13716000" cy="10287000"/>
          </a:xfrm>
        </p:grpSpPr>
        <p:sp>
          <p:nvSpPr>
            <p:cNvPr id="743" name="Google Shape;743;p19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44" name="Google Shape;744;p19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45" name="Google Shape;745;p19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746" name="Google Shape;746;p195"/>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747" name="Google Shape;747;p19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8" name="Google Shape;748;p195"/>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749" name="Shape 749"/>
        <p:cNvGrpSpPr/>
        <p:nvPr/>
      </p:nvGrpSpPr>
      <p:grpSpPr>
        <a:xfrm>
          <a:off x="0" y="0"/>
          <a:ext cx="0" cy="0"/>
          <a:chOff x="0" y="0"/>
          <a:chExt cx="0" cy="0"/>
        </a:xfrm>
      </p:grpSpPr>
      <p:grpSp>
        <p:nvGrpSpPr>
          <p:cNvPr id="750" name="Google Shape;750;p196"/>
          <p:cNvGrpSpPr/>
          <p:nvPr/>
        </p:nvGrpSpPr>
        <p:grpSpPr>
          <a:xfrm>
            <a:off x="-1" y="-38042"/>
            <a:ext cx="12192000" cy="6858001"/>
            <a:chOff x="0" y="0"/>
            <a:chExt cx="13716000" cy="10287000"/>
          </a:xfrm>
        </p:grpSpPr>
        <p:sp>
          <p:nvSpPr>
            <p:cNvPr id="751" name="Google Shape;751;p19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52" name="Google Shape;752;p19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53" name="Google Shape;753;p19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754" name="Google Shape;754;p196"/>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755" name="Google Shape;755;p19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6" name="Google Shape;756;p196"/>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757" name="Shape 757"/>
        <p:cNvGrpSpPr/>
        <p:nvPr/>
      </p:nvGrpSpPr>
      <p:grpSpPr>
        <a:xfrm>
          <a:off x="0" y="0"/>
          <a:ext cx="0" cy="0"/>
          <a:chOff x="0" y="0"/>
          <a:chExt cx="0" cy="0"/>
        </a:xfrm>
      </p:grpSpPr>
      <p:sp>
        <p:nvSpPr>
          <p:cNvPr id="758" name="Google Shape;758;p19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759" name="Google Shape;759;p197"/>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760" name="Google Shape;760;p197"/>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1" name="Google Shape;761;p197"/>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762" name="Shape 76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763" name="Shape 763"/>
        <p:cNvGrpSpPr/>
        <p:nvPr/>
      </p:nvGrpSpPr>
      <p:grpSpPr>
        <a:xfrm>
          <a:off x="0" y="0"/>
          <a:ext cx="0" cy="0"/>
          <a:chOff x="0" y="0"/>
          <a:chExt cx="0" cy="0"/>
        </a:xfrm>
      </p:grpSpPr>
      <p:sp>
        <p:nvSpPr>
          <p:cNvPr id="764" name="Google Shape;764;p199"/>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5" name="Google Shape;765;p199"/>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766" name="Google Shape;766;p199"/>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767" name="Google Shape;767;p199"/>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8" name="Google Shape;768;p199"/>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769" name="Google Shape;769;p199"/>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770" name="Google Shape;770;p199"/>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1" name="Google Shape;771;p199"/>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2" name="Google Shape;772;p199"/>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3" name="Google Shape;773;p199"/>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4" name="Google Shape;774;p199"/>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5" name="Google Shape;775;p199"/>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6" name="Google Shape;776;p19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783" name="Shape 783"/>
        <p:cNvGrpSpPr/>
        <p:nvPr/>
      </p:nvGrpSpPr>
      <p:grpSpPr>
        <a:xfrm>
          <a:off x="0" y="0"/>
          <a:ext cx="0" cy="0"/>
          <a:chOff x="0" y="0"/>
          <a:chExt cx="0" cy="0"/>
        </a:xfrm>
      </p:grpSpPr>
      <p:sp>
        <p:nvSpPr>
          <p:cNvPr id="784" name="Google Shape;784;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5" name="Google Shape;785;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6" name="Google Shape;786;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787" name="Shape 787"/>
        <p:cNvGrpSpPr/>
        <p:nvPr/>
      </p:nvGrpSpPr>
      <p:grpSpPr>
        <a:xfrm>
          <a:off x="0" y="0"/>
          <a:ext cx="0" cy="0"/>
          <a:chOff x="0" y="0"/>
          <a:chExt cx="0" cy="0"/>
        </a:xfrm>
      </p:grpSpPr>
      <p:sp>
        <p:nvSpPr>
          <p:cNvPr id="788" name="Google Shape;788;p53"/>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9" name="Google Shape;789;p53"/>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790" name="Google Shape;790;p53"/>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791" name="Google Shape;791;p53"/>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2" name="Google Shape;792;p53"/>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793" name="Google Shape;793;p53"/>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794" name="Google Shape;794;p53"/>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5" name="Google Shape;795;p53"/>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6" name="Google Shape;796;p53"/>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7" name="Google Shape;797;p53"/>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8" name="Google Shape;798;p53"/>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9" name="Google Shape;799;p53"/>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0" name="Google Shape;800;p53"/>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801" name="Shape 801"/>
        <p:cNvGrpSpPr/>
        <p:nvPr/>
      </p:nvGrpSpPr>
      <p:grpSpPr>
        <a:xfrm>
          <a:off x="0" y="0"/>
          <a:ext cx="0" cy="0"/>
          <a:chOff x="0" y="0"/>
          <a:chExt cx="0" cy="0"/>
        </a:xfrm>
      </p:grpSpPr>
      <p:sp>
        <p:nvSpPr>
          <p:cNvPr id="802" name="Google Shape;802;p14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3" name="Google Shape;803;p14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04" name="Google Shape;804;p1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5" name="Google Shape;805;p1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6" name="Google Shape;806;p1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807" name="Shape 807"/>
        <p:cNvGrpSpPr/>
        <p:nvPr/>
      </p:nvGrpSpPr>
      <p:grpSpPr>
        <a:xfrm>
          <a:off x="0" y="0"/>
          <a:ext cx="0" cy="0"/>
          <a:chOff x="0" y="0"/>
          <a:chExt cx="0" cy="0"/>
        </a:xfrm>
      </p:grpSpPr>
      <p:sp>
        <p:nvSpPr>
          <p:cNvPr id="808" name="Google Shape;808;p1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9" name="Google Shape;809;p14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0" name="Google Shape;810;p1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1" name="Google Shape;811;p1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2" name="Google Shape;812;p1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813" name="Shape 813"/>
        <p:cNvGrpSpPr/>
        <p:nvPr/>
      </p:nvGrpSpPr>
      <p:grpSpPr>
        <a:xfrm>
          <a:off x="0" y="0"/>
          <a:ext cx="0" cy="0"/>
          <a:chOff x="0" y="0"/>
          <a:chExt cx="0" cy="0"/>
        </a:xfrm>
      </p:grpSpPr>
      <p:sp>
        <p:nvSpPr>
          <p:cNvPr id="814" name="Google Shape;814;p14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5" name="Google Shape;815;p14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16" name="Google Shape;816;p1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7" name="Google Shape;817;p1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8" name="Google Shape;818;p1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819" name="Shape 819"/>
        <p:cNvGrpSpPr/>
        <p:nvPr/>
      </p:nvGrpSpPr>
      <p:grpSpPr>
        <a:xfrm>
          <a:off x="0" y="0"/>
          <a:ext cx="0" cy="0"/>
          <a:chOff x="0" y="0"/>
          <a:chExt cx="0" cy="0"/>
        </a:xfrm>
      </p:grpSpPr>
      <p:sp>
        <p:nvSpPr>
          <p:cNvPr id="820" name="Google Shape;820;p1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1" name="Google Shape;821;p14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2" name="Google Shape;822;p14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3" name="Google Shape;823;p1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4" name="Google Shape;824;p1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5" name="Google Shape;825;p1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826" name="Shape 826"/>
        <p:cNvGrpSpPr/>
        <p:nvPr/>
      </p:nvGrpSpPr>
      <p:grpSpPr>
        <a:xfrm>
          <a:off x="0" y="0"/>
          <a:ext cx="0" cy="0"/>
          <a:chOff x="0" y="0"/>
          <a:chExt cx="0" cy="0"/>
        </a:xfrm>
      </p:grpSpPr>
      <p:sp>
        <p:nvSpPr>
          <p:cNvPr id="827" name="Google Shape;827;p14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8" name="Google Shape;828;p14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29" name="Google Shape;829;p14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0" name="Google Shape;830;p14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31" name="Google Shape;831;p14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2" name="Google Shape;832;p1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3" name="Google Shape;833;p1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4" name="Google Shape;834;p1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835" name="Shape 835"/>
        <p:cNvGrpSpPr/>
        <p:nvPr/>
      </p:nvGrpSpPr>
      <p:grpSpPr>
        <a:xfrm>
          <a:off x="0" y="0"/>
          <a:ext cx="0" cy="0"/>
          <a:chOff x="0" y="0"/>
          <a:chExt cx="0" cy="0"/>
        </a:xfrm>
      </p:grpSpPr>
      <p:sp>
        <p:nvSpPr>
          <p:cNvPr id="836" name="Google Shape;836;p1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7" name="Google Shape;837;p1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8" name="Google Shape;838;p1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9" name="Google Shape;839;p1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840" name="Shape 840"/>
        <p:cNvGrpSpPr/>
        <p:nvPr/>
      </p:nvGrpSpPr>
      <p:grpSpPr>
        <a:xfrm>
          <a:off x="0" y="0"/>
          <a:ext cx="0" cy="0"/>
          <a:chOff x="0" y="0"/>
          <a:chExt cx="0" cy="0"/>
        </a:xfrm>
      </p:grpSpPr>
      <p:sp>
        <p:nvSpPr>
          <p:cNvPr id="841" name="Google Shape;841;p15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2" name="Google Shape;842;p15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43" name="Google Shape;843;p15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44" name="Google Shape;844;p1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5" name="Google Shape;845;p1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6" name="Google Shape;846;p1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847" name="Shape 847"/>
        <p:cNvGrpSpPr/>
        <p:nvPr/>
      </p:nvGrpSpPr>
      <p:grpSpPr>
        <a:xfrm>
          <a:off x="0" y="0"/>
          <a:ext cx="0" cy="0"/>
          <a:chOff x="0" y="0"/>
          <a:chExt cx="0" cy="0"/>
        </a:xfrm>
      </p:grpSpPr>
      <p:sp>
        <p:nvSpPr>
          <p:cNvPr id="848" name="Google Shape;848;p15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9" name="Google Shape;849;p152"/>
          <p:cNvSpPr/>
          <p:nvPr>
            <p:ph idx="2" type="pic"/>
          </p:nvPr>
        </p:nvSpPr>
        <p:spPr>
          <a:xfrm>
            <a:off x="5183188" y="987425"/>
            <a:ext cx="6172200" cy="4873625"/>
          </a:xfrm>
          <a:prstGeom prst="rect">
            <a:avLst/>
          </a:prstGeom>
          <a:noFill/>
          <a:ln>
            <a:noFill/>
          </a:ln>
        </p:spPr>
      </p:sp>
      <p:sp>
        <p:nvSpPr>
          <p:cNvPr id="850" name="Google Shape;850;p15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51" name="Google Shape;851;p1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2" name="Google Shape;852;p1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3" name="Google Shape;853;p1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854" name="Shape 854"/>
        <p:cNvGrpSpPr/>
        <p:nvPr/>
      </p:nvGrpSpPr>
      <p:grpSpPr>
        <a:xfrm>
          <a:off x="0" y="0"/>
          <a:ext cx="0" cy="0"/>
          <a:chOff x="0" y="0"/>
          <a:chExt cx="0" cy="0"/>
        </a:xfrm>
      </p:grpSpPr>
      <p:sp>
        <p:nvSpPr>
          <p:cNvPr id="855" name="Google Shape;855;p1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6" name="Google Shape;856;p15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57" name="Google Shape;857;p1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8" name="Google Shape;858;p1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9" name="Google Shape;859;p1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60" name="Shape 860"/>
        <p:cNvGrpSpPr/>
        <p:nvPr/>
      </p:nvGrpSpPr>
      <p:grpSpPr>
        <a:xfrm>
          <a:off x="0" y="0"/>
          <a:ext cx="0" cy="0"/>
          <a:chOff x="0" y="0"/>
          <a:chExt cx="0" cy="0"/>
        </a:xfrm>
      </p:grpSpPr>
      <p:sp>
        <p:nvSpPr>
          <p:cNvPr id="861" name="Google Shape;861;p15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2" name="Google Shape;862;p15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3" name="Google Shape;863;p1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4" name="Google Shape;864;p1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5" name="Google Shape;865;p1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866" name="Shape 866"/>
        <p:cNvGrpSpPr/>
        <p:nvPr/>
      </p:nvGrpSpPr>
      <p:grpSpPr>
        <a:xfrm>
          <a:off x="0" y="0"/>
          <a:ext cx="0" cy="0"/>
          <a:chOff x="0" y="0"/>
          <a:chExt cx="0" cy="0"/>
        </a:xfrm>
      </p:grpSpPr>
      <p:grpSp>
        <p:nvGrpSpPr>
          <p:cNvPr id="867" name="Google Shape;867;p155"/>
          <p:cNvGrpSpPr/>
          <p:nvPr/>
        </p:nvGrpSpPr>
        <p:grpSpPr>
          <a:xfrm>
            <a:off x="-1" y="-38042"/>
            <a:ext cx="12192000" cy="6858001"/>
            <a:chOff x="0" y="0"/>
            <a:chExt cx="13716000" cy="10287000"/>
          </a:xfrm>
        </p:grpSpPr>
        <p:sp>
          <p:nvSpPr>
            <p:cNvPr id="868" name="Google Shape;868;p15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69" name="Google Shape;869;p15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70" name="Google Shape;870;p15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71" name="Google Shape;871;p155"/>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872" name="Google Shape;872;p15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3" name="Google Shape;873;p155"/>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874" name="Shape 87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875" name="Shape 875"/>
        <p:cNvGrpSpPr/>
        <p:nvPr/>
      </p:nvGrpSpPr>
      <p:grpSpPr>
        <a:xfrm>
          <a:off x="0" y="0"/>
          <a:ext cx="0" cy="0"/>
          <a:chOff x="0" y="0"/>
          <a:chExt cx="0" cy="0"/>
        </a:xfrm>
      </p:grpSpPr>
      <p:sp>
        <p:nvSpPr>
          <p:cNvPr id="876" name="Google Shape;876;p157"/>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77" name="Google Shape;877;p1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878" name="Google Shape;878;p1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879" name="Google Shape;879;p1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880" name="Google Shape;880;p157"/>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81" name="Google Shape;881;p157"/>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82" name="Google Shape;882;p157"/>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3" name="Google Shape;883;p157"/>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884" name="Google Shape;884;p157"/>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885" name="Shape 885"/>
        <p:cNvGrpSpPr/>
        <p:nvPr/>
      </p:nvGrpSpPr>
      <p:grpSpPr>
        <a:xfrm>
          <a:off x="0" y="0"/>
          <a:ext cx="0" cy="0"/>
          <a:chOff x="0" y="0"/>
          <a:chExt cx="0" cy="0"/>
        </a:xfrm>
      </p:grpSpPr>
      <p:grpSp>
        <p:nvGrpSpPr>
          <p:cNvPr id="886" name="Google Shape;886;p158"/>
          <p:cNvGrpSpPr/>
          <p:nvPr/>
        </p:nvGrpSpPr>
        <p:grpSpPr>
          <a:xfrm>
            <a:off x="-1" y="-38042"/>
            <a:ext cx="12192000" cy="6858001"/>
            <a:chOff x="0" y="0"/>
            <a:chExt cx="13716000" cy="10287000"/>
          </a:xfrm>
        </p:grpSpPr>
        <p:sp>
          <p:nvSpPr>
            <p:cNvPr id="887" name="Google Shape;887;p15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88" name="Google Shape;888;p15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89" name="Google Shape;889;p15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90" name="Google Shape;890;p158"/>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891" name="Google Shape;891;p15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2" name="Google Shape;892;p158"/>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893" name="Shape 893"/>
        <p:cNvGrpSpPr/>
        <p:nvPr/>
      </p:nvGrpSpPr>
      <p:grpSpPr>
        <a:xfrm>
          <a:off x="0" y="0"/>
          <a:ext cx="0" cy="0"/>
          <a:chOff x="0" y="0"/>
          <a:chExt cx="0" cy="0"/>
        </a:xfrm>
      </p:grpSpPr>
      <p:grpSp>
        <p:nvGrpSpPr>
          <p:cNvPr id="894" name="Google Shape;894;p159"/>
          <p:cNvGrpSpPr/>
          <p:nvPr/>
        </p:nvGrpSpPr>
        <p:grpSpPr>
          <a:xfrm>
            <a:off x="-1" y="-38042"/>
            <a:ext cx="12192000" cy="6858001"/>
            <a:chOff x="0" y="0"/>
            <a:chExt cx="13716000" cy="10287000"/>
          </a:xfrm>
        </p:grpSpPr>
        <p:sp>
          <p:nvSpPr>
            <p:cNvPr id="895" name="Google Shape;895;p15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96" name="Google Shape;896;p15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97" name="Google Shape;897;p15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98" name="Google Shape;898;p159"/>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899" name="Google Shape;899;p15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0" name="Google Shape;900;p159"/>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901" name="Shape 901"/>
        <p:cNvGrpSpPr/>
        <p:nvPr/>
      </p:nvGrpSpPr>
      <p:grpSpPr>
        <a:xfrm>
          <a:off x="0" y="0"/>
          <a:ext cx="0" cy="0"/>
          <a:chOff x="0" y="0"/>
          <a:chExt cx="0" cy="0"/>
        </a:xfrm>
      </p:grpSpPr>
      <p:sp>
        <p:nvSpPr>
          <p:cNvPr id="902" name="Google Shape;902;p16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903" name="Google Shape;903;p16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904" name="Google Shape;904;p160"/>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5" name="Google Shape;905;p160"/>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906" name="Shape 90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13" name="Shape 913"/>
        <p:cNvGrpSpPr/>
        <p:nvPr/>
      </p:nvGrpSpPr>
      <p:grpSpPr>
        <a:xfrm>
          <a:off x="0" y="0"/>
          <a:ext cx="0" cy="0"/>
          <a:chOff x="0" y="0"/>
          <a:chExt cx="0" cy="0"/>
        </a:xfrm>
      </p:grpSpPr>
      <p:sp>
        <p:nvSpPr>
          <p:cNvPr id="914" name="Google Shape;914;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5" name="Google Shape;915;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6" name="Google Shape;916;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917" name="Shape 917"/>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918" name="Shape 918"/>
        <p:cNvGrpSpPr/>
        <p:nvPr/>
      </p:nvGrpSpPr>
      <p:grpSpPr>
        <a:xfrm>
          <a:off x="0" y="0"/>
          <a:ext cx="0" cy="0"/>
          <a:chOff x="0" y="0"/>
          <a:chExt cx="0" cy="0"/>
        </a:xfrm>
      </p:grpSpPr>
      <p:sp>
        <p:nvSpPr>
          <p:cNvPr id="919" name="Google Shape;919;p20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0" name="Google Shape;920;p20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21" name="Google Shape;921;p2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2" name="Google Shape;922;p2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3" name="Google Shape;923;p2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924" name="Shape 924"/>
        <p:cNvGrpSpPr/>
        <p:nvPr/>
      </p:nvGrpSpPr>
      <p:grpSpPr>
        <a:xfrm>
          <a:off x="0" y="0"/>
          <a:ext cx="0" cy="0"/>
          <a:chOff x="0" y="0"/>
          <a:chExt cx="0" cy="0"/>
        </a:xfrm>
      </p:grpSpPr>
      <p:sp>
        <p:nvSpPr>
          <p:cNvPr id="925" name="Google Shape;925;p20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6" name="Google Shape;926;p20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7" name="Google Shape;927;p2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8" name="Google Shape;928;p2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9" name="Google Shape;929;p2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930" name="Shape 930"/>
        <p:cNvGrpSpPr/>
        <p:nvPr/>
      </p:nvGrpSpPr>
      <p:grpSpPr>
        <a:xfrm>
          <a:off x="0" y="0"/>
          <a:ext cx="0" cy="0"/>
          <a:chOff x="0" y="0"/>
          <a:chExt cx="0" cy="0"/>
        </a:xfrm>
      </p:grpSpPr>
      <p:sp>
        <p:nvSpPr>
          <p:cNvPr id="931" name="Google Shape;931;p20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2" name="Google Shape;932;p20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933" name="Google Shape;933;p2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4" name="Google Shape;934;p2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5" name="Google Shape;935;p2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936" name="Shape 936"/>
        <p:cNvGrpSpPr/>
        <p:nvPr/>
      </p:nvGrpSpPr>
      <p:grpSpPr>
        <a:xfrm>
          <a:off x="0" y="0"/>
          <a:ext cx="0" cy="0"/>
          <a:chOff x="0" y="0"/>
          <a:chExt cx="0" cy="0"/>
        </a:xfrm>
      </p:grpSpPr>
      <p:sp>
        <p:nvSpPr>
          <p:cNvPr id="937" name="Google Shape;937;p20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8" name="Google Shape;938;p20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9" name="Google Shape;939;p20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0" name="Google Shape;940;p2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1" name="Google Shape;941;p2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2" name="Google Shape;942;p2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943" name="Shape 943"/>
        <p:cNvGrpSpPr/>
        <p:nvPr/>
      </p:nvGrpSpPr>
      <p:grpSpPr>
        <a:xfrm>
          <a:off x="0" y="0"/>
          <a:ext cx="0" cy="0"/>
          <a:chOff x="0" y="0"/>
          <a:chExt cx="0" cy="0"/>
        </a:xfrm>
      </p:grpSpPr>
      <p:sp>
        <p:nvSpPr>
          <p:cNvPr id="944" name="Google Shape;944;p20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5" name="Google Shape;945;p20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46" name="Google Shape;946;p20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7" name="Google Shape;947;p20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48" name="Google Shape;948;p20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9" name="Google Shape;949;p2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0" name="Google Shape;950;p2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1" name="Google Shape;951;p2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952" name="Shape 952"/>
        <p:cNvGrpSpPr/>
        <p:nvPr/>
      </p:nvGrpSpPr>
      <p:grpSpPr>
        <a:xfrm>
          <a:off x="0" y="0"/>
          <a:ext cx="0" cy="0"/>
          <a:chOff x="0" y="0"/>
          <a:chExt cx="0" cy="0"/>
        </a:xfrm>
      </p:grpSpPr>
      <p:sp>
        <p:nvSpPr>
          <p:cNvPr id="953" name="Google Shape;953;p20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4" name="Google Shape;954;p2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5" name="Google Shape;955;p2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6" name="Google Shape;956;p2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957" name="Shape 957"/>
        <p:cNvGrpSpPr/>
        <p:nvPr/>
      </p:nvGrpSpPr>
      <p:grpSpPr>
        <a:xfrm>
          <a:off x="0" y="0"/>
          <a:ext cx="0" cy="0"/>
          <a:chOff x="0" y="0"/>
          <a:chExt cx="0" cy="0"/>
        </a:xfrm>
      </p:grpSpPr>
      <p:sp>
        <p:nvSpPr>
          <p:cNvPr id="958" name="Google Shape;958;p20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9" name="Google Shape;959;p20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60" name="Google Shape;960;p20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61" name="Google Shape;961;p2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2" name="Google Shape;962;p2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3" name="Google Shape;963;p2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964" name="Shape 964"/>
        <p:cNvGrpSpPr/>
        <p:nvPr/>
      </p:nvGrpSpPr>
      <p:grpSpPr>
        <a:xfrm>
          <a:off x="0" y="0"/>
          <a:ext cx="0" cy="0"/>
          <a:chOff x="0" y="0"/>
          <a:chExt cx="0" cy="0"/>
        </a:xfrm>
      </p:grpSpPr>
      <p:sp>
        <p:nvSpPr>
          <p:cNvPr id="965" name="Google Shape;965;p20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6" name="Google Shape;966;p207"/>
          <p:cNvSpPr/>
          <p:nvPr>
            <p:ph idx="2" type="pic"/>
          </p:nvPr>
        </p:nvSpPr>
        <p:spPr>
          <a:xfrm>
            <a:off x="5183188" y="987425"/>
            <a:ext cx="6172200" cy="4873625"/>
          </a:xfrm>
          <a:prstGeom prst="rect">
            <a:avLst/>
          </a:prstGeom>
          <a:noFill/>
          <a:ln>
            <a:noFill/>
          </a:ln>
        </p:spPr>
      </p:sp>
      <p:sp>
        <p:nvSpPr>
          <p:cNvPr id="967" name="Google Shape;967;p20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68" name="Google Shape;968;p2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9" name="Google Shape;969;p2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0" name="Google Shape;970;p2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971" name="Shape 971"/>
        <p:cNvGrpSpPr/>
        <p:nvPr/>
      </p:nvGrpSpPr>
      <p:grpSpPr>
        <a:xfrm>
          <a:off x="0" y="0"/>
          <a:ext cx="0" cy="0"/>
          <a:chOff x="0" y="0"/>
          <a:chExt cx="0" cy="0"/>
        </a:xfrm>
      </p:grpSpPr>
      <p:sp>
        <p:nvSpPr>
          <p:cNvPr id="972" name="Google Shape;972;p20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3" name="Google Shape;973;p20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74" name="Google Shape;974;p2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5" name="Google Shape;975;p2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6" name="Google Shape;976;p2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977" name="Shape 977"/>
        <p:cNvGrpSpPr/>
        <p:nvPr/>
      </p:nvGrpSpPr>
      <p:grpSpPr>
        <a:xfrm>
          <a:off x="0" y="0"/>
          <a:ext cx="0" cy="0"/>
          <a:chOff x="0" y="0"/>
          <a:chExt cx="0" cy="0"/>
        </a:xfrm>
      </p:grpSpPr>
      <p:sp>
        <p:nvSpPr>
          <p:cNvPr id="978" name="Google Shape;978;p20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9" name="Google Shape;979;p20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0" name="Google Shape;980;p2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1" name="Google Shape;981;p2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2" name="Google Shape;982;p2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983" name="Shape 983"/>
        <p:cNvGrpSpPr/>
        <p:nvPr/>
      </p:nvGrpSpPr>
      <p:grpSpPr>
        <a:xfrm>
          <a:off x="0" y="0"/>
          <a:ext cx="0" cy="0"/>
          <a:chOff x="0" y="0"/>
          <a:chExt cx="0" cy="0"/>
        </a:xfrm>
      </p:grpSpPr>
      <p:grpSp>
        <p:nvGrpSpPr>
          <p:cNvPr id="984" name="Google Shape;984;p210"/>
          <p:cNvGrpSpPr/>
          <p:nvPr/>
        </p:nvGrpSpPr>
        <p:grpSpPr>
          <a:xfrm>
            <a:off x="-1" y="-38042"/>
            <a:ext cx="12192000" cy="6858001"/>
            <a:chOff x="0" y="0"/>
            <a:chExt cx="13716000" cy="10287000"/>
          </a:xfrm>
        </p:grpSpPr>
        <p:sp>
          <p:nvSpPr>
            <p:cNvPr id="985" name="Google Shape;985;p21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86" name="Google Shape;986;p21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87" name="Google Shape;987;p21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88" name="Google Shape;988;p210"/>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989" name="Google Shape;989;p21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0" name="Google Shape;990;p210"/>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991" name="Shape 99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992" name="Shape 992"/>
        <p:cNvGrpSpPr/>
        <p:nvPr/>
      </p:nvGrpSpPr>
      <p:grpSpPr>
        <a:xfrm>
          <a:off x="0" y="0"/>
          <a:ext cx="0" cy="0"/>
          <a:chOff x="0" y="0"/>
          <a:chExt cx="0" cy="0"/>
        </a:xfrm>
      </p:grpSpPr>
      <p:sp>
        <p:nvSpPr>
          <p:cNvPr id="993" name="Google Shape;993;p212"/>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994" name="Google Shape;994;p2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995" name="Google Shape;995;p2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996" name="Google Shape;996;p2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997" name="Google Shape;997;p212"/>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998" name="Google Shape;998;p212"/>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999" name="Google Shape;999;p212"/>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0" name="Google Shape;1000;p212"/>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001" name="Google Shape;1001;p21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002" name="Shape 1002"/>
        <p:cNvGrpSpPr/>
        <p:nvPr/>
      </p:nvGrpSpPr>
      <p:grpSpPr>
        <a:xfrm>
          <a:off x="0" y="0"/>
          <a:ext cx="0" cy="0"/>
          <a:chOff x="0" y="0"/>
          <a:chExt cx="0" cy="0"/>
        </a:xfrm>
      </p:grpSpPr>
      <p:grpSp>
        <p:nvGrpSpPr>
          <p:cNvPr id="1003" name="Google Shape;1003;p213"/>
          <p:cNvGrpSpPr/>
          <p:nvPr/>
        </p:nvGrpSpPr>
        <p:grpSpPr>
          <a:xfrm>
            <a:off x="-1" y="-38042"/>
            <a:ext cx="12192000" cy="6858001"/>
            <a:chOff x="0" y="0"/>
            <a:chExt cx="13716000" cy="10287000"/>
          </a:xfrm>
        </p:grpSpPr>
        <p:sp>
          <p:nvSpPr>
            <p:cNvPr id="1004" name="Google Shape;1004;p21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05" name="Google Shape;1005;p21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06" name="Google Shape;1006;p21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07" name="Google Shape;1007;p213"/>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008" name="Google Shape;1008;p21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9" name="Google Shape;1009;p213"/>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010" name="Shape 1010"/>
        <p:cNvGrpSpPr/>
        <p:nvPr/>
      </p:nvGrpSpPr>
      <p:grpSpPr>
        <a:xfrm>
          <a:off x="0" y="0"/>
          <a:ext cx="0" cy="0"/>
          <a:chOff x="0" y="0"/>
          <a:chExt cx="0" cy="0"/>
        </a:xfrm>
      </p:grpSpPr>
      <p:grpSp>
        <p:nvGrpSpPr>
          <p:cNvPr id="1011" name="Google Shape;1011;p214"/>
          <p:cNvGrpSpPr/>
          <p:nvPr/>
        </p:nvGrpSpPr>
        <p:grpSpPr>
          <a:xfrm>
            <a:off x="-1" y="-38042"/>
            <a:ext cx="12192000" cy="6858001"/>
            <a:chOff x="0" y="0"/>
            <a:chExt cx="13716000" cy="10287000"/>
          </a:xfrm>
        </p:grpSpPr>
        <p:sp>
          <p:nvSpPr>
            <p:cNvPr id="1012" name="Google Shape;1012;p21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13" name="Google Shape;1013;p21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14" name="Google Shape;1014;p21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15" name="Google Shape;1015;p21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016" name="Google Shape;1016;p21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7" name="Google Shape;1017;p21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018" name="Shape 101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019" name="Shape 1019"/>
        <p:cNvGrpSpPr/>
        <p:nvPr/>
      </p:nvGrpSpPr>
      <p:grpSpPr>
        <a:xfrm>
          <a:off x="0" y="0"/>
          <a:ext cx="0" cy="0"/>
          <a:chOff x="0" y="0"/>
          <a:chExt cx="0" cy="0"/>
        </a:xfrm>
      </p:grpSpPr>
      <p:sp>
        <p:nvSpPr>
          <p:cNvPr id="1020" name="Google Shape;1020;p216"/>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021" name="Google Shape;1021;p216"/>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022" name="Google Shape;1022;p216"/>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023" name="Google Shape;1023;p216"/>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024" name="Google Shape;1024;p216"/>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025" name="Google Shape;1025;p216"/>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026" name="Google Shape;1026;p216"/>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027" name="Google Shape;1027;p216"/>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028" name="Google Shape;1028;p216"/>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029" name="Google Shape;1029;p216"/>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030" name="Google Shape;1030;p216"/>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031" name="Google Shape;1031;p216"/>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032" name="Google Shape;1032;p216"/>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033" name="Shape 1033"/>
        <p:cNvGrpSpPr/>
        <p:nvPr/>
      </p:nvGrpSpPr>
      <p:grpSpPr>
        <a:xfrm>
          <a:off x="0" y="0"/>
          <a:ext cx="0" cy="0"/>
          <a:chOff x="0" y="0"/>
          <a:chExt cx="0" cy="0"/>
        </a:xfrm>
      </p:grpSpPr>
      <p:sp>
        <p:nvSpPr>
          <p:cNvPr id="1034" name="Google Shape;1034;p217"/>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035" name="Google Shape;1035;p217"/>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6" name="Google Shape;1036;p217"/>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7" name="Google Shape;1037;p217"/>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038" name="Google Shape;1038;p217"/>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039" name="Google Shape;1039;p217"/>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040" name="Google Shape;1040;p217"/>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1041" name="Shape 1041"/>
        <p:cNvGrpSpPr/>
        <p:nvPr/>
      </p:nvGrpSpPr>
      <p:grpSpPr>
        <a:xfrm>
          <a:off x="0" y="0"/>
          <a:ext cx="0" cy="0"/>
          <a:chOff x="0" y="0"/>
          <a:chExt cx="0" cy="0"/>
        </a:xfrm>
      </p:grpSpPr>
      <p:sp>
        <p:nvSpPr>
          <p:cNvPr id="1042" name="Google Shape;1042;p218"/>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3" name="Google Shape;1043;p218"/>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044" name="Google Shape;1044;p218"/>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045" name="Google Shape;1045;p218"/>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6" name="Google Shape;1046;p218"/>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047" name="Google Shape;1047;p218"/>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048" name="Google Shape;1048;p218"/>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9" name="Google Shape;1049;p218"/>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0" name="Google Shape;1050;p218"/>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1" name="Google Shape;1051;p218"/>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2" name="Google Shape;1052;p218"/>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3" name="Google Shape;1053;p218"/>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4" name="Google Shape;1054;p218"/>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056" name="Shape 1056"/>
        <p:cNvGrpSpPr/>
        <p:nvPr/>
      </p:nvGrpSpPr>
      <p:grpSpPr>
        <a:xfrm>
          <a:off x="0" y="0"/>
          <a:ext cx="0" cy="0"/>
          <a:chOff x="0" y="0"/>
          <a:chExt cx="0" cy="0"/>
        </a:xfrm>
      </p:grpSpPr>
      <p:sp>
        <p:nvSpPr>
          <p:cNvPr id="1057" name="Google Shape;1057;p58"/>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58" name="Google Shape;1058;p58"/>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59" name="Google Shape;1059;p58"/>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60" name="Google Shape;1060;p58"/>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61" name="Google Shape;1061;p58"/>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62" name="Google Shape;1062;p58"/>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63" name="Google Shape;1063;p58"/>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64" name="Google Shape;1064;p58"/>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65" name="Google Shape;1065;p58"/>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66" name="Google Shape;1066;p58"/>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67" name="Google Shape;1067;p58"/>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68" name="Google Shape;1068;p58"/>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69" name="Google Shape;1069;p58"/>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070" name="Shape 1070"/>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071" name="Shape 1071"/>
        <p:cNvGrpSpPr/>
        <p:nvPr/>
      </p:nvGrpSpPr>
      <p:grpSpPr>
        <a:xfrm>
          <a:off x="0" y="0"/>
          <a:ext cx="0" cy="0"/>
          <a:chOff x="0" y="0"/>
          <a:chExt cx="0" cy="0"/>
        </a:xfrm>
      </p:grpSpPr>
      <p:pic>
        <p:nvPicPr>
          <p:cNvPr descr="Image générée" id="1072" name="Google Shape;1072;p37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073" name="Google Shape;1073;p37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074" name="Shape 1074"/>
        <p:cNvGrpSpPr/>
        <p:nvPr/>
      </p:nvGrpSpPr>
      <p:grpSpPr>
        <a:xfrm>
          <a:off x="0" y="0"/>
          <a:ext cx="0" cy="0"/>
          <a:chOff x="0" y="0"/>
          <a:chExt cx="0" cy="0"/>
        </a:xfrm>
      </p:grpSpPr>
      <p:sp>
        <p:nvSpPr>
          <p:cNvPr id="1075" name="Google Shape;1075;p37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76" name="Google Shape;1076;p37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77" name="Google Shape;1077;p37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078" name="Shape 1078"/>
        <p:cNvGrpSpPr/>
        <p:nvPr/>
      </p:nvGrpSpPr>
      <p:grpSpPr>
        <a:xfrm>
          <a:off x="0" y="0"/>
          <a:ext cx="0" cy="0"/>
          <a:chOff x="0" y="0"/>
          <a:chExt cx="0" cy="0"/>
        </a:xfrm>
      </p:grpSpPr>
      <p:pic>
        <p:nvPicPr>
          <p:cNvPr descr="Image générée" id="1079" name="Google Shape;1079;p376"/>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080" name="Shape 1080"/>
        <p:cNvGrpSpPr/>
        <p:nvPr/>
      </p:nvGrpSpPr>
      <p:grpSpPr>
        <a:xfrm>
          <a:off x="0" y="0"/>
          <a:ext cx="0" cy="0"/>
          <a:chOff x="0" y="0"/>
          <a:chExt cx="0" cy="0"/>
        </a:xfrm>
      </p:grpSpPr>
      <p:sp>
        <p:nvSpPr>
          <p:cNvPr id="1081" name="Google Shape;1081;p37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82" name="Google Shape;1082;p37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83" name="Google Shape;1083;p37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084" name="Google Shape;1084;p37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085" name="Google Shape;1085;p377"/>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086" name="Google Shape;1086;p377"/>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87" name="Google Shape;1087;p377"/>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088" name="Google Shape;1088;p377"/>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089" name="Shape 1089"/>
        <p:cNvGrpSpPr/>
        <p:nvPr/>
      </p:nvGrpSpPr>
      <p:grpSpPr>
        <a:xfrm>
          <a:off x="0" y="0"/>
          <a:ext cx="0" cy="0"/>
          <a:chOff x="0" y="0"/>
          <a:chExt cx="0" cy="0"/>
        </a:xfrm>
      </p:grpSpPr>
      <p:sp>
        <p:nvSpPr>
          <p:cNvPr id="1090" name="Google Shape;1090;p37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91" name="Google Shape;1091;p37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92" name="Google Shape;1092;p37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093" name="Google Shape;1093;p37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094" name="Google Shape;1094;p378"/>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095" name="Google Shape;1095;p37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96" name="Google Shape;1096;p37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097" name="Google Shape;1097;p37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098" name="Shape 1098"/>
        <p:cNvGrpSpPr/>
        <p:nvPr/>
      </p:nvGrpSpPr>
      <p:grpSpPr>
        <a:xfrm>
          <a:off x="0" y="0"/>
          <a:ext cx="0" cy="0"/>
          <a:chOff x="0" y="0"/>
          <a:chExt cx="0" cy="0"/>
        </a:xfrm>
      </p:grpSpPr>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099" name="Shape 1099"/>
        <p:cNvGrpSpPr/>
        <p:nvPr/>
      </p:nvGrpSpPr>
      <p:grpSpPr>
        <a:xfrm>
          <a:off x="0" y="0"/>
          <a:ext cx="0" cy="0"/>
          <a:chOff x="0" y="0"/>
          <a:chExt cx="0" cy="0"/>
        </a:xfrm>
      </p:grpSpPr>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100" name="Shape 1100"/>
        <p:cNvGrpSpPr/>
        <p:nvPr/>
      </p:nvGrpSpPr>
      <p:grpSpPr>
        <a:xfrm>
          <a:off x="0" y="0"/>
          <a:ext cx="0" cy="0"/>
          <a:chOff x="0" y="0"/>
          <a:chExt cx="0" cy="0"/>
        </a:xfrm>
      </p:grpSpPr>
      <p:sp>
        <p:nvSpPr>
          <p:cNvPr id="1101" name="Google Shape;1101;p381"/>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02" name="Google Shape;1102;p381"/>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103" name="Google Shape;1103;p381"/>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104" name="Google Shape;1104;p381"/>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05" name="Google Shape;1105;p381"/>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106" name="Shape 1106"/>
        <p:cNvGrpSpPr/>
        <p:nvPr/>
      </p:nvGrpSpPr>
      <p:grpSpPr>
        <a:xfrm>
          <a:off x="0" y="0"/>
          <a:ext cx="0" cy="0"/>
          <a:chOff x="0" y="0"/>
          <a:chExt cx="0" cy="0"/>
        </a:xfrm>
      </p:grpSpPr>
      <p:sp>
        <p:nvSpPr>
          <p:cNvPr id="1107" name="Google Shape;1107;p382"/>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08" name="Google Shape;1108;p382"/>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109" name="Google Shape;1109;p382"/>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110" name="Google Shape;1110;p382"/>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11" name="Google Shape;1111;p382"/>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112" name="Shape 1112"/>
        <p:cNvGrpSpPr/>
        <p:nvPr/>
      </p:nvGrpSpPr>
      <p:grpSpPr>
        <a:xfrm>
          <a:off x="0" y="0"/>
          <a:ext cx="0" cy="0"/>
          <a:chOff x="0" y="0"/>
          <a:chExt cx="0" cy="0"/>
        </a:xfrm>
      </p:grpSpPr>
      <p:sp>
        <p:nvSpPr>
          <p:cNvPr id="1113" name="Google Shape;1113;p383"/>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14" name="Google Shape;1114;p38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15" name="Google Shape;1115;p38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16" name="Google Shape;1116;p38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117" name="Shape 1117"/>
        <p:cNvGrpSpPr/>
        <p:nvPr/>
      </p:nvGrpSpPr>
      <p:grpSpPr>
        <a:xfrm>
          <a:off x="0" y="0"/>
          <a:ext cx="0" cy="0"/>
          <a:chOff x="0" y="0"/>
          <a:chExt cx="0" cy="0"/>
        </a:xfrm>
      </p:grpSpPr>
      <p:sp>
        <p:nvSpPr>
          <p:cNvPr id="1118" name="Google Shape;1118;p38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19" name="Google Shape;1119;p38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20" name="Google Shape;1120;p38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121" name="Google Shape;1121;p38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22" name="Google Shape;1122;p384"/>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23" name="Google Shape;1123;p38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24" name="Google Shape;1124;p38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125" name="Google Shape;1125;p38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126" name="Shape 1126"/>
        <p:cNvGrpSpPr/>
        <p:nvPr/>
      </p:nvGrpSpPr>
      <p:grpSpPr>
        <a:xfrm>
          <a:off x="0" y="0"/>
          <a:ext cx="0" cy="0"/>
          <a:chOff x="0" y="0"/>
          <a:chExt cx="0" cy="0"/>
        </a:xfrm>
      </p:grpSpPr>
      <p:sp>
        <p:nvSpPr>
          <p:cNvPr id="1127" name="Google Shape;1127;p385"/>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28" name="Google Shape;1128;p385"/>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29" name="Google Shape;1129;p385"/>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0" name="Google Shape;1130;p385"/>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131" name="Google Shape;1131;p385"/>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32" name="Google Shape;1132;p385"/>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33" name="Google Shape;1133;p385"/>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34" name="Google Shape;1134;p385"/>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1135" name="Google Shape;1135;p38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136" name="Shape 1136"/>
        <p:cNvGrpSpPr/>
        <p:nvPr/>
      </p:nvGrpSpPr>
      <p:grpSpPr>
        <a:xfrm>
          <a:off x="0" y="0"/>
          <a:ext cx="0" cy="0"/>
          <a:chOff x="0" y="0"/>
          <a:chExt cx="0" cy="0"/>
        </a:xfrm>
      </p:grpSpPr>
      <p:grpSp>
        <p:nvGrpSpPr>
          <p:cNvPr id="1137" name="Google Shape;1137;p386"/>
          <p:cNvGrpSpPr/>
          <p:nvPr/>
        </p:nvGrpSpPr>
        <p:grpSpPr>
          <a:xfrm>
            <a:off x="-1" y="-38041"/>
            <a:ext cx="12192000" cy="6858001"/>
            <a:chOff x="0" y="0"/>
            <a:chExt cx="13716000" cy="10287000"/>
          </a:xfrm>
        </p:grpSpPr>
        <p:sp>
          <p:nvSpPr>
            <p:cNvPr id="1138" name="Google Shape;1138;p38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139" name="Google Shape;1139;p38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140" name="Google Shape;1140;p38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141" name="Google Shape;1141;p386"/>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142" name="Google Shape;1142;p386"/>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43" name="Google Shape;1143;p386"/>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144" name="Shape 114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145" name="Shape 1145"/>
        <p:cNvGrpSpPr/>
        <p:nvPr/>
      </p:nvGrpSpPr>
      <p:grpSpPr>
        <a:xfrm>
          <a:off x="0" y="0"/>
          <a:ext cx="0" cy="0"/>
          <a:chOff x="0" y="0"/>
          <a:chExt cx="0" cy="0"/>
        </a:xfrm>
      </p:grpSpPr>
      <p:sp>
        <p:nvSpPr>
          <p:cNvPr id="1146" name="Google Shape;1146;p38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147" name="Shape 1147"/>
        <p:cNvGrpSpPr/>
        <p:nvPr/>
      </p:nvGrpSpPr>
      <p:grpSpPr>
        <a:xfrm>
          <a:off x="0" y="0"/>
          <a:ext cx="0" cy="0"/>
          <a:chOff x="0" y="0"/>
          <a:chExt cx="0" cy="0"/>
        </a:xfrm>
      </p:grpSpPr>
      <p:sp>
        <p:nvSpPr>
          <p:cNvPr id="1148" name="Google Shape;1148;p38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49" name="Google Shape;1149;p389"/>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0" name="Google Shape;1150;p389"/>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1" name="Google Shape;1151;p389"/>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52" name="Google Shape;1152;p389"/>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153" name="Shape 1153"/>
        <p:cNvGrpSpPr/>
        <p:nvPr/>
      </p:nvGrpSpPr>
      <p:grpSpPr>
        <a:xfrm>
          <a:off x="0" y="0"/>
          <a:ext cx="0" cy="0"/>
          <a:chOff x="0" y="0"/>
          <a:chExt cx="0" cy="0"/>
        </a:xfrm>
      </p:grpSpPr>
      <p:sp>
        <p:nvSpPr>
          <p:cNvPr id="1154" name="Google Shape;1154;p39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55" name="Google Shape;1155;p390"/>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6" name="Google Shape;1156;p39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7" name="Google Shape;1157;p390"/>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58" name="Google Shape;1158;p390"/>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1159" name="Shape 1159"/>
        <p:cNvGrpSpPr/>
        <p:nvPr/>
      </p:nvGrpSpPr>
      <p:grpSpPr>
        <a:xfrm>
          <a:off x="0" y="0"/>
          <a:ext cx="0" cy="0"/>
          <a:chOff x="0" y="0"/>
          <a:chExt cx="0" cy="0"/>
        </a:xfrm>
      </p:grpSpPr>
      <p:sp>
        <p:nvSpPr>
          <p:cNvPr id="1160" name="Google Shape;1160;p39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61" name="Google Shape;1161;p391"/>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62" name="Google Shape;1162;p391"/>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63" name="Google Shape;1163;p391"/>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1164" name="Shape 1164"/>
        <p:cNvGrpSpPr/>
        <p:nvPr/>
      </p:nvGrpSpPr>
      <p:grpSpPr>
        <a:xfrm>
          <a:off x="0" y="0"/>
          <a:ext cx="0" cy="0"/>
          <a:chOff x="0" y="0"/>
          <a:chExt cx="0" cy="0"/>
        </a:xfrm>
      </p:grpSpPr>
      <p:sp>
        <p:nvSpPr>
          <p:cNvPr id="1165" name="Google Shape;1165;p392"/>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1166" name="Shape 1166"/>
        <p:cNvGrpSpPr/>
        <p:nvPr/>
      </p:nvGrpSpPr>
      <p:grpSpPr>
        <a:xfrm>
          <a:off x="0" y="0"/>
          <a:ext cx="0" cy="0"/>
          <a:chOff x="0" y="0"/>
          <a:chExt cx="0" cy="0"/>
        </a:xfrm>
      </p:grpSpPr>
      <p:pic>
        <p:nvPicPr>
          <p:cNvPr descr="Image générée" id="1167" name="Google Shape;1167;p39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168" name="Google Shape;1168;p39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1169" name="Shape 1169"/>
        <p:cNvGrpSpPr/>
        <p:nvPr/>
      </p:nvGrpSpPr>
      <p:grpSpPr>
        <a:xfrm>
          <a:off x="0" y="0"/>
          <a:ext cx="0" cy="0"/>
          <a:chOff x="0" y="0"/>
          <a:chExt cx="0" cy="0"/>
        </a:xfrm>
      </p:grpSpPr>
      <p:pic>
        <p:nvPicPr>
          <p:cNvPr descr="Image générée" id="1170" name="Google Shape;1170;p39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171" name="Google Shape;1171;p39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1172" name="Shape 1172"/>
        <p:cNvGrpSpPr/>
        <p:nvPr/>
      </p:nvGrpSpPr>
      <p:grpSpPr>
        <a:xfrm>
          <a:off x="0" y="0"/>
          <a:ext cx="0" cy="0"/>
          <a:chOff x="0" y="0"/>
          <a:chExt cx="0" cy="0"/>
        </a:xfrm>
      </p:grpSpPr>
      <p:pic>
        <p:nvPicPr>
          <p:cNvPr descr="Image générée" id="1173" name="Google Shape;1173;p39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174" name="Google Shape;1174;p39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1175" name="Shape 1175"/>
        <p:cNvGrpSpPr/>
        <p:nvPr/>
      </p:nvGrpSpPr>
      <p:grpSpPr>
        <a:xfrm>
          <a:off x="0" y="0"/>
          <a:ext cx="0" cy="0"/>
          <a:chOff x="0" y="0"/>
          <a:chExt cx="0" cy="0"/>
        </a:xfrm>
      </p:grpSpPr>
      <p:pic>
        <p:nvPicPr>
          <p:cNvPr descr="Image générée" id="1176" name="Google Shape;1176;p39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177" name="Google Shape;1177;p39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1178" name="Shape 1178"/>
        <p:cNvGrpSpPr/>
        <p:nvPr/>
      </p:nvGrpSpPr>
      <p:grpSpPr>
        <a:xfrm>
          <a:off x="0" y="0"/>
          <a:ext cx="0" cy="0"/>
          <a:chOff x="0" y="0"/>
          <a:chExt cx="0" cy="0"/>
        </a:xfrm>
      </p:grpSpPr>
      <p:pic>
        <p:nvPicPr>
          <p:cNvPr descr="Image générée" id="1179" name="Google Shape;1179;p39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180" name="Google Shape;1180;p39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1181" name="Shape 1181"/>
        <p:cNvGrpSpPr/>
        <p:nvPr/>
      </p:nvGrpSpPr>
      <p:grpSpPr>
        <a:xfrm>
          <a:off x="0" y="0"/>
          <a:ext cx="0" cy="0"/>
          <a:chOff x="0" y="0"/>
          <a:chExt cx="0" cy="0"/>
        </a:xfrm>
      </p:grpSpPr>
      <p:sp>
        <p:nvSpPr>
          <p:cNvPr id="1182" name="Google Shape;1182;p398"/>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183" name="Google Shape;1183;p398"/>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184" name="Google Shape;1184;p398"/>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191" name="Shape 1191"/>
        <p:cNvGrpSpPr/>
        <p:nvPr/>
      </p:nvGrpSpPr>
      <p:grpSpPr>
        <a:xfrm>
          <a:off x="0" y="0"/>
          <a:ext cx="0" cy="0"/>
          <a:chOff x="0" y="0"/>
          <a:chExt cx="0" cy="0"/>
        </a:xfrm>
      </p:grpSpPr>
      <p:sp>
        <p:nvSpPr>
          <p:cNvPr id="1192" name="Google Shape;1192;p6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93" name="Google Shape;1193;p60"/>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94" name="Google Shape;1194;p6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95" name="Google Shape;1195;p60"/>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6" name="Google Shape;1196;p60"/>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197" name="Shape 1197"/>
        <p:cNvGrpSpPr/>
        <p:nvPr/>
      </p:nvGrpSpPr>
      <p:grpSpPr>
        <a:xfrm>
          <a:off x="0" y="0"/>
          <a:ext cx="0" cy="0"/>
          <a:chOff x="0" y="0"/>
          <a:chExt cx="0" cy="0"/>
        </a:xfrm>
      </p:grpSpPr>
      <p:sp>
        <p:nvSpPr>
          <p:cNvPr id="1198" name="Google Shape;1198;p219"/>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199" name="Google Shape;1199;p2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0" name="Google Shape;1200;p2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1" name="Google Shape;1201;p2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202" name="Google Shape;1202;p219"/>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203" name="Google Shape;1203;p219"/>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352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204" name="Google Shape;1204;p219"/>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5" name="Google Shape;1205;p219"/>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pic>
        <p:nvPicPr>
          <p:cNvPr id="1206" name="Google Shape;1206;p219"/>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D8E2F3"/>
        </a:solidFill>
      </p:bgPr>
    </p:bg>
    <p:spTree>
      <p:nvGrpSpPr>
        <p:cNvPr id="1207" name="Shape 1207"/>
        <p:cNvGrpSpPr/>
        <p:nvPr/>
      </p:nvGrpSpPr>
      <p:grpSpPr>
        <a:xfrm>
          <a:off x="0" y="0"/>
          <a:ext cx="0" cy="0"/>
          <a:chOff x="0" y="0"/>
          <a:chExt cx="0" cy="0"/>
        </a:xfrm>
      </p:grpSpPr>
      <p:sp>
        <p:nvSpPr>
          <p:cNvPr id="1208" name="Google Shape;1208;p22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9" name="Google Shape;1209;p22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210" name="Google Shape;1210;p2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1" name="Google Shape;1211;p2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2" name="Google Shape;1212;p2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213" name="Shape 1213"/>
        <p:cNvGrpSpPr/>
        <p:nvPr/>
      </p:nvGrpSpPr>
      <p:grpSpPr>
        <a:xfrm>
          <a:off x="0" y="0"/>
          <a:ext cx="0" cy="0"/>
          <a:chOff x="0" y="0"/>
          <a:chExt cx="0" cy="0"/>
        </a:xfrm>
      </p:grpSpPr>
      <p:sp>
        <p:nvSpPr>
          <p:cNvPr id="1214" name="Google Shape;1214;p2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5" name="Google Shape;1215;p2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6" name="Google Shape;1216;p2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7" name="Google Shape;1217;p2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8" name="Google Shape;1218;p2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p:cSld name="Titre de section">
    <p:spTree>
      <p:nvGrpSpPr>
        <p:cNvPr id="1219" name="Shape 1219"/>
        <p:cNvGrpSpPr/>
        <p:nvPr/>
      </p:nvGrpSpPr>
      <p:grpSpPr>
        <a:xfrm>
          <a:off x="0" y="0"/>
          <a:ext cx="0" cy="0"/>
          <a:chOff x="0" y="0"/>
          <a:chExt cx="0" cy="0"/>
        </a:xfrm>
      </p:grpSpPr>
      <p:sp>
        <p:nvSpPr>
          <p:cNvPr id="1220" name="Google Shape;1220;p22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1" name="Google Shape;1221;p22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222" name="Google Shape;1222;p2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3" name="Google Shape;1223;p2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4" name="Google Shape;1224;p2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225" name="Shape 1225"/>
        <p:cNvGrpSpPr/>
        <p:nvPr/>
      </p:nvGrpSpPr>
      <p:grpSpPr>
        <a:xfrm>
          <a:off x="0" y="0"/>
          <a:ext cx="0" cy="0"/>
          <a:chOff x="0" y="0"/>
          <a:chExt cx="0" cy="0"/>
        </a:xfrm>
      </p:grpSpPr>
      <p:sp>
        <p:nvSpPr>
          <p:cNvPr id="1226" name="Google Shape;1226;p2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7" name="Google Shape;1227;p22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8" name="Google Shape;1228;p22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9" name="Google Shape;1229;p2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0" name="Google Shape;1230;p2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1" name="Google Shape;1231;p2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232" name="Shape 1232"/>
        <p:cNvGrpSpPr/>
        <p:nvPr/>
      </p:nvGrpSpPr>
      <p:grpSpPr>
        <a:xfrm>
          <a:off x="0" y="0"/>
          <a:ext cx="0" cy="0"/>
          <a:chOff x="0" y="0"/>
          <a:chExt cx="0" cy="0"/>
        </a:xfrm>
      </p:grpSpPr>
      <p:sp>
        <p:nvSpPr>
          <p:cNvPr id="1233" name="Google Shape;1233;p2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4" name="Google Shape;1234;p2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5" name="Google Shape;1235;p2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6" name="Google Shape;1236;p2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237" name="Shape 1237"/>
        <p:cNvGrpSpPr/>
        <p:nvPr/>
      </p:nvGrpSpPr>
      <p:grpSpPr>
        <a:xfrm>
          <a:off x="0" y="0"/>
          <a:ext cx="0" cy="0"/>
          <a:chOff x="0" y="0"/>
          <a:chExt cx="0" cy="0"/>
        </a:xfrm>
      </p:grpSpPr>
      <p:sp>
        <p:nvSpPr>
          <p:cNvPr id="1238" name="Google Shape;1238;p2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9" name="Google Shape;1239;p2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0" name="Google Shape;1240;p2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241" name="Shape 1241"/>
        <p:cNvGrpSpPr/>
        <p:nvPr/>
      </p:nvGrpSpPr>
      <p:grpSpPr>
        <a:xfrm>
          <a:off x="0" y="0"/>
          <a:ext cx="0" cy="0"/>
          <a:chOff x="0" y="0"/>
          <a:chExt cx="0" cy="0"/>
        </a:xfrm>
      </p:grpSpPr>
      <p:sp>
        <p:nvSpPr>
          <p:cNvPr id="1242" name="Google Shape;1242;p22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3" name="Google Shape;1243;p22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244" name="Google Shape;1244;p22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45" name="Google Shape;1245;p2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6" name="Google Shape;1246;p2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7" name="Google Shape;1247;p2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254" name="Shape 125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255" name="Shape 1255"/>
        <p:cNvGrpSpPr/>
        <p:nvPr/>
      </p:nvGrpSpPr>
      <p:grpSpPr>
        <a:xfrm>
          <a:off x="0" y="0"/>
          <a:ext cx="0" cy="0"/>
          <a:chOff x="0" y="0"/>
          <a:chExt cx="0" cy="0"/>
        </a:xfrm>
      </p:grpSpPr>
      <p:sp>
        <p:nvSpPr>
          <p:cNvPr id="1256" name="Google Shape;1256;p22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7" name="Google Shape;1257;p22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258" name="Google Shape;1258;p2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9" name="Google Shape;1259;p2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0" name="Google Shape;1260;p2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261" name="Shape 1261"/>
        <p:cNvGrpSpPr/>
        <p:nvPr/>
      </p:nvGrpSpPr>
      <p:grpSpPr>
        <a:xfrm>
          <a:off x="0" y="0"/>
          <a:ext cx="0" cy="0"/>
          <a:chOff x="0" y="0"/>
          <a:chExt cx="0" cy="0"/>
        </a:xfrm>
      </p:grpSpPr>
      <p:sp>
        <p:nvSpPr>
          <p:cNvPr id="1262" name="Google Shape;1262;p2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3" name="Google Shape;1263;p2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4" name="Google Shape;1264;p2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5" name="Google Shape;1265;p2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6" name="Google Shape;1266;p2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267" name="Shape 1267"/>
        <p:cNvGrpSpPr/>
        <p:nvPr/>
      </p:nvGrpSpPr>
      <p:grpSpPr>
        <a:xfrm>
          <a:off x="0" y="0"/>
          <a:ext cx="0" cy="0"/>
          <a:chOff x="0" y="0"/>
          <a:chExt cx="0" cy="0"/>
        </a:xfrm>
      </p:grpSpPr>
      <p:sp>
        <p:nvSpPr>
          <p:cNvPr id="1268" name="Google Shape;1268;p22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9" name="Google Shape;1269;p22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270" name="Google Shape;1270;p2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1" name="Google Shape;1271;p2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2" name="Google Shape;1272;p2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273" name="Shape 1273"/>
        <p:cNvGrpSpPr/>
        <p:nvPr/>
      </p:nvGrpSpPr>
      <p:grpSpPr>
        <a:xfrm>
          <a:off x="0" y="0"/>
          <a:ext cx="0" cy="0"/>
          <a:chOff x="0" y="0"/>
          <a:chExt cx="0" cy="0"/>
        </a:xfrm>
      </p:grpSpPr>
      <p:sp>
        <p:nvSpPr>
          <p:cNvPr id="1274" name="Google Shape;1274;p2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5" name="Google Shape;1275;p23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6" name="Google Shape;1276;p23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7" name="Google Shape;1277;p2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8" name="Google Shape;1278;p2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9" name="Google Shape;1279;p2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280" name="Shape 1280"/>
        <p:cNvGrpSpPr/>
        <p:nvPr/>
      </p:nvGrpSpPr>
      <p:grpSpPr>
        <a:xfrm>
          <a:off x="0" y="0"/>
          <a:ext cx="0" cy="0"/>
          <a:chOff x="0" y="0"/>
          <a:chExt cx="0" cy="0"/>
        </a:xfrm>
      </p:grpSpPr>
      <p:sp>
        <p:nvSpPr>
          <p:cNvPr id="1281" name="Google Shape;1281;p23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2" name="Google Shape;1282;p23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83" name="Google Shape;1283;p23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4" name="Google Shape;1284;p23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85" name="Google Shape;1285;p23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6" name="Google Shape;1286;p2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7" name="Google Shape;1287;p2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8" name="Google Shape;1288;p2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289" name="Shape 1289"/>
        <p:cNvGrpSpPr/>
        <p:nvPr/>
      </p:nvGrpSpPr>
      <p:grpSpPr>
        <a:xfrm>
          <a:off x="0" y="0"/>
          <a:ext cx="0" cy="0"/>
          <a:chOff x="0" y="0"/>
          <a:chExt cx="0" cy="0"/>
        </a:xfrm>
      </p:grpSpPr>
      <p:sp>
        <p:nvSpPr>
          <p:cNvPr id="1290" name="Google Shape;1290;p2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1" name="Google Shape;1291;p2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2" name="Google Shape;1292;p2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3" name="Google Shape;1293;p2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294" name="Shape 1294"/>
        <p:cNvGrpSpPr/>
        <p:nvPr/>
      </p:nvGrpSpPr>
      <p:grpSpPr>
        <a:xfrm>
          <a:off x="0" y="0"/>
          <a:ext cx="0" cy="0"/>
          <a:chOff x="0" y="0"/>
          <a:chExt cx="0" cy="0"/>
        </a:xfrm>
      </p:grpSpPr>
      <p:sp>
        <p:nvSpPr>
          <p:cNvPr id="1295" name="Google Shape;1295;p2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6" name="Google Shape;1296;p2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7" name="Google Shape;1297;p2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298" name="Shape 1298"/>
        <p:cNvGrpSpPr/>
        <p:nvPr/>
      </p:nvGrpSpPr>
      <p:grpSpPr>
        <a:xfrm>
          <a:off x="0" y="0"/>
          <a:ext cx="0" cy="0"/>
          <a:chOff x="0" y="0"/>
          <a:chExt cx="0" cy="0"/>
        </a:xfrm>
      </p:grpSpPr>
      <p:sp>
        <p:nvSpPr>
          <p:cNvPr id="1299" name="Google Shape;1299;p2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0" name="Google Shape;1300;p23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01" name="Google Shape;1301;p23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02" name="Google Shape;1302;p2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3" name="Google Shape;1303;p2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4" name="Google Shape;1304;p2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305" name="Shape 1305"/>
        <p:cNvGrpSpPr/>
        <p:nvPr/>
      </p:nvGrpSpPr>
      <p:grpSpPr>
        <a:xfrm>
          <a:off x="0" y="0"/>
          <a:ext cx="0" cy="0"/>
          <a:chOff x="0" y="0"/>
          <a:chExt cx="0" cy="0"/>
        </a:xfrm>
      </p:grpSpPr>
      <p:sp>
        <p:nvSpPr>
          <p:cNvPr id="1306" name="Google Shape;1306;p23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7" name="Google Shape;1307;p235"/>
          <p:cNvSpPr/>
          <p:nvPr>
            <p:ph idx="2" type="pic"/>
          </p:nvPr>
        </p:nvSpPr>
        <p:spPr>
          <a:xfrm>
            <a:off x="5183188" y="987425"/>
            <a:ext cx="6172200" cy="4873625"/>
          </a:xfrm>
          <a:prstGeom prst="rect">
            <a:avLst/>
          </a:prstGeom>
          <a:noFill/>
          <a:ln>
            <a:noFill/>
          </a:ln>
        </p:spPr>
      </p:sp>
      <p:sp>
        <p:nvSpPr>
          <p:cNvPr id="1308" name="Google Shape;1308;p23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09" name="Google Shape;1309;p2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0" name="Google Shape;1310;p2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1" name="Google Shape;1311;p2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312" name="Shape 1312"/>
        <p:cNvGrpSpPr/>
        <p:nvPr/>
      </p:nvGrpSpPr>
      <p:grpSpPr>
        <a:xfrm>
          <a:off x="0" y="0"/>
          <a:ext cx="0" cy="0"/>
          <a:chOff x="0" y="0"/>
          <a:chExt cx="0" cy="0"/>
        </a:xfrm>
      </p:grpSpPr>
      <p:sp>
        <p:nvSpPr>
          <p:cNvPr id="1313" name="Google Shape;1313;p2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14" name="Google Shape;1314;p23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5" name="Google Shape;1315;p2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6" name="Google Shape;1316;p2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7" name="Google Shape;1317;p2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318" name="Shape 1318"/>
        <p:cNvGrpSpPr/>
        <p:nvPr/>
      </p:nvGrpSpPr>
      <p:grpSpPr>
        <a:xfrm>
          <a:off x="0" y="0"/>
          <a:ext cx="0" cy="0"/>
          <a:chOff x="0" y="0"/>
          <a:chExt cx="0" cy="0"/>
        </a:xfrm>
      </p:grpSpPr>
      <p:sp>
        <p:nvSpPr>
          <p:cNvPr id="1319" name="Google Shape;1319;p23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0" name="Google Shape;1320;p23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21" name="Google Shape;1321;p2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2" name="Google Shape;1322;p2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3" name="Google Shape;1323;p2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324" name="Shape 1324"/>
        <p:cNvGrpSpPr/>
        <p:nvPr/>
      </p:nvGrpSpPr>
      <p:grpSpPr>
        <a:xfrm>
          <a:off x="0" y="0"/>
          <a:ext cx="0" cy="0"/>
          <a:chOff x="0" y="0"/>
          <a:chExt cx="0" cy="0"/>
        </a:xfrm>
      </p:grpSpPr>
      <p:grpSp>
        <p:nvGrpSpPr>
          <p:cNvPr id="1325" name="Google Shape;1325;p238"/>
          <p:cNvGrpSpPr/>
          <p:nvPr/>
        </p:nvGrpSpPr>
        <p:grpSpPr>
          <a:xfrm>
            <a:off x="-1" y="-38042"/>
            <a:ext cx="12192000" cy="6858001"/>
            <a:chOff x="0" y="0"/>
            <a:chExt cx="13716000" cy="10287000"/>
          </a:xfrm>
        </p:grpSpPr>
        <p:sp>
          <p:nvSpPr>
            <p:cNvPr id="1326" name="Google Shape;1326;p23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27" name="Google Shape;1327;p23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28" name="Google Shape;1328;p23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29" name="Google Shape;1329;p238"/>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330" name="Google Shape;1330;p23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1" name="Google Shape;1331;p238"/>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332" name="Shape 1332"/>
        <p:cNvGrpSpPr/>
        <p:nvPr/>
      </p:nvGrpSpPr>
      <p:grpSpPr>
        <a:xfrm>
          <a:off x="0" y="0"/>
          <a:ext cx="0" cy="0"/>
          <a:chOff x="0" y="0"/>
          <a:chExt cx="0" cy="0"/>
        </a:xfrm>
      </p:grpSpPr>
      <p:sp>
        <p:nvSpPr>
          <p:cNvPr id="1333" name="Google Shape;1333;p239"/>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334" name="Google Shape;1334;p2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35" name="Google Shape;1335;p2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36" name="Google Shape;1336;p2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337" name="Google Shape;1337;p239"/>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338" name="Google Shape;1338;p239"/>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339" name="Google Shape;1339;p239"/>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0" name="Google Shape;1340;p239"/>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341" name="Google Shape;1341;p239"/>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342" name="Shape 1342"/>
        <p:cNvGrpSpPr/>
        <p:nvPr/>
      </p:nvGrpSpPr>
      <p:grpSpPr>
        <a:xfrm>
          <a:off x="0" y="0"/>
          <a:ext cx="0" cy="0"/>
          <a:chOff x="0" y="0"/>
          <a:chExt cx="0" cy="0"/>
        </a:xfrm>
      </p:grpSpPr>
      <p:grpSp>
        <p:nvGrpSpPr>
          <p:cNvPr id="1343" name="Google Shape;1343;p240"/>
          <p:cNvGrpSpPr/>
          <p:nvPr/>
        </p:nvGrpSpPr>
        <p:grpSpPr>
          <a:xfrm>
            <a:off x="-1" y="-38042"/>
            <a:ext cx="12192000" cy="6858001"/>
            <a:chOff x="0" y="0"/>
            <a:chExt cx="13716000" cy="10287000"/>
          </a:xfrm>
        </p:grpSpPr>
        <p:sp>
          <p:nvSpPr>
            <p:cNvPr id="1344" name="Google Shape;1344;p24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45" name="Google Shape;1345;p24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46" name="Google Shape;1346;p24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47" name="Google Shape;1347;p240"/>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348" name="Google Shape;1348;p24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9" name="Google Shape;1349;p240"/>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350" name="Shape 1350"/>
        <p:cNvGrpSpPr/>
        <p:nvPr/>
      </p:nvGrpSpPr>
      <p:grpSpPr>
        <a:xfrm>
          <a:off x="0" y="0"/>
          <a:ext cx="0" cy="0"/>
          <a:chOff x="0" y="0"/>
          <a:chExt cx="0" cy="0"/>
        </a:xfrm>
      </p:grpSpPr>
      <p:grpSp>
        <p:nvGrpSpPr>
          <p:cNvPr id="1351" name="Google Shape;1351;p241"/>
          <p:cNvGrpSpPr/>
          <p:nvPr/>
        </p:nvGrpSpPr>
        <p:grpSpPr>
          <a:xfrm>
            <a:off x="-1" y="-38042"/>
            <a:ext cx="12192000" cy="6858001"/>
            <a:chOff x="0" y="0"/>
            <a:chExt cx="13716000" cy="10287000"/>
          </a:xfrm>
        </p:grpSpPr>
        <p:sp>
          <p:nvSpPr>
            <p:cNvPr id="1352" name="Google Shape;1352;p24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53" name="Google Shape;1353;p24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54" name="Google Shape;1354;p24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55" name="Google Shape;1355;p24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356" name="Google Shape;1356;p24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7" name="Google Shape;1357;p24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358" name="Shape 135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359" name="Shape 1359"/>
        <p:cNvGrpSpPr/>
        <p:nvPr/>
      </p:nvGrpSpPr>
      <p:grpSpPr>
        <a:xfrm>
          <a:off x="0" y="0"/>
          <a:ext cx="0" cy="0"/>
          <a:chOff x="0" y="0"/>
          <a:chExt cx="0" cy="0"/>
        </a:xfrm>
      </p:grpSpPr>
      <p:sp>
        <p:nvSpPr>
          <p:cNvPr id="1360" name="Google Shape;1360;p243"/>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361" name="Google Shape;1361;p243"/>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362" name="Google Shape;1362;p243"/>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363" name="Google Shape;1363;p243"/>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364" name="Google Shape;1364;p243"/>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365" name="Google Shape;1365;p243"/>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366" name="Google Shape;1366;p243"/>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367" name="Google Shape;1367;p243"/>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368" name="Google Shape;1368;p243"/>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369" name="Google Shape;1369;p243"/>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370" name="Google Shape;1370;p243"/>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371" name="Google Shape;1371;p243"/>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372" name="Google Shape;1372;p243"/>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373" name="Shape 1373"/>
        <p:cNvGrpSpPr/>
        <p:nvPr/>
      </p:nvGrpSpPr>
      <p:grpSpPr>
        <a:xfrm>
          <a:off x="0" y="0"/>
          <a:ext cx="0" cy="0"/>
          <a:chOff x="0" y="0"/>
          <a:chExt cx="0" cy="0"/>
        </a:xfrm>
      </p:grpSpPr>
      <p:sp>
        <p:nvSpPr>
          <p:cNvPr id="1374" name="Google Shape;1374;p244"/>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375" name="Google Shape;1375;p244"/>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6" name="Google Shape;1376;p244"/>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7" name="Google Shape;1377;p244"/>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378" name="Google Shape;1378;p244"/>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379" name="Google Shape;1379;p244"/>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380" name="Google Shape;1380;p244"/>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381" name="Shape 1381"/>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1382" name="Shape 1382"/>
        <p:cNvGrpSpPr/>
        <p:nvPr/>
      </p:nvGrpSpPr>
      <p:grpSpPr>
        <a:xfrm>
          <a:off x="0" y="0"/>
          <a:ext cx="0" cy="0"/>
          <a:chOff x="0" y="0"/>
          <a:chExt cx="0" cy="0"/>
        </a:xfrm>
      </p:grpSpPr>
      <p:sp>
        <p:nvSpPr>
          <p:cNvPr id="1383" name="Google Shape;1383;p246"/>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4" name="Google Shape;1384;p246"/>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385" name="Google Shape;1385;p246"/>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386" name="Google Shape;1386;p246"/>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7" name="Google Shape;1387;p246"/>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388" name="Google Shape;1388;p246"/>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389" name="Google Shape;1389;p246"/>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0" name="Google Shape;1390;p246"/>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1" name="Google Shape;1391;p246"/>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2" name="Google Shape;1392;p246"/>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3" name="Google Shape;1393;p246"/>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4" name="Google Shape;1394;p246"/>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5" name="Google Shape;1395;p246"/>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402" name="Shape 140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403" name="Shape 1403"/>
        <p:cNvGrpSpPr/>
        <p:nvPr/>
      </p:nvGrpSpPr>
      <p:grpSpPr>
        <a:xfrm>
          <a:off x="0" y="0"/>
          <a:ext cx="0" cy="0"/>
          <a:chOff x="0" y="0"/>
          <a:chExt cx="0" cy="0"/>
        </a:xfrm>
      </p:grpSpPr>
      <p:sp>
        <p:nvSpPr>
          <p:cNvPr id="1404" name="Google Shape;1404;p24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5" name="Google Shape;1405;p24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06" name="Google Shape;1406;p2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7" name="Google Shape;1407;p2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8" name="Google Shape;1408;p2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409" name="Shape 1409"/>
        <p:cNvGrpSpPr/>
        <p:nvPr/>
      </p:nvGrpSpPr>
      <p:grpSpPr>
        <a:xfrm>
          <a:off x="0" y="0"/>
          <a:ext cx="0" cy="0"/>
          <a:chOff x="0" y="0"/>
          <a:chExt cx="0" cy="0"/>
        </a:xfrm>
      </p:grpSpPr>
      <p:sp>
        <p:nvSpPr>
          <p:cNvPr id="1410" name="Google Shape;1410;p2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1" name="Google Shape;1411;p24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12" name="Google Shape;1412;p2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3" name="Google Shape;1413;p2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4" name="Google Shape;1414;p2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415" name="Shape 1415"/>
        <p:cNvGrpSpPr/>
        <p:nvPr/>
      </p:nvGrpSpPr>
      <p:grpSpPr>
        <a:xfrm>
          <a:off x="0" y="0"/>
          <a:ext cx="0" cy="0"/>
          <a:chOff x="0" y="0"/>
          <a:chExt cx="0" cy="0"/>
        </a:xfrm>
      </p:grpSpPr>
      <p:sp>
        <p:nvSpPr>
          <p:cNvPr id="1416" name="Google Shape;1416;p24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7" name="Google Shape;1417;p24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418" name="Google Shape;1418;p2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9" name="Google Shape;1419;p2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0" name="Google Shape;1420;p2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421" name="Shape 1421"/>
        <p:cNvGrpSpPr/>
        <p:nvPr/>
      </p:nvGrpSpPr>
      <p:grpSpPr>
        <a:xfrm>
          <a:off x="0" y="0"/>
          <a:ext cx="0" cy="0"/>
          <a:chOff x="0" y="0"/>
          <a:chExt cx="0" cy="0"/>
        </a:xfrm>
      </p:grpSpPr>
      <p:sp>
        <p:nvSpPr>
          <p:cNvPr id="1422" name="Google Shape;1422;p2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3" name="Google Shape;1423;p25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4" name="Google Shape;1424;p25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5" name="Google Shape;1425;p2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6" name="Google Shape;1426;p2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7" name="Google Shape;1427;p2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428" name="Shape 1428"/>
        <p:cNvGrpSpPr/>
        <p:nvPr/>
      </p:nvGrpSpPr>
      <p:grpSpPr>
        <a:xfrm>
          <a:off x="0" y="0"/>
          <a:ext cx="0" cy="0"/>
          <a:chOff x="0" y="0"/>
          <a:chExt cx="0" cy="0"/>
        </a:xfrm>
      </p:grpSpPr>
      <p:sp>
        <p:nvSpPr>
          <p:cNvPr id="1429" name="Google Shape;1429;p25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0" name="Google Shape;1430;p25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31" name="Google Shape;1431;p25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2" name="Google Shape;1432;p25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33" name="Google Shape;1433;p25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4" name="Google Shape;1434;p2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5" name="Google Shape;1435;p2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6" name="Google Shape;1436;p2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437" name="Shape 1437"/>
        <p:cNvGrpSpPr/>
        <p:nvPr/>
      </p:nvGrpSpPr>
      <p:grpSpPr>
        <a:xfrm>
          <a:off x="0" y="0"/>
          <a:ext cx="0" cy="0"/>
          <a:chOff x="0" y="0"/>
          <a:chExt cx="0" cy="0"/>
        </a:xfrm>
      </p:grpSpPr>
      <p:sp>
        <p:nvSpPr>
          <p:cNvPr id="1438" name="Google Shape;1438;p2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9" name="Google Shape;1439;p2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0" name="Google Shape;1440;p2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1" name="Google Shape;1441;p2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442" name="Shape 1442"/>
        <p:cNvGrpSpPr/>
        <p:nvPr/>
      </p:nvGrpSpPr>
      <p:grpSpPr>
        <a:xfrm>
          <a:off x="0" y="0"/>
          <a:ext cx="0" cy="0"/>
          <a:chOff x="0" y="0"/>
          <a:chExt cx="0" cy="0"/>
        </a:xfrm>
      </p:grpSpPr>
      <p:sp>
        <p:nvSpPr>
          <p:cNvPr id="1443" name="Google Shape;1443;p2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4" name="Google Shape;1444;p2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5" name="Google Shape;1445;p2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446" name="Shape 1446"/>
        <p:cNvGrpSpPr/>
        <p:nvPr/>
      </p:nvGrpSpPr>
      <p:grpSpPr>
        <a:xfrm>
          <a:off x="0" y="0"/>
          <a:ext cx="0" cy="0"/>
          <a:chOff x="0" y="0"/>
          <a:chExt cx="0" cy="0"/>
        </a:xfrm>
      </p:grpSpPr>
      <p:sp>
        <p:nvSpPr>
          <p:cNvPr id="1447" name="Google Shape;1447;p25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8" name="Google Shape;1448;p25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449" name="Google Shape;1449;p25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50" name="Google Shape;1450;p2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1" name="Google Shape;1451;p2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2" name="Google Shape;1452;p2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453" name="Shape 1453"/>
        <p:cNvGrpSpPr/>
        <p:nvPr/>
      </p:nvGrpSpPr>
      <p:grpSpPr>
        <a:xfrm>
          <a:off x="0" y="0"/>
          <a:ext cx="0" cy="0"/>
          <a:chOff x="0" y="0"/>
          <a:chExt cx="0" cy="0"/>
        </a:xfrm>
      </p:grpSpPr>
      <p:sp>
        <p:nvSpPr>
          <p:cNvPr id="1454" name="Google Shape;1454;p25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5" name="Google Shape;1455;p255"/>
          <p:cNvSpPr/>
          <p:nvPr>
            <p:ph idx="2" type="pic"/>
          </p:nvPr>
        </p:nvSpPr>
        <p:spPr>
          <a:xfrm>
            <a:off x="5183188" y="987425"/>
            <a:ext cx="6172200" cy="4873625"/>
          </a:xfrm>
          <a:prstGeom prst="rect">
            <a:avLst/>
          </a:prstGeom>
          <a:noFill/>
          <a:ln>
            <a:noFill/>
          </a:ln>
        </p:spPr>
      </p:sp>
      <p:sp>
        <p:nvSpPr>
          <p:cNvPr id="1456" name="Google Shape;1456;p25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57" name="Google Shape;1457;p2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8" name="Google Shape;1458;p2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9" name="Google Shape;1459;p2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460" name="Shape 1460"/>
        <p:cNvGrpSpPr/>
        <p:nvPr/>
      </p:nvGrpSpPr>
      <p:grpSpPr>
        <a:xfrm>
          <a:off x="0" y="0"/>
          <a:ext cx="0" cy="0"/>
          <a:chOff x="0" y="0"/>
          <a:chExt cx="0" cy="0"/>
        </a:xfrm>
      </p:grpSpPr>
      <p:sp>
        <p:nvSpPr>
          <p:cNvPr id="1461" name="Google Shape;1461;p2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62" name="Google Shape;1462;p25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3" name="Google Shape;1463;p2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4" name="Google Shape;1464;p2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5" name="Google Shape;1465;p2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466" name="Shape 1466"/>
        <p:cNvGrpSpPr/>
        <p:nvPr/>
      </p:nvGrpSpPr>
      <p:grpSpPr>
        <a:xfrm>
          <a:off x="0" y="0"/>
          <a:ext cx="0" cy="0"/>
          <a:chOff x="0" y="0"/>
          <a:chExt cx="0" cy="0"/>
        </a:xfrm>
      </p:grpSpPr>
      <p:sp>
        <p:nvSpPr>
          <p:cNvPr id="1467" name="Google Shape;1467;p25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68" name="Google Shape;1468;p25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9" name="Google Shape;1469;p2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0" name="Google Shape;1470;p2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1" name="Google Shape;1471;p2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472" name="Shape 1472"/>
        <p:cNvGrpSpPr/>
        <p:nvPr/>
      </p:nvGrpSpPr>
      <p:grpSpPr>
        <a:xfrm>
          <a:off x="0" y="0"/>
          <a:ext cx="0" cy="0"/>
          <a:chOff x="0" y="0"/>
          <a:chExt cx="0" cy="0"/>
        </a:xfrm>
      </p:grpSpPr>
      <p:grpSp>
        <p:nvGrpSpPr>
          <p:cNvPr id="1473" name="Google Shape;1473;p258"/>
          <p:cNvGrpSpPr/>
          <p:nvPr/>
        </p:nvGrpSpPr>
        <p:grpSpPr>
          <a:xfrm>
            <a:off x="-1" y="-38042"/>
            <a:ext cx="12192000" cy="6858001"/>
            <a:chOff x="0" y="0"/>
            <a:chExt cx="13716000" cy="10287000"/>
          </a:xfrm>
        </p:grpSpPr>
        <p:sp>
          <p:nvSpPr>
            <p:cNvPr id="1474" name="Google Shape;1474;p25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75" name="Google Shape;1475;p25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76" name="Google Shape;1476;p25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77" name="Google Shape;1477;p258"/>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478" name="Google Shape;1478;p25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9" name="Google Shape;1479;p258"/>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480" name="Shape 148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481" name="Shape 1481"/>
        <p:cNvGrpSpPr/>
        <p:nvPr/>
      </p:nvGrpSpPr>
      <p:grpSpPr>
        <a:xfrm>
          <a:off x="0" y="0"/>
          <a:ext cx="0" cy="0"/>
          <a:chOff x="0" y="0"/>
          <a:chExt cx="0" cy="0"/>
        </a:xfrm>
      </p:grpSpPr>
      <p:sp>
        <p:nvSpPr>
          <p:cNvPr id="1482" name="Google Shape;1482;p260"/>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83" name="Google Shape;1483;p2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84" name="Google Shape;1484;p2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85" name="Google Shape;1485;p2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486" name="Google Shape;1486;p260"/>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87" name="Google Shape;1487;p260"/>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88" name="Google Shape;1488;p260"/>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9" name="Google Shape;1489;p260"/>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490" name="Google Shape;1490;p26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491" name="Shape 1491"/>
        <p:cNvGrpSpPr/>
        <p:nvPr/>
      </p:nvGrpSpPr>
      <p:grpSpPr>
        <a:xfrm>
          <a:off x="0" y="0"/>
          <a:ext cx="0" cy="0"/>
          <a:chOff x="0" y="0"/>
          <a:chExt cx="0" cy="0"/>
        </a:xfrm>
      </p:grpSpPr>
      <p:grpSp>
        <p:nvGrpSpPr>
          <p:cNvPr id="1492" name="Google Shape;1492;p261"/>
          <p:cNvGrpSpPr/>
          <p:nvPr/>
        </p:nvGrpSpPr>
        <p:grpSpPr>
          <a:xfrm>
            <a:off x="-1" y="-38042"/>
            <a:ext cx="12192000" cy="6858001"/>
            <a:chOff x="0" y="0"/>
            <a:chExt cx="13716000" cy="10287000"/>
          </a:xfrm>
        </p:grpSpPr>
        <p:sp>
          <p:nvSpPr>
            <p:cNvPr id="1493" name="Google Shape;1493;p26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94" name="Google Shape;1494;p26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95" name="Google Shape;1495;p26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96" name="Google Shape;1496;p26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497" name="Google Shape;1497;p26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8" name="Google Shape;1498;p26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499" name="Shape 1499"/>
        <p:cNvGrpSpPr/>
        <p:nvPr/>
      </p:nvGrpSpPr>
      <p:grpSpPr>
        <a:xfrm>
          <a:off x="0" y="0"/>
          <a:ext cx="0" cy="0"/>
          <a:chOff x="0" y="0"/>
          <a:chExt cx="0" cy="0"/>
        </a:xfrm>
      </p:grpSpPr>
      <p:grpSp>
        <p:nvGrpSpPr>
          <p:cNvPr id="1500" name="Google Shape;1500;p262"/>
          <p:cNvGrpSpPr/>
          <p:nvPr/>
        </p:nvGrpSpPr>
        <p:grpSpPr>
          <a:xfrm>
            <a:off x="-1" y="-38042"/>
            <a:ext cx="12192000" cy="6858001"/>
            <a:chOff x="0" y="0"/>
            <a:chExt cx="13716000" cy="10287000"/>
          </a:xfrm>
        </p:grpSpPr>
        <p:sp>
          <p:nvSpPr>
            <p:cNvPr id="1501" name="Google Shape;1501;p26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02" name="Google Shape;1502;p26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03" name="Google Shape;1503;p26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04" name="Google Shape;1504;p262"/>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505" name="Google Shape;1505;p26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6" name="Google Shape;1506;p262"/>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507" name="Shape 1507"/>
        <p:cNvGrpSpPr/>
        <p:nvPr/>
      </p:nvGrpSpPr>
      <p:grpSpPr>
        <a:xfrm>
          <a:off x="0" y="0"/>
          <a:ext cx="0" cy="0"/>
          <a:chOff x="0" y="0"/>
          <a:chExt cx="0" cy="0"/>
        </a:xfrm>
      </p:grpSpPr>
      <p:sp>
        <p:nvSpPr>
          <p:cNvPr id="1508" name="Google Shape;1508;p26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509" name="Google Shape;1509;p26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1510" name="Google Shape;1510;p263"/>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1" name="Google Shape;1511;p263"/>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512" name="Shape 1512"/>
        <p:cNvGrpSpPr/>
        <p:nvPr/>
      </p:nvGrpSpPr>
      <p:grpSpPr>
        <a:xfrm>
          <a:off x="0" y="0"/>
          <a:ext cx="0" cy="0"/>
          <a:chOff x="0" y="0"/>
          <a:chExt cx="0" cy="0"/>
        </a:xfrm>
      </p:grpSpPr>
      <p:sp>
        <p:nvSpPr>
          <p:cNvPr id="1513" name="Google Shape;1513;p264"/>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4" name="Google Shape;1514;p264"/>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515" name="Google Shape;1515;p264"/>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516" name="Google Shape;1516;p264"/>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7" name="Google Shape;1517;p264"/>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518" name="Google Shape;1518;p264"/>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519" name="Google Shape;1519;p264"/>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0" name="Google Shape;1520;p264"/>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1" name="Google Shape;1521;p264"/>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2" name="Google Shape;1522;p264"/>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3" name="Google Shape;1523;p264"/>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4" name="Google Shape;1524;p264"/>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5" name="Google Shape;1525;p26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527" name="Shape 1527"/>
        <p:cNvGrpSpPr/>
        <p:nvPr/>
      </p:nvGrpSpPr>
      <p:grpSpPr>
        <a:xfrm>
          <a:off x="0" y="0"/>
          <a:ext cx="0" cy="0"/>
          <a:chOff x="0" y="0"/>
          <a:chExt cx="0" cy="0"/>
        </a:xfrm>
      </p:grpSpPr>
      <p:sp>
        <p:nvSpPr>
          <p:cNvPr id="1528" name="Google Shape;1528;p6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29" name="Google Shape;1529;p6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30" name="Google Shape;1530;p6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531" name="Shape 1531"/>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32" name="Shape 1532"/>
        <p:cNvGrpSpPr/>
        <p:nvPr/>
      </p:nvGrpSpPr>
      <p:grpSpPr>
        <a:xfrm>
          <a:off x="0" y="0"/>
          <a:ext cx="0" cy="0"/>
          <a:chOff x="0" y="0"/>
          <a:chExt cx="0" cy="0"/>
        </a:xfrm>
      </p:grpSpPr>
      <p:pic>
        <p:nvPicPr>
          <p:cNvPr descr="Image générée" id="1533" name="Google Shape;1533;p40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534" name="Google Shape;1534;p40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535" name="Shape 1535"/>
        <p:cNvGrpSpPr/>
        <p:nvPr/>
      </p:nvGrpSpPr>
      <p:grpSpPr>
        <a:xfrm>
          <a:off x="0" y="0"/>
          <a:ext cx="0" cy="0"/>
          <a:chOff x="0" y="0"/>
          <a:chExt cx="0" cy="0"/>
        </a:xfrm>
      </p:grpSpPr>
      <p:sp>
        <p:nvSpPr>
          <p:cNvPr id="1536" name="Google Shape;1536;p401"/>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37" name="Google Shape;1537;p401"/>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38" name="Google Shape;1538;p401"/>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39" name="Google Shape;1539;p401"/>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40" name="Google Shape;1540;p401"/>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41" name="Google Shape;1541;p401"/>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42" name="Google Shape;1542;p401"/>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43" name="Google Shape;1543;p401"/>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44" name="Google Shape;1544;p401"/>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45" name="Google Shape;1545;p401"/>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46" name="Google Shape;1546;p401"/>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47" name="Google Shape;1547;p401"/>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48" name="Google Shape;1548;p40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549" name="Shape 1549"/>
        <p:cNvGrpSpPr/>
        <p:nvPr/>
      </p:nvGrpSpPr>
      <p:grpSpPr>
        <a:xfrm>
          <a:off x="0" y="0"/>
          <a:ext cx="0" cy="0"/>
          <a:chOff x="0" y="0"/>
          <a:chExt cx="0" cy="0"/>
        </a:xfrm>
      </p:grpSpPr>
      <p:pic>
        <p:nvPicPr>
          <p:cNvPr descr="Image générée" id="1550" name="Google Shape;1550;p402"/>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551" name="Shape 1551"/>
        <p:cNvGrpSpPr/>
        <p:nvPr/>
      </p:nvGrpSpPr>
      <p:grpSpPr>
        <a:xfrm>
          <a:off x="0" y="0"/>
          <a:ext cx="0" cy="0"/>
          <a:chOff x="0" y="0"/>
          <a:chExt cx="0" cy="0"/>
        </a:xfrm>
      </p:grpSpPr>
      <p:sp>
        <p:nvSpPr>
          <p:cNvPr id="1552" name="Google Shape;1552;p40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53" name="Google Shape;1553;p40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54" name="Google Shape;1554;p40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555" name="Google Shape;1555;p40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56" name="Google Shape;1556;p403"/>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57" name="Google Shape;1557;p40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8" name="Google Shape;1558;p40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559" name="Google Shape;1559;p40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560" name="Shape 1560"/>
        <p:cNvGrpSpPr/>
        <p:nvPr/>
      </p:nvGrpSpPr>
      <p:grpSpPr>
        <a:xfrm>
          <a:off x="0" y="0"/>
          <a:ext cx="0" cy="0"/>
          <a:chOff x="0" y="0"/>
          <a:chExt cx="0" cy="0"/>
        </a:xfrm>
      </p:grpSpPr>
      <p:sp>
        <p:nvSpPr>
          <p:cNvPr id="1561" name="Google Shape;1561;p40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62" name="Google Shape;1562;p40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63" name="Google Shape;1563;p40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564" name="Google Shape;1564;p40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65" name="Google Shape;1565;p404"/>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66" name="Google Shape;1566;p40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67" name="Google Shape;1567;p40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568" name="Google Shape;1568;p40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569" name="Shape 1569"/>
        <p:cNvGrpSpPr/>
        <p:nvPr/>
      </p:nvGrpSpPr>
      <p:grpSpPr>
        <a:xfrm>
          <a:off x="0" y="0"/>
          <a:ext cx="0" cy="0"/>
          <a:chOff x="0" y="0"/>
          <a:chExt cx="0" cy="0"/>
        </a:xfrm>
      </p:grpSpPr>
    </p:spTree>
  </p:cSld>
  <p:clrMapOvr>
    <a:masterClrMapping/>
  </p:clrMapOvr>
</p:sldLayout>
</file>

<file path=ppt/slideLayouts/slideLayout2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570" name="Shape 1570"/>
        <p:cNvGrpSpPr/>
        <p:nvPr/>
      </p:nvGrpSpPr>
      <p:grpSpPr>
        <a:xfrm>
          <a:off x="0" y="0"/>
          <a:ext cx="0" cy="0"/>
          <a:chOff x="0" y="0"/>
          <a:chExt cx="0" cy="0"/>
        </a:xfrm>
      </p:grpSpPr>
    </p:spTree>
  </p:cSld>
  <p:clrMapOvr>
    <a:masterClrMapping/>
  </p:clrMapOvr>
</p:sldLayout>
</file>

<file path=ppt/slideLayouts/slideLayout2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571" name="Shape 1571"/>
        <p:cNvGrpSpPr/>
        <p:nvPr/>
      </p:nvGrpSpPr>
      <p:grpSpPr>
        <a:xfrm>
          <a:off x="0" y="0"/>
          <a:ext cx="0" cy="0"/>
          <a:chOff x="0" y="0"/>
          <a:chExt cx="0" cy="0"/>
        </a:xfrm>
      </p:grpSpPr>
      <p:sp>
        <p:nvSpPr>
          <p:cNvPr id="1572" name="Google Shape;1572;p407"/>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73" name="Google Shape;1573;p407"/>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574" name="Google Shape;1574;p407"/>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575" name="Google Shape;1575;p407"/>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76" name="Google Shape;1576;p407"/>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577" name="Shape 1577"/>
        <p:cNvGrpSpPr/>
        <p:nvPr/>
      </p:nvGrpSpPr>
      <p:grpSpPr>
        <a:xfrm>
          <a:off x="0" y="0"/>
          <a:ext cx="0" cy="0"/>
          <a:chOff x="0" y="0"/>
          <a:chExt cx="0" cy="0"/>
        </a:xfrm>
      </p:grpSpPr>
      <p:sp>
        <p:nvSpPr>
          <p:cNvPr id="1578" name="Google Shape;1578;p408"/>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79" name="Google Shape;1579;p408"/>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580" name="Google Shape;1580;p408"/>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581" name="Google Shape;1581;p408"/>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82" name="Google Shape;1582;p408"/>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583" name="Shape 1583"/>
        <p:cNvGrpSpPr/>
        <p:nvPr/>
      </p:nvGrpSpPr>
      <p:grpSpPr>
        <a:xfrm>
          <a:off x="0" y="0"/>
          <a:ext cx="0" cy="0"/>
          <a:chOff x="0" y="0"/>
          <a:chExt cx="0" cy="0"/>
        </a:xfrm>
      </p:grpSpPr>
      <p:sp>
        <p:nvSpPr>
          <p:cNvPr id="1584" name="Google Shape;1584;p409"/>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85" name="Google Shape;1585;p40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86" name="Google Shape;1586;p40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87" name="Google Shape;1587;p40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588" name="Shape 1588"/>
        <p:cNvGrpSpPr/>
        <p:nvPr/>
      </p:nvGrpSpPr>
      <p:grpSpPr>
        <a:xfrm>
          <a:off x="0" y="0"/>
          <a:ext cx="0" cy="0"/>
          <a:chOff x="0" y="0"/>
          <a:chExt cx="0" cy="0"/>
        </a:xfrm>
      </p:grpSpPr>
      <p:sp>
        <p:nvSpPr>
          <p:cNvPr id="1589" name="Google Shape;1589;p41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90" name="Google Shape;1590;p41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91" name="Google Shape;1591;p41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592" name="Google Shape;1592;p410"/>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93" name="Google Shape;1593;p410"/>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94" name="Google Shape;1594;p410"/>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95" name="Google Shape;1595;p410"/>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596" name="Google Shape;1596;p410"/>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597" name="Shape 1597"/>
        <p:cNvGrpSpPr/>
        <p:nvPr/>
      </p:nvGrpSpPr>
      <p:grpSpPr>
        <a:xfrm>
          <a:off x="0" y="0"/>
          <a:ext cx="0" cy="0"/>
          <a:chOff x="0" y="0"/>
          <a:chExt cx="0" cy="0"/>
        </a:xfrm>
      </p:grpSpPr>
      <p:sp>
        <p:nvSpPr>
          <p:cNvPr id="1598" name="Google Shape;1598;p411"/>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599" name="Google Shape;1599;p411"/>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00" name="Google Shape;1600;p411"/>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01" name="Google Shape;1601;p411"/>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602" name="Google Shape;1602;p411"/>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603" name="Google Shape;1603;p411"/>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604" name="Google Shape;1604;p411"/>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05" name="Google Shape;1605;p411"/>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1606" name="Google Shape;1606;p411"/>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607" name="Shape 1607"/>
        <p:cNvGrpSpPr/>
        <p:nvPr/>
      </p:nvGrpSpPr>
      <p:grpSpPr>
        <a:xfrm>
          <a:off x="0" y="0"/>
          <a:ext cx="0" cy="0"/>
          <a:chOff x="0" y="0"/>
          <a:chExt cx="0" cy="0"/>
        </a:xfrm>
      </p:grpSpPr>
      <p:grpSp>
        <p:nvGrpSpPr>
          <p:cNvPr id="1608" name="Google Shape;1608;p412"/>
          <p:cNvGrpSpPr/>
          <p:nvPr/>
        </p:nvGrpSpPr>
        <p:grpSpPr>
          <a:xfrm>
            <a:off x="-1" y="-38041"/>
            <a:ext cx="12192000" cy="6858001"/>
            <a:chOff x="0" y="0"/>
            <a:chExt cx="13716000" cy="10287000"/>
          </a:xfrm>
        </p:grpSpPr>
        <p:sp>
          <p:nvSpPr>
            <p:cNvPr id="1609" name="Google Shape;1609;p41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610" name="Google Shape;1610;p41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611" name="Google Shape;1611;p41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612" name="Google Shape;1612;p412"/>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613" name="Google Shape;1613;p412"/>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14" name="Google Shape;1614;p412"/>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615" name="Shape 1615"/>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616" name="Shape 1616"/>
        <p:cNvGrpSpPr/>
        <p:nvPr/>
      </p:nvGrpSpPr>
      <p:grpSpPr>
        <a:xfrm>
          <a:off x="0" y="0"/>
          <a:ext cx="0" cy="0"/>
          <a:chOff x="0" y="0"/>
          <a:chExt cx="0" cy="0"/>
        </a:xfrm>
      </p:grpSpPr>
      <p:sp>
        <p:nvSpPr>
          <p:cNvPr id="1617" name="Google Shape;1617;p41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618" name="Shape 1618"/>
        <p:cNvGrpSpPr/>
        <p:nvPr/>
      </p:nvGrpSpPr>
      <p:grpSpPr>
        <a:xfrm>
          <a:off x="0" y="0"/>
          <a:ext cx="0" cy="0"/>
          <a:chOff x="0" y="0"/>
          <a:chExt cx="0" cy="0"/>
        </a:xfrm>
      </p:grpSpPr>
      <p:sp>
        <p:nvSpPr>
          <p:cNvPr id="1619" name="Google Shape;1619;p41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620" name="Google Shape;1620;p415"/>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1" name="Google Shape;1621;p415"/>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2" name="Google Shape;1622;p415"/>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23" name="Google Shape;1623;p415"/>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624" name="Shape 1624"/>
        <p:cNvGrpSpPr/>
        <p:nvPr/>
      </p:nvGrpSpPr>
      <p:grpSpPr>
        <a:xfrm>
          <a:off x="0" y="0"/>
          <a:ext cx="0" cy="0"/>
          <a:chOff x="0" y="0"/>
          <a:chExt cx="0" cy="0"/>
        </a:xfrm>
      </p:grpSpPr>
      <p:sp>
        <p:nvSpPr>
          <p:cNvPr id="1625" name="Google Shape;1625;p41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626" name="Google Shape;1626;p416"/>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7" name="Google Shape;1627;p416"/>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8" name="Google Shape;1628;p416"/>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29" name="Google Shape;1629;p416"/>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1630" name="Shape 1630"/>
        <p:cNvGrpSpPr/>
        <p:nvPr/>
      </p:nvGrpSpPr>
      <p:grpSpPr>
        <a:xfrm>
          <a:off x="0" y="0"/>
          <a:ext cx="0" cy="0"/>
          <a:chOff x="0" y="0"/>
          <a:chExt cx="0" cy="0"/>
        </a:xfrm>
      </p:grpSpPr>
      <p:sp>
        <p:nvSpPr>
          <p:cNvPr id="1631" name="Google Shape;1631;p41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32" name="Google Shape;1632;p417"/>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33" name="Google Shape;1633;p417"/>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34" name="Google Shape;1634;p417"/>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1635" name="Shape 1635"/>
        <p:cNvGrpSpPr/>
        <p:nvPr/>
      </p:nvGrpSpPr>
      <p:grpSpPr>
        <a:xfrm>
          <a:off x="0" y="0"/>
          <a:ext cx="0" cy="0"/>
          <a:chOff x="0" y="0"/>
          <a:chExt cx="0" cy="0"/>
        </a:xfrm>
      </p:grpSpPr>
      <p:sp>
        <p:nvSpPr>
          <p:cNvPr id="1636" name="Google Shape;1636;p418"/>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1637" name="Shape 1637"/>
        <p:cNvGrpSpPr/>
        <p:nvPr/>
      </p:nvGrpSpPr>
      <p:grpSpPr>
        <a:xfrm>
          <a:off x="0" y="0"/>
          <a:ext cx="0" cy="0"/>
          <a:chOff x="0" y="0"/>
          <a:chExt cx="0" cy="0"/>
        </a:xfrm>
      </p:grpSpPr>
      <p:pic>
        <p:nvPicPr>
          <p:cNvPr descr="Image générée" id="1638" name="Google Shape;1638;p41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639" name="Google Shape;1639;p41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1640" name="Shape 1640"/>
        <p:cNvGrpSpPr/>
        <p:nvPr/>
      </p:nvGrpSpPr>
      <p:grpSpPr>
        <a:xfrm>
          <a:off x="0" y="0"/>
          <a:ext cx="0" cy="0"/>
          <a:chOff x="0" y="0"/>
          <a:chExt cx="0" cy="0"/>
        </a:xfrm>
      </p:grpSpPr>
      <p:pic>
        <p:nvPicPr>
          <p:cNvPr descr="Image générée" id="1641" name="Google Shape;1641;p42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642" name="Google Shape;1642;p42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1643" name="Shape 1643"/>
        <p:cNvGrpSpPr/>
        <p:nvPr/>
      </p:nvGrpSpPr>
      <p:grpSpPr>
        <a:xfrm>
          <a:off x="0" y="0"/>
          <a:ext cx="0" cy="0"/>
          <a:chOff x="0" y="0"/>
          <a:chExt cx="0" cy="0"/>
        </a:xfrm>
      </p:grpSpPr>
      <p:pic>
        <p:nvPicPr>
          <p:cNvPr descr="Image générée" id="1644" name="Google Shape;1644;p42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645" name="Google Shape;1645;p42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1646" name="Shape 1646"/>
        <p:cNvGrpSpPr/>
        <p:nvPr/>
      </p:nvGrpSpPr>
      <p:grpSpPr>
        <a:xfrm>
          <a:off x="0" y="0"/>
          <a:ext cx="0" cy="0"/>
          <a:chOff x="0" y="0"/>
          <a:chExt cx="0" cy="0"/>
        </a:xfrm>
      </p:grpSpPr>
      <p:pic>
        <p:nvPicPr>
          <p:cNvPr descr="Image générée" id="1647" name="Google Shape;1647;p42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648" name="Google Shape;1648;p42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1649" name="Shape 1649"/>
        <p:cNvGrpSpPr/>
        <p:nvPr/>
      </p:nvGrpSpPr>
      <p:grpSpPr>
        <a:xfrm>
          <a:off x="0" y="0"/>
          <a:ext cx="0" cy="0"/>
          <a:chOff x="0" y="0"/>
          <a:chExt cx="0" cy="0"/>
        </a:xfrm>
      </p:grpSpPr>
      <p:pic>
        <p:nvPicPr>
          <p:cNvPr descr="Image générée" id="1650" name="Google Shape;1650;p42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651" name="Google Shape;1651;p42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1652" name="Shape 1652"/>
        <p:cNvGrpSpPr/>
        <p:nvPr/>
      </p:nvGrpSpPr>
      <p:grpSpPr>
        <a:xfrm>
          <a:off x="0" y="0"/>
          <a:ext cx="0" cy="0"/>
          <a:chOff x="0" y="0"/>
          <a:chExt cx="0" cy="0"/>
        </a:xfrm>
      </p:grpSpPr>
      <p:sp>
        <p:nvSpPr>
          <p:cNvPr id="1653" name="Google Shape;1653;p424"/>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654" name="Google Shape;1654;p424"/>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655" name="Google Shape;1655;p424"/>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2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662" name="Shape 166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663" name="Shape 1663"/>
        <p:cNvGrpSpPr/>
        <p:nvPr/>
      </p:nvGrpSpPr>
      <p:grpSpPr>
        <a:xfrm>
          <a:off x="0" y="0"/>
          <a:ext cx="0" cy="0"/>
          <a:chOff x="0" y="0"/>
          <a:chExt cx="0" cy="0"/>
        </a:xfrm>
      </p:grpSpPr>
      <p:sp>
        <p:nvSpPr>
          <p:cNvPr id="1664" name="Google Shape;1664;p44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65" name="Google Shape;1665;p44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66" name="Google Shape;1666;p4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7" name="Google Shape;1667;p4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8" name="Google Shape;1668;p4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669" name="Shape 1669"/>
        <p:cNvGrpSpPr/>
        <p:nvPr/>
      </p:nvGrpSpPr>
      <p:grpSpPr>
        <a:xfrm>
          <a:off x="0" y="0"/>
          <a:ext cx="0" cy="0"/>
          <a:chOff x="0" y="0"/>
          <a:chExt cx="0" cy="0"/>
        </a:xfrm>
      </p:grpSpPr>
      <p:sp>
        <p:nvSpPr>
          <p:cNvPr id="1670" name="Google Shape;1670;p4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1" name="Google Shape;1671;p44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72" name="Google Shape;1672;p4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3" name="Google Shape;1673;p4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4" name="Google Shape;1674;p4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675" name="Shape 1675"/>
        <p:cNvGrpSpPr/>
        <p:nvPr/>
      </p:nvGrpSpPr>
      <p:grpSpPr>
        <a:xfrm>
          <a:off x="0" y="0"/>
          <a:ext cx="0" cy="0"/>
          <a:chOff x="0" y="0"/>
          <a:chExt cx="0" cy="0"/>
        </a:xfrm>
      </p:grpSpPr>
      <p:sp>
        <p:nvSpPr>
          <p:cNvPr id="1676" name="Google Shape;1676;p44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7" name="Google Shape;1677;p44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678" name="Google Shape;1678;p4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9" name="Google Shape;1679;p4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0" name="Google Shape;1680;p4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681" name="Shape 1681"/>
        <p:cNvGrpSpPr/>
        <p:nvPr/>
      </p:nvGrpSpPr>
      <p:grpSpPr>
        <a:xfrm>
          <a:off x="0" y="0"/>
          <a:ext cx="0" cy="0"/>
          <a:chOff x="0" y="0"/>
          <a:chExt cx="0" cy="0"/>
        </a:xfrm>
      </p:grpSpPr>
      <p:sp>
        <p:nvSpPr>
          <p:cNvPr id="1682" name="Google Shape;1682;p4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83" name="Google Shape;1683;p44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4" name="Google Shape;1684;p44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5" name="Google Shape;1685;p4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6" name="Google Shape;1686;p4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7" name="Google Shape;1687;p4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688" name="Shape 1688"/>
        <p:cNvGrpSpPr/>
        <p:nvPr/>
      </p:nvGrpSpPr>
      <p:grpSpPr>
        <a:xfrm>
          <a:off x="0" y="0"/>
          <a:ext cx="0" cy="0"/>
          <a:chOff x="0" y="0"/>
          <a:chExt cx="0" cy="0"/>
        </a:xfrm>
      </p:grpSpPr>
      <p:sp>
        <p:nvSpPr>
          <p:cNvPr id="1689" name="Google Shape;1689;p44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90" name="Google Shape;1690;p44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91" name="Google Shape;1691;p44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2" name="Google Shape;1692;p44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93" name="Google Shape;1693;p44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4" name="Google Shape;1694;p4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5" name="Google Shape;1695;p4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6" name="Google Shape;1696;p4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697" name="Shape 1697"/>
        <p:cNvGrpSpPr/>
        <p:nvPr/>
      </p:nvGrpSpPr>
      <p:grpSpPr>
        <a:xfrm>
          <a:off x="0" y="0"/>
          <a:ext cx="0" cy="0"/>
          <a:chOff x="0" y="0"/>
          <a:chExt cx="0" cy="0"/>
        </a:xfrm>
      </p:grpSpPr>
      <p:sp>
        <p:nvSpPr>
          <p:cNvPr id="1698" name="Google Shape;1698;p4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99" name="Google Shape;1699;p4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0" name="Google Shape;1700;p4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1" name="Google Shape;1701;p4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02" name="Shape 1702"/>
        <p:cNvGrpSpPr/>
        <p:nvPr/>
      </p:nvGrpSpPr>
      <p:grpSpPr>
        <a:xfrm>
          <a:off x="0" y="0"/>
          <a:ext cx="0" cy="0"/>
          <a:chOff x="0" y="0"/>
          <a:chExt cx="0" cy="0"/>
        </a:xfrm>
      </p:grpSpPr>
      <p:sp>
        <p:nvSpPr>
          <p:cNvPr id="1703" name="Google Shape;1703;p4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4" name="Google Shape;1704;p4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5" name="Google Shape;1705;p4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706" name="Shape 1706"/>
        <p:cNvGrpSpPr/>
        <p:nvPr/>
      </p:nvGrpSpPr>
      <p:grpSpPr>
        <a:xfrm>
          <a:off x="0" y="0"/>
          <a:ext cx="0" cy="0"/>
          <a:chOff x="0" y="0"/>
          <a:chExt cx="0" cy="0"/>
        </a:xfrm>
      </p:grpSpPr>
      <p:sp>
        <p:nvSpPr>
          <p:cNvPr id="1707" name="Google Shape;1707;p45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08" name="Google Shape;1708;p45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09" name="Google Shape;1709;p45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710" name="Google Shape;1710;p4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1" name="Google Shape;1711;p4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2" name="Google Shape;1712;p4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713" name="Shape 1713"/>
        <p:cNvGrpSpPr/>
        <p:nvPr/>
      </p:nvGrpSpPr>
      <p:grpSpPr>
        <a:xfrm>
          <a:off x="0" y="0"/>
          <a:ext cx="0" cy="0"/>
          <a:chOff x="0" y="0"/>
          <a:chExt cx="0" cy="0"/>
        </a:xfrm>
      </p:grpSpPr>
      <p:sp>
        <p:nvSpPr>
          <p:cNvPr id="1714" name="Google Shape;1714;p45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5" name="Google Shape;1715;p453"/>
          <p:cNvSpPr/>
          <p:nvPr>
            <p:ph idx="2" type="pic"/>
          </p:nvPr>
        </p:nvSpPr>
        <p:spPr>
          <a:xfrm>
            <a:off x="5183188" y="987425"/>
            <a:ext cx="6172200" cy="4873625"/>
          </a:xfrm>
          <a:prstGeom prst="rect">
            <a:avLst/>
          </a:prstGeom>
          <a:noFill/>
          <a:ln>
            <a:noFill/>
          </a:ln>
        </p:spPr>
      </p:sp>
      <p:sp>
        <p:nvSpPr>
          <p:cNvPr id="1716" name="Google Shape;1716;p45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717" name="Google Shape;1717;p4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8" name="Google Shape;1718;p4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9" name="Google Shape;1719;p4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720" name="Shape 1720"/>
        <p:cNvGrpSpPr/>
        <p:nvPr/>
      </p:nvGrpSpPr>
      <p:grpSpPr>
        <a:xfrm>
          <a:off x="0" y="0"/>
          <a:ext cx="0" cy="0"/>
          <a:chOff x="0" y="0"/>
          <a:chExt cx="0" cy="0"/>
        </a:xfrm>
      </p:grpSpPr>
      <p:sp>
        <p:nvSpPr>
          <p:cNvPr id="1721" name="Google Shape;1721;p4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22" name="Google Shape;1722;p45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3" name="Google Shape;1723;p4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4" name="Google Shape;1724;p4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5" name="Google Shape;1725;p4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726" name="Shape 1726"/>
        <p:cNvGrpSpPr/>
        <p:nvPr/>
      </p:nvGrpSpPr>
      <p:grpSpPr>
        <a:xfrm>
          <a:off x="0" y="0"/>
          <a:ext cx="0" cy="0"/>
          <a:chOff x="0" y="0"/>
          <a:chExt cx="0" cy="0"/>
        </a:xfrm>
      </p:grpSpPr>
      <p:sp>
        <p:nvSpPr>
          <p:cNvPr id="1727" name="Google Shape;1727;p45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28" name="Google Shape;1728;p45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9" name="Google Shape;1729;p4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30" name="Google Shape;1730;p4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31" name="Google Shape;1731;p4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732" name="Shape 1732"/>
        <p:cNvGrpSpPr/>
        <p:nvPr/>
      </p:nvGrpSpPr>
      <p:grpSpPr>
        <a:xfrm>
          <a:off x="0" y="0"/>
          <a:ext cx="0" cy="0"/>
          <a:chOff x="0" y="0"/>
          <a:chExt cx="0" cy="0"/>
        </a:xfrm>
      </p:grpSpPr>
      <p:grpSp>
        <p:nvGrpSpPr>
          <p:cNvPr id="1733" name="Google Shape;1733;p456"/>
          <p:cNvGrpSpPr/>
          <p:nvPr/>
        </p:nvGrpSpPr>
        <p:grpSpPr>
          <a:xfrm>
            <a:off x="-1" y="-38042"/>
            <a:ext cx="12192000" cy="6858001"/>
            <a:chOff x="0" y="0"/>
            <a:chExt cx="13716000" cy="10287000"/>
          </a:xfrm>
        </p:grpSpPr>
        <p:sp>
          <p:nvSpPr>
            <p:cNvPr id="1734" name="Google Shape;1734;p45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35" name="Google Shape;1735;p45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36" name="Google Shape;1736;p45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737" name="Google Shape;1737;p456"/>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738" name="Google Shape;1738;p45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39" name="Google Shape;1739;p456"/>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740" name="Shape 1740"/>
        <p:cNvGrpSpPr/>
        <p:nvPr/>
      </p:nvGrpSpPr>
      <p:grpSpPr>
        <a:xfrm>
          <a:off x="0" y="0"/>
          <a:ext cx="0" cy="0"/>
          <a:chOff x="0" y="0"/>
          <a:chExt cx="0" cy="0"/>
        </a:xfrm>
      </p:grpSpPr>
      <p:sp>
        <p:nvSpPr>
          <p:cNvPr id="1741" name="Google Shape;1741;p457"/>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742" name="Google Shape;1742;p4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743" name="Google Shape;1743;p4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744" name="Google Shape;1744;p4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745" name="Google Shape;1745;p457"/>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746" name="Google Shape;1746;p457"/>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747" name="Google Shape;1747;p457"/>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48" name="Google Shape;1748;p457"/>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749" name="Google Shape;1749;p457"/>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750" name="Shape 1750"/>
        <p:cNvGrpSpPr/>
        <p:nvPr/>
      </p:nvGrpSpPr>
      <p:grpSpPr>
        <a:xfrm>
          <a:off x="0" y="0"/>
          <a:ext cx="0" cy="0"/>
          <a:chOff x="0" y="0"/>
          <a:chExt cx="0" cy="0"/>
        </a:xfrm>
      </p:grpSpPr>
      <p:grpSp>
        <p:nvGrpSpPr>
          <p:cNvPr id="1751" name="Google Shape;1751;p458"/>
          <p:cNvGrpSpPr/>
          <p:nvPr/>
        </p:nvGrpSpPr>
        <p:grpSpPr>
          <a:xfrm>
            <a:off x="-1" y="-38042"/>
            <a:ext cx="12192000" cy="6858001"/>
            <a:chOff x="0" y="0"/>
            <a:chExt cx="13716000" cy="10287000"/>
          </a:xfrm>
        </p:grpSpPr>
        <p:sp>
          <p:nvSpPr>
            <p:cNvPr id="1752" name="Google Shape;1752;p45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53" name="Google Shape;1753;p45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54" name="Google Shape;1754;p45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755" name="Google Shape;1755;p458"/>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756" name="Google Shape;1756;p45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57" name="Google Shape;1757;p458"/>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758" name="Shape 1758"/>
        <p:cNvGrpSpPr/>
        <p:nvPr/>
      </p:nvGrpSpPr>
      <p:grpSpPr>
        <a:xfrm>
          <a:off x="0" y="0"/>
          <a:ext cx="0" cy="0"/>
          <a:chOff x="0" y="0"/>
          <a:chExt cx="0" cy="0"/>
        </a:xfrm>
      </p:grpSpPr>
      <p:grpSp>
        <p:nvGrpSpPr>
          <p:cNvPr id="1759" name="Google Shape;1759;p459"/>
          <p:cNvGrpSpPr/>
          <p:nvPr/>
        </p:nvGrpSpPr>
        <p:grpSpPr>
          <a:xfrm>
            <a:off x="-1" y="-38042"/>
            <a:ext cx="12192000" cy="6858001"/>
            <a:chOff x="0" y="0"/>
            <a:chExt cx="13716000" cy="10287000"/>
          </a:xfrm>
        </p:grpSpPr>
        <p:sp>
          <p:nvSpPr>
            <p:cNvPr id="1760" name="Google Shape;1760;p45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61" name="Google Shape;1761;p45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62" name="Google Shape;1762;p45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763" name="Google Shape;1763;p459"/>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764" name="Google Shape;1764;p45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65" name="Google Shape;1765;p459"/>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766" name="Shape 176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767" name="Shape 1767"/>
        <p:cNvGrpSpPr/>
        <p:nvPr/>
      </p:nvGrpSpPr>
      <p:grpSpPr>
        <a:xfrm>
          <a:off x="0" y="0"/>
          <a:ext cx="0" cy="0"/>
          <a:chOff x="0" y="0"/>
          <a:chExt cx="0" cy="0"/>
        </a:xfrm>
      </p:grpSpPr>
      <p:sp>
        <p:nvSpPr>
          <p:cNvPr id="1768" name="Google Shape;1768;p461"/>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769" name="Google Shape;1769;p461"/>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770" name="Google Shape;1770;p461"/>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771" name="Google Shape;1771;p461"/>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772" name="Google Shape;1772;p461"/>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773" name="Google Shape;1773;p461"/>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774" name="Google Shape;1774;p461"/>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775" name="Google Shape;1775;p461"/>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776" name="Google Shape;1776;p461"/>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777" name="Google Shape;1777;p461"/>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778" name="Google Shape;1778;p461"/>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779" name="Google Shape;1779;p461"/>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780" name="Google Shape;1780;p461"/>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2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781" name="Shape 1781"/>
        <p:cNvGrpSpPr/>
        <p:nvPr/>
      </p:nvGrpSpPr>
      <p:grpSpPr>
        <a:xfrm>
          <a:off x="0" y="0"/>
          <a:ext cx="0" cy="0"/>
          <a:chOff x="0" y="0"/>
          <a:chExt cx="0" cy="0"/>
        </a:xfrm>
      </p:grpSpPr>
      <p:sp>
        <p:nvSpPr>
          <p:cNvPr id="1782" name="Google Shape;1782;p462"/>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83" name="Google Shape;1783;p462"/>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4" name="Google Shape;1784;p462"/>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5" name="Google Shape;1785;p462"/>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786" name="Google Shape;1786;p462"/>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87" name="Google Shape;1787;p462"/>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88" name="Google Shape;1788;p462"/>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789" name="Shape 1789"/>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1790" name="Shape 1790"/>
        <p:cNvGrpSpPr/>
        <p:nvPr/>
      </p:nvGrpSpPr>
      <p:grpSpPr>
        <a:xfrm>
          <a:off x="0" y="0"/>
          <a:ext cx="0" cy="0"/>
          <a:chOff x="0" y="0"/>
          <a:chExt cx="0" cy="0"/>
        </a:xfrm>
      </p:grpSpPr>
      <p:sp>
        <p:nvSpPr>
          <p:cNvPr id="1791" name="Google Shape;1791;p464"/>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2" name="Google Shape;1792;p464"/>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793" name="Google Shape;1793;p464"/>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794" name="Google Shape;1794;p464"/>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5" name="Google Shape;1795;p464"/>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796" name="Google Shape;1796;p464"/>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797" name="Google Shape;1797;p464"/>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8" name="Google Shape;1798;p464"/>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9" name="Google Shape;1799;p464"/>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0" name="Google Shape;1800;p464"/>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1" name="Google Shape;1801;p464"/>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2" name="Google Shape;1802;p464"/>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3" name="Google Shape;1803;p46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810" name="Shape 181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811" name="Shape 1811"/>
        <p:cNvGrpSpPr/>
        <p:nvPr/>
      </p:nvGrpSpPr>
      <p:grpSpPr>
        <a:xfrm>
          <a:off x="0" y="0"/>
          <a:ext cx="0" cy="0"/>
          <a:chOff x="0" y="0"/>
          <a:chExt cx="0" cy="0"/>
        </a:xfrm>
      </p:grpSpPr>
      <p:sp>
        <p:nvSpPr>
          <p:cNvPr id="1812" name="Google Shape;1812;p26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13" name="Google Shape;1813;p26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14" name="Google Shape;1814;p2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5" name="Google Shape;1815;p2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6" name="Google Shape;1816;p2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817" name="Shape 1817"/>
        <p:cNvGrpSpPr/>
        <p:nvPr/>
      </p:nvGrpSpPr>
      <p:grpSpPr>
        <a:xfrm>
          <a:off x="0" y="0"/>
          <a:ext cx="0" cy="0"/>
          <a:chOff x="0" y="0"/>
          <a:chExt cx="0" cy="0"/>
        </a:xfrm>
      </p:grpSpPr>
      <p:sp>
        <p:nvSpPr>
          <p:cNvPr id="1818" name="Google Shape;1818;p26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19" name="Google Shape;1819;p26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20" name="Google Shape;1820;p2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1" name="Google Shape;1821;p2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2" name="Google Shape;1822;p2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823" name="Shape 1823"/>
        <p:cNvGrpSpPr/>
        <p:nvPr/>
      </p:nvGrpSpPr>
      <p:grpSpPr>
        <a:xfrm>
          <a:off x="0" y="0"/>
          <a:ext cx="0" cy="0"/>
          <a:chOff x="0" y="0"/>
          <a:chExt cx="0" cy="0"/>
        </a:xfrm>
      </p:grpSpPr>
      <p:sp>
        <p:nvSpPr>
          <p:cNvPr id="1824" name="Google Shape;1824;p26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25" name="Google Shape;1825;p26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826" name="Google Shape;1826;p2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7" name="Google Shape;1827;p2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8" name="Google Shape;1828;p2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829" name="Shape 1829"/>
        <p:cNvGrpSpPr/>
        <p:nvPr/>
      </p:nvGrpSpPr>
      <p:grpSpPr>
        <a:xfrm>
          <a:off x="0" y="0"/>
          <a:ext cx="0" cy="0"/>
          <a:chOff x="0" y="0"/>
          <a:chExt cx="0" cy="0"/>
        </a:xfrm>
      </p:grpSpPr>
      <p:sp>
        <p:nvSpPr>
          <p:cNvPr id="1830" name="Google Shape;1830;p26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31" name="Google Shape;1831;p26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32" name="Google Shape;1832;p26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33" name="Google Shape;1833;p2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4" name="Google Shape;1834;p2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5" name="Google Shape;1835;p2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836" name="Shape 1836"/>
        <p:cNvGrpSpPr/>
        <p:nvPr/>
      </p:nvGrpSpPr>
      <p:grpSpPr>
        <a:xfrm>
          <a:off x="0" y="0"/>
          <a:ext cx="0" cy="0"/>
          <a:chOff x="0" y="0"/>
          <a:chExt cx="0" cy="0"/>
        </a:xfrm>
      </p:grpSpPr>
      <p:sp>
        <p:nvSpPr>
          <p:cNvPr id="1837" name="Google Shape;1837;p26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38" name="Google Shape;1838;p26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39" name="Google Shape;1839;p26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0" name="Google Shape;1840;p26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41" name="Google Shape;1841;p26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2" name="Google Shape;1842;p2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3" name="Google Shape;1843;p2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4" name="Google Shape;1844;p2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845" name="Shape 1845"/>
        <p:cNvGrpSpPr/>
        <p:nvPr/>
      </p:nvGrpSpPr>
      <p:grpSpPr>
        <a:xfrm>
          <a:off x="0" y="0"/>
          <a:ext cx="0" cy="0"/>
          <a:chOff x="0" y="0"/>
          <a:chExt cx="0" cy="0"/>
        </a:xfrm>
      </p:grpSpPr>
      <p:sp>
        <p:nvSpPr>
          <p:cNvPr id="1846" name="Google Shape;1846;p27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47" name="Google Shape;1847;p2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8" name="Google Shape;1848;p2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9" name="Google Shape;1849;p2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850" name="Shape 1850"/>
        <p:cNvGrpSpPr/>
        <p:nvPr/>
      </p:nvGrpSpPr>
      <p:grpSpPr>
        <a:xfrm>
          <a:off x="0" y="0"/>
          <a:ext cx="0" cy="0"/>
          <a:chOff x="0" y="0"/>
          <a:chExt cx="0" cy="0"/>
        </a:xfrm>
      </p:grpSpPr>
      <p:sp>
        <p:nvSpPr>
          <p:cNvPr id="1851" name="Google Shape;1851;p2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2" name="Google Shape;1852;p2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3" name="Google Shape;1853;p2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854" name="Shape 1854"/>
        <p:cNvGrpSpPr/>
        <p:nvPr/>
      </p:nvGrpSpPr>
      <p:grpSpPr>
        <a:xfrm>
          <a:off x="0" y="0"/>
          <a:ext cx="0" cy="0"/>
          <a:chOff x="0" y="0"/>
          <a:chExt cx="0" cy="0"/>
        </a:xfrm>
      </p:grpSpPr>
      <p:sp>
        <p:nvSpPr>
          <p:cNvPr id="1855" name="Google Shape;1855;p27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56" name="Google Shape;1856;p27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57" name="Google Shape;1857;p27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58" name="Google Shape;1858;p2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9" name="Google Shape;1859;p2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60" name="Google Shape;1860;p2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861" name="Shape 1861"/>
        <p:cNvGrpSpPr/>
        <p:nvPr/>
      </p:nvGrpSpPr>
      <p:grpSpPr>
        <a:xfrm>
          <a:off x="0" y="0"/>
          <a:ext cx="0" cy="0"/>
          <a:chOff x="0" y="0"/>
          <a:chExt cx="0" cy="0"/>
        </a:xfrm>
      </p:grpSpPr>
      <p:sp>
        <p:nvSpPr>
          <p:cNvPr id="1862" name="Google Shape;1862;p27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63" name="Google Shape;1863;p273"/>
          <p:cNvSpPr/>
          <p:nvPr>
            <p:ph idx="2" type="pic"/>
          </p:nvPr>
        </p:nvSpPr>
        <p:spPr>
          <a:xfrm>
            <a:off x="5183188" y="987425"/>
            <a:ext cx="6172200" cy="4873625"/>
          </a:xfrm>
          <a:prstGeom prst="rect">
            <a:avLst/>
          </a:prstGeom>
          <a:noFill/>
          <a:ln>
            <a:noFill/>
          </a:ln>
        </p:spPr>
      </p:sp>
      <p:sp>
        <p:nvSpPr>
          <p:cNvPr id="1864" name="Google Shape;1864;p27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65" name="Google Shape;1865;p2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66" name="Google Shape;1866;p2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67" name="Google Shape;1867;p2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868" name="Shape 1868"/>
        <p:cNvGrpSpPr/>
        <p:nvPr/>
      </p:nvGrpSpPr>
      <p:grpSpPr>
        <a:xfrm>
          <a:off x="0" y="0"/>
          <a:ext cx="0" cy="0"/>
          <a:chOff x="0" y="0"/>
          <a:chExt cx="0" cy="0"/>
        </a:xfrm>
      </p:grpSpPr>
      <p:sp>
        <p:nvSpPr>
          <p:cNvPr id="1869" name="Google Shape;1869;p27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70" name="Google Shape;1870;p27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71" name="Google Shape;1871;p2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72" name="Google Shape;1872;p2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73" name="Google Shape;1873;p2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874" name="Shape 1874"/>
        <p:cNvGrpSpPr/>
        <p:nvPr/>
      </p:nvGrpSpPr>
      <p:grpSpPr>
        <a:xfrm>
          <a:off x="0" y="0"/>
          <a:ext cx="0" cy="0"/>
          <a:chOff x="0" y="0"/>
          <a:chExt cx="0" cy="0"/>
        </a:xfrm>
      </p:grpSpPr>
      <p:sp>
        <p:nvSpPr>
          <p:cNvPr id="1875" name="Google Shape;1875;p27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76" name="Google Shape;1876;p27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77" name="Google Shape;1877;p2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78" name="Google Shape;1878;p2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79" name="Google Shape;1879;p2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880" name="Shape 1880"/>
        <p:cNvGrpSpPr/>
        <p:nvPr/>
      </p:nvGrpSpPr>
      <p:grpSpPr>
        <a:xfrm>
          <a:off x="0" y="0"/>
          <a:ext cx="0" cy="0"/>
          <a:chOff x="0" y="0"/>
          <a:chExt cx="0" cy="0"/>
        </a:xfrm>
      </p:grpSpPr>
      <p:grpSp>
        <p:nvGrpSpPr>
          <p:cNvPr id="1881" name="Google Shape;1881;p276"/>
          <p:cNvGrpSpPr/>
          <p:nvPr/>
        </p:nvGrpSpPr>
        <p:grpSpPr>
          <a:xfrm>
            <a:off x="-1" y="-38042"/>
            <a:ext cx="12192000" cy="6858001"/>
            <a:chOff x="0" y="0"/>
            <a:chExt cx="13716000" cy="10287000"/>
          </a:xfrm>
        </p:grpSpPr>
        <p:sp>
          <p:nvSpPr>
            <p:cNvPr id="1882" name="Google Shape;1882;p27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83" name="Google Shape;1883;p27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84" name="Google Shape;1884;p27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885" name="Google Shape;1885;p276"/>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886" name="Google Shape;1886;p27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87" name="Google Shape;1887;p276"/>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888" name="Shape 1888"/>
        <p:cNvGrpSpPr/>
        <p:nvPr/>
      </p:nvGrpSpPr>
      <p:grpSpPr>
        <a:xfrm>
          <a:off x="0" y="0"/>
          <a:ext cx="0" cy="0"/>
          <a:chOff x="0" y="0"/>
          <a:chExt cx="0" cy="0"/>
        </a:xfrm>
      </p:grpSpPr>
      <p:sp>
        <p:nvSpPr>
          <p:cNvPr id="1889" name="Google Shape;1889;p277"/>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890" name="Google Shape;1890;p2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91" name="Google Shape;1891;p2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92" name="Google Shape;1892;p2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893" name="Google Shape;1893;p277"/>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894" name="Google Shape;1894;p277"/>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895" name="Google Shape;1895;p277"/>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96" name="Google Shape;1896;p277"/>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897" name="Google Shape;1897;p277"/>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898" name="Shape 1898"/>
        <p:cNvGrpSpPr/>
        <p:nvPr/>
      </p:nvGrpSpPr>
      <p:grpSpPr>
        <a:xfrm>
          <a:off x="0" y="0"/>
          <a:ext cx="0" cy="0"/>
          <a:chOff x="0" y="0"/>
          <a:chExt cx="0" cy="0"/>
        </a:xfrm>
      </p:grpSpPr>
      <p:grpSp>
        <p:nvGrpSpPr>
          <p:cNvPr id="1899" name="Google Shape;1899;p278"/>
          <p:cNvGrpSpPr/>
          <p:nvPr/>
        </p:nvGrpSpPr>
        <p:grpSpPr>
          <a:xfrm>
            <a:off x="-1" y="-38042"/>
            <a:ext cx="12192000" cy="6858001"/>
            <a:chOff x="0" y="0"/>
            <a:chExt cx="13716000" cy="10287000"/>
          </a:xfrm>
        </p:grpSpPr>
        <p:sp>
          <p:nvSpPr>
            <p:cNvPr id="1900" name="Google Shape;1900;p27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01" name="Google Shape;1901;p27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02" name="Google Shape;1902;p27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903" name="Google Shape;1903;p278"/>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904" name="Google Shape;1904;p27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5" name="Google Shape;1905;p278"/>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906" name="Shape 1906"/>
        <p:cNvGrpSpPr/>
        <p:nvPr/>
      </p:nvGrpSpPr>
      <p:grpSpPr>
        <a:xfrm>
          <a:off x="0" y="0"/>
          <a:ext cx="0" cy="0"/>
          <a:chOff x="0" y="0"/>
          <a:chExt cx="0" cy="0"/>
        </a:xfrm>
      </p:grpSpPr>
      <p:grpSp>
        <p:nvGrpSpPr>
          <p:cNvPr id="1907" name="Google Shape;1907;p279"/>
          <p:cNvGrpSpPr/>
          <p:nvPr/>
        </p:nvGrpSpPr>
        <p:grpSpPr>
          <a:xfrm>
            <a:off x="-1" y="-38042"/>
            <a:ext cx="12192000" cy="6858001"/>
            <a:chOff x="0" y="0"/>
            <a:chExt cx="13716000" cy="10287000"/>
          </a:xfrm>
        </p:grpSpPr>
        <p:sp>
          <p:nvSpPr>
            <p:cNvPr id="1908" name="Google Shape;1908;p27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09" name="Google Shape;1909;p27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10" name="Google Shape;1910;p27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911" name="Google Shape;1911;p279"/>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912" name="Google Shape;1912;p27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13" name="Google Shape;1913;p279"/>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914" name="Shape 191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915" name="Shape 1915"/>
        <p:cNvGrpSpPr/>
        <p:nvPr/>
      </p:nvGrpSpPr>
      <p:grpSpPr>
        <a:xfrm>
          <a:off x="0" y="0"/>
          <a:ext cx="0" cy="0"/>
          <a:chOff x="0" y="0"/>
          <a:chExt cx="0" cy="0"/>
        </a:xfrm>
      </p:grpSpPr>
      <p:sp>
        <p:nvSpPr>
          <p:cNvPr id="1916" name="Google Shape;1916;p281"/>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917" name="Google Shape;1917;p281"/>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918" name="Google Shape;1918;p281"/>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919" name="Google Shape;1919;p281"/>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920" name="Google Shape;1920;p281"/>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921" name="Google Shape;1921;p281"/>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922" name="Google Shape;1922;p281"/>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923" name="Google Shape;1923;p281"/>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924" name="Google Shape;1924;p281"/>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925" name="Google Shape;1925;p281"/>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926" name="Google Shape;1926;p281"/>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927" name="Google Shape;1927;p281"/>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928" name="Google Shape;1928;p281"/>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3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929" name="Shape 1929"/>
        <p:cNvGrpSpPr/>
        <p:nvPr/>
      </p:nvGrpSpPr>
      <p:grpSpPr>
        <a:xfrm>
          <a:off x="0" y="0"/>
          <a:ext cx="0" cy="0"/>
          <a:chOff x="0" y="0"/>
          <a:chExt cx="0" cy="0"/>
        </a:xfrm>
      </p:grpSpPr>
      <p:sp>
        <p:nvSpPr>
          <p:cNvPr id="1930" name="Google Shape;1930;p282"/>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931" name="Google Shape;1931;p282"/>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2" name="Google Shape;1932;p282"/>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3" name="Google Shape;1933;p282"/>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934" name="Google Shape;1934;p282"/>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935" name="Google Shape;1935;p282"/>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936" name="Google Shape;1936;p282"/>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937" name="Shape 1937"/>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1938" name="Shape 1938"/>
        <p:cNvGrpSpPr/>
        <p:nvPr/>
      </p:nvGrpSpPr>
      <p:grpSpPr>
        <a:xfrm>
          <a:off x="0" y="0"/>
          <a:ext cx="0" cy="0"/>
          <a:chOff x="0" y="0"/>
          <a:chExt cx="0" cy="0"/>
        </a:xfrm>
      </p:grpSpPr>
      <p:sp>
        <p:nvSpPr>
          <p:cNvPr id="1939" name="Google Shape;1939;p284"/>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0" name="Google Shape;1940;p284"/>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941" name="Google Shape;1941;p284"/>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942" name="Google Shape;1942;p284"/>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3" name="Google Shape;1943;p284"/>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944" name="Google Shape;1944;p284"/>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945" name="Google Shape;1945;p284"/>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6" name="Google Shape;1946;p284"/>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7" name="Google Shape;1947;p284"/>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8" name="Google Shape;1948;p284"/>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9" name="Google Shape;1949;p284"/>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50" name="Google Shape;1950;p284"/>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51" name="Google Shape;1951;p28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953" name="Shape 1953"/>
        <p:cNvGrpSpPr/>
        <p:nvPr/>
      </p:nvGrpSpPr>
      <p:grpSpPr>
        <a:xfrm>
          <a:off x="0" y="0"/>
          <a:ext cx="0" cy="0"/>
          <a:chOff x="0" y="0"/>
          <a:chExt cx="0" cy="0"/>
        </a:xfrm>
      </p:grpSpPr>
      <p:sp>
        <p:nvSpPr>
          <p:cNvPr id="1954" name="Google Shape;1954;p7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55" name="Google Shape;1955;p7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56" name="Google Shape;1956;p7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957" name="Shape 1957"/>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958" name="Shape 1958"/>
        <p:cNvGrpSpPr/>
        <p:nvPr/>
      </p:nvGrpSpPr>
      <p:grpSpPr>
        <a:xfrm>
          <a:off x="0" y="0"/>
          <a:ext cx="0" cy="0"/>
          <a:chOff x="0" y="0"/>
          <a:chExt cx="0" cy="0"/>
        </a:xfrm>
      </p:grpSpPr>
      <p:pic>
        <p:nvPicPr>
          <p:cNvPr descr="Image générée" id="1959" name="Google Shape;1959;p30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960" name="Google Shape;1960;p30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3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961" name="Shape 1961"/>
        <p:cNvGrpSpPr/>
        <p:nvPr/>
      </p:nvGrpSpPr>
      <p:grpSpPr>
        <a:xfrm>
          <a:off x="0" y="0"/>
          <a:ext cx="0" cy="0"/>
          <a:chOff x="0" y="0"/>
          <a:chExt cx="0" cy="0"/>
        </a:xfrm>
      </p:grpSpPr>
      <p:sp>
        <p:nvSpPr>
          <p:cNvPr id="1962" name="Google Shape;1962;p303"/>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63" name="Google Shape;1963;p303"/>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964" name="Google Shape;1964;p303"/>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965" name="Google Shape;1965;p303"/>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66" name="Google Shape;1966;p303"/>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967" name="Google Shape;1967;p303"/>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968" name="Google Shape;1968;p303"/>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69" name="Google Shape;1969;p303"/>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70" name="Google Shape;1970;p303"/>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71" name="Google Shape;1971;p303"/>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72" name="Google Shape;1972;p303"/>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73" name="Google Shape;1973;p303"/>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74" name="Google Shape;1974;p303"/>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975" name="Shape 1975"/>
        <p:cNvGrpSpPr/>
        <p:nvPr/>
      </p:nvGrpSpPr>
      <p:grpSpPr>
        <a:xfrm>
          <a:off x="0" y="0"/>
          <a:ext cx="0" cy="0"/>
          <a:chOff x="0" y="0"/>
          <a:chExt cx="0" cy="0"/>
        </a:xfrm>
      </p:grpSpPr>
      <p:pic>
        <p:nvPicPr>
          <p:cNvPr descr="Image générée" id="1976" name="Google Shape;1976;p304"/>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977" name="Shape 1977"/>
        <p:cNvGrpSpPr/>
        <p:nvPr/>
      </p:nvGrpSpPr>
      <p:grpSpPr>
        <a:xfrm>
          <a:off x="0" y="0"/>
          <a:ext cx="0" cy="0"/>
          <a:chOff x="0" y="0"/>
          <a:chExt cx="0" cy="0"/>
        </a:xfrm>
      </p:grpSpPr>
      <p:sp>
        <p:nvSpPr>
          <p:cNvPr id="1978" name="Google Shape;1978;p30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79" name="Google Shape;1979;p30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80" name="Google Shape;1980;p30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981" name="Google Shape;1981;p305"/>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982" name="Google Shape;1982;p305"/>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983" name="Google Shape;1983;p305"/>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84" name="Google Shape;1984;p305"/>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985" name="Google Shape;1985;p305"/>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986" name="Shape 1986"/>
        <p:cNvGrpSpPr/>
        <p:nvPr/>
      </p:nvGrpSpPr>
      <p:grpSpPr>
        <a:xfrm>
          <a:off x="0" y="0"/>
          <a:ext cx="0" cy="0"/>
          <a:chOff x="0" y="0"/>
          <a:chExt cx="0" cy="0"/>
        </a:xfrm>
      </p:grpSpPr>
      <p:sp>
        <p:nvSpPr>
          <p:cNvPr id="1987" name="Google Shape;1987;p30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88" name="Google Shape;1988;p30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89" name="Google Shape;1989;p30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990" name="Google Shape;1990;p306"/>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991" name="Google Shape;1991;p306"/>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992" name="Google Shape;1992;p306"/>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93" name="Google Shape;1993;p306"/>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994" name="Google Shape;1994;p306"/>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995" name="Shape 1995"/>
        <p:cNvGrpSpPr/>
        <p:nvPr/>
      </p:nvGrpSpPr>
      <p:grpSpPr>
        <a:xfrm>
          <a:off x="0" y="0"/>
          <a:ext cx="0" cy="0"/>
          <a:chOff x="0" y="0"/>
          <a:chExt cx="0" cy="0"/>
        </a:xfrm>
      </p:grpSpPr>
    </p:spTree>
  </p:cSld>
  <p:clrMapOvr>
    <a:masterClrMapping/>
  </p:clrMapOvr>
</p:sldLayout>
</file>

<file path=ppt/slideLayouts/slideLayout3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996" name="Shape 1996"/>
        <p:cNvGrpSpPr/>
        <p:nvPr/>
      </p:nvGrpSpPr>
      <p:grpSpPr>
        <a:xfrm>
          <a:off x="0" y="0"/>
          <a:ext cx="0" cy="0"/>
          <a:chOff x="0" y="0"/>
          <a:chExt cx="0" cy="0"/>
        </a:xfrm>
      </p:grpSpPr>
    </p:spTree>
  </p:cSld>
  <p:clrMapOvr>
    <a:masterClrMapping/>
  </p:clrMapOvr>
</p:sldLayout>
</file>

<file path=ppt/slideLayouts/slideLayout3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997" name="Shape 1997"/>
        <p:cNvGrpSpPr/>
        <p:nvPr/>
      </p:nvGrpSpPr>
      <p:grpSpPr>
        <a:xfrm>
          <a:off x="0" y="0"/>
          <a:ext cx="0" cy="0"/>
          <a:chOff x="0" y="0"/>
          <a:chExt cx="0" cy="0"/>
        </a:xfrm>
      </p:grpSpPr>
      <p:sp>
        <p:nvSpPr>
          <p:cNvPr id="1998" name="Google Shape;1998;p309"/>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999" name="Google Shape;1999;p309"/>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000" name="Google Shape;2000;p309"/>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001" name="Google Shape;2001;p309"/>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02" name="Google Shape;2002;p309"/>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003" name="Shape 2003"/>
        <p:cNvGrpSpPr/>
        <p:nvPr/>
      </p:nvGrpSpPr>
      <p:grpSpPr>
        <a:xfrm>
          <a:off x="0" y="0"/>
          <a:ext cx="0" cy="0"/>
          <a:chOff x="0" y="0"/>
          <a:chExt cx="0" cy="0"/>
        </a:xfrm>
      </p:grpSpPr>
      <p:sp>
        <p:nvSpPr>
          <p:cNvPr id="2004" name="Google Shape;2004;p310"/>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05" name="Google Shape;2005;p310"/>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006" name="Google Shape;2006;p310"/>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007" name="Google Shape;2007;p310"/>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08" name="Google Shape;2008;p310"/>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009" name="Shape 2009"/>
        <p:cNvGrpSpPr/>
        <p:nvPr/>
      </p:nvGrpSpPr>
      <p:grpSpPr>
        <a:xfrm>
          <a:off x="0" y="0"/>
          <a:ext cx="0" cy="0"/>
          <a:chOff x="0" y="0"/>
          <a:chExt cx="0" cy="0"/>
        </a:xfrm>
      </p:grpSpPr>
      <p:sp>
        <p:nvSpPr>
          <p:cNvPr id="2010" name="Google Shape;2010;p311"/>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11" name="Google Shape;2011;p31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12" name="Google Shape;2012;p31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13" name="Google Shape;2013;p31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014" name="Shape 2014"/>
        <p:cNvGrpSpPr/>
        <p:nvPr/>
      </p:nvGrpSpPr>
      <p:grpSpPr>
        <a:xfrm>
          <a:off x="0" y="0"/>
          <a:ext cx="0" cy="0"/>
          <a:chOff x="0" y="0"/>
          <a:chExt cx="0" cy="0"/>
        </a:xfrm>
      </p:grpSpPr>
      <p:sp>
        <p:nvSpPr>
          <p:cNvPr id="2015" name="Google Shape;2015;p31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16" name="Google Shape;2016;p31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17" name="Google Shape;2017;p31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018" name="Google Shape;2018;p312"/>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19" name="Google Shape;2019;p312"/>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20" name="Google Shape;2020;p312"/>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21" name="Google Shape;2021;p312"/>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022" name="Google Shape;2022;p312"/>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023" name="Shape 2023"/>
        <p:cNvGrpSpPr/>
        <p:nvPr/>
      </p:nvGrpSpPr>
      <p:grpSpPr>
        <a:xfrm>
          <a:off x="0" y="0"/>
          <a:ext cx="0" cy="0"/>
          <a:chOff x="0" y="0"/>
          <a:chExt cx="0" cy="0"/>
        </a:xfrm>
      </p:grpSpPr>
      <p:sp>
        <p:nvSpPr>
          <p:cNvPr id="2024" name="Google Shape;2024;p313"/>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25" name="Google Shape;2025;p313"/>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26" name="Google Shape;2026;p313"/>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27" name="Google Shape;2027;p313"/>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028" name="Google Shape;2028;p313"/>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29" name="Google Shape;2029;p313"/>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30" name="Google Shape;2030;p313"/>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31" name="Google Shape;2031;p313"/>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2032" name="Google Shape;2032;p313"/>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033" name="Shape 2033"/>
        <p:cNvGrpSpPr/>
        <p:nvPr/>
      </p:nvGrpSpPr>
      <p:grpSpPr>
        <a:xfrm>
          <a:off x="0" y="0"/>
          <a:ext cx="0" cy="0"/>
          <a:chOff x="0" y="0"/>
          <a:chExt cx="0" cy="0"/>
        </a:xfrm>
      </p:grpSpPr>
      <p:grpSp>
        <p:nvGrpSpPr>
          <p:cNvPr id="2034" name="Google Shape;2034;p314"/>
          <p:cNvGrpSpPr/>
          <p:nvPr/>
        </p:nvGrpSpPr>
        <p:grpSpPr>
          <a:xfrm>
            <a:off x="-1" y="-38041"/>
            <a:ext cx="12192000" cy="6858001"/>
            <a:chOff x="0" y="0"/>
            <a:chExt cx="13716000" cy="10287000"/>
          </a:xfrm>
        </p:grpSpPr>
        <p:sp>
          <p:nvSpPr>
            <p:cNvPr id="2035" name="Google Shape;2035;p31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036" name="Google Shape;2036;p31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037" name="Google Shape;2037;p31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038" name="Google Shape;2038;p314"/>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2039" name="Google Shape;2039;p314"/>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40" name="Google Shape;2040;p314"/>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2041" name="Shape 204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042" name="Shape 2042"/>
        <p:cNvGrpSpPr/>
        <p:nvPr/>
      </p:nvGrpSpPr>
      <p:grpSpPr>
        <a:xfrm>
          <a:off x="0" y="0"/>
          <a:ext cx="0" cy="0"/>
          <a:chOff x="0" y="0"/>
          <a:chExt cx="0" cy="0"/>
        </a:xfrm>
      </p:grpSpPr>
      <p:sp>
        <p:nvSpPr>
          <p:cNvPr id="2043" name="Google Shape;2043;p31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3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044" name="Shape 2044"/>
        <p:cNvGrpSpPr/>
        <p:nvPr/>
      </p:nvGrpSpPr>
      <p:grpSpPr>
        <a:xfrm>
          <a:off x="0" y="0"/>
          <a:ext cx="0" cy="0"/>
          <a:chOff x="0" y="0"/>
          <a:chExt cx="0" cy="0"/>
        </a:xfrm>
      </p:grpSpPr>
      <p:sp>
        <p:nvSpPr>
          <p:cNvPr id="2045" name="Google Shape;2045;p31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46" name="Google Shape;2046;p317"/>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7" name="Google Shape;2047;p317"/>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8" name="Google Shape;2048;p317"/>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49" name="Google Shape;2049;p317"/>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050" name="Shape 2050"/>
        <p:cNvGrpSpPr/>
        <p:nvPr/>
      </p:nvGrpSpPr>
      <p:grpSpPr>
        <a:xfrm>
          <a:off x="0" y="0"/>
          <a:ext cx="0" cy="0"/>
          <a:chOff x="0" y="0"/>
          <a:chExt cx="0" cy="0"/>
        </a:xfrm>
      </p:grpSpPr>
      <p:sp>
        <p:nvSpPr>
          <p:cNvPr id="2051" name="Google Shape;2051;p31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52" name="Google Shape;2052;p318"/>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3" name="Google Shape;2053;p318"/>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4" name="Google Shape;2054;p318"/>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55" name="Google Shape;2055;p318"/>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2056" name="Shape 2056"/>
        <p:cNvGrpSpPr/>
        <p:nvPr/>
      </p:nvGrpSpPr>
      <p:grpSpPr>
        <a:xfrm>
          <a:off x="0" y="0"/>
          <a:ext cx="0" cy="0"/>
          <a:chOff x="0" y="0"/>
          <a:chExt cx="0" cy="0"/>
        </a:xfrm>
      </p:grpSpPr>
      <p:sp>
        <p:nvSpPr>
          <p:cNvPr id="2057" name="Google Shape;2057;p31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58" name="Google Shape;2058;p319"/>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59" name="Google Shape;2059;p319"/>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60" name="Google Shape;2060;p319"/>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2061" name="Shape 2061"/>
        <p:cNvGrpSpPr/>
        <p:nvPr/>
      </p:nvGrpSpPr>
      <p:grpSpPr>
        <a:xfrm>
          <a:off x="0" y="0"/>
          <a:ext cx="0" cy="0"/>
          <a:chOff x="0" y="0"/>
          <a:chExt cx="0" cy="0"/>
        </a:xfrm>
      </p:grpSpPr>
      <p:sp>
        <p:nvSpPr>
          <p:cNvPr id="2062" name="Google Shape;2062;p320"/>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2063" name="Shape 2063"/>
        <p:cNvGrpSpPr/>
        <p:nvPr/>
      </p:nvGrpSpPr>
      <p:grpSpPr>
        <a:xfrm>
          <a:off x="0" y="0"/>
          <a:ext cx="0" cy="0"/>
          <a:chOff x="0" y="0"/>
          <a:chExt cx="0" cy="0"/>
        </a:xfrm>
      </p:grpSpPr>
      <p:pic>
        <p:nvPicPr>
          <p:cNvPr descr="Image générée" id="2064" name="Google Shape;2064;p32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065" name="Google Shape;2065;p32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2066" name="Shape 2066"/>
        <p:cNvGrpSpPr/>
        <p:nvPr/>
      </p:nvGrpSpPr>
      <p:grpSpPr>
        <a:xfrm>
          <a:off x="0" y="0"/>
          <a:ext cx="0" cy="0"/>
          <a:chOff x="0" y="0"/>
          <a:chExt cx="0" cy="0"/>
        </a:xfrm>
      </p:grpSpPr>
      <p:pic>
        <p:nvPicPr>
          <p:cNvPr descr="Image générée" id="2067" name="Google Shape;2067;p32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068" name="Google Shape;2068;p32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2069" name="Shape 2069"/>
        <p:cNvGrpSpPr/>
        <p:nvPr/>
      </p:nvGrpSpPr>
      <p:grpSpPr>
        <a:xfrm>
          <a:off x="0" y="0"/>
          <a:ext cx="0" cy="0"/>
          <a:chOff x="0" y="0"/>
          <a:chExt cx="0" cy="0"/>
        </a:xfrm>
      </p:grpSpPr>
      <p:pic>
        <p:nvPicPr>
          <p:cNvPr descr="Image générée" id="2070" name="Google Shape;2070;p32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071" name="Google Shape;2071;p32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2072" name="Shape 2072"/>
        <p:cNvGrpSpPr/>
        <p:nvPr/>
      </p:nvGrpSpPr>
      <p:grpSpPr>
        <a:xfrm>
          <a:off x="0" y="0"/>
          <a:ext cx="0" cy="0"/>
          <a:chOff x="0" y="0"/>
          <a:chExt cx="0" cy="0"/>
        </a:xfrm>
      </p:grpSpPr>
      <p:pic>
        <p:nvPicPr>
          <p:cNvPr descr="Image générée" id="2073" name="Google Shape;2073;p32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074" name="Google Shape;2074;p32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2075" name="Shape 2075"/>
        <p:cNvGrpSpPr/>
        <p:nvPr/>
      </p:nvGrpSpPr>
      <p:grpSpPr>
        <a:xfrm>
          <a:off x="0" y="0"/>
          <a:ext cx="0" cy="0"/>
          <a:chOff x="0" y="0"/>
          <a:chExt cx="0" cy="0"/>
        </a:xfrm>
      </p:grpSpPr>
      <p:pic>
        <p:nvPicPr>
          <p:cNvPr descr="Image générée" id="2076" name="Google Shape;2076;p32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077" name="Google Shape;2077;p32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2078" name="Shape 2078"/>
        <p:cNvGrpSpPr/>
        <p:nvPr/>
      </p:nvGrpSpPr>
      <p:grpSpPr>
        <a:xfrm>
          <a:off x="0" y="0"/>
          <a:ext cx="0" cy="0"/>
          <a:chOff x="0" y="0"/>
          <a:chExt cx="0" cy="0"/>
        </a:xfrm>
      </p:grpSpPr>
      <p:sp>
        <p:nvSpPr>
          <p:cNvPr id="2079" name="Google Shape;2079;p326"/>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2080" name="Google Shape;2080;p326"/>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2081" name="Google Shape;2081;p326"/>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3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088" name="Shape 208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089" name="Shape 208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090" name="Shape 2090"/>
        <p:cNvGrpSpPr/>
        <p:nvPr/>
      </p:nvGrpSpPr>
      <p:grpSpPr>
        <a:xfrm>
          <a:off x="0" y="0"/>
          <a:ext cx="0" cy="0"/>
          <a:chOff x="0" y="0"/>
          <a:chExt cx="0" cy="0"/>
        </a:xfrm>
      </p:grpSpPr>
      <p:sp>
        <p:nvSpPr>
          <p:cNvPr id="2091" name="Google Shape;2091;p34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92" name="Google Shape;2092;p34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93" name="Google Shape;2093;p3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4" name="Google Shape;2094;p3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5" name="Google Shape;2095;p3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096" name="Shape 2096"/>
        <p:cNvGrpSpPr/>
        <p:nvPr/>
      </p:nvGrpSpPr>
      <p:grpSpPr>
        <a:xfrm>
          <a:off x="0" y="0"/>
          <a:ext cx="0" cy="0"/>
          <a:chOff x="0" y="0"/>
          <a:chExt cx="0" cy="0"/>
        </a:xfrm>
      </p:grpSpPr>
      <p:sp>
        <p:nvSpPr>
          <p:cNvPr id="2097" name="Google Shape;2097;p3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98" name="Google Shape;2098;p34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99" name="Google Shape;2099;p3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0" name="Google Shape;2100;p3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1" name="Google Shape;2101;p3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102" name="Shape 2102"/>
        <p:cNvGrpSpPr/>
        <p:nvPr/>
      </p:nvGrpSpPr>
      <p:grpSpPr>
        <a:xfrm>
          <a:off x="0" y="0"/>
          <a:ext cx="0" cy="0"/>
          <a:chOff x="0" y="0"/>
          <a:chExt cx="0" cy="0"/>
        </a:xfrm>
      </p:grpSpPr>
      <p:sp>
        <p:nvSpPr>
          <p:cNvPr id="2103" name="Google Shape;2103;p34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4" name="Google Shape;2104;p34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105" name="Google Shape;2105;p3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6" name="Google Shape;2106;p3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7" name="Google Shape;2107;p3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108" name="Shape 2108"/>
        <p:cNvGrpSpPr/>
        <p:nvPr/>
      </p:nvGrpSpPr>
      <p:grpSpPr>
        <a:xfrm>
          <a:off x="0" y="0"/>
          <a:ext cx="0" cy="0"/>
          <a:chOff x="0" y="0"/>
          <a:chExt cx="0" cy="0"/>
        </a:xfrm>
      </p:grpSpPr>
      <p:sp>
        <p:nvSpPr>
          <p:cNvPr id="2109" name="Google Shape;2109;p3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10" name="Google Shape;2110;p34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11" name="Google Shape;2111;p34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12" name="Google Shape;2112;p3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13" name="Google Shape;2113;p3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14" name="Google Shape;2114;p3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115" name="Shape 2115"/>
        <p:cNvGrpSpPr/>
        <p:nvPr/>
      </p:nvGrpSpPr>
      <p:grpSpPr>
        <a:xfrm>
          <a:off x="0" y="0"/>
          <a:ext cx="0" cy="0"/>
          <a:chOff x="0" y="0"/>
          <a:chExt cx="0" cy="0"/>
        </a:xfrm>
      </p:grpSpPr>
      <p:sp>
        <p:nvSpPr>
          <p:cNvPr id="2116" name="Google Shape;2116;p34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17" name="Google Shape;2117;p34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18" name="Google Shape;2118;p34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19" name="Google Shape;2119;p34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20" name="Google Shape;2120;p34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21" name="Google Shape;2121;p3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22" name="Google Shape;2122;p3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23" name="Google Shape;2123;p3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124" name="Shape 2124"/>
        <p:cNvGrpSpPr/>
        <p:nvPr/>
      </p:nvGrpSpPr>
      <p:grpSpPr>
        <a:xfrm>
          <a:off x="0" y="0"/>
          <a:ext cx="0" cy="0"/>
          <a:chOff x="0" y="0"/>
          <a:chExt cx="0" cy="0"/>
        </a:xfrm>
      </p:grpSpPr>
      <p:sp>
        <p:nvSpPr>
          <p:cNvPr id="2125" name="Google Shape;2125;p3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6" name="Google Shape;2126;p3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27" name="Google Shape;2127;p3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28" name="Google Shape;2128;p3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129" name="Shape 2129"/>
        <p:cNvGrpSpPr/>
        <p:nvPr/>
      </p:nvGrpSpPr>
      <p:grpSpPr>
        <a:xfrm>
          <a:off x="0" y="0"/>
          <a:ext cx="0" cy="0"/>
          <a:chOff x="0" y="0"/>
          <a:chExt cx="0" cy="0"/>
        </a:xfrm>
      </p:grpSpPr>
      <p:sp>
        <p:nvSpPr>
          <p:cNvPr id="2130" name="Google Shape;2130;p3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1" name="Google Shape;2131;p3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2" name="Google Shape;2132;p3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133" name="Shape 2133"/>
        <p:cNvGrpSpPr/>
        <p:nvPr/>
      </p:nvGrpSpPr>
      <p:grpSpPr>
        <a:xfrm>
          <a:off x="0" y="0"/>
          <a:ext cx="0" cy="0"/>
          <a:chOff x="0" y="0"/>
          <a:chExt cx="0" cy="0"/>
        </a:xfrm>
      </p:grpSpPr>
      <p:sp>
        <p:nvSpPr>
          <p:cNvPr id="2134" name="Google Shape;2134;p35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35" name="Google Shape;2135;p35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136" name="Google Shape;2136;p35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137" name="Google Shape;2137;p3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8" name="Google Shape;2138;p3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9" name="Google Shape;2139;p3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140" name="Shape 2140"/>
        <p:cNvGrpSpPr/>
        <p:nvPr/>
      </p:nvGrpSpPr>
      <p:grpSpPr>
        <a:xfrm>
          <a:off x="0" y="0"/>
          <a:ext cx="0" cy="0"/>
          <a:chOff x="0" y="0"/>
          <a:chExt cx="0" cy="0"/>
        </a:xfrm>
      </p:grpSpPr>
      <p:sp>
        <p:nvSpPr>
          <p:cNvPr id="2141" name="Google Shape;2141;p35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42" name="Google Shape;2142;p351"/>
          <p:cNvSpPr/>
          <p:nvPr>
            <p:ph idx="2" type="pic"/>
          </p:nvPr>
        </p:nvSpPr>
        <p:spPr>
          <a:xfrm>
            <a:off x="5183188" y="987425"/>
            <a:ext cx="6172200" cy="4873625"/>
          </a:xfrm>
          <a:prstGeom prst="rect">
            <a:avLst/>
          </a:prstGeom>
          <a:noFill/>
          <a:ln>
            <a:noFill/>
          </a:ln>
        </p:spPr>
      </p:sp>
      <p:sp>
        <p:nvSpPr>
          <p:cNvPr id="2143" name="Google Shape;2143;p35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144" name="Google Shape;2144;p3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5" name="Google Shape;2145;p3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6" name="Google Shape;2146;p3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147" name="Shape 2147"/>
        <p:cNvGrpSpPr/>
        <p:nvPr/>
      </p:nvGrpSpPr>
      <p:grpSpPr>
        <a:xfrm>
          <a:off x="0" y="0"/>
          <a:ext cx="0" cy="0"/>
          <a:chOff x="0" y="0"/>
          <a:chExt cx="0" cy="0"/>
        </a:xfrm>
      </p:grpSpPr>
      <p:sp>
        <p:nvSpPr>
          <p:cNvPr id="2148" name="Google Shape;2148;p3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49" name="Google Shape;2149;p35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50" name="Google Shape;2150;p3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51" name="Google Shape;2151;p3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52" name="Google Shape;2152;p3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153" name="Shape 2153"/>
        <p:cNvGrpSpPr/>
        <p:nvPr/>
      </p:nvGrpSpPr>
      <p:grpSpPr>
        <a:xfrm>
          <a:off x="0" y="0"/>
          <a:ext cx="0" cy="0"/>
          <a:chOff x="0" y="0"/>
          <a:chExt cx="0" cy="0"/>
        </a:xfrm>
      </p:grpSpPr>
      <p:sp>
        <p:nvSpPr>
          <p:cNvPr id="2154" name="Google Shape;2154;p35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55" name="Google Shape;2155;p35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56" name="Google Shape;2156;p3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57" name="Google Shape;2157;p3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58" name="Google Shape;2158;p3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159" name="Shape 2159"/>
        <p:cNvGrpSpPr/>
        <p:nvPr/>
      </p:nvGrpSpPr>
      <p:grpSpPr>
        <a:xfrm>
          <a:off x="0" y="0"/>
          <a:ext cx="0" cy="0"/>
          <a:chOff x="0" y="0"/>
          <a:chExt cx="0" cy="0"/>
        </a:xfrm>
      </p:grpSpPr>
      <p:grpSp>
        <p:nvGrpSpPr>
          <p:cNvPr id="2160" name="Google Shape;2160;p354"/>
          <p:cNvGrpSpPr/>
          <p:nvPr/>
        </p:nvGrpSpPr>
        <p:grpSpPr>
          <a:xfrm>
            <a:off x="-1" y="-38042"/>
            <a:ext cx="12192000" cy="6858001"/>
            <a:chOff x="0" y="0"/>
            <a:chExt cx="13716000" cy="10287000"/>
          </a:xfrm>
        </p:grpSpPr>
        <p:sp>
          <p:nvSpPr>
            <p:cNvPr id="2161" name="Google Shape;2161;p35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162" name="Google Shape;2162;p35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163" name="Google Shape;2163;p35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164" name="Google Shape;2164;p354"/>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165" name="Google Shape;2165;p35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6" name="Google Shape;2166;p354"/>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167" name="Shape 2167"/>
        <p:cNvGrpSpPr/>
        <p:nvPr/>
      </p:nvGrpSpPr>
      <p:grpSpPr>
        <a:xfrm>
          <a:off x="0" y="0"/>
          <a:ext cx="0" cy="0"/>
          <a:chOff x="0" y="0"/>
          <a:chExt cx="0" cy="0"/>
        </a:xfrm>
      </p:grpSpPr>
      <p:sp>
        <p:nvSpPr>
          <p:cNvPr id="2168" name="Google Shape;2168;p355"/>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169" name="Google Shape;2169;p3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170" name="Google Shape;2170;p3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171" name="Google Shape;2171;p3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172" name="Google Shape;2172;p355"/>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173" name="Google Shape;2173;p355"/>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174" name="Google Shape;2174;p355"/>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5" name="Google Shape;2175;p355"/>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176" name="Google Shape;2176;p35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177" name="Shape 2177"/>
        <p:cNvGrpSpPr/>
        <p:nvPr/>
      </p:nvGrpSpPr>
      <p:grpSpPr>
        <a:xfrm>
          <a:off x="0" y="0"/>
          <a:ext cx="0" cy="0"/>
          <a:chOff x="0" y="0"/>
          <a:chExt cx="0" cy="0"/>
        </a:xfrm>
      </p:grpSpPr>
      <p:grpSp>
        <p:nvGrpSpPr>
          <p:cNvPr id="2178" name="Google Shape;2178;p356"/>
          <p:cNvGrpSpPr/>
          <p:nvPr/>
        </p:nvGrpSpPr>
        <p:grpSpPr>
          <a:xfrm>
            <a:off x="-1" y="-38042"/>
            <a:ext cx="12192000" cy="6858001"/>
            <a:chOff x="0" y="0"/>
            <a:chExt cx="13716000" cy="10287000"/>
          </a:xfrm>
        </p:grpSpPr>
        <p:sp>
          <p:nvSpPr>
            <p:cNvPr id="2179" name="Google Shape;2179;p35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180" name="Google Shape;2180;p35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181" name="Google Shape;2181;p35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182" name="Google Shape;2182;p356"/>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183" name="Google Shape;2183;p35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84" name="Google Shape;2184;p356"/>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185" name="Shape 2185"/>
        <p:cNvGrpSpPr/>
        <p:nvPr/>
      </p:nvGrpSpPr>
      <p:grpSpPr>
        <a:xfrm>
          <a:off x="0" y="0"/>
          <a:ext cx="0" cy="0"/>
          <a:chOff x="0" y="0"/>
          <a:chExt cx="0" cy="0"/>
        </a:xfrm>
      </p:grpSpPr>
      <p:grpSp>
        <p:nvGrpSpPr>
          <p:cNvPr id="2186" name="Google Shape;2186;p357"/>
          <p:cNvGrpSpPr/>
          <p:nvPr/>
        </p:nvGrpSpPr>
        <p:grpSpPr>
          <a:xfrm>
            <a:off x="-1" y="-38042"/>
            <a:ext cx="12192000" cy="6858001"/>
            <a:chOff x="0" y="0"/>
            <a:chExt cx="13716000" cy="10287000"/>
          </a:xfrm>
        </p:grpSpPr>
        <p:sp>
          <p:nvSpPr>
            <p:cNvPr id="2187" name="Google Shape;2187;p35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188" name="Google Shape;2188;p35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189" name="Google Shape;2189;p35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190" name="Google Shape;2190;p357"/>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191" name="Google Shape;2191;p35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92" name="Google Shape;2192;p357"/>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193" name="Shape 2193"/>
        <p:cNvGrpSpPr/>
        <p:nvPr/>
      </p:nvGrpSpPr>
      <p:grpSpPr>
        <a:xfrm>
          <a:off x="0" y="0"/>
          <a:ext cx="0" cy="0"/>
          <a:chOff x="0" y="0"/>
          <a:chExt cx="0" cy="0"/>
        </a:xfrm>
      </p:grpSpPr>
      <p:sp>
        <p:nvSpPr>
          <p:cNvPr id="2194" name="Google Shape;2194;p358"/>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195" name="Google Shape;2195;p358"/>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196" name="Google Shape;2196;p358"/>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197" name="Google Shape;2197;p358"/>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198" name="Google Shape;2198;p358"/>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199" name="Google Shape;2199;p358"/>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200" name="Google Shape;2200;p358"/>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201" name="Google Shape;2201;p358"/>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202" name="Google Shape;2202;p358"/>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203" name="Google Shape;2203;p358"/>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204" name="Google Shape;2204;p358"/>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205" name="Google Shape;2205;p358"/>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206" name="Google Shape;2206;p358"/>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3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207" name="Shape 2207"/>
        <p:cNvGrpSpPr/>
        <p:nvPr/>
      </p:nvGrpSpPr>
      <p:grpSpPr>
        <a:xfrm>
          <a:off x="0" y="0"/>
          <a:ext cx="0" cy="0"/>
          <a:chOff x="0" y="0"/>
          <a:chExt cx="0" cy="0"/>
        </a:xfrm>
      </p:grpSpPr>
      <p:sp>
        <p:nvSpPr>
          <p:cNvPr id="2208" name="Google Shape;2208;p359"/>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09" name="Google Shape;2209;p359"/>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10" name="Google Shape;2210;p359"/>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11" name="Google Shape;2211;p359"/>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212" name="Google Shape;2212;p359"/>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13" name="Google Shape;2213;p359"/>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14" name="Google Shape;2214;p359"/>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215" name="Shape 2215"/>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2216" name="Shape 2216"/>
        <p:cNvGrpSpPr/>
        <p:nvPr/>
      </p:nvGrpSpPr>
      <p:grpSpPr>
        <a:xfrm>
          <a:off x="0" y="0"/>
          <a:ext cx="0" cy="0"/>
          <a:chOff x="0" y="0"/>
          <a:chExt cx="0" cy="0"/>
        </a:xfrm>
      </p:grpSpPr>
      <p:sp>
        <p:nvSpPr>
          <p:cNvPr id="2217" name="Google Shape;2217;p361"/>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18" name="Google Shape;2218;p361"/>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219" name="Google Shape;2219;p361"/>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220" name="Google Shape;2220;p361"/>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1" name="Google Shape;2221;p361"/>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222" name="Google Shape;2222;p361"/>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223" name="Google Shape;2223;p361"/>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4" name="Google Shape;2224;p361"/>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5" name="Google Shape;2225;p361"/>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6" name="Google Shape;2226;p361"/>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7" name="Google Shape;2227;p361"/>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8" name="Google Shape;2228;p361"/>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9" name="Google Shape;2229;p36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236" name="Shape 223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237" name="Shape 2237"/>
        <p:cNvGrpSpPr/>
        <p:nvPr/>
      </p:nvGrpSpPr>
      <p:grpSpPr>
        <a:xfrm>
          <a:off x="0" y="0"/>
          <a:ext cx="0" cy="0"/>
          <a:chOff x="0" y="0"/>
          <a:chExt cx="0" cy="0"/>
        </a:xfrm>
      </p:grpSpPr>
      <p:sp>
        <p:nvSpPr>
          <p:cNvPr id="2238" name="Google Shape;2238;p32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39" name="Google Shape;2239;p32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240" name="Google Shape;2240;p3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41" name="Google Shape;2241;p3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42" name="Google Shape;2242;p3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243" name="Shape 2243"/>
        <p:cNvGrpSpPr/>
        <p:nvPr/>
      </p:nvGrpSpPr>
      <p:grpSpPr>
        <a:xfrm>
          <a:off x="0" y="0"/>
          <a:ext cx="0" cy="0"/>
          <a:chOff x="0" y="0"/>
          <a:chExt cx="0" cy="0"/>
        </a:xfrm>
      </p:grpSpPr>
      <p:sp>
        <p:nvSpPr>
          <p:cNvPr id="2244" name="Google Shape;2244;p3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45" name="Google Shape;2245;p3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46" name="Google Shape;2246;p3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47" name="Google Shape;2247;p3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48" name="Google Shape;2248;p3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249" name="Shape 2249"/>
        <p:cNvGrpSpPr/>
        <p:nvPr/>
      </p:nvGrpSpPr>
      <p:grpSpPr>
        <a:xfrm>
          <a:off x="0" y="0"/>
          <a:ext cx="0" cy="0"/>
          <a:chOff x="0" y="0"/>
          <a:chExt cx="0" cy="0"/>
        </a:xfrm>
      </p:grpSpPr>
      <p:sp>
        <p:nvSpPr>
          <p:cNvPr id="2250" name="Google Shape;2250;p32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51" name="Google Shape;2251;p32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252" name="Google Shape;2252;p3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3" name="Google Shape;2253;p3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4" name="Google Shape;2254;p3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255" name="Shape 2255"/>
        <p:cNvGrpSpPr/>
        <p:nvPr/>
      </p:nvGrpSpPr>
      <p:grpSpPr>
        <a:xfrm>
          <a:off x="0" y="0"/>
          <a:ext cx="0" cy="0"/>
          <a:chOff x="0" y="0"/>
          <a:chExt cx="0" cy="0"/>
        </a:xfrm>
      </p:grpSpPr>
      <p:sp>
        <p:nvSpPr>
          <p:cNvPr id="2256" name="Google Shape;2256;p3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57" name="Google Shape;2257;p33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58" name="Google Shape;2258;p33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59" name="Google Shape;2259;p3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0" name="Google Shape;2260;p3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1" name="Google Shape;2261;p3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262" name="Shape 2262"/>
        <p:cNvGrpSpPr/>
        <p:nvPr/>
      </p:nvGrpSpPr>
      <p:grpSpPr>
        <a:xfrm>
          <a:off x="0" y="0"/>
          <a:ext cx="0" cy="0"/>
          <a:chOff x="0" y="0"/>
          <a:chExt cx="0" cy="0"/>
        </a:xfrm>
      </p:grpSpPr>
      <p:sp>
        <p:nvSpPr>
          <p:cNvPr id="2263" name="Google Shape;2263;p33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64" name="Google Shape;2264;p33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65" name="Google Shape;2265;p33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66" name="Google Shape;2266;p33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67" name="Google Shape;2267;p33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68" name="Google Shape;2268;p3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9" name="Google Shape;2269;p3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0" name="Google Shape;2270;p3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271" name="Shape 2271"/>
        <p:cNvGrpSpPr/>
        <p:nvPr/>
      </p:nvGrpSpPr>
      <p:grpSpPr>
        <a:xfrm>
          <a:off x="0" y="0"/>
          <a:ext cx="0" cy="0"/>
          <a:chOff x="0" y="0"/>
          <a:chExt cx="0" cy="0"/>
        </a:xfrm>
      </p:grpSpPr>
      <p:sp>
        <p:nvSpPr>
          <p:cNvPr id="2272" name="Google Shape;2272;p3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73" name="Google Shape;2273;p3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4" name="Google Shape;2274;p3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5" name="Google Shape;2275;p3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276" name="Shape 2276"/>
        <p:cNvGrpSpPr/>
        <p:nvPr/>
      </p:nvGrpSpPr>
      <p:grpSpPr>
        <a:xfrm>
          <a:off x="0" y="0"/>
          <a:ext cx="0" cy="0"/>
          <a:chOff x="0" y="0"/>
          <a:chExt cx="0" cy="0"/>
        </a:xfrm>
      </p:grpSpPr>
      <p:sp>
        <p:nvSpPr>
          <p:cNvPr id="2277" name="Google Shape;2277;p3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8" name="Google Shape;2278;p3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9" name="Google Shape;2279;p3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280" name="Shape 2280"/>
        <p:cNvGrpSpPr/>
        <p:nvPr/>
      </p:nvGrpSpPr>
      <p:grpSpPr>
        <a:xfrm>
          <a:off x="0" y="0"/>
          <a:ext cx="0" cy="0"/>
          <a:chOff x="0" y="0"/>
          <a:chExt cx="0" cy="0"/>
        </a:xfrm>
      </p:grpSpPr>
      <p:sp>
        <p:nvSpPr>
          <p:cNvPr id="2281" name="Google Shape;2281;p3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82" name="Google Shape;2282;p33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283" name="Google Shape;2283;p33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284" name="Google Shape;2284;p3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85" name="Google Shape;2285;p3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86" name="Google Shape;2286;p3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287" name="Shape 2287"/>
        <p:cNvGrpSpPr/>
        <p:nvPr/>
      </p:nvGrpSpPr>
      <p:grpSpPr>
        <a:xfrm>
          <a:off x="0" y="0"/>
          <a:ext cx="0" cy="0"/>
          <a:chOff x="0" y="0"/>
          <a:chExt cx="0" cy="0"/>
        </a:xfrm>
      </p:grpSpPr>
      <p:sp>
        <p:nvSpPr>
          <p:cNvPr id="2288" name="Google Shape;2288;p33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89" name="Google Shape;2289;p335"/>
          <p:cNvSpPr/>
          <p:nvPr>
            <p:ph idx="2" type="pic"/>
          </p:nvPr>
        </p:nvSpPr>
        <p:spPr>
          <a:xfrm>
            <a:off x="5183188" y="987425"/>
            <a:ext cx="6172200" cy="4873625"/>
          </a:xfrm>
          <a:prstGeom prst="rect">
            <a:avLst/>
          </a:prstGeom>
          <a:noFill/>
          <a:ln>
            <a:noFill/>
          </a:ln>
        </p:spPr>
      </p:sp>
      <p:sp>
        <p:nvSpPr>
          <p:cNvPr id="2290" name="Google Shape;2290;p33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291" name="Google Shape;2291;p3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92" name="Google Shape;2292;p3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93" name="Google Shape;2293;p3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294" name="Shape 2294"/>
        <p:cNvGrpSpPr/>
        <p:nvPr/>
      </p:nvGrpSpPr>
      <p:grpSpPr>
        <a:xfrm>
          <a:off x="0" y="0"/>
          <a:ext cx="0" cy="0"/>
          <a:chOff x="0" y="0"/>
          <a:chExt cx="0" cy="0"/>
        </a:xfrm>
      </p:grpSpPr>
      <p:sp>
        <p:nvSpPr>
          <p:cNvPr id="2295" name="Google Shape;2295;p3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6" name="Google Shape;2296;p33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97" name="Google Shape;2297;p3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98" name="Google Shape;2298;p3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99" name="Google Shape;2299;p3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300" name="Shape 2300"/>
        <p:cNvGrpSpPr/>
        <p:nvPr/>
      </p:nvGrpSpPr>
      <p:grpSpPr>
        <a:xfrm>
          <a:off x="0" y="0"/>
          <a:ext cx="0" cy="0"/>
          <a:chOff x="0" y="0"/>
          <a:chExt cx="0" cy="0"/>
        </a:xfrm>
      </p:grpSpPr>
      <p:sp>
        <p:nvSpPr>
          <p:cNvPr id="2301" name="Google Shape;2301;p33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02" name="Google Shape;2302;p33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03" name="Google Shape;2303;p3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04" name="Google Shape;2304;p3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05" name="Google Shape;2305;p3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306" name="Shape 2306"/>
        <p:cNvGrpSpPr/>
        <p:nvPr/>
      </p:nvGrpSpPr>
      <p:grpSpPr>
        <a:xfrm>
          <a:off x="0" y="0"/>
          <a:ext cx="0" cy="0"/>
          <a:chOff x="0" y="0"/>
          <a:chExt cx="0" cy="0"/>
        </a:xfrm>
      </p:grpSpPr>
      <p:grpSp>
        <p:nvGrpSpPr>
          <p:cNvPr id="2307" name="Google Shape;2307;p338"/>
          <p:cNvGrpSpPr/>
          <p:nvPr/>
        </p:nvGrpSpPr>
        <p:grpSpPr>
          <a:xfrm>
            <a:off x="-1" y="-38042"/>
            <a:ext cx="12192000" cy="6858001"/>
            <a:chOff x="0" y="0"/>
            <a:chExt cx="13716000" cy="10287000"/>
          </a:xfrm>
        </p:grpSpPr>
        <p:sp>
          <p:nvSpPr>
            <p:cNvPr id="2308" name="Google Shape;2308;p33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309" name="Google Shape;2309;p33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310" name="Google Shape;2310;p33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311" name="Google Shape;2311;p338"/>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312" name="Google Shape;2312;p33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13" name="Google Shape;2313;p338"/>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314" name="Shape 231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315" name="Shape 2315"/>
        <p:cNvGrpSpPr/>
        <p:nvPr/>
      </p:nvGrpSpPr>
      <p:grpSpPr>
        <a:xfrm>
          <a:off x="0" y="0"/>
          <a:ext cx="0" cy="0"/>
          <a:chOff x="0" y="0"/>
          <a:chExt cx="0" cy="0"/>
        </a:xfrm>
      </p:grpSpPr>
      <p:sp>
        <p:nvSpPr>
          <p:cNvPr id="2316" name="Google Shape;2316;p340"/>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317" name="Google Shape;2317;p3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318" name="Google Shape;2318;p3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319" name="Google Shape;2319;p3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320" name="Google Shape;2320;p340"/>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321" name="Google Shape;2321;p340"/>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322" name="Google Shape;2322;p340"/>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23" name="Google Shape;2323;p340"/>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324" name="Google Shape;2324;p34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325" name="Shape 2325"/>
        <p:cNvGrpSpPr/>
        <p:nvPr/>
      </p:nvGrpSpPr>
      <p:grpSpPr>
        <a:xfrm>
          <a:off x="0" y="0"/>
          <a:ext cx="0" cy="0"/>
          <a:chOff x="0" y="0"/>
          <a:chExt cx="0" cy="0"/>
        </a:xfrm>
      </p:grpSpPr>
      <p:grpSp>
        <p:nvGrpSpPr>
          <p:cNvPr id="2326" name="Google Shape;2326;p341"/>
          <p:cNvGrpSpPr/>
          <p:nvPr/>
        </p:nvGrpSpPr>
        <p:grpSpPr>
          <a:xfrm>
            <a:off x="-1" y="-38042"/>
            <a:ext cx="12192000" cy="6858001"/>
            <a:chOff x="0" y="0"/>
            <a:chExt cx="13716000" cy="10287000"/>
          </a:xfrm>
        </p:grpSpPr>
        <p:sp>
          <p:nvSpPr>
            <p:cNvPr id="2327" name="Google Shape;2327;p34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328" name="Google Shape;2328;p34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329" name="Google Shape;2329;p34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330" name="Google Shape;2330;p34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331" name="Google Shape;2331;p34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32" name="Google Shape;2332;p34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333" name="Shape 2333"/>
        <p:cNvGrpSpPr/>
        <p:nvPr/>
      </p:nvGrpSpPr>
      <p:grpSpPr>
        <a:xfrm>
          <a:off x="0" y="0"/>
          <a:ext cx="0" cy="0"/>
          <a:chOff x="0" y="0"/>
          <a:chExt cx="0" cy="0"/>
        </a:xfrm>
      </p:grpSpPr>
      <p:grpSp>
        <p:nvGrpSpPr>
          <p:cNvPr id="2334" name="Google Shape;2334;p342"/>
          <p:cNvGrpSpPr/>
          <p:nvPr/>
        </p:nvGrpSpPr>
        <p:grpSpPr>
          <a:xfrm>
            <a:off x="-1" y="-38042"/>
            <a:ext cx="12192000" cy="6858001"/>
            <a:chOff x="0" y="0"/>
            <a:chExt cx="13716000" cy="10287000"/>
          </a:xfrm>
        </p:grpSpPr>
        <p:sp>
          <p:nvSpPr>
            <p:cNvPr id="2335" name="Google Shape;2335;p34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336" name="Google Shape;2336;p34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337" name="Google Shape;2337;p34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338" name="Google Shape;2338;p342"/>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339" name="Google Shape;2339;p34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40" name="Google Shape;2340;p342"/>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347" name="Shape 2347"/>
        <p:cNvGrpSpPr/>
        <p:nvPr/>
      </p:nvGrpSpPr>
      <p:grpSpPr>
        <a:xfrm>
          <a:off x="0" y="0"/>
          <a:ext cx="0" cy="0"/>
          <a:chOff x="0" y="0"/>
          <a:chExt cx="0" cy="0"/>
        </a:xfrm>
      </p:grpSpPr>
      <p:sp>
        <p:nvSpPr>
          <p:cNvPr id="2348" name="Google Shape;2348;p7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49" name="Google Shape;2349;p7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350" name="Google Shape;2350;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1" name="Google Shape;2351;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2" name="Google Shape;2352;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353" name="Shape 2353"/>
        <p:cNvGrpSpPr/>
        <p:nvPr/>
      </p:nvGrpSpPr>
      <p:grpSpPr>
        <a:xfrm>
          <a:off x="0" y="0"/>
          <a:ext cx="0" cy="0"/>
          <a:chOff x="0" y="0"/>
          <a:chExt cx="0" cy="0"/>
        </a:xfrm>
      </p:grpSpPr>
      <p:sp>
        <p:nvSpPr>
          <p:cNvPr id="2354" name="Google Shape;2354;p28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55" name="Google Shape;2355;p28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356" name="Google Shape;2356;p2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7" name="Google Shape;2357;p2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8" name="Google Shape;2358;p2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359" name="Shape 2359"/>
        <p:cNvGrpSpPr/>
        <p:nvPr/>
      </p:nvGrpSpPr>
      <p:grpSpPr>
        <a:xfrm>
          <a:off x="0" y="0"/>
          <a:ext cx="0" cy="0"/>
          <a:chOff x="0" y="0"/>
          <a:chExt cx="0" cy="0"/>
        </a:xfrm>
      </p:grpSpPr>
      <p:sp>
        <p:nvSpPr>
          <p:cNvPr id="2360" name="Google Shape;2360;p28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1" name="Google Shape;2361;p28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62" name="Google Shape;2362;p2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3" name="Google Shape;2363;p2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4" name="Google Shape;2364;p2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365" name="Shape 2365"/>
        <p:cNvGrpSpPr/>
        <p:nvPr/>
      </p:nvGrpSpPr>
      <p:grpSpPr>
        <a:xfrm>
          <a:off x="0" y="0"/>
          <a:ext cx="0" cy="0"/>
          <a:chOff x="0" y="0"/>
          <a:chExt cx="0" cy="0"/>
        </a:xfrm>
      </p:grpSpPr>
      <p:sp>
        <p:nvSpPr>
          <p:cNvPr id="2366" name="Google Shape;2366;p28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7" name="Google Shape;2367;p28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68" name="Google Shape;2368;p28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69" name="Google Shape;2369;p2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0" name="Google Shape;2370;p2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1" name="Google Shape;2371;p2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372" name="Shape 2372"/>
        <p:cNvGrpSpPr/>
        <p:nvPr/>
      </p:nvGrpSpPr>
      <p:grpSpPr>
        <a:xfrm>
          <a:off x="0" y="0"/>
          <a:ext cx="0" cy="0"/>
          <a:chOff x="0" y="0"/>
          <a:chExt cx="0" cy="0"/>
        </a:xfrm>
      </p:grpSpPr>
      <p:sp>
        <p:nvSpPr>
          <p:cNvPr id="2373" name="Google Shape;2373;p28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74" name="Google Shape;2374;p28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75" name="Google Shape;2375;p28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76" name="Google Shape;2376;p28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77" name="Google Shape;2377;p28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78" name="Google Shape;2378;p2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9" name="Google Shape;2379;p2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0" name="Google Shape;2380;p2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381" name="Shape 2381"/>
        <p:cNvGrpSpPr/>
        <p:nvPr/>
      </p:nvGrpSpPr>
      <p:grpSpPr>
        <a:xfrm>
          <a:off x="0" y="0"/>
          <a:ext cx="0" cy="0"/>
          <a:chOff x="0" y="0"/>
          <a:chExt cx="0" cy="0"/>
        </a:xfrm>
      </p:grpSpPr>
      <p:sp>
        <p:nvSpPr>
          <p:cNvPr id="2382" name="Google Shape;2382;p2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83" name="Google Shape;2383;p2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4" name="Google Shape;2384;p2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5" name="Google Shape;2385;p2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386" name="Shape 2386"/>
        <p:cNvGrpSpPr/>
        <p:nvPr/>
      </p:nvGrpSpPr>
      <p:grpSpPr>
        <a:xfrm>
          <a:off x="0" y="0"/>
          <a:ext cx="0" cy="0"/>
          <a:chOff x="0" y="0"/>
          <a:chExt cx="0" cy="0"/>
        </a:xfrm>
      </p:grpSpPr>
      <p:sp>
        <p:nvSpPr>
          <p:cNvPr id="2387" name="Google Shape;2387;p2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8" name="Google Shape;2388;p2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9" name="Google Shape;2389;p2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390" name="Shape 2390"/>
        <p:cNvGrpSpPr/>
        <p:nvPr/>
      </p:nvGrpSpPr>
      <p:grpSpPr>
        <a:xfrm>
          <a:off x="0" y="0"/>
          <a:ext cx="0" cy="0"/>
          <a:chOff x="0" y="0"/>
          <a:chExt cx="0" cy="0"/>
        </a:xfrm>
      </p:grpSpPr>
      <p:sp>
        <p:nvSpPr>
          <p:cNvPr id="2391" name="Google Shape;2391;p29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92" name="Google Shape;2392;p29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393" name="Google Shape;2393;p29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394" name="Google Shape;2394;p2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95" name="Google Shape;2395;p2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96" name="Google Shape;2396;p2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397" name="Shape 2397"/>
        <p:cNvGrpSpPr/>
        <p:nvPr/>
      </p:nvGrpSpPr>
      <p:grpSpPr>
        <a:xfrm>
          <a:off x="0" y="0"/>
          <a:ext cx="0" cy="0"/>
          <a:chOff x="0" y="0"/>
          <a:chExt cx="0" cy="0"/>
        </a:xfrm>
      </p:grpSpPr>
      <p:sp>
        <p:nvSpPr>
          <p:cNvPr id="2398" name="Google Shape;2398;p29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99" name="Google Shape;2399;p292"/>
          <p:cNvSpPr/>
          <p:nvPr>
            <p:ph idx="2" type="pic"/>
          </p:nvPr>
        </p:nvSpPr>
        <p:spPr>
          <a:xfrm>
            <a:off x="5183188" y="987425"/>
            <a:ext cx="6172200" cy="4873625"/>
          </a:xfrm>
          <a:prstGeom prst="rect">
            <a:avLst/>
          </a:prstGeom>
          <a:noFill/>
          <a:ln>
            <a:noFill/>
          </a:ln>
        </p:spPr>
      </p:sp>
      <p:sp>
        <p:nvSpPr>
          <p:cNvPr id="2400" name="Google Shape;2400;p29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401" name="Google Shape;2401;p2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2" name="Google Shape;2402;p2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3" name="Google Shape;2403;p2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404" name="Shape 2404"/>
        <p:cNvGrpSpPr/>
        <p:nvPr/>
      </p:nvGrpSpPr>
      <p:grpSpPr>
        <a:xfrm>
          <a:off x="0" y="0"/>
          <a:ext cx="0" cy="0"/>
          <a:chOff x="0" y="0"/>
          <a:chExt cx="0" cy="0"/>
        </a:xfrm>
      </p:grpSpPr>
      <p:sp>
        <p:nvSpPr>
          <p:cNvPr id="2405" name="Google Shape;2405;p29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06" name="Google Shape;2406;p29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07" name="Google Shape;2407;p2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8" name="Google Shape;2408;p2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9" name="Google Shape;2409;p2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410" name="Shape 2410"/>
        <p:cNvGrpSpPr/>
        <p:nvPr/>
      </p:nvGrpSpPr>
      <p:grpSpPr>
        <a:xfrm>
          <a:off x="0" y="0"/>
          <a:ext cx="0" cy="0"/>
          <a:chOff x="0" y="0"/>
          <a:chExt cx="0" cy="0"/>
        </a:xfrm>
      </p:grpSpPr>
      <p:sp>
        <p:nvSpPr>
          <p:cNvPr id="2411" name="Google Shape;2411;p29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12" name="Google Shape;2412;p29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13" name="Google Shape;2413;p2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4" name="Google Shape;2414;p2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5" name="Google Shape;2415;p2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416" name="Shape 2416"/>
        <p:cNvGrpSpPr/>
        <p:nvPr/>
      </p:nvGrpSpPr>
      <p:grpSpPr>
        <a:xfrm>
          <a:off x="0" y="0"/>
          <a:ext cx="0" cy="0"/>
          <a:chOff x="0" y="0"/>
          <a:chExt cx="0" cy="0"/>
        </a:xfrm>
      </p:grpSpPr>
      <p:grpSp>
        <p:nvGrpSpPr>
          <p:cNvPr id="2417" name="Google Shape;2417;p295"/>
          <p:cNvGrpSpPr/>
          <p:nvPr/>
        </p:nvGrpSpPr>
        <p:grpSpPr>
          <a:xfrm>
            <a:off x="-1" y="-38042"/>
            <a:ext cx="12192000" cy="6858001"/>
            <a:chOff x="0" y="0"/>
            <a:chExt cx="13716000" cy="10287000"/>
          </a:xfrm>
        </p:grpSpPr>
        <p:sp>
          <p:nvSpPr>
            <p:cNvPr id="2418" name="Google Shape;2418;p29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19" name="Google Shape;2419;p29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20" name="Google Shape;2420;p29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421" name="Google Shape;2421;p295"/>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422" name="Google Shape;2422;p29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23" name="Google Shape;2423;p295"/>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424" name="Shape 242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425" name="Shape 2425"/>
        <p:cNvGrpSpPr/>
        <p:nvPr/>
      </p:nvGrpSpPr>
      <p:grpSpPr>
        <a:xfrm>
          <a:off x="0" y="0"/>
          <a:ext cx="0" cy="0"/>
          <a:chOff x="0" y="0"/>
          <a:chExt cx="0" cy="0"/>
        </a:xfrm>
      </p:grpSpPr>
      <p:sp>
        <p:nvSpPr>
          <p:cNvPr id="2426" name="Google Shape;2426;p297"/>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427" name="Google Shape;2427;p2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428" name="Google Shape;2428;p2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429" name="Google Shape;2429;p2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430" name="Google Shape;2430;p297"/>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431" name="Google Shape;2431;p297"/>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432" name="Google Shape;2432;p297"/>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33" name="Google Shape;2433;p297"/>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434" name="Google Shape;2434;p297"/>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435" name="Shape 2435"/>
        <p:cNvGrpSpPr/>
        <p:nvPr/>
      </p:nvGrpSpPr>
      <p:grpSpPr>
        <a:xfrm>
          <a:off x="0" y="0"/>
          <a:ext cx="0" cy="0"/>
          <a:chOff x="0" y="0"/>
          <a:chExt cx="0" cy="0"/>
        </a:xfrm>
      </p:grpSpPr>
      <p:grpSp>
        <p:nvGrpSpPr>
          <p:cNvPr id="2436" name="Google Shape;2436;p298"/>
          <p:cNvGrpSpPr/>
          <p:nvPr/>
        </p:nvGrpSpPr>
        <p:grpSpPr>
          <a:xfrm>
            <a:off x="-1" y="-38042"/>
            <a:ext cx="12192000" cy="6858001"/>
            <a:chOff x="0" y="0"/>
            <a:chExt cx="13716000" cy="10287000"/>
          </a:xfrm>
        </p:grpSpPr>
        <p:sp>
          <p:nvSpPr>
            <p:cNvPr id="2437" name="Google Shape;2437;p29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38" name="Google Shape;2438;p29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39" name="Google Shape;2439;p29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440" name="Google Shape;2440;p298"/>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441" name="Google Shape;2441;p29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2" name="Google Shape;2442;p298"/>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443" name="Shape 2443"/>
        <p:cNvGrpSpPr/>
        <p:nvPr/>
      </p:nvGrpSpPr>
      <p:grpSpPr>
        <a:xfrm>
          <a:off x="0" y="0"/>
          <a:ext cx="0" cy="0"/>
          <a:chOff x="0" y="0"/>
          <a:chExt cx="0" cy="0"/>
        </a:xfrm>
      </p:grpSpPr>
      <p:grpSp>
        <p:nvGrpSpPr>
          <p:cNvPr id="2444" name="Google Shape;2444;p299"/>
          <p:cNvGrpSpPr/>
          <p:nvPr/>
        </p:nvGrpSpPr>
        <p:grpSpPr>
          <a:xfrm>
            <a:off x="-1" y="-38042"/>
            <a:ext cx="12192000" cy="6858001"/>
            <a:chOff x="0" y="0"/>
            <a:chExt cx="13716000" cy="10287000"/>
          </a:xfrm>
        </p:grpSpPr>
        <p:sp>
          <p:nvSpPr>
            <p:cNvPr id="2445" name="Google Shape;2445;p29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46" name="Google Shape;2446;p29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47" name="Google Shape;2447;p29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448" name="Google Shape;2448;p299"/>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449" name="Google Shape;2449;p29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50" name="Google Shape;2450;p299"/>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451" name="Shape 245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3.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21" Type="http://schemas.openxmlformats.org/officeDocument/2006/relationships/theme" Target="../theme/theme6.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19" Type="http://schemas.openxmlformats.org/officeDocument/2006/relationships/slideLayout" Target="../slideLayouts/slideLayout32.xml"/><Relationship Id="rId6" Type="http://schemas.openxmlformats.org/officeDocument/2006/relationships/slideLayout" Target="../slideLayouts/slideLayout19.xml"/><Relationship Id="rId18" Type="http://schemas.openxmlformats.org/officeDocument/2006/relationships/slideLayout" Target="../slideLayouts/slideLayout31.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4.xml"/><Relationship Id="rId10" Type="http://schemas.openxmlformats.org/officeDocument/2006/relationships/slideLayout" Target="../slideLayouts/slideLayout43.xml"/><Relationship Id="rId12" Type="http://schemas.openxmlformats.org/officeDocument/2006/relationships/theme" Target="../theme/theme2.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5.xml"/><Relationship Id="rId10" Type="http://schemas.openxmlformats.org/officeDocument/2006/relationships/slideLayout" Target="../slideLayouts/slideLayout54.xml"/><Relationship Id="rId13" Type="http://schemas.openxmlformats.org/officeDocument/2006/relationships/theme" Target="../theme/theme9.xml"/><Relationship Id="rId12" Type="http://schemas.openxmlformats.org/officeDocument/2006/relationships/slideLayout" Target="../slideLayouts/slideLayout56.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9" Type="http://schemas.openxmlformats.org/officeDocument/2006/relationships/slideLayout" Target="../slideLayouts/slideLayout53.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76.xml"/><Relationship Id="rId11" Type="http://schemas.openxmlformats.org/officeDocument/2006/relationships/slideLayout" Target="../slideLayouts/slideLayout67.xml"/><Relationship Id="rId22" Type="http://schemas.openxmlformats.org/officeDocument/2006/relationships/theme" Target="../theme/theme12.xml"/><Relationship Id="rId10" Type="http://schemas.openxmlformats.org/officeDocument/2006/relationships/slideLayout" Target="../slideLayouts/slideLayout66.xml"/><Relationship Id="rId21" Type="http://schemas.openxmlformats.org/officeDocument/2006/relationships/slideLayout" Target="../slideLayouts/slideLayout77.xml"/><Relationship Id="rId13" Type="http://schemas.openxmlformats.org/officeDocument/2006/relationships/slideLayout" Target="../slideLayouts/slideLayout69.xml"/><Relationship Id="rId12" Type="http://schemas.openxmlformats.org/officeDocument/2006/relationships/slideLayout" Target="../slideLayouts/slideLayout68.xml"/><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5" Type="http://schemas.openxmlformats.org/officeDocument/2006/relationships/slideLayout" Target="../slideLayouts/slideLayout71.xml"/><Relationship Id="rId14" Type="http://schemas.openxmlformats.org/officeDocument/2006/relationships/slideLayout" Target="../slideLayouts/slideLayout70.xml"/><Relationship Id="rId17" Type="http://schemas.openxmlformats.org/officeDocument/2006/relationships/slideLayout" Target="../slideLayouts/slideLayout73.xml"/><Relationship Id="rId16" Type="http://schemas.openxmlformats.org/officeDocument/2006/relationships/slideLayout" Target="../slideLayouts/slideLayout72.xml"/><Relationship Id="rId5" Type="http://schemas.openxmlformats.org/officeDocument/2006/relationships/slideLayout" Target="../slideLayouts/slideLayout61.xml"/><Relationship Id="rId19" Type="http://schemas.openxmlformats.org/officeDocument/2006/relationships/slideLayout" Target="../slideLayouts/slideLayout75.xml"/><Relationship Id="rId6" Type="http://schemas.openxmlformats.org/officeDocument/2006/relationships/slideLayout" Target="../slideLayouts/slideLayout62.xml"/><Relationship Id="rId18" Type="http://schemas.openxmlformats.org/officeDocument/2006/relationships/slideLayout" Target="../slideLayouts/slideLayout74.xml"/><Relationship Id="rId7" Type="http://schemas.openxmlformats.org/officeDocument/2006/relationships/slideLayout" Target="../slideLayouts/slideLayout63.xml"/><Relationship Id="rId8" Type="http://schemas.openxmlformats.org/officeDocument/2006/relationships/slideLayout" Target="../slideLayouts/slideLayout64.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97.xml"/><Relationship Id="rId22" Type="http://schemas.openxmlformats.org/officeDocument/2006/relationships/slideLayout" Target="../slideLayouts/slideLayout99.xml"/><Relationship Id="rId21" Type="http://schemas.openxmlformats.org/officeDocument/2006/relationships/slideLayout" Target="../slideLayouts/slideLayout98.xml"/><Relationship Id="rId24" Type="http://schemas.openxmlformats.org/officeDocument/2006/relationships/slideLayout" Target="../slideLayouts/slideLayout101.xml"/><Relationship Id="rId23" Type="http://schemas.openxmlformats.org/officeDocument/2006/relationships/slideLayout" Target="../slideLayouts/slideLayout100.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9" Type="http://schemas.openxmlformats.org/officeDocument/2006/relationships/slideLayout" Target="../slideLayouts/slideLayout86.xml"/><Relationship Id="rId26" Type="http://schemas.openxmlformats.org/officeDocument/2006/relationships/slideLayout" Target="../slideLayouts/slideLayout103.xml"/><Relationship Id="rId25" Type="http://schemas.openxmlformats.org/officeDocument/2006/relationships/slideLayout" Target="../slideLayouts/slideLayout102.xml"/><Relationship Id="rId28" Type="http://schemas.openxmlformats.org/officeDocument/2006/relationships/theme" Target="../theme/theme7.xml"/><Relationship Id="rId27" Type="http://schemas.openxmlformats.org/officeDocument/2006/relationships/slideLayout" Target="../slideLayouts/slideLayout104.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11" Type="http://schemas.openxmlformats.org/officeDocument/2006/relationships/slideLayout" Target="../slideLayouts/slideLayout88.xml"/><Relationship Id="rId10" Type="http://schemas.openxmlformats.org/officeDocument/2006/relationships/slideLayout" Target="../slideLayouts/slideLayout87.xml"/><Relationship Id="rId13" Type="http://schemas.openxmlformats.org/officeDocument/2006/relationships/slideLayout" Target="../slideLayouts/slideLayout90.xml"/><Relationship Id="rId12" Type="http://schemas.openxmlformats.org/officeDocument/2006/relationships/slideLayout" Target="../slideLayouts/slideLayout89.xml"/><Relationship Id="rId15" Type="http://schemas.openxmlformats.org/officeDocument/2006/relationships/slideLayout" Target="../slideLayouts/slideLayout92.xml"/><Relationship Id="rId14" Type="http://schemas.openxmlformats.org/officeDocument/2006/relationships/slideLayout" Target="../slideLayouts/slideLayout91.xml"/><Relationship Id="rId17" Type="http://schemas.openxmlformats.org/officeDocument/2006/relationships/slideLayout" Target="../slideLayouts/slideLayout94.xml"/><Relationship Id="rId16" Type="http://schemas.openxmlformats.org/officeDocument/2006/relationships/slideLayout" Target="../slideLayouts/slideLayout93.xml"/><Relationship Id="rId19" Type="http://schemas.openxmlformats.org/officeDocument/2006/relationships/slideLayout" Target="../slideLayouts/slideLayout96.xml"/><Relationship Id="rId18" Type="http://schemas.openxmlformats.org/officeDocument/2006/relationships/slideLayout" Target="../slideLayouts/slideLayout95.xml"/></Relationships>
</file>

<file path=ppt/slideMasters/_rels/slideMaster7.xml.rels><?xml version="1.0" encoding="UTF-8" standalone="yes"?><Relationships xmlns="http://schemas.openxmlformats.org/package/2006/relationships"><Relationship Id="rId20" Type="http://schemas.openxmlformats.org/officeDocument/2006/relationships/theme" Target="../theme/theme15.xml"/><Relationship Id="rId1" Type="http://schemas.openxmlformats.org/officeDocument/2006/relationships/slideLayout" Target="../slideLayouts/slideLayout105.xml"/><Relationship Id="rId2" Type="http://schemas.openxmlformats.org/officeDocument/2006/relationships/slideLayout" Target="../slideLayouts/slideLayout106.xml"/><Relationship Id="rId3" Type="http://schemas.openxmlformats.org/officeDocument/2006/relationships/slideLayout" Target="../slideLayouts/slideLayout107.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5" Type="http://schemas.openxmlformats.org/officeDocument/2006/relationships/slideLayout" Target="../slideLayouts/slideLayout109.xml"/><Relationship Id="rId6" Type="http://schemas.openxmlformats.org/officeDocument/2006/relationships/slideLayout" Target="../slideLayouts/slideLayout110.xml"/><Relationship Id="rId7" Type="http://schemas.openxmlformats.org/officeDocument/2006/relationships/slideLayout" Target="../slideLayouts/slideLayout111.xml"/><Relationship Id="rId8" Type="http://schemas.openxmlformats.org/officeDocument/2006/relationships/slideLayout" Target="../slideLayouts/slideLayout112.xml"/><Relationship Id="rId11" Type="http://schemas.openxmlformats.org/officeDocument/2006/relationships/slideLayout" Target="../slideLayouts/slideLayout115.xml"/><Relationship Id="rId10" Type="http://schemas.openxmlformats.org/officeDocument/2006/relationships/slideLayout" Target="../slideLayouts/slideLayout114.xml"/><Relationship Id="rId13" Type="http://schemas.openxmlformats.org/officeDocument/2006/relationships/slideLayout" Target="../slideLayouts/slideLayout117.xml"/><Relationship Id="rId12" Type="http://schemas.openxmlformats.org/officeDocument/2006/relationships/slideLayout" Target="../slideLayouts/slideLayout116.xml"/><Relationship Id="rId15" Type="http://schemas.openxmlformats.org/officeDocument/2006/relationships/slideLayout" Target="../slideLayouts/slideLayout119.xml"/><Relationship Id="rId14" Type="http://schemas.openxmlformats.org/officeDocument/2006/relationships/slideLayout" Target="../slideLayouts/slideLayout118.xml"/><Relationship Id="rId17" Type="http://schemas.openxmlformats.org/officeDocument/2006/relationships/slideLayout" Target="../slideLayouts/slideLayout121.xml"/><Relationship Id="rId16" Type="http://schemas.openxmlformats.org/officeDocument/2006/relationships/slideLayout" Target="../slideLayouts/slideLayout120.xml"/><Relationship Id="rId19" Type="http://schemas.openxmlformats.org/officeDocument/2006/relationships/slideLayout" Target="../slideLayouts/slideLayout123.xml"/><Relationship Id="rId18" Type="http://schemas.openxmlformats.org/officeDocument/2006/relationships/slideLayout" Target="../slideLayouts/slideLayout122.xml"/></Relationships>
</file>

<file path=ppt/slideMasters/_rels/slideMaster8.xml.rels><?xml version="1.0" encoding="UTF-8" standalone="yes"?><Relationships xmlns="http://schemas.openxmlformats.org/package/2006/relationships"><Relationship Id="rId20" Type="http://schemas.openxmlformats.org/officeDocument/2006/relationships/theme" Target="../theme/theme10.xml"/><Relationship Id="rId1" Type="http://schemas.openxmlformats.org/officeDocument/2006/relationships/slideLayout" Target="../slideLayouts/slideLayout124.xml"/><Relationship Id="rId2" Type="http://schemas.openxmlformats.org/officeDocument/2006/relationships/slideLayout" Target="../slideLayouts/slideLayout125.xml"/><Relationship Id="rId3" Type="http://schemas.openxmlformats.org/officeDocument/2006/relationships/slideLayout" Target="../slideLayouts/slideLayout126.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5" Type="http://schemas.openxmlformats.org/officeDocument/2006/relationships/slideLayout" Target="../slideLayouts/slideLayout128.xml"/><Relationship Id="rId6" Type="http://schemas.openxmlformats.org/officeDocument/2006/relationships/slideLayout" Target="../slideLayouts/slideLayout129.xml"/><Relationship Id="rId7" Type="http://schemas.openxmlformats.org/officeDocument/2006/relationships/slideLayout" Target="../slideLayouts/slideLayout130.xml"/><Relationship Id="rId8" Type="http://schemas.openxmlformats.org/officeDocument/2006/relationships/slideLayout" Target="../slideLayouts/slideLayout131.xml"/><Relationship Id="rId11" Type="http://schemas.openxmlformats.org/officeDocument/2006/relationships/slideLayout" Target="../slideLayouts/slideLayout134.xml"/><Relationship Id="rId10" Type="http://schemas.openxmlformats.org/officeDocument/2006/relationships/slideLayout" Target="../slideLayouts/slideLayout133.xml"/><Relationship Id="rId13" Type="http://schemas.openxmlformats.org/officeDocument/2006/relationships/slideLayout" Target="../slideLayouts/slideLayout136.xml"/><Relationship Id="rId12" Type="http://schemas.openxmlformats.org/officeDocument/2006/relationships/slideLayout" Target="../slideLayouts/slideLayout135.xml"/><Relationship Id="rId15" Type="http://schemas.openxmlformats.org/officeDocument/2006/relationships/slideLayout" Target="../slideLayouts/slideLayout138.xml"/><Relationship Id="rId14" Type="http://schemas.openxmlformats.org/officeDocument/2006/relationships/slideLayout" Target="../slideLayouts/slideLayout137.xml"/><Relationship Id="rId17" Type="http://schemas.openxmlformats.org/officeDocument/2006/relationships/slideLayout" Target="../slideLayouts/slideLayout140.xml"/><Relationship Id="rId16" Type="http://schemas.openxmlformats.org/officeDocument/2006/relationships/slideLayout" Target="../slideLayouts/slideLayout139.xml"/><Relationship Id="rId19" Type="http://schemas.openxmlformats.org/officeDocument/2006/relationships/slideLayout" Target="../slideLayouts/slideLayout142.xml"/><Relationship Id="rId18" Type="http://schemas.openxmlformats.org/officeDocument/2006/relationships/slideLayout" Target="../slideLayouts/slideLayout141.xml"/></Relationships>
</file>

<file path=ppt/slideMasters/_rels/slideMaster9.xml.rels><?xml version="1.0" encoding="UTF-8" standalone="yes"?><Relationships xmlns="http://schemas.openxmlformats.org/package/2006/relationships"><Relationship Id="rId20" Type="http://schemas.openxmlformats.org/officeDocument/2006/relationships/slideLayout" Target="../slideLayouts/slideLayout162.xml"/><Relationship Id="rId22" Type="http://schemas.openxmlformats.org/officeDocument/2006/relationships/theme" Target="../theme/theme21.xml"/><Relationship Id="rId21" Type="http://schemas.openxmlformats.org/officeDocument/2006/relationships/slideLayout" Target="../slideLayouts/slideLayout163.xml"/><Relationship Id="rId1" Type="http://schemas.openxmlformats.org/officeDocument/2006/relationships/slideLayout" Target="../slideLayouts/slideLayout143.xml"/><Relationship Id="rId2" Type="http://schemas.openxmlformats.org/officeDocument/2006/relationships/slideLayout" Target="../slideLayouts/slideLayout144.xml"/><Relationship Id="rId3" Type="http://schemas.openxmlformats.org/officeDocument/2006/relationships/slideLayout" Target="../slideLayouts/slideLayout145.xml"/><Relationship Id="rId4" Type="http://schemas.openxmlformats.org/officeDocument/2006/relationships/slideLayout" Target="../slideLayouts/slideLayout146.xml"/><Relationship Id="rId9" Type="http://schemas.openxmlformats.org/officeDocument/2006/relationships/slideLayout" Target="../slideLayouts/slideLayout151.xml"/><Relationship Id="rId5" Type="http://schemas.openxmlformats.org/officeDocument/2006/relationships/slideLayout" Target="../slideLayouts/slideLayout147.xml"/><Relationship Id="rId6" Type="http://schemas.openxmlformats.org/officeDocument/2006/relationships/slideLayout" Target="../slideLayouts/slideLayout148.xml"/><Relationship Id="rId7" Type="http://schemas.openxmlformats.org/officeDocument/2006/relationships/slideLayout" Target="../slideLayouts/slideLayout149.xml"/><Relationship Id="rId8" Type="http://schemas.openxmlformats.org/officeDocument/2006/relationships/slideLayout" Target="../slideLayouts/slideLayout150.xml"/><Relationship Id="rId11" Type="http://schemas.openxmlformats.org/officeDocument/2006/relationships/slideLayout" Target="../slideLayouts/slideLayout153.xml"/><Relationship Id="rId10" Type="http://schemas.openxmlformats.org/officeDocument/2006/relationships/slideLayout" Target="../slideLayouts/slideLayout152.xml"/><Relationship Id="rId13" Type="http://schemas.openxmlformats.org/officeDocument/2006/relationships/slideLayout" Target="../slideLayouts/slideLayout155.xml"/><Relationship Id="rId12" Type="http://schemas.openxmlformats.org/officeDocument/2006/relationships/slideLayout" Target="../slideLayouts/slideLayout154.xml"/><Relationship Id="rId15" Type="http://schemas.openxmlformats.org/officeDocument/2006/relationships/slideLayout" Target="../slideLayouts/slideLayout157.xml"/><Relationship Id="rId14" Type="http://schemas.openxmlformats.org/officeDocument/2006/relationships/slideLayout" Target="../slideLayouts/slideLayout156.xml"/><Relationship Id="rId17" Type="http://schemas.openxmlformats.org/officeDocument/2006/relationships/slideLayout" Target="../slideLayouts/slideLayout159.xml"/><Relationship Id="rId16" Type="http://schemas.openxmlformats.org/officeDocument/2006/relationships/slideLayout" Target="../slideLayouts/slideLayout158.xml"/><Relationship Id="rId19" Type="http://schemas.openxmlformats.org/officeDocument/2006/relationships/slideLayout" Target="../slideLayouts/slideLayout161.xml"/><Relationship Id="rId18" Type="http://schemas.openxmlformats.org/officeDocument/2006/relationships/slideLayout" Target="../slideLayouts/slideLayout160.xml"/></Relationships>
</file>

<file path=ppt/slideMasters/_rels/slideMaster10.xml.rels><?xml version="1.0" encoding="UTF-8" standalone="yes"?><Relationships xmlns="http://schemas.openxmlformats.org/package/2006/relationships"><Relationship Id="rId20" Type="http://schemas.openxmlformats.org/officeDocument/2006/relationships/slideLayout" Target="../slideLayouts/slideLayout183.xml"/><Relationship Id="rId22" Type="http://schemas.openxmlformats.org/officeDocument/2006/relationships/slideLayout" Target="../slideLayouts/slideLayout185.xml"/><Relationship Id="rId21" Type="http://schemas.openxmlformats.org/officeDocument/2006/relationships/slideLayout" Target="../slideLayouts/slideLayout184.xml"/><Relationship Id="rId24" Type="http://schemas.openxmlformats.org/officeDocument/2006/relationships/slideLayout" Target="../slideLayouts/slideLayout187.xml"/><Relationship Id="rId23" Type="http://schemas.openxmlformats.org/officeDocument/2006/relationships/slideLayout" Target="../slideLayouts/slideLayout186.xml"/><Relationship Id="rId1" Type="http://schemas.openxmlformats.org/officeDocument/2006/relationships/slideLayout" Target="../slideLayouts/slideLayout164.xml"/><Relationship Id="rId2" Type="http://schemas.openxmlformats.org/officeDocument/2006/relationships/slideLayout" Target="../slideLayouts/slideLayout165.xml"/><Relationship Id="rId3" Type="http://schemas.openxmlformats.org/officeDocument/2006/relationships/slideLayout" Target="../slideLayouts/slideLayout166.xml"/><Relationship Id="rId4" Type="http://schemas.openxmlformats.org/officeDocument/2006/relationships/slideLayout" Target="../slideLayouts/slideLayout167.xml"/><Relationship Id="rId9" Type="http://schemas.openxmlformats.org/officeDocument/2006/relationships/slideLayout" Target="../slideLayouts/slideLayout172.xml"/><Relationship Id="rId26" Type="http://schemas.openxmlformats.org/officeDocument/2006/relationships/slideLayout" Target="../slideLayouts/slideLayout189.xml"/><Relationship Id="rId25" Type="http://schemas.openxmlformats.org/officeDocument/2006/relationships/slideLayout" Target="../slideLayouts/slideLayout188.xml"/><Relationship Id="rId28" Type="http://schemas.openxmlformats.org/officeDocument/2006/relationships/theme" Target="../theme/theme4.xml"/><Relationship Id="rId27" Type="http://schemas.openxmlformats.org/officeDocument/2006/relationships/slideLayout" Target="../slideLayouts/slideLayout190.xml"/><Relationship Id="rId5" Type="http://schemas.openxmlformats.org/officeDocument/2006/relationships/slideLayout" Target="../slideLayouts/slideLayout168.xml"/><Relationship Id="rId6" Type="http://schemas.openxmlformats.org/officeDocument/2006/relationships/slideLayout" Target="../slideLayouts/slideLayout169.xml"/><Relationship Id="rId7" Type="http://schemas.openxmlformats.org/officeDocument/2006/relationships/slideLayout" Target="../slideLayouts/slideLayout170.xml"/><Relationship Id="rId8" Type="http://schemas.openxmlformats.org/officeDocument/2006/relationships/slideLayout" Target="../slideLayouts/slideLayout171.xml"/><Relationship Id="rId11" Type="http://schemas.openxmlformats.org/officeDocument/2006/relationships/slideLayout" Target="../slideLayouts/slideLayout174.xml"/><Relationship Id="rId10" Type="http://schemas.openxmlformats.org/officeDocument/2006/relationships/slideLayout" Target="../slideLayouts/slideLayout173.xml"/><Relationship Id="rId13" Type="http://schemas.openxmlformats.org/officeDocument/2006/relationships/slideLayout" Target="../slideLayouts/slideLayout176.xml"/><Relationship Id="rId12" Type="http://schemas.openxmlformats.org/officeDocument/2006/relationships/slideLayout" Target="../slideLayouts/slideLayout175.xml"/><Relationship Id="rId15" Type="http://schemas.openxmlformats.org/officeDocument/2006/relationships/slideLayout" Target="../slideLayouts/slideLayout178.xml"/><Relationship Id="rId14" Type="http://schemas.openxmlformats.org/officeDocument/2006/relationships/slideLayout" Target="../slideLayouts/slideLayout177.xml"/><Relationship Id="rId17" Type="http://schemas.openxmlformats.org/officeDocument/2006/relationships/slideLayout" Target="../slideLayouts/slideLayout180.xml"/><Relationship Id="rId16" Type="http://schemas.openxmlformats.org/officeDocument/2006/relationships/slideLayout" Target="../slideLayouts/slideLayout179.xml"/><Relationship Id="rId19" Type="http://schemas.openxmlformats.org/officeDocument/2006/relationships/slideLayout" Target="../slideLayouts/slideLayout182.xml"/><Relationship Id="rId18" Type="http://schemas.openxmlformats.org/officeDocument/2006/relationships/slideLayout" Target="../slideLayouts/slideLayout181.xml"/></Relationships>
</file>

<file path=ppt/slideMasters/_rels/slideMaster11.xml.rels><?xml version="1.0" encoding="UTF-8" standalone="yes"?><Relationships xmlns="http://schemas.openxmlformats.org/package/2006/relationships"><Relationship Id="rId1" Type="http://schemas.openxmlformats.org/officeDocument/2006/relationships/slideLayout" Target="../slideLayouts/slideLayout191.xml"/><Relationship Id="rId2" Type="http://schemas.openxmlformats.org/officeDocument/2006/relationships/slideLayout" Target="../slideLayouts/slideLayout192.xml"/><Relationship Id="rId3" Type="http://schemas.openxmlformats.org/officeDocument/2006/relationships/slideLayout" Target="../slideLayouts/slideLayout193.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5" Type="http://schemas.openxmlformats.org/officeDocument/2006/relationships/slideLayout" Target="../slideLayouts/slideLayout195.xml"/><Relationship Id="rId6" Type="http://schemas.openxmlformats.org/officeDocument/2006/relationships/slideLayout" Target="../slideLayouts/slideLayout196.xml"/><Relationship Id="rId7" Type="http://schemas.openxmlformats.org/officeDocument/2006/relationships/slideLayout" Target="../slideLayouts/slideLayout197.xml"/><Relationship Id="rId8" Type="http://schemas.openxmlformats.org/officeDocument/2006/relationships/slideLayout" Target="../slideLayouts/slideLayout198.xml"/><Relationship Id="rId10" Type="http://schemas.openxmlformats.org/officeDocument/2006/relationships/theme" Target="../theme/theme3.xml"/></Relationships>
</file>

<file path=ppt/slideMasters/_rels/slideMaster12.xml.rels><?xml version="1.0" encoding="UTF-8" standalone="yes"?><Relationships xmlns="http://schemas.openxmlformats.org/package/2006/relationships"><Relationship Id="rId20" Type="http://schemas.openxmlformats.org/officeDocument/2006/relationships/slideLayout" Target="../slideLayouts/slideLayout219.xml"/><Relationship Id="rId22" Type="http://schemas.openxmlformats.org/officeDocument/2006/relationships/theme" Target="../theme/theme14.xml"/><Relationship Id="rId21" Type="http://schemas.openxmlformats.org/officeDocument/2006/relationships/slideLayout" Target="../slideLayouts/slideLayout220.xml"/><Relationship Id="rId1" Type="http://schemas.openxmlformats.org/officeDocument/2006/relationships/slideLayout" Target="../slideLayouts/slideLayout200.xml"/><Relationship Id="rId2" Type="http://schemas.openxmlformats.org/officeDocument/2006/relationships/slideLayout" Target="../slideLayouts/slideLayout201.xml"/><Relationship Id="rId3" Type="http://schemas.openxmlformats.org/officeDocument/2006/relationships/slideLayout" Target="../slideLayouts/slideLayout202.xml"/><Relationship Id="rId4" Type="http://schemas.openxmlformats.org/officeDocument/2006/relationships/slideLayout" Target="../slideLayouts/slideLayout203.xml"/><Relationship Id="rId9" Type="http://schemas.openxmlformats.org/officeDocument/2006/relationships/slideLayout" Target="../slideLayouts/slideLayout208.xml"/><Relationship Id="rId5" Type="http://schemas.openxmlformats.org/officeDocument/2006/relationships/slideLayout" Target="../slideLayouts/slideLayout204.xml"/><Relationship Id="rId6" Type="http://schemas.openxmlformats.org/officeDocument/2006/relationships/slideLayout" Target="../slideLayouts/slideLayout205.xml"/><Relationship Id="rId7" Type="http://schemas.openxmlformats.org/officeDocument/2006/relationships/slideLayout" Target="../slideLayouts/slideLayout206.xml"/><Relationship Id="rId8" Type="http://schemas.openxmlformats.org/officeDocument/2006/relationships/slideLayout" Target="../slideLayouts/slideLayout207.xml"/><Relationship Id="rId11" Type="http://schemas.openxmlformats.org/officeDocument/2006/relationships/slideLayout" Target="../slideLayouts/slideLayout210.xml"/><Relationship Id="rId10" Type="http://schemas.openxmlformats.org/officeDocument/2006/relationships/slideLayout" Target="../slideLayouts/slideLayout209.xml"/><Relationship Id="rId13" Type="http://schemas.openxmlformats.org/officeDocument/2006/relationships/slideLayout" Target="../slideLayouts/slideLayout212.xml"/><Relationship Id="rId12" Type="http://schemas.openxmlformats.org/officeDocument/2006/relationships/slideLayout" Target="../slideLayouts/slideLayout211.xml"/><Relationship Id="rId15" Type="http://schemas.openxmlformats.org/officeDocument/2006/relationships/slideLayout" Target="../slideLayouts/slideLayout214.xml"/><Relationship Id="rId14" Type="http://schemas.openxmlformats.org/officeDocument/2006/relationships/slideLayout" Target="../slideLayouts/slideLayout213.xml"/><Relationship Id="rId17" Type="http://schemas.openxmlformats.org/officeDocument/2006/relationships/slideLayout" Target="../slideLayouts/slideLayout216.xml"/><Relationship Id="rId16" Type="http://schemas.openxmlformats.org/officeDocument/2006/relationships/slideLayout" Target="../slideLayouts/slideLayout215.xml"/><Relationship Id="rId19" Type="http://schemas.openxmlformats.org/officeDocument/2006/relationships/slideLayout" Target="../slideLayouts/slideLayout218.xml"/><Relationship Id="rId18" Type="http://schemas.openxmlformats.org/officeDocument/2006/relationships/slideLayout" Target="../slideLayouts/slideLayout217.xml"/></Relationships>
</file>

<file path=ppt/slideMasters/_rels/slideMaster13.xml.rels><?xml version="1.0" encoding="UTF-8" standalone="yes"?><Relationships xmlns="http://schemas.openxmlformats.org/package/2006/relationships"><Relationship Id="rId20" Type="http://schemas.openxmlformats.org/officeDocument/2006/relationships/theme" Target="../theme/theme11.xml"/><Relationship Id="rId1" Type="http://schemas.openxmlformats.org/officeDocument/2006/relationships/slideLayout" Target="../slideLayouts/slideLayout221.xml"/><Relationship Id="rId2" Type="http://schemas.openxmlformats.org/officeDocument/2006/relationships/slideLayout" Target="../slideLayouts/slideLayout222.xml"/><Relationship Id="rId3" Type="http://schemas.openxmlformats.org/officeDocument/2006/relationships/slideLayout" Target="../slideLayouts/slideLayout223.xml"/><Relationship Id="rId4" Type="http://schemas.openxmlformats.org/officeDocument/2006/relationships/slideLayout" Target="../slideLayouts/slideLayout224.xml"/><Relationship Id="rId9" Type="http://schemas.openxmlformats.org/officeDocument/2006/relationships/slideLayout" Target="../slideLayouts/slideLayout229.xml"/><Relationship Id="rId5" Type="http://schemas.openxmlformats.org/officeDocument/2006/relationships/slideLayout" Target="../slideLayouts/slideLayout225.xml"/><Relationship Id="rId6" Type="http://schemas.openxmlformats.org/officeDocument/2006/relationships/slideLayout" Target="../slideLayouts/slideLayout226.xml"/><Relationship Id="rId7" Type="http://schemas.openxmlformats.org/officeDocument/2006/relationships/slideLayout" Target="../slideLayouts/slideLayout227.xml"/><Relationship Id="rId8" Type="http://schemas.openxmlformats.org/officeDocument/2006/relationships/slideLayout" Target="../slideLayouts/slideLayout228.xml"/><Relationship Id="rId11" Type="http://schemas.openxmlformats.org/officeDocument/2006/relationships/slideLayout" Target="../slideLayouts/slideLayout231.xml"/><Relationship Id="rId10" Type="http://schemas.openxmlformats.org/officeDocument/2006/relationships/slideLayout" Target="../slideLayouts/slideLayout230.xml"/><Relationship Id="rId13" Type="http://schemas.openxmlformats.org/officeDocument/2006/relationships/slideLayout" Target="../slideLayouts/slideLayout233.xml"/><Relationship Id="rId12" Type="http://schemas.openxmlformats.org/officeDocument/2006/relationships/slideLayout" Target="../slideLayouts/slideLayout232.xml"/><Relationship Id="rId15" Type="http://schemas.openxmlformats.org/officeDocument/2006/relationships/slideLayout" Target="../slideLayouts/slideLayout235.xml"/><Relationship Id="rId14" Type="http://schemas.openxmlformats.org/officeDocument/2006/relationships/slideLayout" Target="../slideLayouts/slideLayout234.xml"/><Relationship Id="rId17" Type="http://schemas.openxmlformats.org/officeDocument/2006/relationships/slideLayout" Target="../slideLayouts/slideLayout237.xml"/><Relationship Id="rId16" Type="http://schemas.openxmlformats.org/officeDocument/2006/relationships/slideLayout" Target="../slideLayouts/slideLayout236.xml"/><Relationship Id="rId19" Type="http://schemas.openxmlformats.org/officeDocument/2006/relationships/slideLayout" Target="../slideLayouts/slideLayout239.xml"/><Relationship Id="rId18" Type="http://schemas.openxmlformats.org/officeDocument/2006/relationships/slideLayout" Target="../slideLayouts/slideLayout238.xml"/></Relationships>
</file>

<file path=ppt/slideMasters/_rels/slideMaster14.xml.rels><?xml version="1.0" encoding="UTF-8" standalone="yes"?><Relationships xmlns="http://schemas.openxmlformats.org/package/2006/relationships"><Relationship Id="rId20" Type="http://schemas.openxmlformats.org/officeDocument/2006/relationships/slideLayout" Target="../slideLayouts/slideLayout259.xml"/><Relationship Id="rId22" Type="http://schemas.openxmlformats.org/officeDocument/2006/relationships/slideLayout" Target="../slideLayouts/slideLayout261.xml"/><Relationship Id="rId21" Type="http://schemas.openxmlformats.org/officeDocument/2006/relationships/slideLayout" Target="../slideLayouts/slideLayout260.xml"/><Relationship Id="rId24" Type="http://schemas.openxmlformats.org/officeDocument/2006/relationships/slideLayout" Target="../slideLayouts/slideLayout263.xml"/><Relationship Id="rId23" Type="http://schemas.openxmlformats.org/officeDocument/2006/relationships/slideLayout" Target="../slideLayouts/slideLayout262.xml"/><Relationship Id="rId1" Type="http://schemas.openxmlformats.org/officeDocument/2006/relationships/slideLayout" Target="../slideLayouts/slideLayout240.xml"/><Relationship Id="rId2" Type="http://schemas.openxmlformats.org/officeDocument/2006/relationships/slideLayout" Target="../slideLayouts/slideLayout241.xml"/><Relationship Id="rId3" Type="http://schemas.openxmlformats.org/officeDocument/2006/relationships/slideLayout" Target="../slideLayouts/slideLayout242.xml"/><Relationship Id="rId4" Type="http://schemas.openxmlformats.org/officeDocument/2006/relationships/slideLayout" Target="../slideLayouts/slideLayout243.xml"/><Relationship Id="rId9" Type="http://schemas.openxmlformats.org/officeDocument/2006/relationships/slideLayout" Target="../slideLayouts/slideLayout248.xml"/><Relationship Id="rId26" Type="http://schemas.openxmlformats.org/officeDocument/2006/relationships/slideLayout" Target="../slideLayouts/slideLayout265.xml"/><Relationship Id="rId25" Type="http://schemas.openxmlformats.org/officeDocument/2006/relationships/slideLayout" Target="../slideLayouts/slideLayout264.xml"/><Relationship Id="rId28" Type="http://schemas.openxmlformats.org/officeDocument/2006/relationships/theme" Target="../theme/theme13.xml"/><Relationship Id="rId27" Type="http://schemas.openxmlformats.org/officeDocument/2006/relationships/slideLayout" Target="../slideLayouts/slideLayout266.xml"/><Relationship Id="rId5" Type="http://schemas.openxmlformats.org/officeDocument/2006/relationships/slideLayout" Target="../slideLayouts/slideLayout244.xml"/><Relationship Id="rId6" Type="http://schemas.openxmlformats.org/officeDocument/2006/relationships/slideLayout" Target="../slideLayouts/slideLayout245.xml"/><Relationship Id="rId7" Type="http://schemas.openxmlformats.org/officeDocument/2006/relationships/slideLayout" Target="../slideLayouts/slideLayout246.xml"/><Relationship Id="rId8" Type="http://schemas.openxmlformats.org/officeDocument/2006/relationships/slideLayout" Target="../slideLayouts/slideLayout247.xml"/><Relationship Id="rId11" Type="http://schemas.openxmlformats.org/officeDocument/2006/relationships/slideLayout" Target="../slideLayouts/slideLayout250.xml"/><Relationship Id="rId10" Type="http://schemas.openxmlformats.org/officeDocument/2006/relationships/slideLayout" Target="../slideLayouts/slideLayout249.xml"/><Relationship Id="rId13" Type="http://schemas.openxmlformats.org/officeDocument/2006/relationships/slideLayout" Target="../slideLayouts/slideLayout252.xml"/><Relationship Id="rId12" Type="http://schemas.openxmlformats.org/officeDocument/2006/relationships/slideLayout" Target="../slideLayouts/slideLayout251.xml"/><Relationship Id="rId15" Type="http://schemas.openxmlformats.org/officeDocument/2006/relationships/slideLayout" Target="../slideLayouts/slideLayout254.xml"/><Relationship Id="rId14" Type="http://schemas.openxmlformats.org/officeDocument/2006/relationships/slideLayout" Target="../slideLayouts/slideLayout253.xml"/><Relationship Id="rId17" Type="http://schemas.openxmlformats.org/officeDocument/2006/relationships/slideLayout" Target="../slideLayouts/slideLayout256.xml"/><Relationship Id="rId16" Type="http://schemas.openxmlformats.org/officeDocument/2006/relationships/slideLayout" Target="../slideLayouts/slideLayout255.xml"/><Relationship Id="rId19" Type="http://schemas.openxmlformats.org/officeDocument/2006/relationships/slideLayout" Target="../slideLayouts/slideLayout258.xml"/><Relationship Id="rId18" Type="http://schemas.openxmlformats.org/officeDocument/2006/relationships/slideLayout" Target="../slideLayouts/slideLayout257.xml"/></Relationships>
</file>

<file path=ppt/slideMasters/_rels/slideMaster15.xml.rels><?xml version="1.0" encoding="UTF-8" standalone="yes"?><Relationships xmlns="http://schemas.openxmlformats.org/package/2006/relationships"><Relationship Id="rId20" Type="http://schemas.openxmlformats.org/officeDocument/2006/relationships/slideLayout" Target="../slideLayouts/slideLayout286.xml"/><Relationship Id="rId22" Type="http://schemas.openxmlformats.org/officeDocument/2006/relationships/theme" Target="../theme/theme17.xml"/><Relationship Id="rId21" Type="http://schemas.openxmlformats.org/officeDocument/2006/relationships/slideLayout" Target="../slideLayouts/slideLayout287.xml"/><Relationship Id="rId1" Type="http://schemas.openxmlformats.org/officeDocument/2006/relationships/slideLayout" Target="../slideLayouts/slideLayout267.xml"/><Relationship Id="rId2" Type="http://schemas.openxmlformats.org/officeDocument/2006/relationships/slideLayout" Target="../slideLayouts/slideLayout268.xml"/><Relationship Id="rId3" Type="http://schemas.openxmlformats.org/officeDocument/2006/relationships/slideLayout" Target="../slideLayouts/slideLayout269.xml"/><Relationship Id="rId4" Type="http://schemas.openxmlformats.org/officeDocument/2006/relationships/slideLayout" Target="../slideLayouts/slideLayout270.xml"/><Relationship Id="rId9" Type="http://schemas.openxmlformats.org/officeDocument/2006/relationships/slideLayout" Target="../slideLayouts/slideLayout275.xml"/><Relationship Id="rId5" Type="http://schemas.openxmlformats.org/officeDocument/2006/relationships/slideLayout" Target="../slideLayouts/slideLayout271.xml"/><Relationship Id="rId6" Type="http://schemas.openxmlformats.org/officeDocument/2006/relationships/slideLayout" Target="../slideLayouts/slideLayout272.xml"/><Relationship Id="rId7" Type="http://schemas.openxmlformats.org/officeDocument/2006/relationships/slideLayout" Target="../slideLayouts/slideLayout273.xml"/><Relationship Id="rId8" Type="http://schemas.openxmlformats.org/officeDocument/2006/relationships/slideLayout" Target="../slideLayouts/slideLayout274.xml"/><Relationship Id="rId11" Type="http://schemas.openxmlformats.org/officeDocument/2006/relationships/slideLayout" Target="../slideLayouts/slideLayout277.xml"/><Relationship Id="rId10" Type="http://schemas.openxmlformats.org/officeDocument/2006/relationships/slideLayout" Target="../slideLayouts/slideLayout276.xml"/><Relationship Id="rId13" Type="http://schemas.openxmlformats.org/officeDocument/2006/relationships/slideLayout" Target="../slideLayouts/slideLayout279.xml"/><Relationship Id="rId12" Type="http://schemas.openxmlformats.org/officeDocument/2006/relationships/slideLayout" Target="../slideLayouts/slideLayout278.xml"/><Relationship Id="rId15" Type="http://schemas.openxmlformats.org/officeDocument/2006/relationships/slideLayout" Target="../slideLayouts/slideLayout281.xml"/><Relationship Id="rId14" Type="http://schemas.openxmlformats.org/officeDocument/2006/relationships/slideLayout" Target="../slideLayouts/slideLayout280.xml"/><Relationship Id="rId17" Type="http://schemas.openxmlformats.org/officeDocument/2006/relationships/slideLayout" Target="../slideLayouts/slideLayout283.xml"/><Relationship Id="rId16" Type="http://schemas.openxmlformats.org/officeDocument/2006/relationships/slideLayout" Target="../slideLayouts/slideLayout282.xml"/><Relationship Id="rId19" Type="http://schemas.openxmlformats.org/officeDocument/2006/relationships/slideLayout" Target="../slideLayouts/slideLayout285.xml"/><Relationship Id="rId18" Type="http://schemas.openxmlformats.org/officeDocument/2006/relationships/slideLayout" Target="../slideLayouts/slideLayout284.xml"/></Relationships>
</file>

<file path=ppt/slideMasters/_rels/slideMaster16.xml.rels><?xml version="1.0" encoding="UTF-8" standalone="yes"?><Relationships xmlns="http://schemas.openxmlformats.org/package/2006/relationships"><Relationship Id="rId20" Type="http://schemas.openxmlformats.org/officeDocument/2006/relationships/slideLayout" Target="../slideLayouts/slideLayout307.xml"/><Relationship Id="rId22" Type="http://schemas.openxmlformats.org/officeDocument/2006/relationships/theme" Target="../theme/theme8.xml"/><Relationship Id="rId21" Type="http://schemas.openxmlformats.org/officeDocument/2006/relationships/slideLayout" Target="../slideLayouts/slideLayout308.xml"/><Relationship Id="rId1" Type="http://schemas.openxmlformats.org/officeDocument/2006/relationships/slideLayout" Target="../slideLayouts/slideLayout288.xml"/><Relationship Id="rId2" Type="http://schemas.openxmlformats.org/officeDocument/2006/relationships/slideLayout" Target="../slideLayouts/slideLayout289.xml"/><Relationship Id="rId3" Type="http://schemas.openxmlformats.org/officeDocument/2006/relationships/slideLayout" Target="../slideLayouts/slideLayout290.xml"/><Relationship Id="rId4" Type="http://schemas.openxmlformats.org/officeDocument/2006/relationships/slideLayout" Target="../slideLayouts/slideLayout291.xml"/><Relationship Id="rId9" Type="http://schemas.openxmlformats.org/officeDocument/2006/relationships/slideLayout" Target="../slideLayouts/slideLayout296.xml"/><Relationship Id="rId5" Type="http://schemas.openxmlformats.org/officeDocument/2006/relationships/slideLayout" Target="../slideLayouts/slideLayout292.xml"/><Relationship Id="rId6" Type="http://schemas.openxmlformats.org/officeDocument/2006/relationships/slideLayout" Target="../slideLayouts/slideLayout293.xml"/><Relationship Id="rId7" Type="http://schemas.openxmlformats.org/officeDocument/2006/relationships/slideLayout" Target="../slideLayouts/slideLayout294.xml"/><Relationship Id="rId8" Type="http://schemas.openxmlformats.org/officeDocument/2006/relationships/slideLayout" Target="../slideLayouts/slideLayout295.xml"/><Relationship Id="rId11" Type="http://schemas.openxmlformats.org/officeDocument/2006/relationships/slideLayout" Target="../slideLayouts/slideLayout298.xml"/><Relationship Id="rId10" Type="http://schemas.openxmlformats.org/officeDocument/2006/relationships/slideLayout" Target="../slideLayouts/slideLayout297.xml"/><Relationship Id="rId13" Type="http://schemas.openxmlformats.org/officeDocument/2006/relationships/slideLayout" Target="../slideLayouts/slideLayout300.xml"/><Relationship Id="rId12" Type="http://schemas.openxmlformats.org/officeDocument/2006/relationships/slideLayout" Target="../slideLayouts/slideLayout299.xml"/><Relationship Id="rId15" Type="http://schemas.openxmlformats.org/officeDocument/2006/relationships/slideLayout" Target="../slideLayouts/slideLayout302.xml"/><Relationship Id="rId14" Type="http://schemas.openxmlformats.org/officeDocument/2006/relationships/slideLayout" Target="../slideLayouts/slideLayout301.xml"/><Relationship Id="rId17" Type="http://schemas.openxmlformats.org/officeDocument/2006/relationships/slideLayout" Target="../slideLayouts/slideLayout304.xml"/><Relationship Id="rId16" Type="http://schemas.openxmlformats.org/officeDocument/2006/relationships/slideLayout" Target="../slideLayouts/slideLayout303.xml"/><Relationship Id="rId19" Type="http://schemas.openxmlformats.org/officeDocument/2006/relationships/slideLayout" Target="../slideLayouts/slideLayout306.xml"/><Relationship Id="rId18" Type="http://schemas.openxmlformats.org/officeDocument/2006/relationships/slideLayout" Target="../slideLayouts/slideLayout305.xml"/></Relationships>
</file>

<file path=ppt/slideMasters/_rels/slideMaster17.xml.rels><?xml version="1.0" encoding="UTF-8" standalone="yes"?><Relationships xmlns="http://schemas.openxmlformats.org/package/2006/relationships"><Relationship Id="rId20" Type="http://schemas.openxmlformats.org/officeDocument/2006/relationships/slideLayout" Target="../slideLayouts/slideLayout328.xml"/><Relationship Id="rId22" Type="http://schemas.openxmlformats.org/officeDocument/2006/relationships/slideLayout" Target="../slideLayouts/slideLayout330.xml"/><Relationship Id="rId21" Type="http://schemas.openxmlformats.org/officeDocument/2006/relationships/slideLayout" Target="../slideLayouts/slideLayout329.xml"/><Relationship Id="rId24" Type="http://schemas.openxmlformats.org/officeDocument/2006/relationships/slideLayout" Target="../slideLayouts/slideLayout332.xml"/><Relationship Id="rId23" Type="http://schemas.openxmlformats.org/officeDocument/2006/relationships/slideLayout" Target="../slideLayouts/slideLayout331.xml"/><Relationship Id="rId1" Type="http://schemas.openxmlformats.org/officeDocument/2006/relationships/slideLayout" Target="../slideLayouts/slideLayout309.xml"/><Relationship Id="rId2" Type="http://schemas.openxmlformats.org/officeDocument/2006/relationships/slideLayout" Target="../slideLayouts/slideLayout310.xml"/><Relationship Id="rId3" Type="http://schemas.openxmlformats.org/officeDocument/2006/relationships/slideLayout" Target="../slideLayouts/slideLayout311.xml"/><Relationship Id="rId4" Type="http://schemas.openxmlformats.org/officeDocument/2006/relationships/slideLayout" Target="../slideLayouts/slideLayout312.xml"/><Relationship Id="rId9" Type="http://schemas.openxmlformats.org/officeDocument/2006/relationships/slideLayout" Target="../slideLayouts/slideLayout317.xml"/><Relationship Id="rId26" Type="http://schemas.openxmlformats.org/officeDocument/2006/relationships/slideLayout" Target="../slideLayouts/slideLayout334.xml"/><Relationship Id="rId25" Type="http://schemas.openxmlformats.org/officeDocument/2006/relationships/slideLayout" Target="../slideLayouts/slideLayout333.xml"/><Relationship Id="rId28" Type="http://schemas.openxmlformats.org/officeDocument/2006/relationships/theme" Target="../theme/theme18.xml"/><Relationship Id="rId27" Type="http://schemas.openxmlformats.org/officeDocument/2006/relationships/slideLayout" Target="../slideLayouts/slideLayout335.xml"/><Relationship Id="rId5" Type="http://schemas.openxmlformats.org/officeDocument/2006/relationships/slideLayout" Target="../slideLayouts/slideLayout313.xml"/><Relationship Id="rId6" Type="http://schemas.openxmlformats.org/officeDocument/2006/relationships/slideLayout" Target="../slideLayouts/slideLayout314.xml"/><Relationship Id="rId7" Type="http://schemas.openxmlformats.org/officeDocument/2006/relationships/slideLayout" Target="../slideLayouts/slideLayout315.xml"/><Relationship Id="rId8" Type="http://schemas.openxmlformats.org/officeDocument/2006/relationships/slideLayout" Target="../slideLayouts/slideLayout316.xml"/><Relationship Id="rId11" Type="http://schemas.openxmlformats.org/officeDocument/2006/relationships/slideLayout" Target="../slideLayouts/slideLayout319.xml"/><Relationship Id="rId10" Type="http://schemas.openxmlformats.org/officeDocument/2006/relationships/slideLayout" Target="../slideLayouts/slideLayout318.xml"/><Relationship Id="rId13" Type="http://schemas.openxmlformats.org/officeDocument/2006/relationships/slideLayout" Target="../slideLayouts/slideLayout321.xml"/><Relationship Id="rId12" Type="http://schemas.openxmlformats.org/officeDocument/2006/relationships/slideLayout" Target="../slideLayouts/slideLayout320.xml"/><Relationship Id="rId15" Type="http://schemas.openxmlformats.org/officeDocument/2006/relationships/slideLayout" Target="../slideLayouts/slideLayout323.xml"/><Relationship Id="rId14" Type="http://schemas.openxmlformats.org/officeDocument/2006/relationships/slideLayout" Target="../slideLayouts/slideLayout322.xml"/><Relationship Id="rId17" Type="http://schemas.openxmlformats.org/officeDocument/2006/relationships/slideLayout" Target="../slideLayouts/slideLayout325.xml"/><Relationship Id="rId16" Type="http://schemas.openxmlformats.org/officeDocument/2006/relationships/slideLayout" Target="../slideLayouts/slideLayout324.xml"/><Relationship Id="rId19" Type="http://schemas.openxmlformats.org/officeDocument/2006/relationships/slideLayout" Target="../slideLayouts/slideLayout327.xml"/><Relationship Id="rId18" Type="http://schemas.openxmlformats.org/officeDocument/2006/relationships/slideLayout" Target="../slideLayouts/slideLayout326.xml"/></Relationships>
</file>

<file path=ppt/slideMasters/_rels/slideMaster18.xml.rels><?xml version="1.0" encoding="UTF-8" standalone="yes"?><Relationships xmlns="http://schemas.openxmlformats.org/package/2006/relationships"><Relationship Id="rId20" Type="http://schemas.openxmlformats.org/officeDocument/2006/relationships/slideLayout" Target="../slideLayouts/slideLayout355.xml"/><Relationship Id="rId22" Type="http://schemas.openxmlformats.org/officeDocument/2006/relationships/theme" Target="../theme/theme19.xml"/><Relationship Id="rId21" Type="http://schemas.openxmlformats.org/officeDocument/2006/relationships/slideLayout" Target="../slideLayouts/slideLayout356.xml"/><Relationship Id="rId1" Type="http://schemas.openxmlformats.org/officeDocument/2006/relationships/slideLayout" Target="../slideLayouts/slideLayout336.xml"/><Relationship Id="rId2" Type="http://schemas.openxmlformats.org/officeDocument/2006/relationships/slideLayout" Target="../slideLayouts/slideLayout337.xml"/><Relationship Id="rId3" Type="http://schemas.openxmlformats.org/officeDocument/2006/relationships/slideLayout" Target="../slideLayouts/slideLayout338.xml"/><Relationship Id="rId4" Type="http://schemas.openxmlformats.org/officeDocument/2006/relationships/slideLayout" Target="../slideLayouts/slideLayout339.xml"/><Relationship Id="rId9" Type="http://schemas.openxmlformats.org/officeDocument/2006/relationships/slideLayout" Target="../slideLayouts/slideLayout344.xml"/><Relationship Id="rId5" Type="http://schemas.openxmlformats.org/officeDocument/2006/relationships/slideLayout" Target="../slideLayouts/slideLayout340.xml"/><Relationship Id="rId6" Type="http://schemas.openxmlformats.org/officeDocument/2006/relationships/slideLayout" Target="../slideLayouts/slideLayout341.xml"/><Relationship Id="rId7" Type="http://schemas.openxmlformats.org/officeDocument/2006/relationships/slideLayout" Target="../slideLayouts/slideLayout342.xml"/><Relationship Id="rId8" Type="http://schemas.openxmlformats.org/officeDocument/2006/relationships/slideLayout" Target="../slideLayouts/slideLayout343.xml"/><Relationship Id="rId11" Type="http://schemas.openxmlformats.org/officeDocument/2006/relationships/slideLayout" Target="../slideLayouts/slideLayout346.xml"/><Relationship Id="rId10" Type="http://schemas.openxmlformats.org/officeDocument/2006/relationships/slideLayout" Target="../slideLayouts/slideLayout345.xml"/><Relationship Id="rId13" Type="http://schemas.openxmlformats.org/officeDocument/2006/relationships/slideLayout" Target="../slideLayouts/slideLayout348.xml"/><Relationship Id="rId12" Type="http://schemas.openxmlformats.org/officeDocument/2006/relationships/slideLayout" Target="../slideLayouts/slideLayout347.xml"/><Relationship Id="rId15" Type="http://schemas.openxmlformats.org/officeDocument/2006/relationships/slideLayout" Target="../slideLayouts/slideLayout350.xml"/><Relationship Id="rId14" Type="http://schemas.openxmlformats.org/officeDocument/2006/relationships/slideLayout" Target="../slideLayouts/slideLayout349.xml"/><Relationship Id="rId17" Type="http://schemas.openxmlformats.org/officeDocument/2006/relationships/slideLayout" Target="../slideLayouts/slideLayout352.xml"/><Relationship Id="rId16" Type="http://schemas.openxmlformats.org/officeDocument/2006/relationships/slideLayout" Target="../slideLayouts/slideLayout351.xml"/><Relationship Id="rId19" Type="http://schemas.openxmlformats.org/officeDocument/2006/relationships/slideLayout" Target="../slideLayouts/slideLayout354.xml"/><Relationship Id="rId18" Type="http://schemas.openxmlformats.org/officeDocument/2006/relationships/slideLayout" Target="../slideLayouts/slideLayout353.xml"/></Relationships>
</file>

<file path=ppt/slideMasters/_rels/slideMaster19.xml.rels><?xml version="1.0" encoding="UTF-8" standalone="yes"?><Relationships xmlns="http://schemas.openxmlformats.org/package/2006/relationships"><Relationship Id="rId1" Type="http://schemas.openxmlformats.org/officeDocument/2006/relationships/slideLayout" Target="../slideLayouts/slideLayout357.xml"/><Relationship Id="rId2" Type="http://schemas.openxmlformats.org/officeDocument/2006/relationships/slideLayout" Target="../slideLayouts/slideLayout358.xml"/><Relationship Id="rId3" Type="http://schemas.openxmlformats.org/officeDocument/2006/relationships/slideLayout" Target="../slideLayouts/slideLayout359.xml"/><Relationship Id="rId4" Type="http://schemas.openxmlformats.org/officeDocument/2006/relationships/slideLayout" Target="../slideLayouts/slideLayout360.xml"/><Relationship Id="rId9" Type="http://schemas.openxmlformats.org/officeDocument/2006/relationships/slideLayout" Target="../slideLayouts/slideLayout365.xml"/><Relationship Id="rId5" Type="http://schemas.openxmlformats.org/officeDocument/2006/relationships/slideLayout" Target="../slideLayouts/slideLayout361.xml"/><Relationship Id="rId6" Type="http://schemas.openxmlformats.org/officeDocument/2006/relationships/slideLayout" Target="../slideLayouts/slideLayout362.xml"/><Relationship Id="rId7" Type="http://schemas.openxmlformats.org/officeDocument/2006/relationships/slideLayout" Target="../slideLayouts/slideLayout363.xml"/><Relationship Id="rId8" Type="http://schemas.openxmlformats.org/officeDocument/2006/relationships/slideLayout" Target="../slideLayouts/slideLayout364.xml"/><Relationship Id="rId11" Type="http://schemas.openxmlformats.org/officeDocument/2006/relationships/slideLayout" Target="../slideLayouts/slideLayout367.xml"/><Relationship Id="rId10" Type="http://schemas.openxmlformats.org/officeDocument/2006/relationships/slideLayout" Target="../slideLayouts/slideLayout366.xml"/><Relationship Id="rId13" Type="http://schemas.openxmlformats.org/officeDocument/2006/relationships/slideLayout" Target="../slideLayouts/slideLayout369.xml"/><Relationship Id="rId12" Type="http://schemas.openxmlformats.org/officeDocument/2006/relationships/slideLayout" Target="../slideLayouts/slideLayout368.xml"/><Relationship Id="rId15" Type="http://schemas.openxmlformats.org/officeDocument/2006/relationships/slideLayout" Target="../slideLayouts/slideLayout371.xml"/><Relationship Id="rId14" Type="http://schemas.openxmlformats.org/officeDocument/2006/relationships/slideLayout" Target="../slideLayouts/slideLayout370.xml"/><Relationship Id="rId17" Type="http://schemas.openxmlformats.org/officeDocument/2006/relationships/slideLayout" Target="../slideLayouts/slideLayout373.xml"/><Relationship Id="rId16" Type="http://schemas.openxmlformats.org/officeDocument/2006/relationships/slideLayout" Target="../slideLayouts/slideLayout372.xml"/><Relationship Id="rId18" Type="http://schemas.openxmlformats.org/officeDocument/2006/relationships/theme" Target="../theme/theme1.xml"/></Relationships>
</file>

<file path=ppt/slideMasters/_rels/slideMaster20.xml.rels><?xml version="1.0" encoding="UTF-8" standalone="yes"?><Relationships xmlns="http://schemas.openxmlformats.org/package/2006/relationships"><Relationship Id="rId1" Type="http://schemas.openxmlformats.org/officeDocument/2006/relationships/slideLayout" Target="../slideLayouts/slideLayout374.xml"/><Relationship Id="rId2" Type="http://schemas.openxmlformats.org/officeDocument/2006/relationships/slideLayout" Target="../slideLayouts/slideLayout375.xml"/><Relationship Id="rId3" Type="http://schemas.openxmlformats.org/officeDocument/2006/relationships/slideLayout" Target="../slideLayouts/slideLayout376.xml"/><Relationship Id="rId4" Type="http://schemas.openxmlformats.org/officeDocument/2006/relationships/slideLayout" Target="../slideLayouts/slideLayout377.xml"/><Relationship Id="rId9" Type="http://schemas.openxmlformats.org/officeDocument/2006/relationships/slideLayout" Target="../slideLayouts/slideLayout382.xml"/><Relationship Id="rId5" Type="http://schemas.openxmlformats.org/officeDocument/2006/relationships/slideLayout" Target="../slideLayouts/slideLayout378.xml"/><Relationship Id="rId6" Type="http://schemas.openxmlformats.org/officeDocument/2006/relationships/slideLayout" Target="../slideLayouts/slideLayout379.xml"/><Relationship Id="rId7" Type="http://schemas.openxmlformats.org/officeDocument/2006/relationships/slideLayout" Target="../slideLayouts/slideLayout380.xml"/><Relationship Id="rId8" Type="http://schemas.openxmlformats.org/officeDocument/2006/relationships/slideLayout" Target="../slideLayouts/slideLayout381.xml"/><Relationship Id="rId11" Type="http://schemas.openxmlformats.org/officeDocument/2006/relationships/slideLayout" Target="../slideLayouts/slideLayout384.xml"/><Relationship Id="rId10" Type="http://schemas.openxmlformats.org/officeDocument/2006/relationships/slideLayout" Target="../slideLayouts/slideLayout383.xml"/><Relationship Id="rId13" Type="http://schemas.openxmlformats.org/officeDocument/2006/relationships/slideLayout" Target="../slideLayouts/slideLayout386.xml"/><Relationship Id="rId12" Type="http://schemas.openxmlformats.org/officeDocument/2006/relationships/slideLayout" Target="../slideLayouts/slideLayout385.xml"/><Relationship Id="rId15" Type="http://schemas.openxmlformats.org/officeDocument/2006/relationships/slideLayout" Target="../slideLayouts/slideLayout388.xml"/><Relationship Id="rId14" Type="http://schemas.openxmlformats.org/officeDocument/2006/relationships/slideLayout" Target="../slideLayouts/slideLayout387.xml"/><Relationship Id="rId17" Type="http://schemas.openxmlformats.org/officeDocument/2006/relationships/slideLayout" Target="../slideLayouts/slideLayout390.xml"/><Relationship Id="rId16" Type="http://schemas.openxmlformats.org/officeDocument/2006/relationships/slideLayout" Target="../slideLayouts/slideLayout389.xml"/><Relationship Id="rId18"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7" name="Shape 8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9" name="Shape 199"/>
        <p:cNvGrpSpPr/>
        <p:nvPr/>
      </p:nvGrpSpPr>
      <p:grpSpPr>
        <a:xfrm>
          <a:off x="0" y="0"/>
          <a:ext cx="0" cy="0"/>
          <a:chOff x="0" y="0"/>
          <a:chExt cx="0" cy="0"/>
        </a:xfrm>
      </p:grpSpPr>
      <p:sp>
        <p:nvSpPr>
          <p:cNvPr id="200" name="Google Shape;200;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1" name="Google Shape;201;p3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2" name="Google Shape;202;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3" name="Google Shape;203;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4" name="Google Shape;204;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274" name="Shape 274"/>
        <p:cNvGrpSpPr/>
        <p:nvPr/>
      </p:nvGrpSpPr>
      <p:grpSpPr>
        <a:xfrm>
          <a:off x="0" y="0"/>
          <a:ext cx="0" cy="0"/>
          <a:chOff x="0" y="0"/>
          <a:chExt cx="0" cy="0"/>
        </a:xfrm>
      </p:grpSpPr>
      <p:sp>
        <p:nvSpPr>
          <p:cNvPr id="275" name="Google Shape;275;p42"/>
          <p:cNvSpPr txBox="1"/>
          <p:nvPr>
            <p:ph type="title"/>
          </p:nvPr>
        </p:nvSpPr>
        <p:spPr>
          <a:xfrm>
            <a:off x="838203" y="365129"/>
            <a:ext cx="10515600" cy="1325596"/>
          </a:xfrm>
          <a:prstGeom prst="rect">
            <a:avLst/>
          </a:prstGeom>
          <a:noFill/>
          <a:ln>
            <a:noFill/>
          </a:ln>
        </p:spPr>
        <p:txBody>
          <a:bodyPr anchorCtr="0" anchor="ctr" bIns="34250" lIns="68550" spcFirstLastPara="1" rIns="68550" wrap="square" tIns="34250">
            <a:normAutofit/>
          </a:bodyPr>
          <a:lstStyle>
            <a:lvl1pPr lvl="0"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6" name="Google Shape;276;p42"/>
          <p:cNvSpPr txBox="1"/>
          <p:nvPr>
            <p:ph idx="1" type="body"/>
          </p:nvPr>
        </p:nvSpPr>
        <p:spPr>
          <a:xfrm>
            <a:off x="838203" y="1825627"/>
            <a:ext cx="10515600" cy="4351199"/>
          </a:xfrm>
          <a:prstGeom prst="rect">
            <a:avLst/>
          </a:prstGeom>
          <a:noFill/>
          <a:ln>
            <a:noFill/>
          </a:ln>
        </p:spPr>
        <p:txBody>
          <a:bodyPr anchorCtr="0" anchor="t" bIns="34250" lIns="68550" spcFirstLastPara="1" rIns="68550" wrap="square" tIns="34250">
            <a:normAutofit/>
          </a:bodyPr>
          <a:lstStyle>
            <a:lvl1pPr indent="-361950" lvl="0" marL="457200" marR="0" rtl="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1pPr>
            <a:lvl2pPr indent="-381000" lvl="1" marL="914400" marR="0" rtl="0" algn="l">
              <a:lnSpc>
                <a:spcPct val="90000"/>
              </a:lnSpc>
              <a:spcBef>
                <a:spcPts val="500"/>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2pPr>
            <a:lvl3pPr indent="-355600" lvl="2" marL="1371600" marR="0" rtl="0" algn="l">
              <a:lnSpc>
                <a:spcPct val="90000"/>
              </a:lnSpc>
              <a:spcBef>
                <a:spcPts val="500"/>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3pPr>
            <a:lvl4pPr indent="-342900" lvl="3" marL="1828800" marR="0" rtl="0" algn="l">
              <a:lnSpc>
                <a:spcPct val="90000"/>
              </a:lnSpc>
              <a:spcBef>
                <a:spcPts val="500"/>
              </a:spcBef>
              <a:spcAft>
                <a:spcPts val="0"/>
              </a:spcAft>
              <a:buClr>
                <a:srgbClr val="000000"/>
              </a:buClr>
              <a:buSzPts val="1800"/>
              <a:buFont typeface="Arial"/>
              <a:buChar char="•"/>
              <a:defRPr b="0" i="0" sz="1800" u="none" cap="none" strike="noStrike">
                <a:solidFill>
                  <a:srgbClr val="000000"/>
                </a:solidFill>
                <a:latin typeface="Calibri"/>
                <a:ea typeface="Calibri"/>
                <a:cs typeface="Calibri"/>
                <a:sym typeface="Calibri"/>
              </a:defRPr>
            </a:lvl4pPr>
            <a:lvl5pPr indent="-342900" lvl="4" marL="2286000" marR="0" rtl="0" algn="l">
              <a:lnSpc>
                <a:spcPct val="90000"/>
              </a:lnSpc>
              <a:spcBef>
                <a:spcPts val="500"/>
              </a:spcBef>
              <a:spcAft>
                <a:spcPts val="0"/>
              </a:spcAft>
              <a:buClr>
                <a:srgbClr val="000000"/>
              </a:buClr>
              <a:buSzPts val="1800"/>
              <a:buFont typeface="Arial"/>
              <a:buChar char="•"/>
              <a:defRPr b="0" i="0" sz="1800" u="none" cap="none" strike="noStrike">
                <a:solidFill>
                  <a:srgbClr val="000000"/>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7" name="Google Shape;277;p42"/>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8" name="Google Shape;278;p42"/>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9" name="Google Shape;279;p42"/>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9" name="Shape 369"/>
        <p:cNvGrpSpPr/>
        <p:nvPr/>
      </p:nvGrpSpPr>
      <p:grpSpPr>
        <a:xfrm>
          <a:off x="0" y="0"/>
          <a:ext cx="0" cy="0"/>
          <a:chOff x="0" y="0"/>
          <a:chExt cx="0" cy="0"/>
        </a:xfrm>
      </p:grpSpPr>
      <p:sp>
        <p:nvSpPr>
          <p:cNvPr id="370" name="Google Shape;370;p4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1" name="Google Shape;371;p4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72" name="Google Shape;372;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73" name="Google Shape;373;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74" name="Google Shape;374;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 id="2147483727" r:id="rId19"/>
    <p:sldLayoutId id="2147483728" r:id="rId20"/>
    <p:sldLayoutId id="2147483729"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7" name="Shape 51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47" name="Shape 647"/>
        <p:cNvGrpSpPr/>
        <p:nvPr/>
      </p:nvGrpSpPr>
      <p:grpSpPr>
        <a:xfrm>
          <a:off x="0" y="0"/>
          <a:ext cx="0" cy="0"/>
          <a:chOff x="0" y="0"/>
          <a:chExt cx="0" cy="0"/>
        </a:xfrm>
      </p:grpSpPr>
      <p:sp>
        <p:nvSpPr>
          <p:cNvPr id="648" name="Google Shape;648;p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49" name="Google Shape;649;p4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50" name="Google Shape;650;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51" name="Google Shape;651;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52" name="Google Shape;652;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 id="2147483775" r:id="rId17"/>
    <p:sldLayoutId id="2147483776" r:id="rId18"/>
    <p:sldLayoutId id="2147483777"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7" name="Shape 777"/>
        <p:cNvGrpSpPr/>
        <p:nvPr/>
      </p:nvGrpSpPr>
      <p:grpSpPr>
        <a:xfrm>
          <a:off x="0" y="0"/>
          <a:ext cx="0" cy="0"/>
          <a:chOff x="0" y="0"/>
          <a:chExt cx="0" cy="0"/>
        </a:xfrm>
      </p:grpSpPr>
      <p:sp>
        <p:nvSpPr>
          <p:cNvPr id="778" name="Google Shape;778;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79" name="Google Shape;779;p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80" name="Google Shape;780;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81" name="Google Shape;781;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82" name="Google Shape;782;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 id="2147483796" r:id="rId18"/>
    <p:sldLayoutId id="2147483797"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07" name="Shape 907"/>
        <p:cNvGrpSpPr/>
        <p:nvPr/>
      </p:nvGrpSpPr>
      <p:grpSpPr>
        <a:xfrm>
          <a:off x="0" y="0"/>
          <a:ext cx="0" cy="0"/>
          <a:chOff x="0" y="0"/>
          <a:chExt cx="0" cy="0"/>
        </a:xfrm>
      </p:grpSpPr>
      <p:sp>
        <p:nvSpPr>
          <p:cNvPr id="908" name="Google Shape;908;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09" name="Google Shape;909;p5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10" name="Google Shape;910;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11" name="Google Shape;911;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12" name="Google Shape;912;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 id="2147483816" r:id="rId18"/>
    <p:sldLayoutId id="2147483817" r:id="rId19"/>
    <p:sldLayoutId id="2147483818" r:id="rId20"/>
    <p:sldLayoutId id="2147483819"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55" name="Shape 105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 id="2147483839" r:id="rId19"/>
    <p:sldLayoutId id="2147483840" r:id="rId20"/>
    <p:sldLayoutId id="2147483841" r:id="rId21"/>
    <p:sldLayoutId id="2147483842" r:id="rId22"/>
    <p:sldLayoutId id="2147483843" r:id="rId23"/>
    <p:sldLayoutId id="2147483844" r:id="rId24"/>
    <p:sldLayoutId id="2147483845" r:id="rId25"/>
    <p:sldLayoutId id="2147483846" r:id="rId26"/>
    <p:sldLayoutId id="2147483847"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E2F3"/>
        </a:solidFill>
      </p:bgPr>
    </p:bg>
    <p:spTree>
      <p:nvGrpSpPr>
        <p:cNvPr id="1185" name="Shape 1185"/>
        <p:cNvGrpSpPr/>
        <p:nvPr/>
      </p:nvGrpSpPr>
      <p:grpSpPr>
        <a:xfrm>
          <a:off x="0" y="0"/>
          <a:ext cx="0" cy="0"/>
          <a:chOff x="0" y="0"/>
          <a:chExt cx="0" cy="0"/>
        </a:xfrm>
      </p:grpSpPr>
      <p:sp>
        <p:nvSpPr>
          <p:cNvPr id="1186" name="Google Shape;1186;p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87" name="Google Shape;1187;p5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88" name="Google Shape;1188;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89" name="Google Shape;1189;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90" name="Google Shape;1190;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48" name="Shape 1248"/>
        <p:cNvGrpSpPr/>
        <p:nvPr/>
      </p:nvGrpSpPr>
      <p:grpSpPr>
        <a:xfrm>
          <a:off x="0" y="0"/>
          <a:ext cx="0" cy="0"/>
          <a:chOff x="0" y="0"/>
          <a:chExt cx="0" cy="0"/>
        </a:xfrm>
      </p:grpSpPr>
      <p:sp>
        <p:nvSpPr>
          <p:cNvPr id="1249" name="Google Shape;1249;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50" name="Google Shape;1250;p6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51" name="Google Shape;1251;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52" name="Google Shape;1252;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53" name="Google Shape;1253;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 id="2147483876" r:id="rId18"/>
    <p:sldLayoutId id="2147483877" r:id="rId19"/>
    <p:sldLayoutId id="2147483878" r:id="rId20"/>
    <p:sldLayoutId id="2147483879"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96" name="Shape 1396"/>
        <p:cNvGrpSpPr/>
        <p:nvPr/>
      </p:nvGrpSpPr>
      <p:grpSpPr>
        <a:xfrm>
          <a:off x="0" y="0"/>
          <a:ext cx="0" cy="0"/>
          <a:chOff x="0" y="0"/>
          <a:chExt cx="0" cy="0"/>
        </a:xfrm>
      </p:grpSpPr>
      <p:sp>
        <p:nvSpPr>
          <p:cNvPr id="1397" name="Google Shape;1397;p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98" name="Google Shape;1398;p6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99" name="Google Shape;1399;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00" name="Google Shape;1400;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01" name="Google Shape;1401;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 id="2147483892" r:id="rId12"/>
    <p:sldLayoutId id="2147483893" r:id="rId13"/>
    <p:sldLayoutId id="2147483894" r:id="rId14"/>
    <p:sldLayoutId id="2147483895" r:id="rId15"/>
    <p:sldLayoutId id="2147483896" r:id="rId16"/>
    <p:sldLayoutId id="2147483897" r:id="rId17"/>
    <p:sldLayoutId id="2147483898" r:id="rId18"/>
    <p:sldLayoutId id="2147483899"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26" name="Shape 1526"/>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 id="2147483913" r:id="rId13"/>
    <p:sldLayoutId id="2147483914" r:id="rId14"/>
    <p:sldLayoutId id="2147483915" r:id="rId15"/>
    <p:sldLayoutId id="2147483916" r:id="rId16"/>
    <p:sldLayoutId id="2147483917" r:id="rId17"/>
    <p:sldLayoutId id="2147483918" r:id="rId18"/>
    <p:sldLayoutId id="2147483919" r:id="rId19"/>
    <p:sldLayoutId id="2147483920" r:id="rId20"/>
    <p:sldLayoutId id="2147483921" r:id="rId21"/>
    <p:sldLayoutId id="2147483922" r:id="rId22"/>
    <p:sldLayoutId id="2147483923" r:id="rId23"/>
    <p:sldLayoutId id="2147483924" r:id="rId24"/>
    <p:sldLayoutId id="2147483925" r:id="rId25"/>
    <p:sldLayoutId id="2147483926" r:id="rId26"/>
    <p:sldLayoutId id="2147483927"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1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56" name="Shape 1656"/>
        <p:cNvGrpSpPr/>
        <p:nvPr/>
      </p:nvGrpSpPr>
      <p:grpSpPr>
        <a:xfrm>
          <a:off x="0" y="0"/>
          <a:ext cx="0" cy="0"/>
          <a:chOff x="0" y="0"/>
          <a:chExt cx="0" cy="0"/>
        </a:xfrm>
      </p:grpSpPr>
      <p:sp>
        <p:nvSpPr>
          <p:cNvPr id="1657" name="Google Shape;1657;p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58" name="Google Shape;1658;p6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59" name="Google Shape;1659;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60" name="Google Shape;1660;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61" name="Google Shape;1661;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 id="2147483941" r:id="rId13"/>
    <p:sldLayoutId id="2147483942" r:id="rId14"/>
    <p:sldLayoutId id="2147483943" r:id="rId15"/>
    <p:sldLayoutId id="2147483944" r:id="rId16"/>
    <p:sldLayoutId id="2147483945" r:id="rId17"/>
    <p:sldLayoutId id="2147483946" r:id="rId18"/>
    <p:sldLayoutId id="2147483947" r:id="rId19"/>
    <p:sldLayoutId id="2147483948" r:id="rId20"/>
    <p:sldLayoutId id="2147483949"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04" name="Shape 1804"/>
        <p:cNvGrpSpPr/>
        <p:nvPr/>
      </p:nvGrpSpPr>
      <p:grpSpPr>
        <a:xfrm>
          <a:off x="0" y="0"/>
          <a:ext cx="0" cy="0"/>
          <a:chOff x="0" y="0"/>
          <a:chExt cx="0" cy="0"/>
        </a:xfrm>
      </p:grpSpPr>
      <p:sp>
        <p:nvSpPr>
          <p:cNvPr id="1805" name="Google Shape;1805;p6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06" name="Google Shape;1806;p6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07" name="Google Shape;1807;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08" name="Google Shape;1808;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09" name="Google Shape;1809;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 id="2147483962" r:id="rId12"/>
    <p:sldLayoutId id="2147483963" r:id="rId13"/>
    <p:sldLayoutId id="2147483964" r:id="rId14"/>
    <p:sldLayoutId id="2147483965" r:id="rId15"/>
    <p:sldLayoutId id="2147483966" r:id="rId16"/>
    <p:sldLayoutId id="2147483967" r:id="rId17"/>
    <p:sldLayoutId id="2147483968" r:id="rId18"/>
    <p:sldLayoutId id="2147483969" r:id="rId19"/>
    <p:sldLayoutId id="2147483970" r:id="rId20"/>
    <p:sldLayoutId id="214748397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52" name="Shape 1952"/>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 id="2147483992" r:id="rId20"/>
    <p:sldLayoutId id="2147483993" r:id="rId21"/>
    <p:sldLayoutId id="2147483994" r:id="rId22"/>
    <p:sldLayoutId id="2147483995" r:id="rId23"/>
    <p:sldLayoutId id="2147483996" r:id="rId24"/>
    <p:sldLayoutId id="2147483997" r:id="rId25"/>
    <p:sldLayoutId id="2147483998" r:id="rId26"/>
    <p:sldLayoutId id="2147483999"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1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82" name="Shape 2082"/>
        <p:cNvGrpSpPr/>
        <p:nvPr/>
      </p:nvGrpSpPr>
      <p:grpSpPr>
        <a:xfrm>
          <a:off x="0" y="0"/>
          <a:ext cx="0" cy="0"/>
          <a:chOff x="0" y="0"/>
          <a:chExt cx="0" cy="0"/>
        </a:xfrm>
      </p:grpSpPr>
      <p:sp>
        <p:nvSpPr>
          <p:cNvPr id="2083" name="Google Shape;2083;p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84" name="Google Shape;2084;p7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85" name="Google Shape;2085;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86" name="Google Shape;2086;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87" name="Google Shape;2087;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001" r:id="rId1"/>
    <p:sldLayoutId id="2147484002" r:id="rId2"/>
    <p:sldLayoutId id="2147484003" r:id="rId3"/>
    <p:sldLayoutId id="2147484004" r:id="rId4"/>
    <p:sldLayoutId id="2147484005" r:id="rId5"/>
    <p:sldLayoutId id="2147484006" r:id="rId6"/>
    <p:sldLayoutId id="2147484007" r:id="rId7"/>
    <p:sldLayoutId id="2147484008" r:id="rId8"/>
    <p:sldLayoutId id="2147484009" r:id="rId9"/>
    <p:sldLayoutId id="2147484010" r:id="rId10"/>
    <p:sldLayoutId id="2147484011" r:id="rId11"/>
    <p:sldLayoutId id="2147484012" r:id="rId12"/>
    <p:sldLayoutId id="2147484013" r:id="rId13"/>
    <p:sldLayoutId id="2147484014" r:id="rId14"/>
    <p:sldLayoutId id="2147484015" r:id="rId15"/>
    <p:sldLayoutId id="2147484016" r:id="rId16"/>
    <p:sldLayoutId id="2147484017" r:id="rId17"/>
    <p:sldLayoutId id="2147484018" r:id="rId18"/>
    <p:sldLayoutId id="2147484019" r:id="rId19"/>
    <p:sldLayoutId id="2147484020" r:id="rId20"/>
    <p:sldLayoutId id="214748402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30" name="Shape 2230"/>
        <p:cNvGrpSpPr/>
        <p:nvPr/>
      </p:nvGrpSpPr>
      <p:grpSpPr>
        <a:xfrm>
          <a:off x="0" y="0"/>
          <a:ext cx="0" cy="0"/>
          <a:chOff x="0" y="0"/>
          <a:chExt cx="0" cy="0"/>
        </a:xfrm>
      </p:grpSpPr>
      <p:sp>
        <p:nvSpPr>
          <p:cNvPr id="2231" name="Google Shape;2231;p7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32" name="Google Shape;2232;p7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33" name="Google Shape;2233;p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34" name="Google Shape;2234;p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35" name="Google Shape;2235;p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023" r:id="rId1"/>
    <p:sldLayoutId id="2147484024" r:id="rId2"/>
    <p:sldLayoutId id="2147484025" r:id="rId3"/>
    <p:sldLayoutId id="2147484026" r:id="rId4"/>
    <p:sldLayoutId id="2147484027" r:id="rId5"/>
    <p:sldLayoutId id="2147484028" r:id="rId6"/>
    <p:sldLayoutId id="2147484029" r:id="rId7"/>
    <p:sldLayoutId id="2147484030" r:id="rId8"/>
    <p:sldLayoutId id="2147484031" r:id="rId9"/>
    <p:sldLayoutId id="2147484032" r:id="rId10"/>
    <p:sldLayoutId id="2147484033" r:id="rId11"/>
    <p:sldLayoutId id="2147484034" r:id="rId12"/>
    <p:sldLayoutId id="2147484035" r:id="rId13"/>
    <p:sldLayoutId id="2147484036" r:id="rId14"/>
    <p:sldLayoutId id="2147484037" r:id="rId15"/>
    <p:sldLayoutId id="2147484038" r:id="rId16"/>
    <p:sldLayoutId id="2147484039"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41" name="Shape 2341"/>
        <p:cNvGrpSpPr/>
        <p:nvPr/>
      </p:nvGrpSpPr>
      <p:grpSpPr>
        <a:xfrm>
          <a:off x="0" y="0"/>
          <a:ext cx="0" cy="0"/>
          <a:chOff x="0" y="0"/>
          <a:chExt cx="0" cy="0"/>
        </a:xfrm>
      </p:grpSpPr>
      <p:sp>
        <p:nvSpPr>
          <p:cNvPr id="2342" name="Google Shape;2342;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43" name="Google Shape;2343;p7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44" name="Google Shape;2344;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45" name="Google Shape;2345;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46" name="Google Shape;2346;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 id="2147484052" r:id="rId12"/>
    <p:sldLayoutId id="2147484053" r:id="rId13"/>
    <p:sldLayoutId id="2147484054" r:id="rId14"/>
    <p:sldLayoutId id="2147484055" r:id="rId15"/>
    <p:sldLayoutId id="2147484056" r:id="rId16"/>
    <p:sldLayoutId id="2147484057"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4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2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xml"/><Relationship Id="rId3"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16.png"/><Relationship Id="rId5"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6.xml"/><Relationship Id="rId3" Type="http://schemas.openxmlformats.org/officeDocument/2006/relationships/image" Target="../media/image21.png"/><Relationship Id="rId4" Type="http://schemas.openxmlformats.org/officeDocument/2006/relationships/image" Target="../media/image14.png"/><Relationship Id="rId5" Type="http://schemas.openxmlformats.org/officeDocument/2006/relationships/image" Target="../media/image28.png"/><Relationship Id="rId6"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7.xml"/><Relationship Id="rId3" Type="http://schemas.openxmlformats.org/officeDocument/2006/relationships/image" Target="../media/image17.png"/><Relationship Id="rId4" Type="http://schemas.openxmlformats.org/officeDocument/2006/relationships/image" Target="../media/image24.png"/><Relationship Id="rId5" Type="http://schemas.openxmlformats.org/officeDocument/2006/relationships/image" Target="../media/image27.png"/><Relationship Id="rId6" Type="http://schemas.openxmlformats.org/officeDocument/2006/relationships/image" Target="../media/image40.png"/><Relationship Id="rId7"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8.xml"/><Relationship Id="rId3" Type="http://schemas.openxmlformats.org/officeDocument/2006/relationships/image" Target="../media/image23.png"/><Relationship Id="rId4" Type="http://schemas.openxmlformats.org/officeDocument/2006/relationships/image" Target="../media/image26.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9.xml"/><Relationship Id="rId3" Type="http://schemas.openxmlformats.org/officeDocument/2006/relationships/image" Target="../media/image52.png"/><Relationship Id="rId4" Type="http://schemas.openxmlformats.org/officeDocument/2006/relationships/image" Target="../media/image5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notesSlide" Target="../notesSlides/notesSlide10.xml"/><Relationship Id="rId3" Type="http://schemas.openxmlformats.org/officeDocument/2006/relationships/image" Target="../media/image30.png"/><Relationship Id="rId4" Type="http://schemas.openxmlformats.org/officeDocument/2006/relationships/image" Target="../media/image38.png"/><Relationship Id="rId5" Type="http://schemas.openxmlformats.org/officeDocument/2006/relationships/image" Target="../media/image41.png"/><Relationship Id="rId6" Type="http://schemas.openxmlformats.org/officeDocument/2006/relationships/image" Target="../media/image3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notesSlide" Target="../notesSlides/notesSlide11.xml"/><Relationship Id="rId3" Type="http://schemas.openxmlformats.org/officeDocument/2006/relationships/image" Target="../media/image43.png"/><Relationship Id="rId4" Type="http://schemas.openxmlformats.org/officeDocument/2006/relationships/image" Target="../media/image29.png"/><Relationship Id="rId5" Type="http://schemas.openxmlformats.org/officeDocument/2006/relationships/image" Target="../media/image4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12.xml"/><Relationship Id="rId3" Type="http://schemas.openxmlformats.org/officeDocument/2006/relationships/image" Target="../media/image52.png"/><Relationship Id="rId4" Type="http://schemas.openxmlformats.org/officeDocument/2006/relationships/image" Target="../media/image5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notesSlide" Target="../notesSlides/notesSlide13.xml"/><Relationship Id="rId3" Type="http://schemas.openxmlformats.org/officeDocument/2006/relationships/image" Target="../media/image38.png"/><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3.xml"/><Relationship Id="rId2" Type="http://schemas.openxmlformats.org/officeDocument/2006/relationships/notesSlide" Target="../notesSlides/notesSlide14.xml"/><Relationship Id="rId3" Type="http://schemas.openxmlformats.org/officeDocument/2006/relationships/image" Target="../media/image46.png"/><Relationship Id="rId4" Type="http://schemas.openxmlformats.org/officeDocument/2006/relationships/image" Target="../media/image5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4.xml"/><Relationship Id="rId2" Type="http://schemas.openxmlformats.org/officeDocument/2006/relationships/notesSlide" Target="../notesSlides/notesSlide15.xml"/><Relationship Id="rId3" Type="http://schemas.openxmlformats.org/officeDocument/2006/relationships/image" Target="../media/image24.png"/><Relationship Id="rId4" Type="http://schemas.openxmlformats.org/officeDocument/2006/relationships/image" Target="../media/image8.png"/><Relationship Id="rId5" Type="http://schemas.openxmlformats.org/officeDocument/2006/relationships/image" Target="../media/image4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4.xml"/><Relationship Id="rId2" Type="http://schemas.openxmlformats.org/officeDocument/2006/relationships/notesSlide" Target="../notesSlides/notesSlide16.xml"/><Relationship Id="rId3" Type="http://schemas.openxmlformats.org/officeDocument/2006/relationships/image" Target="../media/image49.gif"/><Relationship Id="rId4" Type="http://schemas.openxmlformats.org/officeDocument/2006/relationships/image" Target="../media/image5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0.xml"/><Relationship Id="rId2" Type="http://schemas.openxmlformats.org/officeDocument/2006/relationships/notesSlide" Target="../notesSlides/notesSlide18.xml"/><Relationship Id="rId3" Type="http://schemas.openxmlformats.org/officeDocument/2006/relationships/image" Target="../media/image29.png"/><Relationship Id="rId4" Type="http://schemas.openxmlformats.org/officeDocument/2006/relationships/image" Target="../media/image48.png"/><Relationship Id="rId5"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1.xml"/><Relationship Id="rId2" Type="http://schemas.openxmlformats.org/officeDocument/2006/relationships/notesSlide" Target="../notesSlides/notesSlide19.xml"/><Relationship Id="rId3" Type="http://schemas.openxmlformats.org/officeDocument/2006/relationships/image" Target="../media/image61.png"/><Relationship Id="rId4" Type="http://schemas.openxmlformats.org/officeDocument/2006/relationships/image" Target="../media/image8.png"/><Relationship Id="rId5" Type="http://schemas.openxmlformats.org/officeDocument/2006/relationships/image" Target="../media/image56.png"/><Relationship Id="rId6" Type="http://schemas.openxmlformats.org/officeDocument/2006/relationships/image" Target="../media/image6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0.xml"/><Relationship Id="rId2" Type="http://schemas.openxmlformats.org/officeDocument/2006/relationships/notesSlide" Target="../notesSlides/notesSlide20.xml"/><Relationship Id="rId3" Type="http://schemas.openxmlformats.org/officeDocument/2006/relationships/image" Target="../media/image6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7.xml"/><Relationship Id="rId2" Type="http://schemas.openxmlformats.org/officeDocument/2006/relationships/notesSlide" Target="../notesSlides/notesSlide21.xml"/><Relationship Id="rId3" Type="http://schemas.openxmlformats.org/officeDocument/2006/relationships/image" Target="../media/image57.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8.xml"/><Relationship Id="rId2" Type="http://schemas.openxmlformats.org/officeDocument/2006/relationships/notesSlide" Target="../notesSlides/notesSlide22.xml"/><Relationship Id="rId3"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9.xml"/><Relationship Id="rId2" Type="http://schemas.openxmlformats.org/officeDocument/2006/relationships/notesSlide" Target="../notesSlides/notesSlide24.xml"/><Relationship Id="rId3" Type="http://schemas.openxmlformats.org/officeDocument/2006/relationships/image" Target="../media/image6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36.xml"/><Relationship Id="rId2" Type="http://schemas.openxmlformats.org/officeDocument/2006/relationships/notesSlide" Target="../notesSlides/notesSlide25.xml"/><Relationship Id="rId3" Type="http://schemas.openxmlformats.org/officeDocument/2006/relationships/image" Target="../media/image5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3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74.xml"/><Relationship Id="rId2" Type="http://schemas.openxmlformats.org/officeDocument/2006/relationships/notesSlide" Target="../notesSlides/notesSlide28.xml"/><Relationship Id="rId3" Type="http://schemas.openxmlformats.org/officeDocument/2006/relationships/image" Target="../media/image69.png"/><Relationship Id="rId4" Type="http://schemas.openxmlformats.org/officeDocument/2006/relationships/image" Target="../media/image5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36.xml"/><Relationship Id="rId2" Type="http://schemas.openxmlformats.org/officeDocument/2006/relationships/notesSlide" Target="../notesSlides/notesSlide30.xml"/><Relationship Id="rId3" Type="http://schemas.openxmlformats.org/officeDocument/2006/relationships/image" Target="../media/image61.png"/><Relationship Id="rId4" Type="http://schemas.openxmlformats.org/officeDocument/2006/relationships/image" Target="../media/image62.png"/><Relationship Id="rId5" Type="http://schemas.openxmlformats.org/officeDocument/2006/relationships/image" Target="../media/image6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36.xml"/><Relationship Id="rId2" Type="http://schemas.openxmlformats.org/officeDocument/2006/relationships/notesSlide" Target="../notesSlides/notesSlide31.xml"/><Relationship Id="rId3" Type="http://schemas.openxmlformats.org/officeDocument/2006/relationships/image" Target="../media/image61.png"/><Relationship Id="rId4" Type="http://schemas.openxmlformats.org/officeDocument/2006/relationships/image" Target="../media/image65.png"/><Relationship Id="rId5"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6" name="Shape 2456"/>
        <p:cNvGrpSpPr/>
        <p:nvPr/>
      </p:nvGrpSpPr>
      <p:grpSpPr>
        <a:xfrm>
          <a:off x="0" y="0"/>
          <a:ext cx="0" cy="0"/>
          <a:chOff x="0" y="0"/>
          <a:chExt cx="0" cy="0"/>
        </a:xfrm>
      </p:grpSpPr>
      <p:pic>
        <p:nvPicPr>
          <p:cNvPr descr="الصفحة الرئيسية" id="2457" name="Google Shape;2457;p1"/>
          <p:cNvPicPr preferRelativeResize="0"/>
          <p:nvPr/>
        </p:nvPicPr>
        <p:blipFill rotWithShape="1">
          <a:blip r:embed="rId3">
            <a:alphaModFix/>
          </a:blip>
          <a:srcRect b="0" l="0" r="0" t="0"/>
          <a:stretch/>
        </p:blipFill>
        <p:spPr>
          <a:xfrm>
            <a:off x="3909508" y="183876"/>
            <a:ext cx="4372980" cy="663104"/>
          </a:xfrm>
          <a:prstGeom prst="rect">
            <a:avLst/>
          </a:prstGeom>
          <a:noFill/>
          <a:ln>
            <a:noFill/>
          </a:ln>
        </p:spPr>
      </p:pic>
      <p:sp>
        <p:nvSpPr>
          <p:cNvPr id="2458" name="Google Shape;2458;p1"/>
          <p:cNvSpPr/>
          <p:nvPr/>
        </p:nvSpPr>
        <p:spPr>
          <a:xfrm>
            <a:off x="4875840" y="3464895"/>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2459" name="Google Shape;2459;p1"/>
          <p:cNvSpPr txBox="1"/>
          <p:nvPr/>
        </p:nvSpPr>
        <p:spPr>
          <a:xfrm>
            <a:off x="9769961" y="3602745"/>
            <a:ext cx="1474396" cy="369600"/>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اللبنة </a:t>
            </a:r>
            <a:endParaRPr/>
          </a:p>
        </p:txBody>
      </p:sp>
      <p:sp>
        <p:nvSpPr>
          <p:cNvPr id="2460" name="Google Shape;2460;p1"/>
          <p:cNvSpPr/>
          <p:nvPr/>
        </p:nvSpPr>
        <p:spPr>
          <a:xfrm>
            <a:off x="9623127"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2461" name="Google Shape;2461;p1"/>
          <p:cNvSpPr/>
          <p:nvPr/>
        </p:nvSpPr>
        <p:spPr>
          <a:xfrm>
            <a:off x="4872828" y="4374434"/>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2462" name="Google Shape;2462;p1"/>
          <p:cNvSpPr txBox="1"/>
          <p:nvPr/>
        </p:nvSpPr>
        <p:spPr>
          <a:xfrm>
            <a:off x="9688973" y="454974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2463" name="Google Shape;2463;p1"/>
          <p:cNvSpPr/>
          <p:nvPr/>
        </p:nvSpPr>
        <p:spPr>
          <a:xfrm>
            <a:off x="9623127"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2464" name="Google Shape;2464;p1"/>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ar-MA" sz="6000" u="none" cap="none" strike="noStrike">
                <a:solidFill>
                  <a:srgbClr val="002060"/>
                </a:solidFill>
                <a:latin typeface="Calibri"/>
                <a:ea typeface="Calibri"/>
                <a:cs typeface="Calibri"/>
                <a:sym typeface="Calibri"/>
              </a:rPr>
              <a:t>مادَّةُ اللُّغةِ العَربيَّةِ</a:t>
            </a:r>
            <a:endParaRPr b="0" i="0" sz="6000" u="none" cap="none" strike="noStrike">
              <a:solidFill>
                <a:srgbClr val="000000"/>
              </a:solidFill>
              <a:latin typeface="Calibri"/>
              <a:ea typeface="Calibri"/>
              <a:cs typeface="Calibri"/>
              <a:sym typeface="Calibri"/>
            </a:endParaRPr>
          </a:p>
        </p:txBody>
      </p:sp>
      <p:grpSp>
        <p:nvGrpSpPr>
          <p:cNvPr id="2465" name="Google Shape;2465;p1"/>
          <p:cNvGrpSpPr/>
          <p:nvPr/>
        </p:nvGrpSpPr>
        <p:grpSpPr>
          <a:xfrm>
            <a:off x="917856" y="1127574"/>
            <a:ext cx="1782933" cy="1428585"/>
            <a:chOff x="917856" y="1127574"/>
            <a:chExt cx="1782933" cy="1428585"/>
          </a:xfrm>
        </p:grpSpPr>
        <p:pic>
          <p:nvPicPr>
            <p:cNvPr id="2466" name="Google Shape;2466;p1"/>
            <p:cNvPicPr preferRelativeResize="0"/>
            <p:nvPr/>
          </p:nvPicPr>
          <p:blipFill rotWithShape="1">
            <a:blip r:embed="rId4">
              <a:alphaModFix/>
            </a:blip>
            <a:srcRect b="0" l="0" r="0" t="0"/>
            <a:stretch/>
          </p:blipFill>
          <p:spPr>
            <a:xfrm>
              <a:off x="917856" y="1127574"/>
              <a:ext cx="1782933" cy="1428585"/>
            </a:xfrm>
            <a:prstGeom prst="rect">
              <a:avLst/>
            </a:prstGeom>
            <a:noFill/>
            <a:ln>
              <a:noFill/>
            </a:ln>
          </p:spPr>
        </p:pic>
        <p:sp>
          <p:nvSpPr>
            <p:cNvPr id="2467" name="Google Shape;2467;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spcBef>
                  <a:spcPts val="0"/>
                </a:spcBef>
                <a:spcAft>
                  <a:spcPts val="0"/>
                </a:spcAft>
                <a:buNone/>
              </a:pPr>
              <a:r>
                <a:rPr b="1" i="0" lang="ar-MA" sz="2400" u="none" cap="none" strike="noStrike">
                  <a:solidFill>
                    <a:srgbClr val="FFFFFF"/>
                  </a:solidFill>
                  <a:latin typeface="Dosis"/>
                  <a:ea typeface="Dosis"/>
                  <a:cs typeface="Dosis"/>
                  <a:sym typeface="Dosis"/>
                </a:rPr>
                <a:t>الأولى </a:t>
              </a:r>
              <a:endParaRPr b="1" i="0" sz="2400" u="none" cap="none" strike="noStrike">
                <a:solidFill>
                  <a:srgbClr val="FFFFFF"/>
                </a:solidFill>
                <a:latin typeface="Dosis"/>
                <a:ea typeface="Dosis"/>
                <a:cs typeface="Dosis"/>
                <a:sym typeface="Dosis"/>
              </a:endParaRPr>
            </a:p>
            <a:p>
              <a:pPr indent="0" lvl="0" marL="0" marR="0" rtl="0" algn="ctr">
                <a:spcBef>
                  <a:spcPts val="0"/>
                </a:spcBef>
                <a:spcAft>
                  <a:spcPts val="0"/>
                </a:spcAft>
                <a:buNone/>
              </a:pPr>
              <a:r>
                <a:rPr b="1" i="0" lang="ar-MA" sz="2400" u="none" cap="none" strike="noStrike">
                  <a:solidFill>
                    <a:srgbClr val="FFFFFF"/>
                  </a:solidFill>
                  <a:latin typeface="Arial"/>
                  <a:ea typeface="Arial"/>
                  <a:cs typeface="Arial"/>
                  <a:sym typeface="Arial"/>
                </a:rPr>
                <a:t>إعدادي</a:t>
              </a:r>
              <a:endParaRPr/>
            </a:p>
          </p:txBody>
        </p:sp>
      </p:grpSp>
      <p:pic>
        <p:nvPicPr>
          <p:cNvPr id="2468" name="Google Shape;2468;p1"/>
          <p:cNvPicPr preferRelativeResize="0"/>
          <p:nvPr/>
        </p:nvPicPr>
        <p:blipFill rotWithShape="1">
          <a:blip r:embed="rId5">
            <a:alphaModFix/>
          </a:blip>
          <a:srcRect b="0" l="0" r="0" t="0"/>
          <a:stretch/>
        </p:blipFill>
        <p:spPr>
          <a:xfrm>
            <a:off x="88900" y="3163116"/>
            <a:ext cx="4292600" cy="2234158"/>
          </a:xfrm>
          <a:prstGeom prst="rect">
            <a:avLst/>
          </a:prstGeom>
          <a:noFill/>
          <a:ln>
            <a:noFill/>
          </a:ln>
        </p:spPr>
      </p:pic>
      <p:sp>
        <p:nvSpPr>
          <p:cNvPr id="2469" name="Google Shape;2469;p1"/>
          <p:cNvSpPr/>
          <p:nvPr/>
        </p:nvSpPr>
        <p:spPr>
          <a:xfrm>
            <a:off x="4895237" y="5263216"/>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2470" name="Google Shape;2470;p1"/>
          <p:cNvSpPr txBox="1"/>
          <p:nvPr/>
        </p:nvSpPr>
        <p:spPr>
          <a:xfrm>
            <a:off x="9789358" y="5401066"/>
            <a:ext cx="1474396" cy="369600"/>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الحصة </a:t>
            </a:r>
            <a:endParaRPr/>
          </a:p>
        </p:txBody>
      </p:sp>
      <p:sp>
        <p:nvSpPr>
          <p:cNvPr id="2471" name="Google Shape;2471;p1"/>
          <p:cNvSpPr/>
          <p:nvPr/>
        </p:nvSpPr>
        <p:spPr>
          <a:xfrm>
            <a:off x="9642524"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2472" name="Google Shape;2472;p1"/>
          <p:cNvSpPr/>
          <p:nvPr/>
        </p:nvSpPr>
        <p:spPr>
          <a:xfrm>
            <a:off x="4875603" y="6056383"/>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2473" name="Google Shape;2473;p1"/>
          <p:cNvSpPr txBox="1"/>
          <p:nvPr/>
        </p:nvSpPr>
        <p:spPr>
          <a:xfrm>
            <a:off x="9691748" y="618181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الموضوع</a:t>
            </a:r>
            <a:endParaRPr b="1" i="0" sz="2400" u="none" cap="none" strike="noStrike">
              <a:solidFill>
                <a:srgbClr val="FFFFFF"/>
              </a:solidFill>
              <a:latin typeface="Calibri"/>
              <a:ea typeface="Calibri"/>
              <a:cs typeface="Calibri"/>
              <a:sym typeface="Calibri"/>
            </a:endParaRPr>
          </a:p>
        </p:txBody>
      </p:sp>
      <p:sp>
        <p:nvSpPr>
          <p:cNvPr id="2474" name="Google Shape;2474;p1"/>
          <p:cNvSpPr/>
          <p:nvPr/>
        </p:nvSpPr>
        <p:spPr>
          <a:xfrm>
            <a:off x="9625902" y="615017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2475" name="Google Shape;2475;p1"/>
          <p:cNvSpPr txBox="1"/>
          <p:nvPr/>
        </p:nvSpPr>
        <p:spPr>
          <a:xfrm>
            <a:off x="4928036" y="3695873"/>
            <a:ext cx="4727890" cy="323871"/>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000" u="none" cap="none" strike="noStrike">
                <a:solidFill>
                  <a:schemeClr val="lt1"/>
                </a:solidFill>
                <a:latin typeface="Arial"/>
                <a:ea typeface="Arial"/>
                <a:cs typeface="Arial"/>
                <a:sym typeface="Arial"/>
              </a:rPr>
              <a:t>1- الطلاقة والفهم المباشر على مستوى الجملة</a:t>
            </a:r>
            <a:endParaRPr b="1" i="0" sz="2000" u="none" cap="none" strike="noStrike">
              <a:solidFill>
                <a:schemeClr val="lt1"/>
              </a:solidFill>
              <a:latin typeface="Arial"/>
              <a:ea typeface="Arial"/>
              <a:cs typeface="Arial"/>
              <a:sym typeface="Arial"/>
            </a:endParaRPr>
          </a:p>
        </p:txBody>
      </p:sp>
      <p:sp>
        <p:nvSpPr>
          <p:cNvPr id="2476" name="Google Shape;2476;p1"/>
          <p:cNvSpPr txBox="1"/>
          <p:nvPr/>
        </p:nvSpPr>
        <p:spPr>
          <a:xfrm>
            <a:off x="6826045" y="451330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الثالث</a:t>
            </a:r>
            <a:endParaRPr b="1" i="0" sz="2400" u="none" cap="none" strike="noStrike">
              <a:solidFill>
                <a:srgbClr val="FFFFFF"/>
              </a:solidFill>
              <a:latin typeface="Calibri"/>
              <a:ea typeface="Calibri"/>
              <a:cs typeface="Calibri"/>
              <a:sym typeface="Calibri"/>
            </a:endParaRPr>
          </a:p>
        </p:txBody>
      </p:sp>
      <p:sp>
        <p:nvSpPr>
          <p:cNvPr id="2477" name="Google Shape;2477;p1"/>
          <p:cNvSpPr txBox="1"/>
          <p:nvPr/>
        </p:nvSpPr>
        <p:spPr>
          <a:xfrm>
            <a:off x="6920043" y="540138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الرابعة</a:t>
            </a:r>
            <a:endParaRPr b="1" i="0" sz="2400" u="none" cap="none" strike="noStrike">
              <a:solidFill>
                <a:srgbClr val="FFFFFF"/>
              </a:solidFill>
              <a:latin typeface="Calibri"/>
              <a:ea typeface="Calibri"/>
              <a:cs typeface="Calibri"/>
              <a:sym typeface="Calibri"/>
            </a:endParaRPr>
          </a:p>
        </p:txBody>
      </p:sp>
      <p:sp>
        <p:nvSpPr>
          <p:cNvPr id="2478" name="Google Shape;2478;p1"/>
          <p:cNvSpPr txBox="1"/>
          <p:nvPr/>
        </p:nvSpPr>
        <p:spPr>
          <a:xfrm>
            <a:off x="4872828" y="6236437"/>
            <a:ext cx="4727890" cy="323871"/>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000" u="none" cap="none" strike="noStrike">
                <a:solidFill>
                  <a:schemeClr val="lt1"/>
                </a:solidFill>
                <a:latin typeface="Arial"/>
                <a:ea typeface="Arial"/>
                <a:cs typeface="Arial"/>
                <a:sym typeface="Arial"/>
              </a:rPr>
              <a:t>أجتاز الرائز لأقوم درجة تحكمي في اللبنة 1   ص:24</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482" name="Shape 2482"/>
        <p:cNvGrpSpPr/>
        <p:nvPr/>
      </p:nvGrpSpPr>
      <p:grpSpPr>
        <a:xfrm>
          <a:off x="0" y="0"/>
          <a:ext cx="0" cy="0"/>
          <a:chOff x="0" y="0"/>
          <a:chExt cx="0" cy="0"/>
        </a:xfrm>
      </p:grpSpPr>
      <p:sp>
        <p:nvSpPr>
          <p:cNvPr id="2483" name="Google Shape;2483;p2"/>
          <p:cNvSpPr/>
          <p:nvPr/>
        </p:nvSpPr>
        <p:spPr>
          <a:xfrm>
            <a:off x="7398006" y="363027"/>
            <a:ext cx="3702103" cy="484156"/>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هيكلة اللبنات : </a:t>
            </a:r>
            <a:endParaRPr b="1" i="0" sz="3200" u="none" cap="none" strike="noStrike">
              <a:solidFill>
                <a:srgbClr val="44546A"/>
              </a:solidFill>
              <a:latin typeface="Calibri"/>
              <a:ea typeface="Calibri"/>
              <a:cs typeface="Calibri"/>
              <a:sym typeface="Calibri"/>
            </a:endParaRPr>
          </a:p>
        </p:txBody>
      </p:sp>
      <p:grpSp>
        <p:nvGrpSpPr>
          <p:cNvPr id="2484" name="Google Shape;2484;p2"/>
          <p:cNvGrpSpPr/>
          <p:nvPr/>
        </p:nvGrpSpPr>
        <p:grpSpPr>
          <a:xfrm>
            <a:off x="281589" y="1191271"/>
            <a:ext cx="11655482" cy="5204133"/>
            <a:chOff x="281589" y="1191271"/>
            <a:chExt cx="11655482" cy="5204133"/>
          </a:xfrm>
        </p:grpSpPr>
        <p:sp>
          <p:nvSpPr>
            <p:cNvPr id="2485" name="Google Shape;2485;p2"/>
            <p:cNvSpPr/>
            <p:nvPr/>
          </p:nvSpPr>
          <p:spPr>
            <a:xfrm>
              <a:off x="8554340" y="1947781"/>
              <a:ext cx="1486777"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cxnSp>
          <p:nvCxnSpPr>
            <p:cNvPr id="2486" name="Google Shape;2486;p2"/>
            <p:cNvCxnSpPr/>
            <p:nvPr/>
          </p:nvCxnSpPr>
          <p:spPr>
            <a:xfrm>
              <a:off x="2555382"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2487" name="Google Shape;2487;p2"/>
            <p:cNvSpPr/>
            <p:nvPr/>
          </p:nvSpPr>
          <p:spPr>
            <a:xfrm>
              <a:off x="10077913" y="2305760"/>
              <a:ext cx="1859158" cy="933254"/>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400" u="none" cap="none" strike="noStrike">
                  <a:solidFill>
                    <a:srgbClr val="FFFFFF"/>
                  </a:solidFill>
                  <a:latin typeface="Arial"/>
                  <a:ea typeface="Arial"/>
                  <a:cs typeface="Arial"/>
                  <a:sym typeface="Arial"/>
                </a:rPr>
                <a:t>الطلاقة </a:t>
              </a:r>
              <a:endParaRPr b="1" i="0" sz="2400" u="none" cap="none" strike="noStrike">
                <a:solidFill>
                  <a:srgbClr val="FFFFFF"/>
                </a:solidFill>
                <a:latin typeface="Arial"/>
                <a:ea typeface="Arial"/>
                <a:cs typeface="Arial"/>
                <a:sym typeface="Arial"/>
              </a:endParaRPr>
            </a:p>
          </p:txBody>
        </p:sp>
        <p:sp>
          <p:nvSpPr>
            <p:cNvPr id="2488" name="Google Shape;2488;p2"/>
            <p:cNvSpPr/>
            <p:nvPr/>
          </p:nvSpPr>
          <p:spPr>
            <a:xfrm>
              <a:off x="10077913" y="4026094"/>
              <a:ext cx="1859158" cy="945992"/>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400" u="none" cap="none" strike="noStrike">
                  <a:solidFill>
                    <a:srgbClr val="FFFFFF"/>
                  </a:solidFill>
                  <a:latin typeface="Arial"/>
                  <a:ea typeface="Arial"/>
                  <a:cs typeface="Arial"/>
                  <a:sym typeface="Arial"/>
                </a:rPr>
                <a:t>الفهم </a:t>
              </a:r>
              <a:endParaRPr b="1" i="0" sz="2400" u="none" cap="none" strike="noStrike">
                <a:solidFill>
                  <a:srgbClr val="FFFFFF"/>
                </a:solidFill>
                <a:latin typeface="Arial"/>
                <a:ea typeface="Arial"/>
                <a:cs typeface="Arial"/>
                <a:sym typeface="Arial"/>
              </a:endParaRPr>
            </a:p>
          </p:txBody>
        </p:sp>
        <p:sp>
          <p:nvSpPr>
            <p:cNvPr id="2489" name="Google Shape;2489;p2"/>
            <p:cNvSpPr/>
            <p:nvPr/>
          </p:nvSpPr>
          <p:spPr>
            <a:xfrm>
              <a:off x="942554"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الطويل</a:t>
              </a:r>
              <a:endParaRPr b="1" i="0" sz="2000" u="none" cap="none" strike="noStrike">
                <a:solidFill>
                  <a:srgbClr val="FFFFFF"/>
                </a:solidFill>
                <a:latin typeface="Arial"/>
                <a:ea typeface="Arial"/>
                <a:cs typeface="Arial"/>
                <a:sym typeface="Arial"/>
              </a:endParaRPr>
            </a:p>
          </p:txBody>
        </p:sp>
        <p:sp>
          <p:nvSpPr>
            <p:cNvPr id="2490" name="Google Shape;2490;p2"/>
            <p:cNvSpPr/>
            <p:nvPr/>
          </p:nvSpPr>
          <p:spPr>
            <a:xfrm>
              <a:off x="2845503"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متوسط الطول</a:t>
              </a:r>
              <a:endParaRPr b="0" i="0" sz="2000" u="none" cap="none" strike="noStrike">
                <a:solidFill>
                  <a:srgbClr val="FFFFFF"/>
                </a:solidFill>
                <a:latin typeface="Arial"/>
                <a:ea typeface="Arial"/>
                <a:cs typeface="Arial"/>
                <a:sym typeface="Arial"/>
              </a:endParaRPr>
            </a:p>
          </p:txBody>
        </p:sp>
        <p:sp>
          <p:nvSpPr>
            <p:cNvPr id="2491" name="Google Shape;2491;p2"/>
            <p:cNvSpPr/>
            <p:nvPr/>
          </p:nvSpPr>
          <p:spPr>
            <a:xfrm>
              <a:off x="474845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القصير</a:t>
              </a:r>
              <a:endParaRPr b="1" i="0" sz="2000" u="none" cap="none" strike="noStrike">
                <a:solidFill>
                  <a:srgbClr val="FFFFFF"/>
                </a:solidFill>
                <a:latin typeface="Arial"/>
                <a:ea typeface="Arial"/>
                <a:cs typeface="Arial"/>
                <a:sym typeface="Arial"/>
              </a:endParaRPr>
            </a:p>
          </p:txBody>
        </p:sp>
        <p:sp>
          <p:nvSpPr>
            <p:cNvPr id="2492" name="Google Shape;2492;p2"/>
            <p:cNvSpPr/>
            <p:nvPr/>
          </p:nvSpPr>
          <p:spPr>
            <a:xfrm>
              <a:off x="665139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الفقرة</a:t>
              </a:r>
              <a:endParaRPr b="1" i="0" sz="2000" u="none" cap="none" strike="noStrike">
                <a:solidFill>
                  <a:srgbClr val="FFFFFF"/>
                </a:solidFill>
                <a:latin typeface="Arial"/>
                <a:ea typeface="Arial"/>
                <a:cs typeface="Arial"/>
                <a:sym typeface="Arial"/>
              </a:endParaRPr>
            </a:p>
          </p:txBody>
        </p:sp>
        <p:sp>
          <p:nvSpPr>
            <p:cNvPr id="2493" name="Google Shape;2493;p2"/>
            <p:cNvSpPr/>
            <p:nvPr/>
          </p:nvSpPr>
          <p:spPr>
            <a:xfrm>
              <a:off x="8554340" y="1345804"/>
              <a:ext cx="1486777"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الجملة</a:t>
              </a:r>
              <a:endParaRPr b="1" i="0" sz="2000" u="none" cap="none" strike="noStrike">
                <a:solidFill>
                  <a:srgbClr val="FFFFFF"/>
                </a:solidFill>
                <a:latin typeface="Arial"/>
                <a:ea typeface="Arial"/>
                <a:cs typeface="Arial"/>
                <a:sym typeface="Arial"/>
              </a:endParaRPr>
            </a:p>
          </p:txBody>
        </p:sp>
        <p:sp>
          <p:nvSpPr>
            <p:cNvPr id="2494" name="Google Shape;2494;p2"/>
            <p:cNvSpPr/>
            <p:nvPr/>
          </p:nvSpPr>
          <p:spPr>
            <a:xfrm>
              <a:off x="942554"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2495" name="Google Shape;2495;p2"/>
            <p:cNvSpPr/>
            <p:nvPr/>
          </p:nvSpPr>
          <p:spPr>
            <a:xfrm>
              <a:off x="2845503"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2496" name="Google Shape;2496;p2"/>
            <p:cNvSpPr/>
            <p:nvPr/>
          </p:nvSpPr>
          <p:spPr>
            <a:xfrm>
              <a:off x="4777465"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2497" name="Google Shape;2497;p2"/>
            <p:cNvSpPr/>
            <p:nvPr/>
          </p:nvSpPr>
          <p:spPr>
            <a:xfrm>
              <a:off x="6651391"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2498" name="Google Shape;2498;p2"/>
            <p:cNvSpPr/>
            <p:nvPr/>
          </p:nvSpPr>
          <p:spPr>
            <a:xfrm>
              <a:off x="340961" y="3942060"/>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2499" name="Google Shape;2499;p2"/>
            <p:cNvSpPr/>
            <p:nvPr/>
          </p:nvSpPr>
          <p:spPr>
            <a:xfrm>
              <a:off x="340961" y="2317848"/>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2500" name="Google Shape;2500;p2"/>
            <p:cNvSpPr/>
            <p:nvPr/>
          </p:nvSpPr>
          <p:spPr>
            <a:xfrm>
              <a:off x="2390543"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501" name="Google Shape;2501;p2"/>
            <p:cNvCxnSpPr/>
            <p:nvPr/>
          </p:nvCxnSpPr>
          <p:spPr>
            <a:xfrm>
              <a:off x="4483769"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2502" name="Google Shape;2502;p2"/>
            <p:cNvSpPr/>
            <p:nvPr/>
          </p:nvSpPr>
          <p:spPr>
            <a:xfrm>
              <a:off x="4318921"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503" name="Google Shape;2503;p2"/>
            <p:cNvCxnSpPr/>
            <p:nvPr/>
          </p:nvCxnSpPr>
          <p:spPr>
            <a:xfrm>
              <a:off x="641215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2504" name="Google Shape;2504;p2"/>
            <p:cNvSpPr/>
            <p:nvPr/>
          </p:nvSpPr>
          <p:spPr>
            <a:xfrm>
              <a:off x="624730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505" name="Google Shape;2505;p2"/>
            <p:cNvCxnSpPr/>
            <p:nvPr/>
          </p:nvCxnSpPr>
          <p:spPr>
            <a:xfrm>
              <a:off x="829084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2506" name="Google Shape;2506;p2"/>
            <p:cNvSpPr/>
            <p:nvPr/>
          </p:nvSpPr>
          <p:spPr>
            <a:xfrm>
              <a:off x="812599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507" name="Google Shape;2507;p2"/>
            <p:cNvSpPr txBox="1"/>
            <p:nvPr/>
          </p:nvSpPr>
          <p:spPr>
            <a:xfrm>
              <a:off x="1990027"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اللبنة4</a:t>
              </a:r>
              <a:endParaRPr b="1" i="0" sz="1800" u="none" cap="none" strike="noStrike">
                <a:solidFill>
                  <a:srgbClr val="C00000"/>
                </a:solidFill>
                <a:latin typeface="Arial"/>
                <a:ea typeface="Arial"/>
                <a:cs typeface="Arial"/>
                <a:sym typeface="Arial"/>
              </a:endParaRPr>
            </a:p>
          </p:txBody>
        </p:sp>
        <p:sp>
          <p:nvSpPr>
            <p:cNvPr id="2508" name="Google Shape;2508;p2"/>
            <p:cNvSpPr txBox="1"/>
            <p:nvPr/>
          </p:nvSpPr>
          <p:spPr>
            <a:xfrm>
              <a:off x="3918414"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3</a:t>
              </a:r>
              <a:endParaRPr b="1" i="0" sz="1800" u="none" cap="none" strike="noStrike">
                <a:solidFill>
                  <a:srgbClr val="C00000"/>
                </a:solidFill>
                <a:latin typeface="Arial"/>
                <a:ea typeface="Arial"/>
                <a:cs typeface="Arial"/>
                <a:sym typeface="Arial"/>
              </a:endParaRPr>
            </a:p>
          </p:txBody>
        </p:sp>
        <p:sp>
          <p:nvSpPr>
            <p:cNvPr id="2509" name="Google Shape;2509;p2"/>
            <p:cNvSpPr txBox="1"/>
            <p:nvPr/>
          </p:nvSpPr>
          <p:spPr>
            <a:xfrm>
              <a:off x="7725491"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1</a:t>
              </a:r>
              <a:endParaRPr b="1" i="0" sz="1800" u="none" cap="none" strike="noStrike">
                <a:solidFill>
                  <a:srgbClr val="C00000"/>
                </a:solidFill>
                <a:latin typeface="Arial"/>
                <a:ea typeface="Arial"/>
                <a:cs typeface="Arial"/>
                <a:sym typeface="Arial"/>
              </a:endParaRPr>
            </a:p>
          </p:txBody>
        </p:sp>
        <p:pic>
          <p:nvPicPr>
            <p:cNvPr descr="Téléchargez gratuitement des icônes sur Test aux formats PNG et SVG" id="2510" name="Google Shape;2510;p2"/>
            <p:cNvPicPr preferRelativeResize="0"/>
            <p:nvPr/>
          </p:nvPicPr>
          <p:blipFill rotWithShape="1">
            <a:blip r:embed="rId3">
              <a:alphaModFix/>
            </a:blip>
            <a:srcRect b="0" l="0" r="0" t="0"/>
            <a:stretch/>
          </p:blipFill>
          <p:spPr>
            <a:xfrm>
              <a:off x="2753368" y="5596850"/>
              <a:ext cx="258537" cy="268047"/>
            </a:xfrm>
            <a:prstGeom prst="rect">
              <a:avLst/>
            </a:prstGeom>
            <a:noFill/>
            <a:ln>
              <a:noFill/>
            </a:ln>
          </p:spPr>
        </p:pic>
        <p:pic>
          <p:nvPicPr>
            <p:cNvPr descr="Téléchargez gratuitement des icônes sur Test aux formats PNG et SVG" id="2511" name="Google Shape;2511;p2"/>
            <p:cNvPicPr preferRelativeResize="0"/>
            <p:nvPr/>
          </p:nvPicPr>
          <p:blipFill rotWithShape="1">
            <a:blip r:embed="rId3">
              <a:alphaModFix/>
            </a:blip>
            <a:srcRect b="0" l="0" r="0" t="0"/>
            <a:stretch/>
          </p:blipFill>
          <p:spPr>
            <a:xfrm>
              <a:off x="4678655" y="5596850"/>
              <a:ext cx="258537" cy="268047"/>
            </a:xfrm>
            <a:prstGeom prst="rect">
              <a:avLst/>
            </a:prstGeom>
            <a:noFill/>
            <a:ln>
              <a:noFill/>
            </a:ln>
          </p:spPr>
        </p:pic>
        <p:pic>
          <p:nvPicPr>
            <p:cNvPr descr="Téléchargez gratuitement des icônes sur Test aux formats PNG et SVG" id="2512" name="Google Shape;2512;p2"/>
            <p:cNvPicPr preferRelativeResize="0"/>
            <p:nvPr/>
          </p:nvPicPr>
          <p:blipFill rotWithShape="1">
            <a:blip r:embed="rId3">
              <a:alphaModFix/>
            </a:blip>
            <a:srcRect b="0" l="0" r="0" t="0"/>
            <a:stretch/>
          </p:blipFill>
          <p:spPr>
            <a:xfrm>
              <a:off x="6602388" y="5596850"/>
              <a:ext cx="258537" cy="268047"/>
            </a:xfrm>
            <a:prstGeom prst="rect">
              <a:avLst/>
            </a:prstGeom>
            <a:noFill/>
            <a:ln>
              <a:noFill/>
            </a:ln>
          </p:spPr>
        </p:pic>
        <p:pic>
          <p:nvPicPr>
            <p:cNvPr descr="Téléchargez gratuitement des icônes sur Test aux formats PNG et SVG" id="2513" name="Google Shape;2513;p2"/>
            <p:cNvPicPr preferRelativeResize="0"/>
            <p:nvPr/>
          </p:nvPicPr>
          <p:blipFill rotWithShape="1">
            <a:blip r:embed="rId3">
              <a:alphaModFix/>
            </a:blip>
            <a:srcRect b="0" l="0" r="0" t="0"/>
            <a:stretch/>
          </p:blipFill>
          <p:spPr>
            <a:xfrm>
              <a:off x="8503462" y="5596850"/>
              <a:ext cx="258537" cy="268047"/>
            </a:xfrm>
            <a:prstGeom prst="rect">
              <a:avLst/>
            </a:prstGeom>
            <a:noFill/>
            <a:ln>
              <a:noFill/>
            </a:ln>
          </p:spPr>
        </p:pic>
        <p:cxnSp>
          <p:nvCxnSpPr>
            <p:cNvPr id="2514" name="Google Shape;2514;p2"/>
            <p:cNvCxnSpPr/>
            <p:nvPr/>
          </p:nvCxnSpPr>
          <p:spPr>
            <a:xfrm>
              <a:off x="846953"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2515" name="Google Shape;2515;p2"/>
            <p:cNvSpPr/>
            <p:nvPr/>
          </p:nvSpPr>
          <p:spPr>
            <a:xfrm>
              <a:off x="682105"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516" name="Google Shape;2516;p2"/>
            <p:cNvSpPr txBox="1"/>
            <p:nvPr/>
          </p:nvSpPr>
          <p:spPr>
            <a:xfrm>
              <a:off x="281589"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5</a:t>
              </a:r>
              <a:endParaRPr b="1" i="0" sz="1800" u="none" cap="none" strike="noStrike">
                <a:solidFill>
                  <a:srgbClr val="C00000"/>
                </a:solidFill>
                <a:latin typeface="Arial"/>
                <a:ea typeface="Arial"/>
                <a:cs typeface="Arial"/>
                <a:sym typeface="Arial"/>
              </a:endParaRPr>
            </a:p>
          </p:txBody>
        </p:sp>
      </p:grpSp>
      <p:sp>
        <p:nvSpPr>
          <p:cNvPr id="2517" name="Google Shape;2517;p2"/>
          <p:cNvSpPr txBox="1"/>
          <p:nvPr/>
        </p:nvSpPr>
        <p:spPr>
          <a:xfrm>
            <a:off x="5643649" y="6048801"/>
            <a:ext cx="1172306"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2</a:t>
            </a:r>
            <a:endParaRPr b="1" i="0" sz="1800" u="none" cap="none" strike="noStrike">
              <a:solidFill>
                <a:srgbClr val="C00000"/>
              </a:solidFill>
              <a:latin typeface="Arial"/>
              <a:ea typeface="Arial"/>
              <a:cs typeface="Arial"/>
              <a:sym typeface="Arial"/>
            </a:endParaRPr>
          </a:p>
        </p:txBody>
      </p:sp>
      <p:sp>
        <p:nvSpPr>
          <p:cNvPr id="2518" name="Google Shape;2518;p2"/>
          <p:cNvSpPr txBox="1"/>
          <p:nvPr/>
        </p:nvSpPr>
        <p:spPr>
          <a:xfrm>
            <a:off x="8653056" y="2899713"/>
            <a:ext cx="915436"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ar-MA" sz="1800" u="none" cap="none" strike="noStrike">
                <a:solidFill>
                  <a:srgbClr val="C00000"/>
                </a:solidFill>
                <a:latin typeface="Arial"/>
                <a:ea typeface="Arial"/>
                <a:cs typeface="Arial"/>
                <a:sym typeface="Arial"/>
              </a:rPr>
              <a:t>أنتم هنا</a:t>
            </a:r>
            <a:endParaRPr b="1" i="1" sz="1800" u="none" cap="none" strike="noStrike">
              <a:solidFill>
                <a:srgbClr val="C00000"/>
              </a:solidFill>
              <a:latin typeface="Arial"/>
              <a:ea typeface="Arial"/>
              <a:cs typeface="Arial"/>
              <a:sym typeface="Arial"/>
            </a:endParaRPr>
          </a:p>
        </p:txBody>
      </p:sp>
      <p:pic>
        <p:nvPicPr>
          <p:cNvPr descr="Pin " id="2519" name="Google Shape;2519;p2"/>
          <p:cNvPicPr preferRelativeResize="0"/>
          <p:nvPr/>
        </p:nvPicPr>
        <p:blipFill rotWithShape="1">
          <a:blip r:embed="rId4">
            <a:alphaModFix/>
          </a:blip>
          <a:srcRect b="0" l="0" r="0" t="0"/>
          <a:stretch/>
        </p:blipFill>
        <p:spPr>
          <a:xfrm>
            <a:off x="8874812" y="2509175"/>
            <a:ext cx="374245" cy="374245"/>
          </a:xfrm>
          <a:prstGeom prst="rect">
            <a:avLst/>
          </a:prstGeom>
          <a:noFill/>
          <a:ln>
            <a:noFill/>
          </a:ln>
        </p:spPr>
      </p:pic>
      <p:pic>
        <p:nvPicPr>
          <p:cNvPr descr="Image générée" id="2520" name="Google Shape;2520;p2"/>
          <p:cNvPicPr preferRelativeResize="0"/>
          <p:nvPr/>
        </p:nvPicPr>
        <p:blipFill rotWithShape="1">
          <a:blip r:embed="rId5">
            <a:alphaModFix/>
          </a:blip>
          <a:srcRect b="10678" l="0" r="0" t="11064"/>
          <a:stretch/>
        </p:blipFill>
        <p:spPr>
          <a:xfrm>
            <a:off x="11102571" y="182701"/>
            <a:ext cx="727815" cy="85435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524" name="Shape 2524"/>
        <p:cNvGrpSpPr/>
        <p:nvPr/>
      </p:nvGrpSpPr>
      <p:grpSpPr>
        <a:xfrm>
          <a:off x="0" y="0"/>
          <a:ext cx="0" cy="0"/>
          <a:chOff x="0" y="0"/>
          <a:chExt cx="0" cy="0"/>
        </a:xfrm>
      </p:grpSpPr>
      <p:sp>
        <p:nvSpPr>
          <p:cNvPr id="2525" name="Google Shape;2525;p3"/>
          <p:cNvSpPr txBox="1"/>
          <p:nvPr/>
        </p:nvSpPr>
        <p:spPr>
          <a:xfrm>
            <a:off x="8808330" y="215908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أقرأ بطلاقة و أفهم</a:t>
            </a:r>
            <a:endParaRPr b="1" i="0" sz="2000" u="none" cap="none" strike="noStrike">
              <a:solidFill>
                <a:srgbClr val="156082"/>
              </a:solidFill>
              <a:latin typeface="Calibri"/>
              <a:ea typeface="Calibri"/>
              <a:cs typeface="Calibri"/>
              <a:sym typeface="Calibri"/>
            </a:endParaRPr>
          </a:p>
        </p:txBody>
      </p:sp>
      <p:sp>
        <p:nvSpPr>
          <p:cNvPr id="2526" name="Google Shape;2526;p3"/>
          <p:cNvSpPr txBox="1"/>
          <p:nvPr/>
        </p:nvSpPr>
        <p:spPr>
          <a:xfrm>
            <a:off x="1655882" y="5659270"/>
            <a:ext cx="2056688"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أنجز نشاطا توليفيا</a:t>
            </a:r>
            <a:endParaRPr b="1" i="0" sz="2000" u="none" cap="none" strike="noStrike">
              <a:solidFill>
                <a:srgbClr val="156082"/>
              </a:solidFill>
              <a:latin typeface="Calibri"/>
              <a:ea typeface="Calibri"/>
              <a:cs typeface="Calibri"/>
              <a:sym typeface="Calibri"/>
            </a:endParaRPr>
          </a:p>
        </p:txBody>
      </p:sp>
      <p:sp>
        <p:nvSpPr>
          <p:cNvPr id="2527" name="Google Shape;2527;p3"/>
          <p:cNvSpPr/>
          <p:nvPr/>
        </p:nvSpPr>
        <p:spPr>
          <a:xfrm rot="10800000">
            <a:off x="1655882" y="5402819"/>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528" name="Google Shape;2528;p3"/>
          <p:cNvCxnSpPr/>
          <p:nvPr/>
        </p:nvCxnSpPr>
        <p:spPr>
          <a:xfrm flipH="1" rot="10800000">
            <a:off x="11842375" y="3720389"/>
            <a:ext cx="2" cy="497765"/>
          </a:xfrm>
          <a:prstGeom prst="straightConnector1">
            <a:avLst/>
          </a:prstGeom>
          <a:noFill/>
          <a:ln cap="flat" cmpd="sng" w="12700">
            <a:solidFill>
              <a:srgbClr val="A6A6A6"/>
            </a:solidFill>
            <a:prstDash val="solid"/>
            <a:miter lim="800000"/>
            <a:headEnd len="sm" w="sm" type="none"/>
            <a:tailEnd len="sm" w="sm" type="none"/>
          </a:ln>
        </p:spPr>
      </p:cxnSp>
      <p:cxnSp>
        <p:nvCxnSpPr>
          <p:cNvPr id="2529" name="Google Shape;2529;p3"/>
          <p:cNvCxnSpPr/>
          <p:nvPr/>
        </p:nvCxnSpPr>
        <p:spPr>
          <a:xfrm flipH="1" rot="10800000">
            <a:off x="16944199" y="3749165"/>
            <a:ext cx="2" cy="497765"/>
          </a:xfrm>
          <a:prstGeom prst="straightConnector1">
            <a:avLst/>
          </a:prstGeom>
          <a:noFill/>
          <a:ln cap="flat" cmpd="sng" w="12700">
            <a:solidFill>
              <a:srgbClr val="A6A6A6"/>
            </a:solidFill>
            <a:prstDash val="solid"/>
            <a:miter lim="800000"/>
            <a:headEnd len="sm" w="sm" type="none"/>
            <a:tailEnd len="sm" w="sm" type="none"/>
          </a:ln>
        </p:spPr>
      </p:cxnSp>
      <p:sp>
        <p:nvSpPr>
          <p:cNvPr id="2530" name="Google Shape;2530;p3"/>
          <p:cNvSpPr/>
          <p:nvPr/>
        </p:nvSpPr>
        <p:spPr>
          <a:xfrm rot="10800000">
            <a:off x="8875986" y="1556361"/>
            <a:ext cx="2863133" cy="1312967"/>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531" name="Google Shape;2531;p3"/>
          <p:cNvCxnSpPr/>
          <p:nvPr/>
        </p:nvCxnSpPr>
        <p:spPr>
          <a:xfrm flipH="1" rot="10800000">
            <a:off x="10300568" y="2879332"/>
            <a:ext cx="2" cy="497765"/>
          </a:xfrm>
          <a:prstGeom prst="straightConnector1">
            <a:avLst/>
          </a:prstGeom>
          <a:noFill/>
          <a:ln cap="flat" cmpd="sng" w="12700">
            <a:solidFill>
              <a:srgbClr val="A6A6A6"/>
            </a:solidFill>
            <a:prstDash val="solid"/>
            <a:miter lim="800000"/>
            <a:headEnd len="sm" w="sm" type="none"/>
            <a:tailEnd len="sm" w="sm" type="none"/>
          </a:ln>
        </p:spPr>
      </p:cxnSp>
      <p:sp>
        <p:nvSpPr>
          <p:cNvPr id="2532" name="Google Shape;2532;p3"/>
          <p:cNvSpPr txBox="1"/>
          <p:nvPr/>
        </p:nvSpPr>
        <p:spPr>
          <a:xfrm>
            <a:off x="6751642" y="5578997"/>
            <a:ext cx="2056688" cy="6874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أنجز نشاطا توليفيا</a:t>
            </a:r>
            <a:endParaRPr b="1" i="0" sz="2000" u="none" cap="none" strike="noStrike">
              <a:solidFill>
                <a:srgbClr val="156082"/>
              </a:solidFill>
              <a:latin typeface="Calibri"/>
              <a:ea typeface="Calibri"/>
              <a:cs typeface="Calibri"/>
              <a:sym typeface="Calibri"/>
            </a:endParaRPr>
          </a:p>
          <a:p>
            <a:pPr indent="0" lvl="0" marL="0" marR="0" rtl="0" algn="ctr">
              <a:spcBef>
                <a:spcPts val="0"/>
              </a:spcBef>
              <a:spcAft>
                <a:spcPts val="0"/>
              </a:spcAft>
              <a:buNone/>
            </a:pPr>
            <a:r>
              <a:t/>
            </a:r>
            <a:endParaRPr b="1" i="0" sz="1867" u="none" cap="none" strike="noStrike">
              <a:solidFill>
                <a:srgbClr val="C00000"/>
              </a:solidFill>
              <a:latin typeface="Calibri"/>
              <a:ea typeface="Calibri"/>
              <a:cs typeface="Calibri"/>
              <a:sym typeface="Calibri"/>
            </a:endParaRPr>
          </a:p>
        </p:txBody>
      </p:sp>
      <p:sp>
        <p:nvSpPr>
          <p:cNvPr id="2533" name="Google Shape;2533;p3"/>
          <p:cNvSpPr/>
          <p:nvPr/>
        </p:nvSpPr>
        <p:spPr>
          <a:xfrm rot="10800000">
            <a:off x="6695268" y="5337093"/>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C00000"/>
              </a:solidFill>
              <a:latin typeface="Arial"/>
              <a:ea typeface="Arial"/>
              <a:cs typeface="Arial"/>
              <a:sym typeface="Arial"/>
            </a:endParaRPr>
          </a:p>
        </p:txBody>
      </p:sp>
      <p:sp>
        <p:nvSpPr>
          <p:cNvPr id="2534" name="Google Shape;2534;p3"/>
          <p:cNvSpPr txBox="1"/>
          <p:nvPr/>
        </p:nvSpPr>
        <p:spPr>
          <a:xfrm>
            <a:off x="882208" y="2165636"/>
            <a:ext cx="83548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800" u="none" cap="none" strike="noStrike">
                <a:solidFill>
                  <a:srgbClr val="4EA72E"/>
                </a:solidFill>
                <a:latin typeface="Arial"/>
                <a:ea typeface="Arial"/>
                <a:cs typeface="Arial"/>
                <a:sym typeface="Arial"/>
              </a:rPr>
              <a:t>الرائز</a:t>
            </a:r>
            <a:endParaRPr b="1" i="0" sz="2800" u="none" cap="none" strike="noStrike">
              <a:solidFill>
                <a:srgbClr val="4EA72E"/>
              </a:solidFill>
              <a:latin typeface="Arial"/>
              <a:ea typeface="Arial"/>
              <a:cs typeface="Arial"/>
              <a:sym typeface="Arial"/>
            </a:endParaRPr>
          </a:p>
        </p:txBody>
      </p:sp>
      <p:sp>
        <p:nvSpPr>
          <p:cNvPr id="2535" name="Google Shape;2535;p3"/>
          <p:cNvSpPr/>
          <p:nvPr/>
        </p:nvSpPr>
        <p:spPr>
          <a:xfrm>
            <a:off x="319857" y="1955885"/>
            <a:ext cx="1915525"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536" name="Google Shape;2536;p3"/>
          <p:cNvCxnSpPr/>
          <p:nvPr/>
        </p:nvCxnSpPr>
        <p:spPr>
          <a:xfrm>
            <a:off x="1277619" y="2878617"/>
            <a:ext cx="0" cy="498480"/>
          </a:xfrm>
          <a:prstGeom prst="straightConnector1">
            <a:avLst/>
          </a:prstGeom>
          <a:noFill/>
          <a:ln cap="flat" cmpd="sng" w="12700">
            <a:solidFill>
              <a:srgbClr val="A6A6A6"/>
            </a:solidFill>
            <a:prstDash val="solid"/>
            <a:miter lim="800000"/>
            <a:headEnd len="sm" w="sm" type="none"/>
            <a:tailEnd len="sm" w="sm" type="none"/>
          </a:ln>
        </p:spPr>
      </p:cxnSp>
      <p:sp>
        <p:nvSpPr>
          <p:cNvPr id="2537" name="Google Shape;2537;p3"/>
          <p:cNvSpPr/>
          <p:nvPr/>
        </p:nvSpPr>
        <p:spPr>
          <a:xfrm>
            <a:off x="3380391" y="370956"/>
            <a:ext cx="7722180" cy="58480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مسار حصص المعالجة المكثفة</a:t>
            </a:r>
            <a:endParaRPr b="1" i="0" sz="3200" u="none" cap="none" strike="noStrike">
              <a:solidFill>
                <a:srgbClr val="44546A"/>
              </a:solidFill>
              <a:latin typeface="Calibri"/>
              <a:ea typeface="Calibri"/>
              <a:cs typeface="Calibri"/>
              <a:sym typeface="Calibri"/>
            </a:endParaRPr>
          </a:p>
        </p:txBody>
      </p:sp>
      <p:sp>
        <p:nvSpPr>
          <p:cNvPr id="2538" name="Google Shape;2538;p3"/>
          <p:cNvSpPr/>
          <p:nvPr/>
        </p:nvSpPr>
        <p:spPr>
          <a:xfrm rot="10800000">
            <a:off x="10615213" y="3414547"/>
            <a:ext cx="1576787" cy="1566077"/>
          </a:xfrm>
          <a:prstGeom prst="homePlate">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539" name="Google Shape;2539;p3"/>
          <p:cNvSpPr/>
          <p:nvPr/>
        </p:nvSpPr>
        <p:spPr>
          <a:xfrm rot="10800000">
            <a:off x="933759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540" name="Google Shape;2540;p3"/>
          <p:cNvSpPr/>
          <p:nvPr/>
        </p:nvSpPr>
        <p:spPr>
          <a:xfrm rot="10800000">
            <a:off x="805997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541" name="Google Shape;2541;p3"/>
          <p:cNvSpPr/>
          <p:nvPr/>
        </p:nvSpPr>
        <p:spPr>
          <a:xfrm rot="10800000">
            <a:off x="6782353" y="3414547"/>
            <a:ext cx="1576787" cy="1566077"/>
          </a:xfrm>
          <a:prstGeom prst="chevron">
            <a:avLst>
              <a:gd fmla="val 20000" name="adj"/>
            </a:avLst>
          </a:prstGeom>
          <a:solidFill>
            <a:schemeClr val="accent4"/>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542" name="Google Shape;2542;p3"/>
          <p:cNvSpPr/>
          <p:nvPr/>
        </p:nvSpPr>
        <p:spPr>
          <a:xfrm rot="10800000">
            <a:off x="4227116"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543" name="Google Shape;2543;p3"/>
          <p:cNvSpPr/>
          <p:nvPr/>
        </p:nvSpPr>
        <p:spPr>
          <a:xfrm rot="10800000">
            <a:off x="394258" y="3414547"/>
            <a:ext cx="1576787" cy="1566077"/>
          </a:xfrm>
          <a:prstGeom prst="chevron">
            <a:avLst>
              <a:gd fmla="val 20000" name="adj"/>
            </a:avLst>
          </a:prstGeom>
          <a:solidFill>
            <a:schemeClr val="accent6"/>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467" u="none" cap="none" strike="noStrike">
              <a:solidFill>
                <a:srgbClr val="FFFFFF"/>
              </a:solidFill>
              <a:latin typeface="Calibri"/>
              <a:ea typeface="Calibri"/>
              <a:cs typeface="Calibri"/>
              <a:sym typeface="Calibri"/>
            </a:endParaRPr>
          </a:p>
        </p:txBody>
      </p:sp>
      <p:sp>
        <p:nvSpPr>
          <p:cNvPr id="2544" name="Google Shape;2544;p3"/>
          <p:cNvSpPr/>
          <p:nvPr/>
        </p:nvSpPr>
        <p:spPr>
          <a:xfrm rot="10800000">
            <a:off x="5504734"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545" name="Google Shape;2545;p3"/>
          <p:cNvSpPr/>
          <p:nvPr/>
        </p:nvSpPr>
        <p:spPr>
          <a:xfrm rot="10800000">
            <a:off x="2949497"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546" name="Google Shape;2546;p3"/>
          <p:cNvSpPr/>
          <p:nvPr/>
        </p:nvSpPr>
        <p:spPr>
          <a:xfrm rot="10800000">
            <a:off x="1671878" y="3414547"/>
            <a:ext cx="1576787" cy="1566077"/>
          </a:xfrm>
          <a:prstGeom prst="chevron">
            <a:avLst>
              <a:gd fmla="val 20000" name="adj"/>
            </a:avLst>
          </a:prstGeom>
          <a:solidFill>
            <a:srgbClr val="0F9ED5"/>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cxnSp>
        <p:nvCxnSpPr>
          <p:cNvPr id="2547" name="Google Shape;2547;p3"/>
          <p:cNvCxnSpPr>
            <a:endCxn id="2546" idx="0"/>
          </p:cNvCxnSpPr>
          <p:nvPr/>
        </p:nvCxnSpPr>
        <p:spPr>
          <a:xfrm flipH="1" rot="10800000">
            <a:off x="2609979" y="4980624"/>
            <a:ext cx="6900" cy="407400"/>
          </a:xfrm>
          <a:prstGeom prst="straightConnector1">
            <a:avLst/>
          </a:prstGeom>
          <a:noFill/>
          <a:ln cap="flat" cmpd="sng" w="12700">
            <a:solidFill>
              <a:srgbClr val="A6A6A6"/>
            </a:solidFill>
            <a:prstDash val="solid"/>
            <a:miter lim="800000"/>
            <a:headEnd len="sm" w="sm" type="none"/>
            <a:tailEnd len="sm" w="sm" type="none"/>
          </a:ln>
        </p:spPr>
      </p:cxnSp>
      <p:sp>
        <p:nvSpPr>
          <p:cNvPr id="2548" name="Google Shape;2548;p3"/>
          <p:cNvSpPr txBox="1"/>
          <p:nvPr/>
        </p:nvSpPr>
        <p:spPr>
          <a:xfrm>
            <a:off x="1106235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1</a:t>
            </a:r>
            <a:endParaRPr b="1" i="0" sz="1600" u="none" cap="none" strike="noStrike">
              <a:solidFill>
                <a:schemeClr val="lt1"/>
              </a:solidFill>
              <a:latin typeface="Arial"/>
              <a:ea typeface="Arial"/>
              <a:cs typeface="Arial"/>
              <a:sym typeface="Arial"/>
            </a:endParaRPr>
          </a:p>
        </p:txBody>
      </p:sp>
      <p:sp>
        <p:nvSpPr>
          <p:cNvPr id="2549" name="Google Shape;2549;p3"/>
          <p:cNvSpPr txBox="1"/>
          <p:nvPr/>
        </p:nvSpPr>
        <p:spPr>
          <a:xfrm>
            <a:off x="9715075" y="3998047"/>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2</a:t>
            </a:r>
            <a:endParaRPr b="1" i="0" sz="1600" u="none" cap="none" strike="noStrike">
              <a:solidFill>
                <a:schemeClr val="lt1"/>
              </a:solidFill>
              <a:latin typeface="Arial"/>
              <a:ea typeface="Arial"/>
              <a:cs typeface="Arial"/>
              <a:sym typeface="Arial"/>
            </a:endParaRPr>
          </a:p>
        </p:txBody>
      </p:sp>
      <p:sp>
        <p:nvSpPr>
          <p:cNvPr id="2550" name="Google Shape;2550;p3"/>
          <p:cNvSpPr txBox="1"/>
          <p:nvPr/>
        </p:nvSpPr>
        <p:spPr>
          <a:xfrm>
            <a:off x="836779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3</a:t>
            </a:r>
            <a:endParaRPr b="1" i="0" sz="1600" u="none" cap="none" strike="noStrike">
              <a:solidFill>
                <a:schemeClr val="lt1"/>
              </a:solidFill>
              <a:latin typeface="Arial"/>
              <a:ea typeface="Arial"/>
              <a:cs typeface="Arial"/>
              <a:sym typeface="Arial"/>
            </a:endParaRPr>
          </a:p>
        </p:txBody>
      </p:sp>
      <p:sp>
        <p:nvSpPr>
          <p:cNvPr id="2551" name="Google Shape;2551;p3"/>
          <p:cNvSpPr txBox="1"/>
          <p:nvPr/>
        </p:nvSpPr>
        <p:spPr>
          <a:xfrm>
            <a:off x="7090175" y="403348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4</a:t>
            </a:r>
            <a:endParaRPr b="1" i="0" sz="1600" u="none" cap="none" strike="noStrike">
              <a:solidFill>
                <a:schemeClr val="lt1"/>
              </a:solidFill>
              <a:latin typeface="Arial"/>
              <a:ea typeface="Arial"/>
              <a:cs typeface="Arial"/>
              <a:sym typeface="Arial"/>
            </a:endParaRPr>
          </a:p>
        </p:txBody>
      </p:sp>
      <p:sp>
        <p:nvSpPr>
          <p:cNvPr id="2552" name="Google Shape;2552;p3"/>
          <p:cNvSpPr txBox="1"/>
          <p:nvPr/>
        </p:nvSpPr>
        <p:spPr>
          <a:xfrm>
            <a:off x="5801173"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5</a:t>
            </a:r>
            <a:endParaRPr b="1" i="0" sz="1600" u="none" cap="none" strike="noStrike">
              <a:solidFill>
                <a:schemeClr val="lt1"/>
              </a:solidFill>
              <a:latin typeface="Arial"/>
              <a:ea typeface="Arial"/>
              <a:cs typeface="Arial"/>
              <a:sym typeface="Arial"/>
            </a:endParaRPr>
          </a:p>
        </p:txBody>
      </p:sp>
      <p:sp>
        <p:nvSpPr>
          <p:cNvPr id="2553" name="Google Shape;2553;p3"/>
          <p:cNvSpPr txBox="1"/>
          <p:nvPr/>
        </p:nvSpPr>
        <p:spPr>
          <a:xfrm>
            <a:off x="4565810" y="3988524"/>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6</a:t>
            </a:r>
            <a:endParaRPr b="1" i="0" sz="1600" u="none" cap="none" strike="noStrike">
              <a:solidFill>
                <a:schemeClr val="lt1"/>
              </a:solidFill>
              <a:latin typeface="Arial"/>
              <a:ea typeface="Arial"/>
              <a:cs typeface="Arial"/>
              <a:sym typeface="Arial"/>
            </a:endParaRPr>
          </a:p>
        </p:txBody>
      </p:sp>
      <p:sp>
        <p:nvSpPr>
          <p:cNvPr id="2554" name="Google Shape;2554;p3"/>
          <p:cNvSpPr txBox="1"/>
          <p:nvPr/>
        </p:nvSpPr>
        <p:spPr>
          <a:xfrm>
            <a:off x="3334775" y="396820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7</a:t>
            </a:r>
            <a:endParaRPr b="1" i="0" sz="1600" u="none" cap="none" strike="noStrike">
              <a:solidFill>
                <a:schemeClr val="lt1"/>
              </a:solidFill>
              <a:latin typeface="Arial"/>
              <a:ea typeface="Arial"/>
              <a:cs typeface="Arial"/>
              <a:sym typeface="Arial"/>
            </a:endParaRPr>
          </a:p>
        </p:txBody>
      </p:sp>
      <p:sp>
        <p:nvSpPr>
          <p:cNvPr id="2555" name="Google Shape;2555;p3"/>
          <p:cNvSpPr txBox="1"/>
          <p:nvPr/>
        </p:nvSpPr>
        <p:spPr>
          <a:xfrm>
            <a:off x="2010573" y="3996626"/>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8</a:t>
            </a:r>
            <a:endParaRPr b="1" i="0" sz="1600" u="none" cap="none" strike="noStrike">
              <a:solidFill>
                <a:schemeClr val="lt1"/>
              </a:solidFill>
              <a:latin typeface="Arial"/>
              <a:ea typeface="Arial"/>
              <a:cs typeface="Arial"/>
              <a:sym typeface="Arial"/>
            </a:endParaRPr>
          </a:p>
        </p:txBody>
      </p:sp>
      <p:sp>
        <p:nvSpPr>
          <p:cNvPr id="2556" name="Google Shape;2556;p3"/>
          <p:cNvSpPr txBox="1"/>
          <p:nvPr/>
        </p:nvSpPr>
        <p:spPr>
          <a:xfrm>
            <a:off x="599171" y="3962487"/>
            <a:ext cx="89960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35</a:t>
            </a:r>
            <a:endParaRPr b="1" i="0" sz="1600" u="none" cap="none" strike="noStrike">
              <a:solidFill>
                <a:schemeClr val="lt1"/>
              </a:solidFill>
              <a:latin typeface="Arial"/>
              <a:ea typeface="Arial"/>
              <a:cs typeface="Arial"/>
              <a:sym typeface="Arial"/>
            </a:endParaRPr>
          </a:p>
        </p:txBody>
      </p:sp>
      <p:cxnSp>
        <p:nvCxnSpPr>
          <p:cNvPr id="2557" name="Google Shape;2557;p3"/>
          <p:cNvCxnSpPr/>
          <p:nvPr/>
        </p:nvCxnSpPr>
        <p:spPr>
          <a:xfrm flipH="1" rot="10800000">
            <a:off x="7639374" y="4894908"/>
            <a:ext cx="7025" cy="407297"/>
          </a:xfrm>
          <a:prstGeom prst="straightConnector1">
            <a:avLst/>
          </a:prstGeom>
          <a:noFill/>
          <a:ln cap="flat" cmpd="sng" w="12700">
            <a:solidFill>
              <a:srgbClr val="A6A6A6"/>
            </a:solidFill>
            <a:prstDash val="solid"/>
            <a:miter lim="800000"/>
            <a:headEnd len="sm" w="sm" type="none"/>
            <a:tailEnd len="sm" w="sm" type="none"/>
          </a:ln>
        </p:spPr>
      </p:cxnSp>
      <p:pic>
        <p:nvPicPr>
          <p:cNvPr descr="Image générée" id="2558" name="Google Shape;2558;p3"/>
          <p:cNvPicPr preferRelativeResize="0"/>
          <p:nvPr/>
        </p:nvPicPr>
        <p:blipFill rotWithShape="1">
          <a:blip r:embed="rId3">
            <a:alphaModFix/>
          </a:blip>
          <a:srcRect b="10678" l="0" r="0" t="11064"/>
          <a:stretch/>
        </p:blipFill>
        <p:spPr>
          <a:xfrm>
            <a:off x="11102571" y="182701"/>
            <a:ext cx="727815" cy="854359"/>
          </a:xfrm>
          <a:prstGeom prst="rect">
            <a:avLst/>
          </a:prstGeom>
          <a:noFill/>
          <a:ln>
            <a:noFill/>
          </a:ln>
        </p:spPr>
      </p:pic>
      <p:sp>
        <p:nvSpPr>
          <p:cNvPr id="2559" name="Google Shape;2559;p3"/>
          <p:cNvSpPr txBox="1"/>
          <p:nvPr/>
        </p:nvSpPr>
        <p:spPr>
          <a:xfrm>
            <a:off x="4911973" y="215091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أستمع و أفهم</a:t>
            </a:r>
            <a:endParaRPr b="1" i="0" sz="2000" u="none" cap="none" strike="noStrike">
              <a:solidFill>
                <a:srgbClr val="156082"/>
              </a:solidFill>
              <a:latin typeface="Calibri"/>
              <a:ea typeface="Calibri"/>
              <a:cs typeface="Calibri"/>
              <a:sym typeface="Calibri"/>
            </a:endParaRPr>
          </a:p>
        </p:txBody>
      </p:sp>
      <p:sp>
        <p:nvSpPr>
          <p:cNvPr id="2560" name="Google Shape;2560;p3"/>
          <p:cNvSpPr/>
          <p:nvPr/>
        </p:nvSpPr>
        <p:spPr>
          <a:xfrm rot="10800000">
            <a:off x="5119211" y="1641460"/>
            <a:ext cx="2863133" cy="1312966"/>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561" name="Google Shape;2561;p3"/>
          <p:cNvCxnSpPr/>
          <p:nvPr/>
        </p:nvCxnSpPr>
        <p:spPr>
          <a:xfrm flipH="1" rot="10800000">
            <a:off x="6543792" y="2948664"/>
            <a:ext cx="2" cy="497765"/>
          </a:xfrm>
          <a:prstGeom prst="straightConnector1">
            <a:avLst/>
          </a:prstGeom>
          <a:noFill/>
          <a:ln cap="flat" cmpd="sng" w="12700">
            <a:solidFill>
              <a:srgbClr val="A6A6A6"/>
            </a:solidFill>
            <a:prstDash val="solid"/>
            <a:miter lim="800000"/>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565" name="Shape 2565"/>
        <p:cNvGrpSpPr/>
        <p:nvPr/>
      </p:nvGrpSpPr>
      <p:grpSpPr>
        <a:xfrm>
          <a:off x="0" y="0"/>
          <a:ext cx="0" cy="0"/>
          <a:chOff x="0" y="0"/>
          <a:chExt cx="0" cy="0"/>
        </a:xfrm>
      </p:grpSpPr>
      <p:sp>
        <p:nvSpPr>
          <p:cNvPr id="2566" name="Google Shape;2566;p4"/>
          <p:cNvSpPr txBox="1"/>
          <p:nvPr/>
        </p:nvSpPr>
        <p:spPr>
          <a:xfrm>
            <a:off x="6813675" y="235406"/>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هيكلة حصص الأسبوع :</a:t>
            </a:r>
            <a:endParaRPr b="1" i="0" sz="3200" u="none" cap="none" strike="noStrike">
              <a:solidFill>
                <a:srgbClr val="44546A"/>
              </a:solidFill>
              <a:latin typeface="Calibri"/>
              <a:ea typeface="Calibri"/>
              <a:cs typeface="Calibri"/>
              <a:sym typeface="Calibri"/>
            </a:endParaRPr>
          </a:p>
        </p:txBody>
      </p:sp>
      <p:sp>
        <p:nvSpPr>
          <p:cNvPr id="2567" name="Google Shape;2567;p4"/>
          <p:cNvSpPr/>
          <p:nvPr/>
        </p:nvSpPr>
        <p:spPr>
          <a:xfrm>
            <a:off x="8280747" y="2235191"/>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chemeClr val="lt1"/>
                </a:solidFill>
                <a:latin typeface="Calibri"/>
                <a:ea typeface="Calibri"/>
                <a:cs typeface="Calibri"/>
                <a:sym typeface="Calibri"/>
              </a:rPr>
              <a:t>الحصة 1</a:t>
            </a:r>
            <a:endParaRPr b="1" i="0" sz="1867" u="none" cap="none" strike="noStrike">
              <a:solidFill>
                <a:schemeClr val="lt1"/>
              </a:solidFill>
              <a:latin typeface="Calibri"/>
              <a:ea typeface="Calibri"/>
              <a:cs typeface="Calibri"/>
              <a:sym typeface="Calibri"/>
            </a:endParaRPr>
          </a:p>
        </p:txBody>
      </p:sp>
      <p:sp>
        <p:nvSpPr>
          <p:cNvPr id="2568" name="Google Shape;2568;p4"/>
          <p:cNvSpPr/>
          <p:nvPr/>
        </p:nvSpPr>
        <p:spPr>
          <a:xfrm>
            <a:off x="1242274" y="4009528"/>
            <a:ext cx="6621743" cy="725869"/>
          </a:xfrm>
          <a:custGeom>
            <a:rect b="b" l="l" r="r" t="t"/>
            <a:pathLst>
              <a:path extrusionOk="0" h="120000" w="120000">
                <a:moveTo>
                  <a:pt x="2192" y="0"/>
                </a:moveTo>
                <a:cubicBezTo>
                  <a:pt x="2191" y="0"/>
                  <a:pt x="2191" y="0"/>
                  <a:pt x="2191" y="1"/>
                </a:cubicBezTo>
                <a:lnTo>
                  <a:pt x="0" y="100000"/>
                </a:lnTo>
                <a:cubicBezTo>
                  <a:pt x="0" y="100001"/>
                  <a:pt x="0" y="100001"/>
                  <a:pt x="1" y="100001"/>
                </a:cubicBezTo>
                <a:lnTo>
                  <a:pt x="117808" y="120000"/>
                </a:lnTo>
                <a:cubicBezTo>
                  <a:pt x="117809" y="120000"/>
                  <a:pt x="117809" y="120000"/>
                  <a:pt x="117809"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2000"/>
              <a:buFont typeface="Arial"/>
              <a:buChar char="•"/>
            </a:pPr>
            <a:r>
              <a:rPr b="1" i="0" lang="ar-MA" sz="2000" u="none" cap="none" strike="noStrike">
                <a:solidFill>
                  <a:srgbClr val="FFFFFF"/>
                </a:solidFill>
                <a:latin typeface="Calibri"/>
                <a:ea typeface="Calibri"/>
                <a:cs typeface="Calibri"/>
                <a:sym typeface="Calibri"/>
              </a:rPr>
              <a:t>أنشطة توليفية للبنة </a:t>
            </a:r>
            <a:endParaRPr b="1" i="0" sz="2000" u="none" cap="none" strike="noStrike">
              <a:solidFill>
                <a:srgbClr val="FFFFFF"/>
              </a:solidFill>
              <a:latin typeface="Calibri"/>
              <a:ea typeface="Calibri"/>
              <a:cs typeface="Calibri"/>
              <a:sym typeface="Calibri"/>
            </a:endParaRPr>
          </a:p>
        </p:txBody>
      </p:sp>
      <p:sp>
        <p:nvSpPr>
          <p:cNvPr id="2569" name="Google Shape;2569;p4"/>
          <p:cNvSpPr/>
          <p:nvPr/>
        </p:nvSpPr>
        <p:spPr>
          <a:xfrm>
            <a:off x="8307557" y="400952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3</a:t>
            </a:r>
            <a:endParaRPr b="1" i="0" sz="1867" u="none" cap="none" strike="noStrike">
              <a:solidFill>
                <a:srgbClr val="FFFFFF"/>
              </a:solidFill>
              <a:latin typeface="Calibri"/>
              <a:ea typeface="Calibri"/>
              <a:cs typeface="Calibri"/>
              <a:sym typeface="Calibri"/>
            </a:endParaRPr>
          </a:p>
        </p:txBody>
      </p:sp>
      <p:sp>
        <p:nvSpPr>
          <p:cNvPr id="2570" name="Google Shape;2570;p4"/>
          <p:cNvSpPr/>
          <p:nvPr/>
        </p:nvSpPr>
        <p:spPr>
          <a:xfrm>
            <a:off x="8307557" y="3187247"/>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2 </a:t>
            </a:r>
            <a:endParaRPr b="1" i="0" sz="1867" u="none" cap="none" strike="noStrike">
              <a:solidFill>
                <a:srgbClr val="FFFFFF"/>
              </a:solidFill>
              <a:latin typeface="Calibri"/>
              <a:ea typeface="Calibri"/>
              <a:cs typeface="Calibri"/>
              <a:sym typeface="Calibri"/>
            </a:endParaRPr>
          </a:p>
        </p:txBody>
      </p:sp>
      <p:sp>
        <p:nvSpPr>
          <p:cNvPr id="2571" name="Google Shape;2571;p4"/>
          <p:cNvSpPr/>
          <p:nvPr/>
        </p:nvSpPr>
        <p:spPr>
          <a:xfrm>
            <a:off x="8327912" y="4837132"/>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4</a:t>
            </a:r>
            <a:endParaRPr b="1" i="0" sz="1867" u="none" cap="none" strike="noStrike">
              <a:solidFill>
                <a:srgbClr val="FFFFFF"/>
              </a:solidFill>
              <a:latin typeface="Calibri"/>
              <a:ea typeface="Calibri"/>
              <a:cs typeface="Calibri"/>
              <a:sym typeface="Calibri"/>
            </a:endParaRPr>
          </a:p>
        </p:txBody>
      </p:sp>
      <p:pic>
        <p:nvPicPr>
          <p:cNvPr descr="Image générée" id="2572" name="Google Shape;2572;p4"/>
          <p:cNvPicPr preferRelativeResize="0"/>
          <p:nvPr/>
        </p:nvPicPr>
        <p:blipFill rotWithShape="1">
          <a:blip r:embed="rId3">
            <a:alphaModFix/>
          </a:blip>
          <a:srcRect b="10678" l="0" r="0" t="11064"/>
          <a:stretch/>
        </p:blipFill>
        <p:spPr>
          <a:xfrm>
            <a:off x="11177521" y="62781"/>
            <a:ext cx="727815" cy="854359"/>
          </a:xfrm>
          <a:prstGeom prst="rect">
            <a:avLst/>
          </a:prstGeom>
          <a:noFill/>
          <a:ln>
            <a:noFill/>
          </a:ln>
        </p:spPr>
      </p:pic>
      <p:sp>
        <p:nvSpPr>
          <p:cNvPr id="2573" name="Google Shape;2573;p4"/>
          <p:cNvSpPr/>
          <p:nvPr/>
        </p:nvSpPr>
        <p:spPr>
          <a:xfrm>
            <a:off x="1242274" y="4844957"/>
            <a:ext cx="6642524" cy="725869"/>
          </a:xfrm>
          <a:custGeom>
            <a:rect b="b" l="l" r="r" t="t"/>
            <a:pathLst>
              <a:path extrusionOk="0" h="120000" w="120000">
                <a:moveTo>
                  <a:pt x="2186" y="0"/>
                </a:moveTo>
                <a:cubicBezTo>
                  <a:pt x="2185" y="0"/>
                  <a:pt x="2185" y="0"/>
                  <a:pt x="2185" y="1"/>
                </a:cubicBezTo>
                <a:lnTo>
                  <a:pt x="0" y="100000"/>
                </a:lnTo>
                <a:cubicBezTo>
                  <a:pt x="0" y="100001"/>
                  <a:pt x="0" y="100001"/>
                  <a:pt x="1" y="100001"/>
                </a:cubicBezTo>
                <a:lnTo>
                  <a:pt x="117814" y="120000"/>
                </a:lnTo>
                <a:cubicBezTo>
                  <a:pt x="117815" y="120000"/>
                  <a:pt x="117815" y="120000"/>
                  <a:pt x="117815" y="119999"/>
                </a:cubicBezTo>
                <a:lnTo>
                  <a:pt x="120000" y="20000"/>
                </a:lnTo>
                <a:cubicBezTo>
                  <a:pt x="120000" y="19999"/>
                  <a:pt x="120000" y="19999"/>
                  <a:pt x="119999" y="19999"/>
                </a:cubicBezTo>
                <a:close/>
              </a:path>
            </a:pathLst>
          </a:custGeom>
          <a:solidFill>
            <a:schemeClr val="lt1"/>
          </a:solidFill>
          <a:ln cap="flat" cmpd="sng" w="9525">
            <a:solidFill>
              <a:srgbClr val="000000"/>
            </a:solidFill>
            <a:prstDash val="solid"/>
            <a:miter lim="8000"/>
            <a:headEnd len="sm" w="sm" type="none"/>
            <a:tailEnd len="sm" w="sm" type="none"/>
          </a:ln>
        </p:spPr>
        <p:txBody>
          <a:bodyPr anchorCtr="0" anchor="ctr" bIns="45675" lIns="91425" spcFirstLastPara="1" rIns="91425" wrap="square" tIns="45675">
            <a:noAutofit/>
          </a:bodyPr>
          <a:lstStyle/>
          <a:p>
            <a:pPr indent="-287857" lvl="0" marL="287857" marR="0" rtl="1" algn="r">
              <a:spcBef>
                <a:spcPts val="0"/>
              </a:spcBef>
              <a:spcAft>
                <a:spcPts val="0"/>
              </a:spcAft>
              <a:buClr>
                <a:srgbClr val="000000"/>
              </a:buClr>
              <a:buSzPts val="1200"/>
              <a:buFont typeface="Arial"/>
              <a:buChar char="•"/>
            </a:pPr>
            <a:r>
              <a:rPr b="1" i="0" lang="ar-MA" sz="2000" u="none" cap="none" strike="noStrike">
                <a:solidFill>
                  <a:schemeClr val="dk1"/>
                </a:solidFill>
                <a:latin typeface="Calibri"/>
                <a:ea typeface="Calibri"/>
                <a:cs typeface="Calibri"/>
                <a:sym typeface="Calibri"/>
              </a:rPr>
              <a:t>أجتاز الرائز لأقوم درجة تحكمي في اللبنة 1</a:t>
            </a:r>
            <a:endParaRPr b="1" i="0" sz="2000" u="none" cap="none" strike="noStrike">
              <a:solidFill>
                <a:schemeClr val="dk1"/>
              </a:solidFill>
              <a:latin typeface="Calibri"/>
              <a:ea typeface="Calibri"/>
              <a:cs typeface="Calibri"/>
              <a:sym typeface="Calibri"/>
            </a:endParaRPr>
          </a:p>
        </p:txBody>
      </p:sp>
      <p:sp>
        <p:nvSpPr>
          <p:cNvPr id="2574" name="Google Shape;2574;p4"/>
          <p:cNvSpPr/>
          <p:nvPr/>
        </p:nvSpPr>
        <p:spPr>
          <a:xfrm>
            <a:off x="1242274" y="2235190"/>
            <a:ext cx="6497051" cy="725869"/>
          </a:xfrm>
          <a:custGeom>
            <a:rect b="b" l="l" r="r" t="t"/>
            <a:pathLst>
              <a:path extrusionOk="0" h="120000" w="120000">
                <a:moveTo>
                  <a:pt x="2234" y="0"/>
                </a:moveTo>
                <a:cubicBezTo>
                  <a:pt x="2233" y="0"/>
                  <a:pt x="2233" y="0"/>
                  <a:pt x="2233" y="1"/>
                </a:cubicBezTo>
                <a:lnTo>
                  <a:pt x="0" y="100000"/>
                </a:lnTo>
                <a:cubicBezTo>
                  <a:pt x="0" y="100001"/>
                  <a:pt x="0" y="100001"/>
                  <a:pt x="1" y="100001"/>
                </a:cubicBezTo>
                <a:lnTo>
                  <a:pt x="117766" y="120000"/>
                </a:lnTo>
                <a:cubicBezTo>
                  <a:pt x="117767" y="120000"/>
                  <a:pt x="117767" y="120000"/>
                  <a:pt x="117767"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2000"/>
              <a:buFont typeface="Arial"/>
              <a:buChar char="•"/>
            </a:pPr>
            <a:r>
              <a:rPr b="1" i="0" lang="ar-MA" sz="2000" u="none" cap="none" strike="noStrike">
                <a:solidFill>
                  <a:srgbClr val="FFFFFF"/>
                </a:solidFill>
                <a:latin typeface="Calibri"/>
                <a:ea typeface="Calibri"/>
                <a:cs typeface="Calibri"/>
                <a:sym typeface="Calibri"/>
              </a:rPr>
              <a:t>أقرأ بطلاقة وأفهم جلا حجاجية في التعبير عن الرأي</a:t>
            </a:r>
            <a:endParaRPr b="1" i="0" sz="2000" u="none" cap="none" strike="noStrike">
              <a:solidFill>
                <a:srgbClr val="FFFFFF"/>
              </a:solidFill>
              <a:latin typeface="Calibri"/>
              <a:ea typeface="Calibri"/>
              <a:cs typeface="Calibri"/>
              <a:sym typeface="Calibri"/>
            </a:endParaRPr>
          </a:p>
        </p:txBody>
      </p:sp>
      <p:sp>
        <p:nvSpPr>
          <p:cNvPr id="2575" name="Google Shape;2575;p4"/>
          <p:cNvSpPr/>
          <p:nvPr/>
        </p:nvSpPr>
        <p:spPr>
          <a:xfrm>
            <a:off x="1242275" y="3206096"/>
            <a:ext cx="6621742" cy="725869"/>
          </a:xfrm>
          <a:custGeom>
            <a:rect b="b" l="l" r="r" t="t"/>
            <a:pathLst>
              <a:path extrusionOk="0" h="120000" w="120000">
                <a:moveTo>
                  <a:pt x="2192" y="0"/>
                </a:moveTo>
                <a:cubicBezTo>
                  <a:pt x="2191" y="0"/>
                  <a:pt x="2191" y="0"/>
                  <a:pt x="2191" y="1"/>
                </a:cubicBezTo>
                <a:lnTo>
                  <a:pt x="0" y="100000"/>
                </a:lnTo>
                <a:cubicBezTo>
                  <a:pt x="0" y="100001"/>
                  <a:pt x="0" y="100001"/>
                  <a:pt x="1" y="100001"/>
                </a:cubicBezTo>
                <a:lnTo>
                  <a:pt x="117808" y="120000"/>
                </a:lnTo>
                <a:cubicBezTo>
                  <a:pt x="117809" y="120000"/>
                  <a:pt x="117809" y="120000"/>
                  <a:pt x="117809"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2000"/>
              <a:buFont typeface="Arial"/>
              <a:buChar char="•"/>
            </a:pPr>
            <a:r>
              <a:rPr b="1" i="0" lang="ar-MA" sz="2000" u="none" cap="none" strike="noStrike">
                <a:solidFill>
                  <a:srgbClr val="FFFFFF"/>
                </a:solidFill>
                <a:latin typeface="Calibri"/>
                <a:ea typeface="Calibri"/>
                <a:cs typeface="Calibri"/>
                <a:sym typeface="Calibri"/>
              </a:rPr>
              <a:t>أقرأ بطلاقة وأفهم جملا سردية من حكاية عجيبة</a:t>
            </a:r>
            <a:endParaRPr b="1" i="0" sz="2000" u="none" cap="none" strike="noStrike">
              <a:solidFill>
                <a:srgbClr val="FFFFFF"/>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579" name="Shape 2579"/>
        <p:cNvGrpSpPr/>
        <p:nvPr/>
      </p:nvGrpSpPr>
      <p:grpSpPr>
        <a:xfrm>
          <a:off x="0" y="0"/>
          <a:ext cx="0" cy="0"/>
          <a:chOff x="0" y="0"/>
          <a:chExt cx="0" cy="0"/>
        </a:xfrm>
      </p:grpSpPr>
      <p:pic>
        <p:nvPicPr>
          <p:cNvPr descr="Image générée" id="2580" name="Google Shape;2580;p6"/>
          <p:cNvPicPr preferRelativeResize="0"/>
          <p:nvPr/>
        </p:nvPicPr>
        <p:blipFill rotWithShape="1">
          <a:blip r:embed="rId3">
            <a:alphaModFix/>
          </a:blip>
          <a:srcRect b="4644" l="4008" r="68628" t="77363"/>
          <a:stretch/>
        </p:blipFill>
        <p:spPr>
          <a:xfrm>
            <a:off x="10651674" y="5098769"/>
            <a:ext cx="1197428" cy="1181100"/>
          </a:xfrm>
          <a:prstGeom prst="rect">
            <a:avLst/>
          </a:prstGeom>
          <a:noFill/>
          <a:ln>
            <a:noFill/>
          </a:ln>
        </p:spPr>
      </p:pic>
      <p:pic>
        <p:nvPicPr>
          <p:cNvPr descr="Image générée" id="2581" name="Google Shape;2581;p6"/>
          <p:cNvPicPr preferRelativeResize="0"/>
          <p:nvPr/>
        </p:nvPicPr>
        <p:blipFill rotWithShape="1">
          <a:blip r:embed="rId3">
            <a:alphaModFix/>
          </a:blip>
          <a:srcRect b="60700" l="0" r="71115" t="23546"/>
          <a:stretch/>
        </p:blipFill>
        <p:spPr>
          <a:xfrm>
            <a:off x="10559772" y="1849191"/>
            <a:ext cx="1264016" cy="1034143"/>
          </a:xfrm>
          <a:prstGeom prst="rect">
            <a:avLst/>
          </a:prstGeom>
          <a:noFill/>
          <a:ln>
            <a:noFill/>
          </a:ln>
        </p:spPr>
      </p:pic>
      <p:pic>
        <p:nvPicPr>
          <p:cNvPr descr="Image générée" id="2582" name="Google Shape;2582;p6"/>
          <p:cNvPicPr preferRelativeResize="0"/>
          <p:nvPr/>
        </p:nvPicPr>
        <p:blipFill rotWithShape="1">
          <a:blip r:embed="rId3">
            <a:alphaModFix/>
          </a:blip>
          <a:srcRect b="41629" l="3381" r="70997" t="42118"/>
          <a:stretch/>
        </p:blipFill>
        <p:spPr>
          <a:xfrm>
            <a:off x="10689774" y="3045400"/>
            <a:ext cx="1121228" cy="1066800"/>
          </a:xfrm>
          <a:prstGeom prst="rect">
            <a:avLst/>
          </a:prstGeom>
          <a:noFill/>
          <a:ln>
            <a:noFill/>
          </a:ln>
        </p:spPr>
      </p:pic>
      <p:pic>
        <p:nvPicPr>
          <p:cNvPr descr="Image générée" id="2583" name="Google Shape;2583;p6"/>
          <p:cNvPicPr preferRelativeResize="0"/>
          <p:nvPr/>
        </p:nvPicPr>
        <p:blipFill rotWithShape="1">
          <a:blip r:embed="rId3">
            <a:alphaModFix/>
          </a:blip>
          <a:srcRect b="24461" l="4961" r="71159" t="59121"/>
          <a:stretch/>
        </p:blipFill>
        <p:spPr>
          <a:xfrm>
            <a:off x="10778759" y="4080668"/>
            <a:ext cx="1045029" cy="1077685"/>
          </a:xfrm>
          <a:prstGeom prst="rect">
            <a:avLst/>
          </a:prstGeom>
          <a:noFill/>
          <a:ln>
            <a:noFill/>
          </a:ln>
        </p:spPr>
      </p:pic>
      <p:sp>
        <p:nvSpPr>
          <p:cNvPr id="2584" name="Google Shape;2584;p6"/>
          <p:cNvSpPr txBox="1"/>
          <p:nvPr/>
        </p:nvSpPr>
        <p:spPr>
          <a:xfrm>
            <a:off x="1439162" y="1303131"/>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صفحات خاصة بالأستاذ(ة)</a:t>
            </a:r>
            <a:endParaRPr b="1" i="0" sz="2000" u="none" cap="none" strike="noStrike">
              <a:solidFill>
                <a:srgbClr val="44546A"/>
              </a:solidFill>
              <a:latin typeface="Calibri"/>
              <a:ea typeface="Calibri"/>
              <a:cs typeface="Calibri"/>
              <a:sym typeface="Calibri"/>
            </a:endParaRPr>
          </a:p>
        </p:txBody>
      </p:sp>
      <p:sp>
        <p:nvSpPr>
          <p:cNvPr id="2585" name="Google Shape;2585;p6"/>
          <p:cNvSpPr txBox="1"/>
          <p:nvPr/>
        </p:nvSpPr>
        <p:spPr>
          <a:xfrm>
            <a:off x="1502226" y="2041881"/>
            <a:ext cx="9106684" cy="1015612"/>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 تعليمات وتوضيحات موجهة للتلميذ(ة)</a:t>
            </a:r>
            <a:endParaRPr/>
          </a:p>
          <a:p>
            <a:pPr indent="0" lvl="0" marL="0" marR="0" rtl="0" algn="r">
              <a:lnSpc>
                <a:spcPct val="90000"/>
              </a:lnSpc>
              <a:spcBef>
                <a:spcPts val="80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(يخاطب بها الأستاذ التلاميذ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Clr>
                <a:srgbClr val="44546A"/>
              </a:buClr>
              <a:buSzPts val="2000"/>
              <a:buFont typeface="Calibri"/>
              <a:buNone/>
            </a:pPr>
            <a:r>
              <a:t/>
            </a:r>
            <a:endParaRPr b="1" i="0" sz="2000" u="none" cap="none" strike="noStrike">
              <a:solidFill>
                <a:srgbClr val="44546A"/>
              </a:solidFill>
              <a:latin typeface="Calibri"/>
              <a:ea typeface="Calibri"/>
              <a:cs typeface="Calibri"/>
              <a:sym typeface="Calibri"/>
            </a:endParaRPr>
          </a:p>
        </p:txBody>
      </p:sp>
      <p:sp>
        <p:nvSpPr>
          <p:cNvPr id="2586" name="Google Shape;2586;p6"/>
          <p:cNvSpPr txBox="1"/>
          <p:nvPr/>
        </p:nvSpPr>
        <p:spPr>
          <a:xfrm>
            <a:off x="7902048"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2587" name="Google Shape;2587;p6"/>
          <p:cNvSpPr txBox="1"/>
          <p:nvPr/>
        </p:nvSpPr>
        <p:spPr>
          <a:xfrm>
            <a:off x="7252138" y="4484538"/>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2588" name="Google Shape;2588;p6"/>
          <p:cNvSpPr txBox="1"/>
          <p:nvPr/>
        </p:nvSpPr>
        <p:spPr>
          <a:xfrm>
            <a:off x="1502226" y="5504678"/>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2589" name="Google Shape;2589;p6"/>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2590" name="Google Shape;2590;p6"/>
          <p:cNvSpPr/>
          <p:nvPr/>
        </p:nvSpPr>
        <p:spPr>
          <a:xfrm>
            <a:off x="4615543" y="116366"/>
            <a:ext cx="6576237" cy="726481"/>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دلالة الأيقونات  الخاصة بالأستاذ(ة) :</a:t>
            </a:r>
            <a:endParaRPr/>
          </a:p>
        </p:txBody>
      </p:sp>
      <p:pic>
        <p:nvPicPr>
          <p:cNvPr descr="Image générée" id="2591" name="Google Shape;2591;p6"/>
          <p:cNvPicPr preferRelativeResize="0"/>
          <p:nvPr/>
        </p:nvPicPr>
        <p:blipFill rotWithShape="1">
          <a:blip r:embed="rId5">
            <a:alphaModFix/>
          </a:blip>
          <a:srcRect b="10678" l="0" r="0" t="11064"/>
          <a:stretch/>
        </p:blipFill>
        <p:spPr>
          <a:xfrm>
            <a:off x="11177521" y="81831"/>
            <a:ext cx="727815" cy="85435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595" name="Shape 2595"/>
        <p:cNvGrpSpPr/>
        <p:nvPr/>
      </p:nvGrpSpPr>
      <p:grpSpPr>
        <a:xfrm>
          <a:off x="0" y="0"/>
          <a:ext cx="0" cy="0"/>
          <a:chOff x="0" y="0"/>
          <a:chExt cx="0" cy="0"/>
        </a:xfrm>
      </p:grpSpPr>
      <p:sp>
        <p:nvSpPr>
          <p:cNvPr id="2596" name="Google Shape;2596;p7"/>
          <p:cNvSpPr/>
          <p:nvPr/>
        </p:nvSpPr>
        <p:spPr>
          <a:xfrm>
            <a:off x="172899" y="61516"/>
            <a:ext cx="11310803" cy="602723"/>
          </a:xfrm>
          <a:prstGeom prst="rect">
            <a:avLst/>
          </a:prstGeom>
          <a:noFill/>
          <a:ln>
            <a:noFill/>
          </a:ln>
        </p:spPr>
        <p:txBody>
          <a:bodyPr anchorCtr="0" anchor="t" bIns="45675" lIns="91425" spcFirstLastPara="1" rIns="91425" wrap="square" tIns="45675">
            <a:noAutofit/>
          </a:bodyPr>
          <a:lstStyle/>
          <a:p>
            <a:pPr indent="0" lvl="0" marL="0" marR="0" rtl="1" algn="r">
              <a:lnSpc>
                <a:spcPct val="171406"/>
              </a:lnSpc>
              <a:spcBef>
                <a:spcPts val="0"/>
              </a:spcBef>
              <a:spcAft>
                <a:spcPts val="0"/>
              </a:spcAft>
              <a:buNone/>
            </a:pPr>
            <a:r>
              <a:rPr b="1" i="0" lang="ar-MA" sz="3200" u="none" cap="none" strike="noStrike">
                <a:solidFill>
                  <a:srgbClr val="44546A"/>
                </a:solidFill>
                <a:latin typeface="Calibri"/>
                <a:ea typeface="Calibri"/>
                <a:cs typeface="Calibri"/>
                <a:sym typeface="Calibri"/>
              </a:rPr>
              <a:t>دلالة الأيقونات  الخاصة بالمتعلم</a:t>
            </a:r>
            <a:r>
              <a:rPr b="0" i="0" lang="ar-MA" sz="3200" u="none" cap="none" strike="noStrike">
                <a:solidFill>
                  <a:srgbClr val="000000"/>
                </a:solidFill>
                <a:latin typeface="Calibri"/>
                <a:ea typeface="Calibri"/>
                <a:cs typeface="Calibri"/>
                <a:sym typeface="Calibri"/>
              </a:rPr>
              <a:t> </a:t>
            </a:r>
            <a:r>
              <a:rPr b="1" i="0" lang="ar-MA" sz="3200" u="none" cap="none" strike="noStrike">
                <a:solidFill>
                  <a:srgbClr val="44546A"/>
                </a:solidFill>
                <a:latin typeface="Calibri"/>
                <a:ea typeface="Calibri"/>
                <a:cs typeface="Calibri"/>
                <a:sym typeface="Calibri"/>
              </a:rPr>
              <a:t>:</a:t>
            </a:r>
            <a:endParaRPr/>
          </a:p>
        </p:txBody>
      </p:sp>
      <p:sp>
        <p:nvSpPr>
          <p:cNvPr id="2597" name="Google Shape;2597;p7"/>
          <p:cNvSpPr txBox="1"/>
          <p:nvPr/>
        </p:nvSpPr>
        <p:spPr>
          <a:xfrm>
            <a:off x="608022" y="1536628"/>
            <a:ext cx="10062183"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ضوابط القسم</a:t>
            </a:r>
            <a:endParaRPr b="1" i="0" sz="2000" u="none" cap="none" strike="noStrike">
              <a:solidFill>
                <a:srgbClr val="44546A"/>
              </a:solidFill>
              <a:latin typeface="Calibri"/>
              <a:ea typeface="Calibri"/>
              <a:cs typeface="Calibri"/>
              <a:sym typeface="Calibri"/>
            </a:endParaRPr>
          </a:p>
        </p:txBody>
      </p:sp>
      <p:sp>
        <p:nvSpPr>
          <p:cNvPr id="2598" name="Google Shape;2598;p7"/>
          <p:cNvSpPr txBox="1"/>
          <p:nvPr/>
        </p:nvSpPr>
        <p:spPr>
          <a:xfrm>
            <a:off x="797206" y="2629655"/>
            <a:ext cx="10062183" cy="420514"/>
          </a:xfrm>
          <a:prstGeom prst="rect">
            <a:avLst/>
          </a:prstGeom>
          <a:noFill/>
          <a:ln>
            <a:noFill/>
          </a:ln>
        </p:spPr>
        <p:txBody>
          <a:bodyPr anchorCtr="0" anchor="t" bIns="45675" lIns="91425" spcFirstLastPara="1" rIns="91425" wrap="square" tIns="45675">
            <a:spAutoFit/>
          </a:bodyPr>
          <a:lstStyle/>
          <a:p>
            <a:pPr indent="0" lvl="0" marL="0" marR="0" rtl="0" algn="r">
              <a:spcBef>
                <a:spcPts val="0"/>
              </a:spcBef>
              <a:spcAft>
                <a:spcPts val="0"/>
              </a:spcAft>
              <a:buNone/>
            </a:pPr>
            <a:r>
              <a:rPr b="1" i="0" lang="ar-MA" sz="2133" u="none" cap="none" strike="noStrike">
                <a:solidFill>
                  <a:srgbClr val="44546A"/>
                </a:solidFill>
                <a:latin typeface="Calibri"/>
                <a:ea typeface="Calibri"/>
                <a:cs typeface="Calibri"/>
                <a:sym typeface="Calibri"/>
              </a:rPr>
              <a:t>استعمال الألواح للإجابة</a:t>
            </a:r>
            <a:endParaRPr b="1" i="0" sz="2133" u="none" cap="none" strike="noStrike">
              <a:solidFill>
                <a:srgbClr val="44546A"/>
              </a:solidFill>
              <a:latin typeface="Calibri"/>
              <a:ea typeface="Calibri"/>
              <a:cs typeface="Calibri"/>
              <a:sym typeface="Calibri"/>
            </a:endParaRPr>
          </a:p>
        </p:txBody>
      </p:sp>
      <p:sp>
        <p:nvSpPr>
          <p:cNvPr id="2599" name="Google Shape;2599;p7"/>
          <p:cNvSpPr txBox="1"/>
          <p:nvPr/>
        </p:nvSpPr>
        <p:spPr>
          <a:xfrm>
            <a:off x="797208" y="3958205"/>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الممارسة المستقلة</a:t>
            </a:r>
            <a:endParaRPr/>
          </a:p>
        </p:txBody>
      </p:sp>
      <p:sp>
        <p:nvSpPr>
          <p:cNvPr id="2600" name="Google Shape;2600;p7"/>
          <p:cNvSpPr txBox="1"/>
          <p:nvPr/>
        </p:nvSpPr>
        <p:spPr>
          <a:xfrm>
            <a:off x="797206" y="5159833"/>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الممارسة الموجهة الثنائية</a:t>
            </a:r>
            <a:endParaRPr/>
          </a:p>
        </p:txBody>
      </p:sp>
      <p:pic>
        <p:nvPicPr>
          <p:cNvPr id="2601" name="Google Shape;2601;p7"/>
          <p:cNvPicPr preferRelativeResize="0"/>
          <p:nvPr/>
        </p:nvPicPr>
        <p:blipFill rotWithShape="1">
          <a:blip r:embed="rId3">
            <a:alphaModFix/>
          </a:blip>
          <a:srcRect b="0" l="0" r="0" t="0"/>
          <a:stretch/>
        </p:blipFill>
        <p:spPr>
          <a:xfrm>
            <a:off x="11017502" y="1181507"/>
            <a:ext cx="875940" cy="875940"/>
          </a:xfrm>
          <a:prstGeom prst="rect">
            <a:avLst/>
          </a:prstGeom>
          <a:noFill/>
          <a:ln>
            <a:noFill/>
          </a:ln>
        </p:spPr>
      </p:pic>
      <p:pic>
        <p:nvPicPr>
          <p:cNvPr descr="Une image contenant Dessin animé, clipart, Animation, illustration&#10;&#10;Description générée automatiquement" id="2602" name="Google Shape;2602;p7"/>
          <p:cNvPicPr preferRelativeResize="0"/>
          <p:nvPr/>
        </p:nvPicPr>
        <p:blipFill rotWithShape="1">
          <a:blip r:embed="rId4">
            <a:alphaModFix/>
          </a:blip>
          <a:srcRect b="23864" l="18242" r="18458" t="9344"/>
          <a:stretch/>
        </p:blipFill>
        <p:spPr>
          <a:xfrm>
            <a:off x="10988052" y="2151545"/>
            <a:ext cx="991300" cy="1045913"/>
          </a:xfrm>
          <a:prstGeom prst="rect">
            <a:avLst/>
          </a:prstGeom>
          <a:noFill/>
          <a:ln>
            <a:noFill/>
          </a:ln>
        </p:spPr>
      </p:pic>
      <p:pic>
        <p:nvPicPr>
          <p:cNvPr id="2603" name="Google Shape;2603;p7"/>
          <p:cNvPicPr preferRelativeResize="0"/>
          <p:nvPr/>
        </p:nvPicPr>
        <p:blipFill rotWithShape="1">
          <a:blip r:embed="rId5">
            <a:alphaModFix/>
          </a:blip>
          <a:srcRect b="0" l="0" r="0" t="0"/>
          <a:stretch/>
        </p:blipFill>
        <p:spPr>
          <a:xfrm>
            <a:off x="10988052" y="3385655"/>
            <a:ext cx="991299" cy="991299"/>
          </a:xfrm>
          <a:prstGeom prst="rect">
            <a:avLst/>
          </a:prstGeom>
          <a:noFill/>
          <a:ln>
            <a:noFill/>
          </a:ln>
        </p:spPr>
      </p:pic>
      <p:pic>
        <p:nvPicPr>
          <p:cNvPr id="2604" name="Google Shape;2604;p7"/>
          <p:cNvPicPr preferRelativeResize="0"/>
          <p:nvPr/>
        </p:nvPicPr>
        <p:blipFill rotWithShape="1">
          <a:blip r:embed="rId6">
            <a:alphaModFix/>
          </a:blip>
          <a:srcRect b="0" l="0" r="0" t="0"/>
          <a:stretch/>
        </p:blipFill>
        <p:spPr>
          <a:xfrm>
            <a:off x="10988052" y="4684764"/>
            <a:ext cx="991299" cy="92546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08" name="Shape 2608"/>
        <p:cNvGrpSpPr/>
        <p:nvPr/>
      </p:nvGrpSpPr>
      <p:grpSpPr>
        <a:xfrm>
          <a:off x="0" y="0"/>
          <a:ext cx="0" cy="0"/>
          <a:chOff x="0" y="0"/>
          <a:chExt cx="0" cy="0"/>
        </a:xfrm>
      </p:grpSpPr>
      <p:sp>
        <p:nvSpPr>
          <p:cNvPr id="2609" name="Google Shape;2609;p8"/>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2610" name="Google Shape;2610;p8"/>
          <p:cNvSpPr/>
          <p:nvPr/>
        </p:nvSpPr>
        <p:spPr>
          <a:xfrm>
            <a:off x="4731236" y="219008"/>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M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descr="Lever la main - Icônes mains et gestes gratuites" id="2611" name="Google Shape;2611;p8"/>
          <p:cNvPicPr preferRelativeResize="0"/>
          <p:nvPr/>
        </p:nvPicPr>
        <p:blipFill rotWithShape="1">
          <a:blip r:embed="rId3">
            <a:alphaModFix/>
          </a:blip>
          <a:srcRect b="0" l="0" r="0" t="0"/>
          <a:stretch/>
        </p:blipFill>
        <p:spPr>
          <a:xfrm>
            <a:off x="10024889" y="2097044"/>
            <a:ext cx="702636" cy="702636"/>
          </a:xfrm>
          <a:prstGeom prst="rect">
            <a:avLst/>
          </a:prstGeom>
          <a:noFill/>
          <a:ln>
            <a:noFill/>
          </a:ln>
        </p:spPr>
      </p:pic>
      <p:pic>
        <p:nvPicPr>
          <p:cNvPr id="2612" name="Google Shape;2612;p8"/>
          <p:cNvPicPr preferRelativeResize="0"/>
          <p:nvPr/>
        </p:nvPicPr>
        <p:blipFill rotWithShape="1">
          <a:blip r:embed="rId4">
            <a:alphaModFix/>
          </a:blip>
          <a:srcRect b="0" l="0" r="0" t="0"/>
          <a:stretch/>
        </p:blipFill>
        <p:spPr>
          <a:xfrm>
            <a:off x="10024889" y="3036459"/>
            <a:ext cx="699052" cy="699052"/>
          </a:xfrm>
          <a:prstGeom prst="rect">
            <a:avLst/>
          </a:prstGeom>
          <a:noFill/>
          <a:ln>
            <a:noFill/>
          </a:ln>
        </p:spPr>
      </p:pic>
      <p:pic>
        <p:nvPicPr>
          <p:cNvPr id="2613" name="Google Shape;2613;p8"/>
          <p:cNvPicPr preferRelativeResize="0"/>
          <p:nvPr/>
        </p:nvPicPr>
        <p:blipFill rotWithShape="1">
          <a:blip r:embed="rId5">
            <a:alphaModFix/>
          </a:blip>
          <a:srcRect b="0" l="0" r="0" t="0"/>
          <a:stretch/>
        </p:blipFill>
        <p:spPr>
          <a:xfrm>
            <a:off x="10091018" y="4157075"/>
            <a:ext cx="636507" cy="636507"/>
          </a:xfrm>
          <a:prstGeom prst="rect">
            <a:avLst/>
          </a:prstGeom>
          <a:noFill/>
          <a:ln>
            <a:noFill/>
          </a:ln>
        </p:spPr>
      </p:pic>
      <p:pic>
        <p:nvPicPr>
          <p:cNvPr id="2614" name="Google Shape;2614;p8"/>
          <p:cNvPicPr preferRelativeResize="0"/>
          <p:nvPr/>
        </p:nvPicPr>
        <p:blipFill rotWithShape="1">
          <a:blip r:embed="rId6">
            <a:alphaModFix/>
          </a:blip>
          <a:srcRect b="0" l="0" r="0" t="0"/>
          <a:stretch/>
        </p:blipFill>
        <p:spPr>
          <a:xfrm>
            <a:off x="10147783" y="5229760"/>
            <a:ext cx="605088" cy="605088"/>
          </a:xfrm>
          <a:prstGeom prst="rect">
            <a:avLst/>
          </a:prstGeom>
          <a:noFill/>
          <a:ln>
            <a:noFill/>
          </a:ln>
        </p:spPr>
      </p:pic>
      <p:sp>
        <p:nvSpPr>
          <p:cNvPr id="2615" name="Google Shape;2615;p8"/>
          <p:cNvSpPr txBox="1"/>
          <p:nvPr>
            <p:ph type="title"/>
          </p:nvPr>
        </p:nvSpPr>
        <p:spPr>
          <a:xfrm>
            <a:off x="1699640" y="1229905"/>
            <a:ext cx="9491773" cy="470793"/>
          </a:xfrm>
          <a:prstGeom prst="rect">
            <a:avLst/>
          </a:prstGeom>
          <a:noFill/>
          <a:ln>
            <a:noFill/>
          </a:ln>
        </p:spPr>
        <p:txBody>
          <a:bodyPr anchorCtr="0" anchor="ctr" bIns="68550" lIns="68550" spcFirstLastPara="1" rIns="68550" wrap="square" tIns="68550">
            <a:noAutofit/>
          </a:bodyPr>
          <a:lstStyle/>
          <a:p>
            <a:pPr indent="0" lvl="0" marL="0" rtl="0" algn="r">
              <a:lnSpc>
                <a:spcPct val="90000"/>
              </a:lnSpc>
              <a:spcBef>
                <a:spcPts val="0"/>
              </a:spcBef>
              <a:spcAft>
                <a:spcPts val="0"/>
              </a:spcAft>
              <a:buClr>
                <a:srgbClr val="000000"/>
              </a:buClr>
              <a:buSzPts val="2400"/>
              <a:buFont typeface="Calibri"/>
              <a:buNone/>
            </a:pPr>
            <a:r>
              <a:rPr lang="ar-MA" sz="2400">
                <a:latin typeface="Calibri"/>
                <a:ea typeface="Calibri"/>
                <a:cs typeface="Calibri"/>
                <a:sym typeface="Calibri"/>
              </a:rPr>
              <a:t>من يذكرنا بالضوابط التي ينبغي الالتزام بها داخل الفصل؟</a:t>
            </a:r>
            <a:endParaRPr sz="2400"/>
          </a:p>
        </p:txBody>
      </p:sp>
      <p:sp>
        <p:nvSpPr>
          <p:cNvPr id="2616" name="Google Shape;2616;p8"/>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بضوابط العمل داخل الفصل,</a:t>
            </a:r>
            <a:endParaRPr b="0" i="1" sz="1600" u="none" cap="none" strike="noStrike">
              <a:solidFill>
                <a:srgbClr val="AFABAB"/>
              </a:solidFill>
              <a:latin typeface="Calibri"/>
              <a:ea typeface="Calibri"/>
              <a:cs typeface="Calibri"/>
              <a:sym typeface="Calibri"/>
            </a:endParaRPr>
          </a:p>
        </p:txBody>
      </p:sp>
      <p:pic>
        <p:nvPicPr>
          <p:cNvPr id="2617" name="Google Shape;2617;p8"/>
          <p:cNvPicPr preferRelativeResize="0"/>
          <p:nvPr/>
        </p:nvPicPr>
        <p:blipFill rotWithShape="1">
          <a:blip r:embed="rId7">
            <a:alphaModFix/>
          </a:blip>
          <a:srcRect b="0" l="0" r="0" t="0"/>
          <a:stretch/>
        </p:blipFill>
        <p:spPr>
          <a:xfrm>
            <a:off x="11191413" y="183649"/>
            <a:ext cx="602723" cy="602723"/>
          </a:xfrm>
          <a:prstGeom prst="rect">
            <a:avLst/>
          </a:prstGeom>
          <a:noFill/>
          <a:ln>
            <a:noFill/>
          </a:ln>
        </p:spPr>
      </p:pic>
      <p:sp>
        <p:nvSpPr>
          <p:cNvPr id="2618" name="Google Shape;2618;p8"/>
          <p:cNvSpPr txBox="1"/>
          <p:nvPr/>
        </p:nvSpPr>
        <p:spPr>
          <a:xfrm>
            <a:off x="903374" y="2407898"/>
            <a:ext cx="8950266"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أشارك بفعالية</a:t>
            </a:r>
            <a:r>
              <a:rPr b="1" i="0" lang="ar-MA" sz="2400" u="none" cap="none" strike="noStrike">
                <a:solidFill>
                  <a:srgbClr val="002060"/>
                </a:solidFill>
                <a:latin typeface="Calibri"/>
                <a:ea typeface="Calibri"/>
                <a:cs typeface="Calibri"/>
                <a:sym typeface="Calibri"/>
              </a:rPr>
              <a:t>،  وأطلب الإذن عند المشاركة</a:t>
            </a:r>
            <a:endParaRPr b="1" i="0" sz="2400" u="none" cap="none" strike="noStrike">
              <a:solidFill>
                <a:srgbClr val="002060"/>
              </a:solidFill>
              <a:latin typeface="Calibri"/>
              <a:ea typeface="Calibri"/>
              <a:cs typeface="Calibri"/>
              <a:sym typeface="Calibri"/>
            </a:endParaRPr>
          </a:p>
        </p:txBody>
      </p:sp>
      <p:sp>
        <p:nvSpPr>
          <p:cNvPr id="2619" name="Google Shape;2619;p8"/>
          <p:cNvSpPr txBox="1"/>
          <p:nvPr/>
        </p:nvSpPr>
        <p:spPr>
          <a:xfrm>
            <a:off x="2094591" y="3243125"/>
            <a:ext cx="7824785"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أنتبه عندما يتحدث </a:t>
            </a:r>
            <a:r>
              <a:rPr b="1" i="0" lang="ar-MA" sz="2400" u="none" cap="none" strike="noStrike">
                <a:solidFill>
                  <a:srgbClr val="002060"/>
                </a:solidFill>
                <a:latin typeface="Calibri"/>
                <a:ea typeface="Calibri"/>
                <a:cs typeface="Calibri"/>
                <a:sym typeface="Calibri"/>
              </a:rPr>
              <a:t>أستاذي، وأصغي بعناية لحديث زملائي وزميلاتي</a:t>
            </a:r>
            <a:endParaRPr b="1" i="0" sz="2400" u="none" cap="none" strike="noStrike">
              <a:solidFill>
                <a:srgbClr val="002060"/>
              </a:solidFill>
              <a:latin typeface="Calibri"/>
              <a:ea typeface="Calibri"/>
              <a:cs typeface="Calibri"/>
              <a:sym typeface="Calibri"/>
            </a:endParaRPr>
          </a:p>
        </p:txBody>
      </p:sp>
      <p:sp>
        <p:nvSpPr>
          <p:cNvPr id="2620" name="Google Shape;2620;p8"/>
          <p:cNvSpPr txBox="1"/>
          <p:nvPr/>
        </p:nvSpPr>
        <p:spPr>
          <a:xfrm>
            <a:off x="3414874" y="4301196"/>
            <a:ext cx="6504502"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أطرح أسئلتي </a:t>
            </a:r>
            <a:r>
              <a:rPr b="1" i="0" lang="ar-MA" sz="2400" u="none" cap="none" strike="noStrike">
                <a:solidFill>
                  <a:srgbClr val="002060"/>
                </a:solidFill>
                <a:latin typeface="Calibri"/>
                <a:ea typeface="Calibri"/>
                <a:cs typeface="Calibri"/>
                <a:sym typeface="Calibri"/>
              </a:rPr>
              <a:t>كلما كان أمر ما غير واضح بالنسبة إلي</a:t>
            </a:r>
            <a:endParaRPr b="1" i="0" sz="2400" u="none" cap="none" strike="noStrike">
              <a:solidFill>
                <a:srgbClr val="002060"/>
              </a:solidFill>
              <a:latin typeface="Calibri"/>
              <a:ea typeface="Calibri"/>
              <a:cs typeface="Calibri"/>
              <a:sym typeface="Calibri"/>
            </a:endParaRPr>
          </a:p>
        </p:txBody>
      </p:sp>
      <p:sp>
        <p:nvSpPr>
          <p:cNvPr id="2621" name="Google Shape;2621;p8"/>
          <p:cNvSpPr txBox="1"/>
          <p:nvPr/>
        </p:nvSpPr>
        <p:spPr>
          <a:xfrm>
            <a:off x="913040" y="5279453"/>
            <a:ext cx="9111849"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أنجز واجباتي وأنشطتي </a:t>
            </a:r>
            <a:r>
              <a:rPr b="1" i="0" lang="ar-MA" sz="2400" u="none" cap="none" strike="noStrike">
                <a:solidFill>
                  <a:srgbClr val="002060"/>
                </a:solidFill>
                <a:latin typeface="Calibri"/>
                <a:ea typeface="Calibri"/>
                <a:cs typeface="Calibri"/>
                <a:sym typeface="Calibri"/>
              </a:rPr>
              <a:t>الصفية  والمنزلية بجدية</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6" name="Shape 2626"/>
        <p:cNvGrpSpPr/>
        <p:nvPr/>
      </p:nvGrpSpPr>
      <p:grpSpPr>
        <a:xfrm>
          <a:off x="0" y="0"/>
          <a:ext cx="0" cy="0"/>
          <a:chOff x="0" y="0"/>
          <a:chExt cx="0" cy="0"/>
        </a:xfrm>
      </p:grpSpPr>
      <p:sp>
        <p:nvSpPr>
          <p:cNvPr id="2627" name="Google Shape;2627;p9"/>
          <p:cNvSpPr/>
          <p:nvPr/>
        </p:nvSpPr>
        <p:spPr>
          <a:xfrm>
            <a:off x="4501904" y="177459"/>
            <a:ext cx="5817654" cy="584735"/>
          </a:xfrm>
          <a:prstGeom prst="rect">
            <a:avLst/>
          </a:prstGeom>
          <a:noFill/>
          <a:ln>
            <a:noFill/>
          </a:ln>
        </p:spPr>
        <p:txBody>
          <a:bodyPr anchorCtr="0" anchor="t" bIns="45700" lIns="91425" spcFirstLastPara="1" rIns="91425" wrap="square" tIns="45700">
            <a:spAutoFit/>
          </a:bodyPr>
          <a:lstStyle/>
          <a:p>
            <a:pPr indent="0" lvl="0" marL="0" marR="0" rtl="1" algn="just">
              <a:spcBef>
                <a:spcPts val="0"/>
              </a:spcBef>
              <a:spcAft>
                <a:spcPts val="0"/>
              </a:spcAft>
              <a:buNone/>
            </a:pPr>
            <a:r>
              <a:rPr b="1" i="0" lang="ar-MA" sz="3200" u="none" cap="none" strike="noStrike">
                <a:solidFill>
                  <a:srgbClr val="0E2841"/>
                </a:solidFill>
                <a:latin typeface="Calibri"/>
                <a:ea typeface="Calibri"/>
                <a:cs typeface="Calibri"/>
                <a:sym typeface="Calibri"/>
              </a:rPr>
              <a:t>هيكلة حصة الرائز</a:t>
            </a:r>
            <a:endParaRPr b="1" i="0" sz="3200" u="none" cap="none" strike="noStrike">
              <a:solidFill>
                <a:srgbClr val="0E2841"/>
              </a:solidFill>
              <a:latin typeface="Calibri"/>
              <a:ea typeface="Calibri"/>
              <a:cs typeface="Calibri"/>
              <a:sym typeface="Calibri"/>
            </a:endParaRPr>
          </a:p>
        </p:txBody>
      </p:sp>
      <p:pic>
        <p:nvPicPr>
          <p:cNvPr descr="Image générée" id="2628" name="Google Shape;2628;p9"/>
          <p:cNvPicPr preferRelativeResize="0"/>
          <p:nvPr/>
        </p:nvPicPr>
        <p:blipFill rotWithShape="1">
          <a:blip r:embed="rId3">
            <a:alphaModFix/>
          </a:blip>
          <a:srcRect b="10678" l="0" r="0" t="11064"/>
          <a:stretch/>
        </p:blipFill>
        <p:spPr>
          <a:xfrm>
            <a:off x="10391458" y="-1387"/>
            <a:ext cx="727815" cy="854359"/>
          </a:xfrm>
          <a:prstGeom prst="rect">
            <a:avLst/>
          </a:prstGeom>
          <a:noFill/>
          <a:ln>
            <a:noFill/>
          </a:ln>
        </p:spPr>
      </p:pic>
      <p:grpSp>
        <p:nvGrpSpPr>
          <p:cNvPr id="2629" name="Google Shape;2629;p9"/>
          <p:cNvGrpSpPr/>
          <p:nvPr/>
        </p:nvGrpSpPr>
        <p:grpSpPr>
          <a:xfrm>
            <a:off x="1445346" y="1213788"/>
            <a:ext cx="9600993" cy="5072667"/>
            <a:chOff x="2159302" y="1382561"/>
            <a:chExt cx="8127697" cy="5072667"/>
          </a:xfrm>
        </p:grpSpPr>
        <p:sp>
          <p:nvSpPr>
            <p:cNvPr id="2630" name="Google Shape;2630;p9"/>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2631" name="Google Shape;2631;p9"/>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grpSp>
      <p:grpSp>
        <p:nvGrpSpPr>
          <p:cNvPr id="2632" name="Google Shape;2632;p9"/>
          <p:cNvGrpSpPr/>
          <p:nvPr/>
        </p:nvGrpSpPr>
        <p:grpSpPr>
          <a:xfrm>
            <a:off x="2112493" y="1854505"/>
            <a:ext cx="7948146" cy="3347145"/>
            <a:chOff x="2290553" y="1783298"/>
            <a:chExt cx="7407100" cy="3347145"/>
          </a:xfrm>
        </p:grpSpPr>
        <p:sp>
          <p:nvSpPr>
            <p:cNvPr id="2633" name="Google Shape;2633;p9"/>
            <p:cNvSpPr/>
            <p:nvPr/>
          </p:nvSpPr>
          <p:spPr>
            <a:xfrm>
              <a:off x="2290553" y="1783298"/>
              <a:ext cx="7407100"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b="1" i="0" sz="2000" u="none" cap="none" strike="noStrike">
                <a:solidFill>
                  <a:srgbClr val="0E2841"/>
                </a:solidFill>
                <a:latin typeface="Calibri"/>
                <a:ea typeface="Calibri"/>
                <a:cs typeface="Calibri"/>
                <a:sym typeface="Calibri"/>
              </a:endParaRPr>
            </a:p>
          </p:txBody>
        </p:sp>
        <p:sp>
          <p:nvSpPr>
            <p:cNvPr id="2634" name="Google Shape;2634;p9"/>
            <p:cNvSpPr/>
            <p:nvPr/>
          </p:nvSpPr>
          <p:spPr>
            <a:xfrm>
              <a:off x="2290553" y="2710699"/>
              <a:ext cx="740709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2000" u="none" cap="none" strike="noStrike">
                <a:solidFill>
                  <a:srgbClr val="0E2841"/>
                </a:solidFill>
                <a:latin typeface="Calibri"/>
                <a:ea typeface="Calibri"/>
                <a:cs typeface="Calibri"/>
                <a:sym typeface="Calibri"/>
              </a:endParaRPr>
            </a:p>
          </p:txBody>
        </p:sp>
        <p:sp>
          <p:nvSpPr>
            <p:cNvPr id="2635" name="Google Shape;2635;p9"/>
            <p:cNvSpPr/>
            <p:nvPr/>
          </p:nvSpPr>
          <p:spPr>
            <a:xfrm>
              <a:off x="2290553" y="3612020"/>
              <a:ext cx="740709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2000" u="none" cap="none" strike="noStrike">
                <a:solidFill>
                  <a:srgbClr val="0E2841"/>
                </a:solidFill>
                <a:latin typeface="Calibri"/>
                <a:ea typeface="Calibri"/>
                <a:cs typeface="Calibri"/>
                <a:sym typeface="Calibri"/>
              </a:endParaRPr>
            </a:p>
          </p:txBody>
        </p:sp>
        <p:sp>
          <p:nvSpPr>
            <p:cNvPr id="2636" name="Google Shape;2636;p9"/>
            <p:cNvSpPr/>
            <p:nvPr/>
          </p:nvSpPr>
          <p:spPr>
            <a:xfrm>
              <a:off x="2290553" y="4582773"/>
              <a:ext cx="740709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2000" u="none" cap="none" strike="noStrike">
                <a:solidFill>
                  <a:srgbClr val="0E2841"/>
                </a:solidFill>
                <a:latin typeface="Calibri"/>
                <a:ea typeface="Calibri"/>
                <a:cs typeface="Calibri"/>
                <a:sym typeface="Calibri"/>
              </a:endParaRPr>
            </a:p>
          </p:txBody>
        </p:sp>
      </p:grpSp>
      <p:sp>
        <p:nvSpPr>
          <p:cNvPr id="2637" name="Google Shape;2637;p9"/>
          <p:cNvSpPr/>
          <p:nvPr/>
        </p:nvSpPr>
        <p:spPr>
          <a:xfrm>
            <a:off x="1728056" y="1892124"/>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E2841"/>
              </a:solidFill>
              <a:latin typeface="Calibri"/>
              <a:ea typeface="Calibri"/>
              <a:cs typeface="Calibri"/>
              <a:sym typeface="Calibri"/>
            </a:endParaRPr>
          </a:p>
        </p:txBody>
      </p:sp>
      <p:sp>
        <p:nvSpPr>
          <p:cNvPr id="2638" name="Google Shape;2638;p9"/>
          <p:cNvSpPr/>
          <p:nvPr/>
        </p:nvSpPr>
        <p:spPr>
          <a:xfrm>
            <a:off x="1739127" y="2783284"/>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E2841"/>
              </a:solidFill>
              <a:latin typeface="Calibri"/>
              <a:ea typeface="Calibri"/>
              <a:cs typeface="Calibri"/>
              <a:sym typeface="Calibri"/>
            </a:endParaRPr>
          </a:p>
        </p:txBody>
      </p:sp>
      <p:sp>
        <p:nvSpPr>
          <p:cNvPr id="2639" name="Google Shape;2639;p9"/>
          <p:cNvSpPr/>
          <p:nvPr/>
        </p:nvSpPr>
        <p:spPr>
          <a:xfrm>
            <a:off x="1727811" y="3701180"/>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E2841"/>
              </a:solidFill>
              <a:latin typeface="Calibri"/>
              <a:ea typeface="Calibri"/>
              <a:cs typeface="Calibri"/>
              <a:sym typeface="Calibri"/>
            </a:endParaRPr>
          </a:p>
        </p:txBody>
      </p:sp>
      <p:sp>
        <p:nvSpPr>
          <p:cNvPr id="2640" name="Google Shape;2640;p9"/>
          <p:cNvSpPr/>
          <p:nvPr/>
        </p:nvSpPr>
        <p:spPr>
          <a:xfrm>
            <a:off x="9628457" y="187434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1</a:t>
            </a:r>
            <a:endParaRPr/>
          </a:p>
        </p:txBody>
      </p:sp>
      <p:sp>
        <p:nvSpPr>
          <p:cNvPr id="2641" name="Google Shape;2641;p9"/>
          <p:cNvSpPr/>
          <p:nvPr/>
        </p:nvSpPr>
        <p:spPr>
          <a:xfrm>
            <a:off x="9610540" y="2822781"/>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2</a:t>
            </a:r>
            <a:endParaRPr/>
          </a:p>
        </p:txBody>
      </p:sp>
      <p:sp>
        <p:nvSpPr>
          <p:cNvPr id="2642" name="Google Shape;2642;p9"/>
          <p:cNvSpPr/>
          <p:nvPr/>
        </p:nvSpPr>
        <p:spPr>
          <a:xfrm>
            <a:off x="9611578" y="3750122"/>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3</a:t>
            </a:r>
            <a:endParaRPr/>
          </a:p>
        </p:txBody>
      </p:sp>
      <p:sp>
        <p:nvSpPr>
          <p:cNvPr id="2643" name="Google Shape;2643;p9"/>
          <p:cNvSpPr/>
          <p:nvPr/>
        </p:nvSpPr>
        <p:spPr>
          <a:xfrm>
            <a:off x="9645083" y="4698559"/>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4</a:t>
            </a:r>
            <a:endParaRPr/>
          </a:p>
        </p:txBody>
      </p:sp>
      <p:sp>
        <p:nvSpPr>
          <p:cNvPr id="2644" name="Google Shape;2644;p9"/>
          <p:cNvSpPr/>
          <p:nvPr/>
        </p:nvSpPr>
        <p:spPr>
          <a:xfrm>
            <a:off x="1715132" y="4636408"/>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E2841"/>
              </a:solidFill>
              <a:latin typeface="Calibri"/>
              <a:ea typeface="Calibri"/>
              <a:cs typeface="Calibri"/>
              <a:sym typeface="Calibri"/>
            </a:endParaRPr>
          </a:p>
        </p:txBody>
      </p:sp>
      <p:sp>
        <p:nvSpPr>
          <p:cNvPr id="2645" name="Google Shape;2645;p9"/>
          <p:cNvSpPr txBox="1"/>
          <p:nvPr/>
        </p:nvSpPr>
        <p:spPr>
          <a:xfrm>
            <a:off x="5379860" y="4777289"/>
            <a:ext cx="3922174" cy="359073"/>
          </a:xfrm>
          <a:prstGeom prst="rect">
            <a:avLst/>
          </a:prstGeom>
          <a:noFill/>
          <a:ln>
            <a:noFill/>
          </a:ln>
        </p:spPr>
        <p:txBody>
          <a:bodyPr anchorCtr="0" anchor="t" bIns="0" lIns="0" spcFirstLastPara="1" rIns="0" wrap="square" tIns="0">
            <a:spAutoFit/>
          </a:bodyPr>
          <a:lstStyle/>
          <a:p>
            <a:pPr indent="0" lvl="0" marL="0" marR="0" rtl="1" algn="r">
              <a:lnSpc>
                <a:spcPct val="139950"/>
              </a:lnSpc>
              <a:spcBef>
                <a:spcPts val="0"/>
              </a:spcBef>
              <a:spcAft>
                <a:spcPts val="0"/>
              </a:spcAft>
              <a:buNone/>
            </a:pPr>
            <a:r>
              <a:rPr b="1" i="0" lang="ar-MA" sz="2000" u="none" cap="none" strike="noStrike">
                <a:solidFill>
                  <a:srgbClr val="002060"/>
                </a:solidFill>
                <a:latin typeface="Calibri"/>
                <a:ea typeface="Calibri"/>
                <a:cs typeface="Calibri"/>
                <a:sym typeface="Calibri"/>
              </a:rPr>
              <a:t>أصحح إنجازي وأقوم أدائي في الفهم</a:t>
            </a:r>
            <a:endParaRPr b="1" i="0" sz="2000" u="none" cap="none" strike="noStrike">
              <a:solidFill>
                <a:srgbClr val="0E2841"/>
              </a:solidFill>
              <a:latin typeface="Calibri"/>
              <a:ea typeface="Calibri"/>
              <a:cs typeface="Calibri"/>
              <a:sym typeface="Calibri"/>
            </a:endParaRPr>
          </a:p>
        </p:txBody>
      </p:sp>
      <p:sp>
        <p:nvSpPr>
          <p:cNvPr id="2646" name="Google Shape;2646;p9"/>
          <p:cNvSpPr txBox="1"/>
          <p:nvPr/>
        </p:nvSpPr>
        <p:spPr>
          <a:xfrm>
            <a:off x="3186544" y="1936276"/>
            <a:ext cx="6237475" cy="686791"/>
          </a:xfrm>
          <a:prstGeom prst="rect">
            <a:avLst/>
          </a:prstGeom>
          <a:noFill/>
          <a:ln>
            <a:noFill/>
          </a:ln>
        </p:spPr>
        <p:txBody>
          <a:bodyPr anchorCtr="0" anchor="t" bIns="0" lIns="0" spcFirstLastPara="1" rIns="0" wrap="square" tIns="0">
            <a:spAutoFit/>
          </a:bodyPr>
          <a:lstStyle/>
          <a:p>
            <a:pPr indent="0" lvl="0" marL="0" marR="0" rtl="1" algn="r">
              <a:lnSpc>
                <a:spcPct val="139950"/>
              </a:lnSpc>
              <a:spcBef>
                <a:spcPts val="0"/>
              </a:spcBef>
              <a:spcAft>
                <a:spcPts val="0"/>
              </a:spcAft>
              <a:buNone/>
            </a:pPr>
            <a:r>
              <a:rPr b="1" i="0" lang="ar-MA" sz="2000" u="none" cap="none" strike="noStrike">
                <a:solidFill>
                  <a:srgbClr val="002060"/>
                </a:solidFill>
                <a:latin typeface="Calibri"/>
                <a:ea typeface="Calibri"/>
                <a:cs typeface="Calibri"/>
                <a:sym typeface="Calibri"/>
              </a:rPr>
              <a:t>افتتاح الحصة </a:t>
            </a:r>
            <a:r>
              <a:rPr b="1" i="0" lang="ar-MA" sz="1800" u="none" cap="none" strike="noStrike">
                <a:solidFill>
                  <a:srgbClr val="0E2841"/>
                </a:solidFill>
                <a:latin typeface="Calibri"/>
                <a:ea typeface="Calibri"/>
                <a:cs typeface="Calibri"/>
                <a:sym typeface="Calibri"/>
              </a:rPr>
              <a:t>افتتاح الحصة (النشاط الاعتيادي- مراقبة الانجاز القبلي-  التصريح بالأهداف)</a:t>
            </a:r>
            <a:r>
              <a:rPr b="1" i="0" lang="ar-MA" sz="2000" u="none" cap="none" strike="noStrike">
                <a:solidFill>
                  <a:srgbClr val="0E2841"/>
                </a:solidFill>
                <a:latin typeface="Calibri"/>
                <a:ea typeface="Calibri"/>
                <a:cs typeface="Calibri"/>
                <a:sym typeface="Calibri"/>
              </a:rPr>
              <a:t>	</a:t>
            </a:r>
            <a:endParaRPr b="1" i="0" sz="2000" u="none" cap="none" strike="noStrike">
              <a:solidFill>
                <a:srgbClr val="0E2841"/>
              </a:solidFill>
              <a:latin typeface="Calibri"/>
              <a:ea typeface="Calibri"/>
              <a:cs typeface="Calibri"/>
              <a:sym typeface="Calibri"/>
            </a:endParaRPr>
          </a:p>
        </p:txBody>
      </p:sp>
      <p:sp>
        <p:nvSpPr>
          <p:cNvPr id="2647" name="Google Shape;2647;p9"/>
          <p:cNvSpPr txBox="1"/>
          <p:nvPr/>
        </p:nvSpPr>
        <p:spPr>
          <a:xfrm>
            <a:off x="4708971" y="2902445"/>
            <a:ext cx="4747262" cy="718145"/>
          </a:xfrm>
          <a:prstGeom prst="rect">
            <a:avLst/>
          </a:prstGeom>
          <a:noFill/>
          <a:ln>
            <a:noFill/>
          </a:ln>
        </p:spPr>
        <p:txBody>
          <a:bodyPr anchorCtr="0" anchor="t" bIns="0" lIns="0" spcFirstLastPara="1" rIns="0" wrap="square" tIns="0">
            <a:spAutoFit/>
          </a:bodyPr>
          <a:lstStyle/>
          <a:p>
            <a:pPr indent="0" lvl="0" marL="0" marR="0" rtl="1" algn="r">
              <a:lnSpc>
                <a:spcPct val="139950"/>
              </a:lnSpc>
              <a:spcBef>
                <a:spcPts val="0"/>
              </a:spcBef>
              <a:spcAft>
                <a:spcPts val="0"/>
              </a:spcAft>
              <a:buNone/>
            </a:pPr>
            <a:r>
              <a:rPr b="1" i="0" lang="ar-MA" sz="2000" u="none" cap="none" strike="noStrike">
                <a:solidFill>
                  <a:srgbClr val="002060"/>
                </a:solidFill>
                <a:latin typeface="Calibri"/>
                <a:ea typeface="Calibri"/>
                <a:cs typeface="Calibri"/>
                <a:sym typeface="Calibri"/>
              </a:rPr>
              <a:t>أقرأ جمل الانطلاق بطلاقة وأقوم أدائي في القراءة </a:t>
            </a:r>
            <a:endParaRPr b="1" i="0" sz="2000" u="none" cap="none" strike="noStrike">
              <a:solidFill>
                <a:srgbClr val="002060"/>
              </a:solidFill>
              <a:latin typeface="Calibri"/>
              <a:ea typeface="Calibri"/>
              <a:cs typeface="Calibri"/>
              <a:sym typeface="Calibri"/>
            </a:endParaRPr>
          </a:p>
          <a:p>
            <a:pPr indent="0" lvl="0" marL="0" marR="0" rtl="1" algn="r">
              <a:lnSpc>
                <a:spcPct val="139950"/>
              </a:lnSpc>
              <a:spcBef>
                <a:spcPts val="0"/>
              </a:spcBef>
              <a:spcAft>
                <a:spcPts val="0"/>
              </a:spcAft>
              <a:buNone/>
            </a:pPr>
            <a:r>
              <a:rPr b="1" i="0" lang="ar-MA" sz="2000" u="none" cap="none" strike="noStrike">
                <a:solidFill>
                  <a:srgbClr val="002060"/>
                </a:solidFill>
                <a:latin typeface="Calibri"/>
                <a:ea typeface="Calibri"/>
                <a:cs typeface="Calibri"/>
                <a:sym typeface="Calibri"/>
              </a:rPr>
              <a:t> </a:t>
            </a:r>
            <a:endParaRPr b="1" i="0" sz="2000" u="none" cap="none" strike="noStrike">
              <a:solidFill>
                <a:srgbClr val="002060"/>
              </a:solidFill>
              <a:latin typeface="Calibri"/>
              <a:ea typeface="Calibri"/>
              <a:cs typeface="Calibri"/>
              <a:sym typeface="Calibri"/>
            </a:endParaRPr>
          </a:p>
        </p:txBody>
      </p:sp>
      <p:sp>
        <p:nvSpPr>
          <p:cNvPr id="2648" name="Google Shape;2648;p9"/>
          <p:cNvSpPr txBox="1"/>
          <p:nvPr/>
        </p:nvSpPr>
        <p:spPr>
          <a:xfrm>
            <a:off x="3518062" y="3807096"/>
            <a:ext cx="5905957" cy="307777"/>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None/>
            </a:pPr>
            <a:r>
              <a:rPr b="1" i="0" lang="ar-MA" sz="2000" u="none" cap="none" strike="noStrike">
                <a:solidFill>
                  <a:srgbClr val="002060"/>
                </a:solidFill>
                <a:latin typeface="Calibri"/>
                <a:ea typeface="Calibri"/>
                <a:cs typeface="Calibri"/>
                <a:sym typeface="Calibri"/>
              </a:rPr>
              <a:t> أنجز أسئلة الفهم الخاصة بالرائز </a:t>
            </a:r>
            <a:endParaRPr b="1" i="0" sz="2000" u="none" cap="none" strike="noStrike">
              <a:solidFill>
                <a:srgbClr val="1F5C99"/>
              </a:solidFill>
              <a:latin typeface="Calibri"/>
              <a:ea typeface="Calibri"/>
              <a:cs typeface="Calibri"/>
              <a:sym typeface="Calibri"/>
            </a:endParaRPr>
          </a:p>
        </p:txBody>
      </p:sp>
      <p:sp>
        <p:nvSpPr>
          <p:cNvPr id="2649" name="Google Shape;2649;p9"/>
          <p:cNvSpPr/>
          <p:nvPr/>
        </p:nvSpPr>
        <p:spPr>
          <a:xfrm>
            <a:off x="2353997" y="3890289"/>
            <a:ext cx="982515" cy="2038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1867" u="none" cap="none" strike="noStrike">
                <a:solidFill>
                  <a:srgbClr val="156082"/>
                </a:solidFill>
                <a:latin typeface="Poppins ExtraBold"/>
                <a:ea typeface="Poppins ExtraBold"/>
                <a:cs typeface="Poppins ExtraBold"/>
                <a:sym typeface="Poppins ExtraBold"/>
              </a:rPr>
              <a:t>20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2650" name="Google Shape;2650;p9"/>
          <p:cNvSpPr txBox="1"/>
          <p:nvPr/>
        </p:nvSpPr>
        <p:spPr>
          <a:xfrm>
            <a:off x="2305781" y="2864416"/>
            <a:ext cx="1040244" cy="36258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10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2651" name="Google Shape;2651;p9"/>
          <p:cNvSpPr/>
          <p:nvPr/>
        </p:nvSpPr>
        <p:spPr>
          <a:xfrm>
            <a:off x="9634684" y="5395477"/>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5</a:t>
            </a:r>
            <a:endParaRPr b="1" i="0" sz="2133" u="none" cap="none" strike="noStrike">
              <a:solidFill>
                <a:srgbClr val="FFFFFF"/>
              </a:solidFill>
              <a:latin typeface="Calibri"/>
              <a:ea typeface="Calibri"/>
              <a:cs typeface="Calibri"/>
              <a:sym typeface="Calibri"/>
            </a:endParaRPr>
          </a:p>
        </p:txBody>
      </p:sp>
      <p:sp>
        <p:nvSpPr>
          <p:cNvPr id="2652" name="Google Shape;2652;p9"/>
          <p:cNvSpPr txBox="1"/>
          <p:nvPr/>
        </p:nvSpPr>
        <p:spPr>
          <a:xfrm>
            <a:off x="5481573" y="5430076"/>
            <a:ext cx="3922174" cy="337015"/>
          </a:xfrm>
          <a:prstGeom prst="rect">
            <a:avLst/>
          </a:prstGeom>
          <a:noFill/>
          <a:ln>
            <a:noFill/>
          </a:ln>
        </p:spPr>
        <p:txBody>
          <a:bodyPr anchorCtr="0" anchor="t" bIns="0" lIns="0" spcFirstLastPara="1" rIns="0" wrap="square" tIns="0">
            <a:spAutoFit/>
          </a:bodyPr>
          <a:lstStyle/>
          <a:p>
            <a:pPr indent="0" lvl="0" marL="0" marR="0" rtl="1" algn="r">
              <a:lnSpc>
                <a:spcPct val="139950"/>
              </a:lnSpc>
              <a:spcBef>
                <a:spcPts val="0"/>
              </a:spcBef>
              <a:spcAft>
                <a:spcPts val="0"/>
              </a:spcAft>
              <a:buNone/>
            </a:pPr>
            <a:r>
              <a:rPr b="1" i="0" lang="ar-MA" sz="2000" u="none" cap="none" strike="noStrike">
                <a:solidFill>
                  <a:srgbClr val="002060"/>
                </a:solidFill>
                <a:latin typeface="Calibri"/>
                <a:ea typeface="Calibri"/>
                <a:cs typeface="Calibri"/>
                <a:sym typeface="Calibri"/>
              </a:rPr>
              <a:t>اختتام الحصة – تغذية راجعة.</a:t>
            </a:r>
            <a:r>
              <a:rPr b="1" i="0" lang="ar-MA" sz="2000" u="none" cap="none" strike="noStrike">
                <a:solidFill>
                  <a:srgbClr val="0E2841"/>
                </a:solidFill>
                <a:latin typeface="Calibri"/>
                <a:ea typeface="Calibri"/>
                <a:cs typeface="Calibri"/>
                <a:sym typeface="Calibri"/>
              </a:rPr>
              <a:t>			</a:t>
            </a:r>
            <a:endParaRPr b="1" i="0" sz="2000" u="none" cap="none" strike="noStrike">
              <a:solidFill>
                <a:srgbClr val="0E2841"/>
              </a:solidFill>
              <a:latin typeface="Calibri"/>
              <a:ea typeface="Calibri"/>
              <a:cs typeface="Calibri"/>
              <a:sym typeface="Calibri"/>
            </a:endParaRPr>
          </a:p>
        </p:txBody>
      </p:sp>
      <p:sp>
        <p:nvSpPr>
          <p:cNvPr id="2653" name="Google Shape;2653;p9"/>
          <p:cNvSpPr/>
          <p:nvPr/>
        </p:nvSpPr>
        <p:spPr>
          <a:xfrm>
            <a:off x="2394180" y="5563320"/>
            <a:ext cx="982515" cy="22746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1867" u="none" cap="none" strike="noStrike">
                <a:solidFill>
                  <a:srgbClr val="156082"/>
                </a:solidFill>
                <a:latin typeface="Poppins ExtraBold"/>
                <a:ea typeface="Poppins ExtraBold"/>
                <a:cs typeface="Poppins ExtraBold"/>
                <a:sym typeface="Poppins ExtraBold"/>
              </a:rPr>
              <a:t>05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2654" name="Google Shape;2654;p9"/>
          <p:cNvSpPr/>
          <p:nvPr/>
        </p:nvSpPr>
        <p:spPr>
          <a:xfrm>
            <a:off x="1727811" y="540284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E2841"/>
              </a:solidFill>
              <a:latin typeface="Calibri"/>
              <a:ea typeface="Calibri"/>
              <a:cs typeface="Calibri"/>
              <a:sym typeface="Calibri"/>
            </a:endParaRPr>
          </a:p>
        </p:txBody>
      </p:sp>
      <p:sp>
        <p:nvSpPr>
          <p:cNvPr id="2655" name="Google Shape;2655;p9"/>
          <p:cNvSpPr/>
          <p:nvPr/>
        </p:nvSpPr>
        <p:spPr>
          <a:xfrm>
            <a:off x="2353996" y="4832064"/>
            <a:ext cx="982515" cy="22746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10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2656" name="Google Shape;2656;p9"/>
          <p:cNvSpPr/>
          <p:nvPr/>
        </p:nvSpPr>
        <p:spPr>
          <a:xfrm>
            <a:off x="2243851" y="1958265"/>
            <a:ext cx="982515" cy="22746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10 دقائق</a:t>
            </a:r>
            <a:endParaRPr b="1" i="0" sz="1867" u="none" cap="none" strike="noStrike">
              <a:solidFill>
                <a:srgbClr val="156082"/>
              </a:solidFill>
              <a:latin typeface="Poppins ExtraBold"/>
              <a:ea typeface="Poppins ExtraBold"/>
              <a:cs typeface="Poppins ExtraBold"/>
              <a:sym typeface="Poppins Extra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0" name="Shape 2660"/>
        <p:cNvGrpSpPr/>
        <p:nvPr/>
      </p:nvGrpSpPr>
      <p:grpSpPr>
        <a:xfrm>
          <a:off x="0" y="0"/>
          <a:ext cx="0" cy="0"/>
          <a:chOff x="0" y="0"/>
          <a:chExt cx="0" cy="0"/>
        </a:xfrm>
      </p:grpSpPr>
      <p:grpSp>
        <p:nvGrpSpPr>
          <p:cNvPr id="2661" name="Google Shape;2661;p10"/>
          <p:cNvGrpSpPr/>
          <p:nvPr/>
        </p:nvGrpSpPr>
        <p:grpSpPr>
          <a:xfrm>
            <a:off x="5130955" y="1706886"/>
            <a:ext cx="6054377" cy="3711725"/>
            <a:chOff x="1715066" y="1103461"/>
            <a:chExt cx="5717724" cy="3124203"/>
          </a:xfrm>
        </p:grpSpPr>
        <p:sp>
          <p:nvSpPr>
            <p:cNvPr id="2662" name="Google Shape;2662;p10"/>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663" name="Google Shape;2663;p10"/>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664" name="Google Shape;2664;p10"/>
          <p:cNvSpPr txBox="1"/>
          <p:nvPr/>
        </p:nvSpPr>
        <p:spPr>
          <a:xfrm>
            <a:off x="5877453" y="2008346"/>
            <a:ext cx="4754879" cy="303743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chemeClr val="accent2"/>
                </a:solidFill>
                <a:latin typeface="Calibri"/>
                <a:ea typeface="Calibri"/>
                <a:cs typeface="Calibri"/>
                <a:sym typeface="Calibri"/>
              </a:rPr>
              <a:t>أ- نشاط اعتيادي</a:t>
            </a:r>
            <a:endParaRPr b="1" i="0" sz="4800" u="none" cap="none" strike="noStrike">
              <a:solidFill>
                <a:schemeClr val="accent2"/>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4 دقائق </a:t>
            </a:r>
            <a:endParaRPr b="1" i="0" sz="4800" u="none" cap="none" strike="noStrike">
              <a:solidFill>
                <a:srgbClr val="44546A"/>
              </a:solidFill>
              <a:latin typeface="Calibri"/>
              <a:ea typeface="Calibri"/>
              <a:cs typeface="Calibri"/>
              <a:sym typeface="Calibri"/>
            </a:endParaRPr>
          </a:p>
        </p:txBody>
      </p:sp>
      <p:pic>
        <p:nvPicPr>
          <p:cNvPr id="2665" name="Google Shape;2665;p10"/>
          <p:cNvPicPr preferRelativeResize="0"/>
          <p:nvPr/>
        </p:nvPicPr>
        <p:blipFill rotWithShape="1">
          <a:blip r:embed="rId3">
            <a:alphaModFix/>
          </a:blip>
          <a:srcRect b="0" l="0" r="0" t="0"/>
          <a:stretch/>
        </p:blipFill>
        <p:spPr>
          <a:xfrm>
            <a:off x="1425131" y="2026231"/>
            <a:ext cx="1823987" cy="1522857"/>
          </a:xfrm>
          <a:prstGeom prst="rect">
            <a:avLst/>
          </a:prstGeom>
          <a:noFill/>
          <a:ln>
            <a:noFill/>
          </a:ln>
        </p:spPr>
      </p:pic>
      <p:pic>
        <p:nvPicPr>
          <p:cNvPr id="2666" name="Google Shape;2666;p10"/>
          <p:cNvPicPr preferRelativeResize="0"/>
          <p:nvPr/>
        </p:nvPicPr>
        <p:blipFill rotWithShape="1">
          <a:blip r:embed="rId4">
            <a:alphaModFix/>
          </a:blip>
          <a:srcRect b="0" l="0" r="0" t="0"/>
          <a:stretch/>
        </p:blipFill>
        <p:spPr>
          <a:xfrm>
            <a:off x="352483" y="2211483"/>
            <a:ext cx="2352617" cy="267520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0" name="Shape 2670"/>
        <p:cNvGrpSpPr/>
        <p:nvPr/>
      </p:nvGrpSpPr>
      <p:grpSpPr>
        <a:xfrm>
          <a:off x="0" y="0"/>
          <a:ext cx="0" cy="0"/>
          <a:chOff x="0" y="0"/>
          <a:chExt cx="0" cy="0"/>
        </a:xfrm>
      </p:grpSpPr>
      <p:pic>
        <p:nvPicPr>
          <p:cNvPr descr="Lever la main - Icônes mains et gestes gratuites" id="2671" name="Google Shape;2671;p11"/>
          <p:cNvPicPr preferRelativeResize="0"/>
          <p:nvPr/>
        </p:nvPicPr>
        <p:blipFill rotWithShape="1">
          <a:blip r:embed="rId3">
            <a:alphaModFix/>
          </a:blip>
          <a:srcRect b="0" l="0" r="0" t="0"/>
          <a:stretch/>
        </p:blipFill>
        <p:spPr>
          <a:xfrm>
            <a:off x="-52464" y="30199"/>
            <a:ext cx="735012" cy="733425"/>
          </a:xfrm>
          <a:prstGeom prst="rect">
            <a:avLst/>
          </a:prstGeom>
          <a:noFill/>
          <a:ln>
            <a:noFill/>
          </a:ln>
        </p:spPr>
      </p:pic>
      <p:pic>
        <p:nvPicPr>
          <p:cNvPr descr="Image générée" id="2672" name="Google Shape;2672;p11"/>
          <p:cNvPicPr preferRelativeResize="0"/>
          <p:nvPr/>
        </p:nvPicPr>
        <p:blipFill rotWithShape="1">
          <a:blip r:embed="rId4">
            <a:alphaModFix/>
          </a:blip>
          <a:srcRect b="61971" l="3539" r="75793" t="24327"/>
          <a:stretch/>
        </p:blipFill>
        <p:spPr>
          <a:xfrm>
            <a:off x="11253763" y="9878"/>
            <a:ext cx="784989" cy="783654"/>
          </a:xfrm>
          <a:prstGeom prst="rect">
            <a:avLst/>
          </a:prstGeom>
          <a:noFill/>
          <a:ln>
            <a:noFill/>
          </a:ln>
        </p:spPr>
      </p:pic>
      <p:sp>
        <p:nvSpPr>
          <p:cNvPr id="2673" name="Google Shape;2673;p1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pic>
        <p:nvPicPr>
          <p:cNvPr descr="C:\Users\HP\Desktop\طارل 2025-2026\الوثائق المنجزة\حصص  ppt  2025-2026\1اع\الحصص المنجزة\الاسبوع الأول\—Pngtree—horizontal line stripe retro scrapbook_6188770.png" id="2674" name="Google Shape;2674;p11"/>
          <p:cNvPicPr preferRelativeResize="0"/>
          <p:nvPr/>
        </p:nvPicPr>
        <p:blipFill rotWithShape="1">
          <a:blip r:embed="rId5">
            <a:alphaModFix/>
          </a:blip>
          <a:srcRect b="0" l="0" r="0" t="0"/>
          <a:stretch/>
        </p:blipFill>
        <p:spPr>
          <a:xfrm>
            <a:off x="-2894" y="939114"/>
            <a:ext cx="12038752" cy="5745891"/>
          </a:xfrm>
          <a:prstGeom prst="rect">
            <a:avLst/>
          </a:prstGeom>
          <a:noFill/>
          <a:ln>
            <a:noFill/>
          </a:ln>
        </p:spPr>
      </p:pic>
      <p:pic>
        <p:nvPicPr>
          <p:cNvPr id="2675" name="Google Shape;2675;p11"/>
          <p:cNvPicPr preferRelativeResize="0"/>
          <p:nvPr/>
        </p:nvPicPr>
        <p:blipFill rotWithShape="1">
          <a:blip r:embed="rId6">
            <a:alphaModFix/>
          </a:blip>
          <a:srcRect b="0" l="0" r="0" t="0"/>
          <a:stretch/>
        </p:blipFill>
        <p:spPr>
          <a:xfrm>
            <a:off x="202272" y="4953000"/>
            <a:ext cx="2520117" cy="1415050"/>
          </a:xfrm>
          <a:prstGeom prst="rect">
            <a:avLst/>
          </a:prstGeom>
          <a:noFill/>
          <a:ln>
            <a:noFill/>
          </a:ln>
        </p:spPr>
      </p:pic>
      <p:sp>
        <p:nvSpPr>
          <p:cNvPr id="2676" name="Google Shape;2676;p11"/>
          <p:cNvSpPr txBox="1"/>
          <p:nvPr/>
        </p:nvSpPr>
        <p:spPr>
          <a:xfrm>
            <a:off x="486138" y="201149"/>
            <a:ext cx="10799482" cy="34838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1600" u="none" cap="none" strike="noStrike">
                <a:solidFill>
                  <a:srgbClr val="757070"/>
                </a:solidFill>
                <a:latin typeface="Calibri"/>
                <a:ea typeface="Calibri"/>
                <a:cs typeface="Calibri"/>
                <a:sym typeface="Calibri"/>
              </a:rPr>
              <a:t>النشاط الاعتيادي : سنبدأ حصتنا بلعبة القاموس الصغير، ومن توصل منكم إلى جمع أكبر عدد من الكلمات في أقل من دقيقتين  يلقب ب « لغوي » هذه الحصة:</a:t>
            </a:r>
            <a:endParaRPr/>
          </a:p>
        </p:txBody>
      </p:sp>
      <p:sp>
        <p:nvSpPr>
          <p:cNvPr id="2677" name="Google Shape;2677;p11"/>
          <p:cNvSpPr txBox="1"/>
          <p:nvPr/>
        </p:nvSpPr>
        <p:spPr>
          <a:xfrm>
            <a:off x="787078" y="571933"/>
            <a:ext cx="10276453" cy="415498"/>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يقرأ المدرس شروط اللعبة( يقدم الأستاذ للتلاميذ كلمة أصلية ويطلب منهم تكوين كلمة أخرى تبدأ بالحرف الأخير الذي تنتهي به كل كلمة جديدة)،  وبعدها يدعو إلى استخراج أكبر عدد من الكلمات في أقل من دقيقتين، ثم يستمع  بعد ذلك إلى إجابات  بعض متعلمين</a:t>
            </a:r>
            <a:r>
              <a:rPr b="0" i="1" lang="ar-MA" sz="1600" u="none" cap="none" strike="noStrike">
                <a:solidFill>
                  <a:srgbClr val="AEABAB"/>
                </a:solidFill>
                <a:latin typeface="Calibri"/>
                <a:ea typeface="Calibri"/>
                <a:cs typeface="Calibri"/>
                <a:sym typeface="Calibri"/>
              </a:rPr>
              <a:t>.</a:t>
            </a:r>
            <a:endParaRPr b="0" i="0" sz="2000" u="none" cap="none" strike="noStrike">
              <a:solidFill>
                <a:srgbClr val="000000"/>
              </a:solidFill>
              <a:latin typeface="Calibri"/>
              <a:ea typeface="Calibri"/>
              <a:cs typeface="Calibri"/>
              <a:sym typeface="Calibri"/>
            </a:endParaRPr>
          </a:p>
        </p:txBody>
      </p:sp>
      <p:sp>
        <p:nvSpPr>
          <p:cNvPr id="2678" name="Google Shape;2678;p11"/>
          <p:cNvSpPr/>
          <p:nvPr/>
        </p:nvSpPr>
        <p:spPr>
          <a:xfrm>
            <a:off x="315042" y="1909245"/>
            <a:ext cx="11536531" cy="492442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800" u="none" cap="none" strike="noStrike">
                <a:solidFill>
                  <a:srgbClr val="7030A0"/>
                </a:solidFill>
                <a:latin typeface="Calibri"/>
                <a:ea typeface="Calibri"/>
                <a:cs typeface="Calibri"/>
                <a:sym typeface="Calibri"/>
              </a:rPr>
              <a:t>                            لعبة القاموس الصغير( سلسة الكلمات):</a:t>
            </a:r>
            <a:endParaRPr/>
          </a:p>
          <a:p>
            <a:pPr indent="0" lvl="0" marL="0" marR="0" rtl="1" algn="r">
              <a:spcBef>
                <a:spcPts val="0"/>
              </a:spcBef>
              <a:spcAft>
                <a:spcPts val="0"/>
              </a:spcAft>
              <a:buNone/>
            </a:pPr>
            <a:r>
              <a:t/>
            </a:r>
            <a:endParaRPr b="1" i="0" sz="2400" u="none" cap="none" strike="noStrike">
              <a:solidFill>
                <a:srgbClr val="7030A0"/>
              </a:solidFill>
              <a:latin typeface="Calibri"/>
              <a:ea typeface="Calibri"/>
              <a:cs typeface="Calibri"/>
              <a:sym typeface="Calibri"/>
            </a:endParaRPr>
          </a:p>
          <a:p>
            <a:pPr indent="0" lvl="0" marL="0" marR="0" rtl="1" algn="r">
              <a:lnSpc>
                <a:spcPct val="150000"/>
              </a:lnSpc>
              <a:spcBef>
                <a:spcPts val="0"/>
              </a:spcBef>
              <a:spcAft>
                <a:spcPts val="0"/>
              </a:spcAft>
              <a:buNone/>
            </a:pPr>
            <a:r>
              <a:rPr b="0" i="0" lang="ar-MA" sz="2400" u="none" cap="none" strike="noStrike">
                <a:solidFill>
                  <a:srgbClr val="000000"/>
                </a:solidFill>
                <a:latin typeface="Calibri"/>
                <a:ea typeface="Calibri"/>
                <a:cs typeface="Calibri"/>
                <a:sym typeface="Calibri"/>
              </a:rPr>
              <a:t> </a:t>
            </a:r>
            <a:r>
              <a:rPr b="0" i="0" lang="ar-MA" sz="2800" u="none" cap="none" strike="noStrike">
                <a:solidFill>
                  <a:srgbClr val="000000"/>
                </a:solidFill>
                <a:latin typeface="Calibri"/>
                <a:ea typeface="Calibri"/>
                <a:cs typeface="Calibri"/>
                <a:sym typeface="Calibri"/>
              </a:rPr>
              <a:t>كَوِّن أكبر عدد من الكلمات انطلاقا من كلمة « </a:t>
            </a:r>
            <a:r>
              <a:rPr b="0" i="0" lang="ar-MA" sz="3600" u="none" cap="none" strike="noStrike">
                <a:solidFill>
                  <a:srgbClr val="FF0000"/>
                </a:solidFill>
                <a:latin typeface="Calibri"/>
                <a:ea typeface="Calibri"/>
                <a:cs typeface="Calibri"/>
                <a:sym typeface="Calibri"/>
              </a:rPr>
              <a:t>قمر </a:t>
            </a:r>
            <a:r>
              <a:rPr b="0" i="0" lang="ar-MA" sz="2800" u="none" cap="none" strike="noStrike">
                <a:solidFill>
                  <a:srgbClr val="000000"/>
                </a:solidFill>
                <a:latin typeface="Calibri"/>
                <a:ea typeface="Calibri"/>
                <a:cs typeface="Calibri"/>
                <a:sym typeface="Calibri"/>
              </a:rPr>
              <a:t>» باعتماد لعبة </a:t>
            </a:r>
            <a:r>
              <a:rPr b="0" i="0" lang="ar-MA" sz="2800" u="none" cap="none" strike="noStrike">
                <a:solidFill>
                  <a:srgbClr val="FF0000"/>
                </a:solidFill>
                <a:latin typeface="Calibri"/>
                <a:ea typeface="Calibri"/>
                <a:cs typeface="Calibri"/>
                <a:sym typeface="Calibri"/>
              </a:rPr>
              <a:t>سلسة الكلمات</a:t>
            </a:r>
            <a:r>
              <a:rPr b="0" i="0" lang="ar-MA" sz="2800" u="none" cap="none" strike="noStrike">
                <a:solidFill>
                  <a:srgbClr val="000000"/>
                </a:solidFill>
                <a:latin typeface="Calibri"/>
                <a:ea typeface="Calibri"/>
                <a:cs typeface="Calibri"/>
                <a:sym typeface="Calibri"/>
              </a:rPr>
              <a:t>، (تكوين كلمة </a:t>
            </a:r>
            <a:endParaRPr b="0" i="0" sz="2800" u="none" cap="none" strike="noStrike">
              <a:solidFill>
                <a:srgbClr val="000000"/>
              </a:solidFill>
              <a:latin typeface="Calibri"/>
              <a:ea typeface="Calibri"/>
              <a:cs typeface="Calibri"/>
              <a:sym typeface="Calibri"/>
            </a:endParaRPr>
          </a:p>
          <a:p>
            <a:pPr indent="0" lvl="0" marL="0" marR="0" rtl="1" algn="r">
              <a:lnSpc>
                <a:spcPct val="150000"/>
              </a:lnSpc>
              <a:spcBef>
                <a:spcPts val="0"/>
              </a:spcBef>
              <a:spcAft>
                <a:spcPts val="0"/>
              </a:spcAft>
              <a:buNone/>
            </a:pPr>
            <a:r>
              <a:rPr b="0" i="0" lang="ar-MA" sz="2800" u="none" cap="none" strike="noStrike">
                <a:solidFill>
                  <a:srgbClr val="000000"/>
                </a:solidFill>
                <a:latin typeface="Calibri"/>
                <a:ea typeface="Calibri"/>
                <a:cs typeface="Calibri"/>
                <a:sym typeface="Calibri"/>
              </a:rPr>
              <a:t>تبدأ بالحرف الأخير الذي تنتهي به كل كلمة جديدة</a:t>
            </a:r>
            <a:r>
              <a:rPr b="1" i="0" lang="ar-MA" sz="2800" u="none" cap="none" strike="noStrike">
                <a:solidFill>
                  <a:srgbClr val="000000"/>
                </a:solidFill>
                <a:latin typeface="Calibri"/>
                <a:ea typeface="Calibri"/>
                <a:cs typeface="Calibri"/>
                <a:sym typeface="Calibri"/>
              </a:rPr>
              <a:t>.</a:t>
            </a:r>
            <a:endParaRPr/>
          </a:p>
          <a:p>
            <a:pPr indent="0" lvl="0" marL="0" marR="0" rtl="1" algn="r">
              <a:spcBef>
                <a:spcPts val="0"/>
              </a:spcBef>
              <a:spcAft>
                <a:spcPts val="0"/>
              </a:spcAft>
              <a:buNone/>
            </a:pPr>
            <a:r>
              <a:t/>
            </a:r>
            <a:endParaRPr b="1" i="0" sz="2800" u="none" cap="none" strike="noStrike">
              <a:solidFill>
                <a:srgbClr val="000000"/>
              </a:solidFill>
              <a:latin typeface="Calibri"/>
              <a:ea typeface="Calibri"/>
              <a:cs typeface="Calibri"/>
              <a:sym typeface="Calibri"/>
            </a:endParaRPr>
          </a:p>
          <a:p>
            <a:pPr indent="0" lvl="0" marL="0" marR="0" rtl="1" algn="ctr">
              <a:spcBef>
                <a:spcPts val="0"/>
              </a:spcBef>
              <a:spcAft>
                <a:spcPts val="0"/>
              </a:spcAft>
              <a:buNone/>
            </a:pPr>
            <a:r>
              <a:rPr b="1" i="0" lang="ar-MA" sz="2800" u="none" cap="none" strike="noStrike">
                <a:solidFill>
                  <a:srgbClr val="000000"/>
                </a:solidFill>
                <a:latin typeface="Calibri"/>
                <a:ea typeface="Calibri"/>
                <a:cs typeface="Calibri"/>
                <a:sym typeface="Calibri"/>
              </a:rPr>
              <a:t>  </a:t>
            </a:r>
            <a:r>
              <a:rPr b="0" i="0" lang="ar-MA" sz="2800" u="none" cap="none" strike="noStrike">
                <a:solidFill>
                  <a:srgbClr val="000000"/>
                </a:solidFill>
                <a:latin typeface="Calibri"/>
                <a:ea typeface="Calibri"/>
                <a:cs typeface="Calibri"/>
                <a:sym typeface="Calibri"/>
              </a:rPr>
              <a:t>مثال: معل</a:t>
            </a:r>
            <a:r>
              <a:rPr b="0" i="0" lang="ar-MA" sz="2800" u="none" cap="none" strike="noStrike">
                <a:solidFill>
                  <a:srgbClr val="FF0000"/>
                </a:solidFill>
                <a:latin typeface="Calibri"/>
                <a:ea typeface="Calibri"/>
                <a:cs typeface="Calibri"/>
                <a:sym typeface="Calibri"/>
              </a:rPr>
              <a:t>م: </a:t>
            </a:r>
            <a:r>
              <a:rPr b="0" i="0" lang="ar-MA" sz="2800" u="none" cap="none" strike="noStrike">
                <a:solidFill>
                  <a:srgbClr val="000000"/>
                </a:solidFill>
                <a:latin typeface="Calibri"/>
                <a:ea typeface="Calibri"/>
                <a:cs typeface="Calibri"/>
                <a:sym typeface="Calibri"/>
              </a:rPr>
              <a:t> </a:t>
            </a:r>
            <a:r>
              <a:rPr b="0" i="0" lang="ar-MA" sz="2800" u="none" cap="none" strike="noStrike">
                <a:solidFill>
                  <a:srgbClr val="FF0000"/>
                </a:solidFill>
                <a:latin typeface="Calibri"/>
                <a:ea typeface="Calibri"/>
                <a:cs typeface="Calibri"/>
                <a:sym typeface="Calibri"/>
              </a:rPr>
              <a:t>م</a:t>
            </a:r>
            <a:r>
              <a:rPr b="0" i="0" lang="ar-MA" sz="2800" u="none" cap="none" strike="noStrike">
                <a:solidFill>
                  <a:srgbClr val="000000"/>
                </a:solidFill>
                <a:latin typeface="Calibri"/>
                <a:ea typeface="Calibri"/>
                <a:cs typeface="Calibri"/>
                <a:sym typeface="Calibri"/>
              </a:rPr>
              <a:t>نا</a:t>
            </a:r>
            <a:r>
              <a:rPr b="0" i="0" lang="ar-MA" sz="2800" u="none" cap="none" strike="noStrike">
                <a:solidFill>
                  <a:srgbClr val="FF0000"/>
                </a:solidFill>
                <a:latin typeface="Calibri"/>
                <a:ea typeface="Calibri"/>
                <a:cs typeface="Calibri"/>
                <a:sym typeface="Calibri"/>
              </a:rPr>
              <a:t>ل</a:t>
            </a:r>
            <a:r>
              <a:rPr b="0" i="0" lang="ar-MA" sz="2800" u="none" cap="none" strike="noStrike">
                <a:solidFill>
                  <a:srgbClr val="000000"/>
                </a:solidFill>
                <a:latin typeface="Calibri"/>
                <a:ea typeface="Calibri"/>
                <a:cs typeface="Calibri"/>
                <a:sym typeface="Calibri"/>
              </a:rPr>
              <a:t>، </a:t>
            </a:r>
            <a:r>
              <a:rPr b="0" i="0" lang="ar-MA" sz="2800" u="none" cap="none" strike="noStrike">
                <a:solidFill>
                  <a:srgbClr val="FF0000"/>
                </a:solidFill>
                <a:latin typeface="Calibri"/>
                <a:ea typeface="Calibri"/>
                <a:cs typeface="Calibri"/>
                <a:sym typeface="Calibri"/>
              </a:rPr>
              <a:t>ل</a:t>
            </a:r>
            <a:r>
              <a:rPr b="0" i="0" lang="ar-MA" sz="2800" u="none" cap="none" strike="noStrike">
                <a:solidFill>
                  <a:srgbClr val="000000"/>
                </a:solidFill>
                <a:latin typeface="Calibri"/>
                <a:ea typeface="Calibri"/>
                <a:cs typeface="Calibri"/>
                <a:sym typeface="Calibri"/>
              </a:rPr>
              <a:t>يمو</a:t>
            </a:r>
            <a:r>
              <a:rPr b="0" i="0" lang="ar-MA" sz="2800" u="none" cap="none" strike="noStrike">
                <a:solidFill>
                  <a:srgbClr val="FF0000"/>
                </a:solidFill>
                <a:latin typeface="Calibri"/>
                <a:ea typeface="Calibri"/>
                <a:cs typeface="Calibri"/>
                <a:sym typeface="Calibri"/>
              </a:rPr>
              <a:t>ن</a:t>
            </a:r>
            <a:r>
              <a:rPr b="0" i="0" lang="ar-MA" sz="2800" u="none" cap="none" strike="noStrike">
                <a:solidFill>
                  <a:srgbClr val="000000"/>
                </a:solidFill>
                <a:latin typeface="Calibri"/>
                <a:ea typeface="Calibri"/>
                <a:cs typeface="Calibri"/>
                <a:sym typeface="Calibri"/>
              </a:rPr>
              <a:t>، </a:t>
            </a:r>
            <a:r>
              <a:rPr b="0" i="0" lang="ar-MA" sz="2800" u="none" cap="none" strike="noStrike">
                <a:solidFill>
                  <a:srgbClr val="FF0000"/>
                </a:solidFill>
                <a:latin typeface="Calibri"/>
                <a:ea typeface="Calibri"/>
                <a:cs typeface="Calibri"/>
                <a:sym typeface="Calibri"/>
              </a:rPr>
              <a:t>ن</a:t>
            </a:r>
            <a:r>
              <a:rPr b="0" i="0" lang="ar-MA" sz="2800" u="none" cap="none" strike="noStrike">
                <a:solidFill>
                  <a:srgbClr val="000000"/>
                </a:solidFill>
                <a:latin typeface="Calibri"/>
                <a:ea typeface="Calibri"/>
                <a:cs typeface="Calibri"/>
                <a:sym typeface="Calibri"/>
              </a:rPr>
              <a:t>و</a:t>
            </a:r>
            <a:r>
              <a:rPr b="0" i="0" lang="ar-MA" sz="2800" u="none" cap="none" strike="noStrike">
                <a:solidFill>
                  <a:srgbClr val="FF0000"/>
                </a:solidFill>
                <a:latin typeface="Calibri"/>
                <a:ea typeface="Calibri"/>
                <a:cs typeface="Calibri"/>
                <a:sym typeface="Calibri"/>
              </a:rPr>
              <a:t>ر</a:t>
            </a:r>
            <a:r>
              <a:rPr b="0" i="0" lang="ar-MA" sz="2800" u="none" cap="none" strike="noStrike">
                <a:solidFill>
                  <a:srgbClr val="000000"/>
                </a:solidFill>
                <a:latin typeface="Calibri"/>
                <a:ea typeface="Calibri"/>
                <a:cs typeface="Calibri"/>
                <a:sym typeface="Calibri"/>
              </a:rPr>
              <a:t>، </a:t>
            </a:r>
            <a:r>
              <a:rPr b="0" i="0" lang="ar-MA" sz="2800" u="none" cap="none" strike="noStrike">
                <a:solidFill>
                  <a:srgbClr val="FF0000"/>
                </a:solidFill>
                <a:latin typeface="Calibri"/>
                <a:ea typeface="Calibri"/>
                <a:cs typeface="Calibri"/>
                <a:sym typeface="Calibri"/>
              </a:rPr>
              <a:t>ر</a:t>
            </a:r>
            <a:r>
              <a:rPr b="0" i="0" lang="ar-MA" sz="2800" u="none" cap="none" strike="noStrike">
                <a:solidFill>
                  <a:srgbClr val="000000"/>
                </a:solidFill>
                <a:latin typeface="Calibri"/>
                <a:ea typeface="Calibri"/>
                <a:cs typeface="Calibri"/>
                <a:sym typeface="Calibri"/>
              </a:rPr>
              <a:t>ج</a:t>
            </a:r>
            <a:r>
              <a:rPr b="0" i="0" lang="ar-MA" sz="2800" u="none" cap="none" strike="noStrike">
                <a:solidFill>
                  <a:srgbClr val="FF0000"/>
                </a:solidFill>
                <a:latin typeface="Calibri"/>
                <a:ea typeface="Calibri"/>
                <a:cs typeface="Calibri"/>
                <a:sym typeface="Calibri"/>
              </a:rPr>
              <a:t>ل</a:t>
            </a:r>
            <a:r>
              <a:rPr b="0" i="0" lang="ar-MA" sz="2800" u="none" cap="none" strike="noStrike">
                <a:solidFill>
                  <a:srgbClr val="000000"/>
                </a:solidFill>
                <a:latin typeface="Calibri"/>
                <a:ea typeface="Calibri"/>
                <a:cs typeface="Calibri"/>
                <a:sym typeface="Calibri"/>
              </a:rPr>
              <a:t>، </a:t>
            </a:r>
            <a:r>
              <a:rPr b="0" i="0" lang="ar-MA" sz="2800" u="none" cap="none" strike="noStrike">
                <a:solidFill>
                  <a:srgbClr val="FF0000"/>
                </a:solidFill>
                <a:latin typeface="Calibri"/>
                <a:ea typeface="Calibri"/>
                <a:cs typeface="Calibri"/>
                <a:sym typeface="Calibri"/>
              </a:rPr>
              <a:t>ل</a:t>
            </a:r>
            <a:r>
              <a:rPr b="0" i="0" lang="ar-MA" sz="2800" u="none" cap="none" strike="noStrike">
                <a:solidFill>
                  <a:srgbClr val="000000"/>
                </a:solidFill>
                <a:latin typeface="Calibri"/>
                <a:ea typeface="Calibri"/>
                <a:cs typeface="Calibri"/>
                <a:sym typeface="Calibri"/>
              </a:rPr>
              <a:t>يلى........</a:t>
            </a:r>
            <a:endParaRPr/>
          </a:p>
          <a:p>
            <a:pPr indent="0" lvl="0" marL="0" marR="0" rtl="1" algn="ctr">
              <a:spcBef>
                <a:spcPts val="0"/>
              </a:spcBef>
              <a:spcAft>
                <a:spcPts val="0"/>
              </a:spcAft>
              <a:buNone/>
            </a:pPr>
            <a:r>
              <a:t/>
            </a:r>
            <a:endParaRPr b="0" i="0" sz="2800" u="none" cap="none" strike="noStrike">
              <a:solidFill>
                <a:srgbClr val="000000"/>
              </a:solidFill>
              <a:latin typeface="Calibri"/>
              <a:ea typeface="Calibri"/>
              <a:cs typeface="Calibri"/>
              <a:sym typeface="Calibri"/>
            </a:endParaRPr>
          </a:p>
          <a:p>
            <a:pPr indent="0" lvl="0" marL="0" marR="0" rtl="1" algn="ctr">
              <a:spcBef>
                <a:spcPts val="0"/>
              </a:spcBef>
              <a:spcAft>
                <a:spcPts val="0"/>
              </a:spcAft>
              <a:buNone/>
            </a:pPr>
            <a:r>
              <a:t/>
            </a:r>
            <a:endParaRPr b="0" i="0" sz="2800" u="none" cap="none" strike="noStrike">
              <a:solidFill>
                <a:srgbClr val="000000"/>
              </a:solidFill>
              <a:latin typeface="Calibri"/>
              <a:ea typeface="Calibri"/>
              <a:cs typeface="Calibri"/>
              <a:sym typeface="Calibri"/>
            </a:endParaRPr>
          </a:p>
          <a:p>
            <a:pPr indent="0" lvl="0" marL="0" marR="0" rtl="1"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1"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1"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2" name="Shape 2682"/>
        <p:cNvGrpSpPr/>
        <p:nvPr/>
      </p:nvGrpSpPr>
      <p:grpSpPr>
        <a:xfrm>
          <a:off x="0" y="0"/>
          <a:ext cx="0" cy="0"/>
          <a:chOff x="0" y="0"/>
          <a:chExt cx="0" cy="0"/>
        </a:xfrm>
      </p:grpSpPr>
      <p:pic>
        <p:nvPicPr>
          <p:cNvPr descr="Image générée" id="2683" name="Google Shape;2683;p12"/>
          <p:cNvPicPr preferRelativeResize="0"/>
          <p:nvPr/>
        </p:nvPicPr>
        <p:blipFill rotWithShape="1">
          <a:blip r:embed="rId3">
            <a:alphaModFix/>
          </a:blip>
          <a:srcRect b="61971" l="3539" r="75793" t="24327"/>
          <a:stretch/>
        </p:blipFill>
        <p:spPr>
          <a:xfrm>
            <a:off x="11272992" y="9878"/>
            <a:ext cx="765760" cy="764458"/>
          </a:xfrm>
          <a:prstGeom prst="rect">
            <a:avLst/>
          </a:prstGeom>
          <a:noFill/>
          <a:ln>
            <a:noFill/>
          </a:ln>
        </p:spPr>
      </p:pic>
      <p:pic>
        <p:nvPicPr>
          <p:cNvPr id="2684" name="Google Shape;2684;p12"/>
          <p:cNvPicPr preferRelativeResize="0"/>
          <p:nvPr/>
        </p:nvPicPr>
        <p:blipFill rotWithShape="1">
          <a:blip r:embed="rId4">
            <a:alphaModFix/>
          </a:blip>
          <a:srcRect b="0" l="0" r="0" t="0"/>
          <a:stretch/>
        </p:blipFill>
        <p:spPr>
          <a:xfrm>
            <a:off x="-18717" y="20937"/>
            <a:ext cx="730250" cy="730250"/>
          </a:xfrm>
          <a:prstGeom prst="rect">
            <a:avLst/>
          </a:prstGeom>
          <a:noFill/>
          <a:ln>
            <a:noFill/>
          </a:ln>
        </p:spPr>
      </p:pic>
      <p:sp>
        <p:nvSpPr>
          <p:cNvPr id="2685" name="Google Shape;2685;p1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pic>
        <p:nvPicPr>
          <p:cNvPr descr="C:\Users\HP\Desktop\طارل 2025-2026\الوثائق المنجزة\حصص  ppt  2025-2026\1اع\الحصص المنجزة\الاسبوع الأول\—Pngtree—horizontal line stripe retro scrapbook_6188770.png" id="2686" name="Google Shape;2686;p12"/>
          <p:cNvPicPr preferRelativeResize="0"/>
          <p:nvPr/>
        </p:nvPicPr>
        <p:blipFill rotWithShape="1">
          <a:blip r:embed="rId5">
            <a:alphaModFix/>
          </a:blip>
          <a:srcRect b="0" l="0" r="0" t="0"/>
          <a:stretch/>
        </p:blipFill>
        <p:spPr>
          <a:xfrm>
            <a:off x="0" y="1124463"/>
            <a:ext cx="12038752" cy="5572899"/>
          </a:xfrm>
          <a:prstGeom prst="rect">
            <a:avLst/>
          </a:prstGeom>
          <a:noFill/>
          <a:ln>
            <a:noFill/>
          </a:ln>
        </p:spPr>
      </p:pic>
      <p:sp>
        <p:nvSpPr>
          <p:cNvPr id="2687" name="Google Shape;2687;p12"/>
          <p:cNvSpPr txBox="1"/>
          <p:nvPr/>
        </p:nvSpPr>
        <p:spPr>
          <a:xfrm>
            <a:off x="2534393" y="128772"/>
            <a:ext cx="8645525" cy="380385"/>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1800" u="none" cap="none" strike="noStrike">
                <a:solidFill>
                  <a:srgbClr val="757070"/>
                </a:solidFill>
                <a:latin typeface="Calibri"/>
                <a:ea typeface="Calibri"/>
                <a:cs typeface="Calibri"/>
                <a:sym typeface="Calibri"/>
              </a:rPr>
              <a:t>يستمع الاستاذ لأجوبة المتعلمين</a:t>
            </a:r>
            <a:endParaRPr b="1" i="0" sz="1800" u="none" cap="none" strike="noStrike">
              <a:solidFill>
                <a:srgbClr val="757070"/>
              </a:solidFill>
              <a:latin typeface="Calibri"/>
              <a:ea typeface="Calibri"/>
              <a:cs typeface="Calibri"/>
              <a:sym typeface="Calibri"/>
            </a:endParaRPr>
          </a:p>
        </p:txBody>
      </p:sp>
      <p:sp>
        <p:nvSpPr>
          <p:cNvPr id="2688" name="Google Shape;2688;p12"/>
          <p:cNvSpPr txBox="1"/>
          <p:nvPr/>
        </p:nvSpPr>
        <p:spPr>
          <a:xfrm>
            <a:off x="711533" y="493908"/>
            <a:ext cx="10468385" cy="246221"/>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None/>
            </a:pPr>
            <a:r>
              <a:rPr b="0" i="0" lang="ar-MA" sz="1600" u="none" cap="none" strike="noStrike">
                <a:solidFill>
                  <a:srgbClr val="AEABAB"/>
                </a:solidFill>
                <a:latin typeface="Calibri"/>
                <a:ea typeface="Calibri"/>
                <a:cs typeface="Calibri"/>
                <a:sym typeface="Calibri"/>
              </a:rPr>
              <a:t>ينوه المدرس بعمل المتعلمين، ويقدم لقب «اللغوي " للمتعلم الذي توصل إلى تقديم أكبر عدد من الكلمات.. ويبرز  الأستاذ تنوع اللغة العربية وغناها.....</a:t>
            </a:r>
            <a:endParaRPr b="0" i="0" sz="2000" u="none" cap="none" strike="noStrike">
              <a:solidFill>
                <a:srgbClr val="000000"/>
              </a:solidFill>
              <a:latin typeface="Calibri"/>
              <a:ea typeface="Calibri"/>
              <a:cs typeface="Calibri"/>
              <a:sym typeface="Calibri"/>
            </a:endParaRPr>
          </a:p>
        </p:txBody>
      </p:sp>
      <p:sp>
        <p:nvSpPr>
          <p:cNvPr id="2689" name="Google Shape;2689;p12"/>
          <p:cNvSpPr/>
          <p:nvPr/>
        </p:nvSpPr>
        <p:spPr>
          <a:xfrm>
            <a:off x="315042" y="1909245"/>
            <a:ext cx="11536531" cy="4031873"/>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800" u="none" cap="none" strike="noStrike">
                <a:solidFill>
                  <a:srgbClr val="7030A0"/>
                </a:solidFill>
                <a:latin typeface="Calibri"/>
                <a:ea typeface="Calibri"/>
                <a:cs typeface="Calibri"/>
                <a:sym typeface="Calibri"/>
              </a:rPr>
              <a:t>                            لعبة القاموس الصغير( سلسة الكلمات):</a:t>
            </a:r>
            <a:endParaRPr/>
          </a:p>
          <a:p>
            <a:pPr indent="0" lvl="0" marL="0" marR="0" rtl="1" algn="r">
              <a:spcBef>
                <a:spcPts val="0"/>
              </a:spcBef>
              <a:spcAft>
                <a:spcPts val="0"/>
              </a:spcAft>
              <a:buNone/>
            </a:pPr>
            <a:r>
              <a:t/>
            </a:r>
            <a:endParaRPr b="1" i="0" sz="2400" u="none" cap="none" strike="noStrike">
              <a:solidFill>
                <a:srgbClr val="7030A0"/>
              </a:solidFill>
              <a:latin typeface="Calibri"/>
              <a:ea typeface="Calibri"/>
              <a:cs typeface="Calibri"/>
              <a:sym typeface="Calibri"/>
            </a:endParaRPr>
          </a:p>
          <a:p>
            <a:pPr indent="0" lvl="0" marL="0" marR="0" rtl="1" algn="r">
              <a:lnSpc>
                <a:spcPct val="150000"/>
              </a:lnSpc>
              <a:spcBef>
                <a:spcPts val="0"/>
              </a:spcBef>
              <a:spcAft>
                <a:spcPts val="0"/>
              </a:spcAft>
              <a:buNone/>
            </a:pPr>
            <a:r>
              <a:rPr b="0" i="0" lang="ar-MA" sz="2400" u="none" cap="none" strike="noStrike">
                <a:solidFill>
                  <a:srgbClr val="000000"/>
                </a:solidFill>
                <a:latin typeface="Calibri"/>
                <a:ea typeface="Calibri"/>
                <a:cs typeface="Calibri"/>
                <a:sym typeface="Calibri"/>
              </a:rPr>
              <a:t> </a:t>
            </a:r>
            <a:r>
              <a:rPr b="0" i="0" lang="ar-MA" sz="2800" u="none" cap="none" strike="noStrike">
                <a:solidFill>
                  <a:srgbClr val="000000"/>
                </a:solidFill>
                <a:latin typeface="Calibri"/>
                <a:ea typeface="Calibri"/>
                <a:cs typeface="Calibri"/>
                <a:sym typeface="Calibri"/>
              </a:rPr>
              <a:t>كَوِّن أكبر عدد من الكلمات انطلاقا من كلمة « </a:t>
            </a:r>
            <a:r>
              <a:rPr b="0" i="0" lang="ar-MA" sz="3200" u="none" cap="none" strike="noStrike">
                <a:solidFill>
                  <a:srgbClr val="FF0000"/>
                </a:solidFill>
                <a:latin typeface="Calibri"/>
                <a:ea typeface="Calibri"/>
                <a:cs typeface="Calibri"/>
                <a:sym typeface="Calibri"/>
              </a:rPr>
              <a:t>قمر </a:t>
            </a:r>
            <a:r>
              <a:rPr b="0" i="0" lang="ar-MA" sz="2800" u="none" cap="none" strike="noStrike">
                <a:solidFill>
                  <a:srgbClr val="000000"/>
                </a:solidFill>
                <a:latin typeface="Calibri"/>
                <a:ea typeface="Calibri"/>
                <a:cs typeface="Calibri"/>
                <a:sym typeface="Calibri"/>
              </a:rPr>
              <a:t>» باعتماد لعبة </a:t>
            </a:r>
            <a:r>
              <a:rPr b="0" i="0" lang="ar-MA" sz="2800" u="none" cap="none" strike="noStrike">
                <a:solidFill>
                  <a:srgbClr val="FF0000"/>
                </a:solidFill>
                <a:latin typeface="Calibri"/>
                <a:ea typeface="Calibri"/>
                <a:cs typeface="Calibri"/>
                <a:sym typeface="Calibri"/>
              </a:rPr>
              <a:t>سلسة الكلمات.</a:t>
            </a:r>
            <a:endParaRPr/>
          </a:p>
          <a:p>
            <a:pPr indent="0" lvl="0" marL="0" marR="0" rtl="1" algn="r">
              <a:lnSpc>
                <a:spcPct val="150000"/>
              </a:lnSpc>
              <a:spcBef>
                <a:spcPts val="0"/>
              </a:spcBef>
              <a:spcAft>
                <a:spcPts val="0"/>
              </a:spcAft>
              <a:buNone/>
            </a:pPr>
            <a:r>
              <a:t/>
            </a:r>
            <a:endParaRPr b="0" i="0" sz="2800" u="none" cap="none" strike="noStrike">
              <a:solidFill>
                <a:srgbClr val="FF0000"/>
              </a:solidFill>
              <a:latin typeface="Calibri"/>
              <a:ea typeface="Calibri"/>
              <a:cs typeface="Calibri"/>
              <a:sym typeface="Calibri"/>
            </a:endParaRPr>
          </a:p>
          <a:p>
            <a:pPr indent="0" lvl="0" marL="0" marR="0" rtl="1" algn="ctr">
              <a:spcBef>
                <a:spcPts val="0"/>
              </a:spcBef>
              <a:spcAft>
                <a:spcPts val="0"/>
              </a:spcAft>
              <a:buNone/>
            </a:pPr>
            <a:r>
              <a:rPr b="1" i="0" lang="ar-MA" sz="3200" u="none" cap="none" strike="noStrike">
                <a:solidFill>
                  <a:schemeClr val="dk1"/>
                </a:solidFill>
                <a:latin typeface="Calibri"/>
                <a:ea typeface="Calibri"/>
                <a:cs typeface="Calibri"/>
                <a:sym typeface="Calibri"/>
              </a:rPr>
              <a:t>قم</a:t>
            </a:r>
            <a:r>
              <a:rPr b="1" i="0" lang="ar-MA" sz="3200" u="none" cap="none" strike="noStrike">
                <a:solidFill>
                  <a:srgbClr val="FF0000"/>
                </a:solidFill>
                <a:latin typeface="Calibri"/>
                <a:ea typeface="Calibri"/>
                <a:cs typeface="Calibri"/>
                <a:sym typeface="Calibri"/>
              </a:rPr>
              <a:t>ر</a:t>
            </a:r>
            <a:r>
              <a:rPr b="1" i="0" lang="ar-MA" sz="3200" u="none" cap="none" strike="noStrike">
                <a:solidFill>
                  <a:schemeClr val="dk1"/>
                </a:solidFill>
                <a:latin typeface="Calibri"/>
                <a:ea typeface="Calibri"/>
                <a:cs typeface="Calibri"/>
                <a:sym typeface="Calibri"/>
              </a:rPr>
              <a:t>    </a:t>
            </a:r>
            <a:r>
              <a:rPr b="0" i="0" lang="ar-MA" sz="3200" u="none" cap="none" strike="noStrike">
                <a:solidFill>
                  <a:schemeClr val="dk1"/>
                </a:solidFill>
                <a:latin typeface="Calibri"/>
                <a:ea typeface="Calibri"/>
                <a:cs typeface="Calibri"/>
                <a:sym typeface="Calibri"/>
              </a:rPr>
              <a:t> </a:t>
            </a:r>
            <a:r>
              <a:rPr b="1" i="0" lang="ar-MA" sz="3200" u="none" cap="none" strike="noStrike">
                <a:solidFill>
                  <a:srgbClr val="FF0000"/>
                </a:solidFill>
                <a:latin typeface="Calibri"/>
                <a:ea typeface="Calibri"/>
                <a:cs typeface="Calibri"/>
                <a:sym typeface="Calibri"/>
              </a:rPr>
              <a:t>ر</a:t>
            </a:r>
            <a:r>
              <a:rPr b="1" i="0" lang="ar-MA" sz="3200" u="none" cap="none" strike="noStrike">
                <a:solidFill>
                  <a:schemeClr val="dk1"/>
                </a:solidFill>
                <a:latin typeface="Calibri"/>
                <a:ea typeface="Calibri"/>
                <a:cs typeface="Calibri"/>
                <a:sym typeface="Calibri"/>
              </a:rPr>
              <a:t>م</a:t>
            </a:r>
            <a:r>
              <a:rPr b="1" i="0" lang="ar-MA" sz="3200" u="none" cap="none" strike="noStrike">
                <a:solidFill>
                  <a:srgbClr val="FF0000"/>
                </a:solidFill>
                <a:latin typeface="Calibri"/>
                <a:ea typeface="Calibri"/>
                <a:cs typeface="Calibri"/>
                <a:sym typeface="Calibri"/>
              </a:rPr>
              <a:t>ل     </a:t>
            </a:r>
            <a:r>
              <a:rPr b="0" i="0" lang="ar-MA" sz="3200" u="none" cap="none" strike="noStrike">
                <a:solidFill>
                  <a:schemeClr val="dk1"/>
                </a:solidFill>
                <a:latin typeface="Calibri"/>
                <a:ea typeface="Calibri"/>
                <a:cs typeface="Calibri"/>
                <a:sym typeface="Calibri"/>
              </a:rPr>
              <a:t> </a:t>
            </a:r>
            <a:r>
              <a:rPr b="1" i="0" lang="ar-MA" sz="3200" u="none" cap="none" strike="noStrike">
                <a:solidFill>
                  <a:srgbClr val="FF0000"/>
                </a:solidFill>
                <a:latin typeface="Calibri"/>
                <a:ea typeface="Calibri"/>
                <a:cs typeface="Calibri"/>
                <a:sym typeface="Calibri"/>
              </a:rPr>
              <a:t>ل</a:t>
            </a:r>
            <a:r>
              <a:rPr b="1" i="0" lang="ar-MA" sz="3200" u="none" cap="none" strike="noStrike">
                <a:solidFill>
                  <a:schemeClr val="dk1"/>
                </a:solidFill>
                <a:latin typeface="Calibri"/>
                <a:ea typeface="Calibri"/>
                <a:cs typeface="Calibri"/>
                <a:sym typeface="Calibri"/>
              </a:rPr>
              <a:t>بن    </a:t>
            </a:r>
            <a:r>
              <a:rPr b="0" i="0" lang="ar-MA" sz="3200" u="none" cap="none" strike="noStrike">
                <a:solidFill>
                  <a:schemeClr val="dk1"/>
                </a:solidFill>
                <a:latin typeface="Calibri"/>
                <a:ea typeface="Calibri"/>
                <a:cs typeface="Calibri"/>
                <a:sym typeface="Calibri"/>
              </a:rPr>
              <a:t> </a:t>
            </a:r>
            <a:r>
              <a:rPr b="1" i="0" lang="ar-MA" sz="3200" u="none" cap="none" strike="noStrike">
                <a:solidFill>
                  <a:srgbClr val="FF0000"/>
                </a:solidFill>
                <a:latin typeface="Calibri"/>
                <a:ea typeface="Calibri"/>
                <a:cs typeface="Calibri"/>
                <a:sym typeface="Calibri"/>
              </a:rPr>
              <a:t>ن</a:t>
            </a:r>
            <a:r>
              <a:rPr b="1" i="0" lang="ar-MA" sz="3200" u="none" cap="none" strike="noStrike">
                <a:solidFill>
                  <a:schemeClr val="dk1"/>
                </a:solidFill>
                <a:latin typeface="Calibri"/>
                <a:ea typeface="Calibri"/>
                <a:cs typeface="Calibri"/>
                <a:sym typeface="Calibri"/>
              </a:rPr>
              <a:t>مر    </a:t>
            </a:r>
            <a:r>
              <a:rPr b="0" i="0" lang="ar-MA" sz="3200" u="none" cap="none" strike="noStrike">
                <a:solidFill>
                  <a:schemeClr val="dk1"/>
                </a:solidFill>
                <a:latin typeface="Calibri"/>
                <a:ea typeface="Calibri"/>
                <a:cs typeface="Calibri"/>
                <a:sym typeface="Calibri"/>
              </a:rPr>
              <a:t> </a:t>
            </a:r>
            <a:r>
              <a:rPr b="1" i="0" lang="ar-MA" sz="3200" u="none" cap="none" strike="noStrike">
                <a:solidFill>
                  <a:srgbClr val="FF0000"/>
                </a:solidFill>
                <a:latin typeface="Calibri"/>
                <a:ea typeface="Calibri"/>
                <a:cs typeface="Calibri"/>
                <a:sym typeface="Calibri"/>
              </a:rPr>
              <a:t>ر</a:t>
            </a:r>
            <a:r>
              <a:rPr b="1" i="0" lang="ar-MA" sz="3200" u="none" cap="none" strike="noStrike">
                <a:solidFill>
                  <a:schemeClr val="dk1"/>
                </a:solidFill>
                <a:latin typeface="Calibri"/>
                <a:ea typeface="Calibri"/>
                <a:cs typeface="Calibri"/>
                <a:sym typeface="Calibri"/>
              </a:rPr>
              <a:t>مان      نو</a:t>
            </a:r>
            <a:r>
              <a:rPr b="1" i="0" lang="ar-MA" sz="3200" u="none" cap="none" strike="noStrike">
                <a:solidFill>
                  <a:srgbClr val="FF0000"/>
                </a:solidFill>
                <a:latin typeface="Calibri"/>
                <a:ea typeface="Calibri"/>
                <a:cs typeface="Calibri"/>
                <a:sym typeface="Calibri"/>
              </a:rPr>
              <a:t>ر</a:t>
            </a:r>
            <a:r>
              <a:rPr b="1" i="0" lang="ar-MA" sz="3200" u="none" cap="none" strike="noStrike">
                <a:solidFill>
                  <a:schemeClr val="dk1"/>
                </a:solidFill>
                <a:latin typeface="Calibri"/>
                <a:ea typeface="Calibri"/>
                <a:cs typeface="Calibri"/>
                <a:sym typeface="Calibri"/>
              </a:rPr>
              <a:t>      رج</a:t>
            </a:r>
            <a:r>
              <a:rPr b="1" i="0" lang="ar-MA" sz="3200" u="none" cap="none" strike="noStrike">
                <a:solidFill>
                  <a:srgbClr val="FF0000"/>
                </a:solidFill>
                <a:latin typeface="Calibri"/>
                <a:ea typeface="Calibri"/>
                <a:cs typeface="Calibri"/>
                <a:sym typeface="Calibri"/>
              </a:rPr>
              <a:t>ل</a:t>
            </a:r>
            <a:r>
              <a:rPr b="1" i="0" lang="ar-MA" sz="3200" u="none" cap="none" strike="noStrike">
                <a:solidFill>
                  <a:schemeClr val="dk1"/>
                </a:solidFill>
                <a:latin typeface="Calibri"/>
                <a:ea typeface="Calibri"/>
                <a:cs typeface="Calibri"/>
                <a:sym typeface="Calibri"/>
              </a:rPr>
              <a:t>      ليمون   </a:t>
            </a:r>
            <a:endParaRPr b="0" i="0" sz="3200" u="none" cap="none" strike="noStrike">
              <a:solidFill>
                <a:schemeClr val="dk1"/>
              </a:solidFill>
              <a:latin typeface="Calibri"/>
              <a:ea typeface="Calibri"/>
              <a:cs typeface="Calibri"/>
              <a:sym typeface="Calibri"/>
            </a:endParaRPr>
          </a:p>
          <a:p>
            <a:pPr indent="0" lvl="0" marL="0" marR="0" rtl="1" algn="ctr">
              <a:spcBef>
                <a:spcPts val="0"/>
              </a:spcBef>
              <a:spcAft>
                <a:spcPts val="0"/>
              </a:spcAft>
              <a:buNone/>
            </a:pPr>
            <a:r>
              <a:t/>
            </a:r>
            <a:endParaRPr b="0" i="0" sz="2800" u="none" cap="none" strike="noStrike">
              <a:solidFill>
                <a:srgbClr val="000000"/>
              </a:solidFill>
              <a:latin typeface="Calibri"/>
              <a:ea typeface="Calibri"/>
              <a:cs typeface="Calibri"/>
              <a:sym typeface="Calibri"/>
            </a:endParaRPr>
          </a:p>
          <a:p>
            <a:pPr indent="0" lvl="0" marL="0" marR="0" rtl="1"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1"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1"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3" name="Shape 2693"/>
        <p:cNvGrpSpPr/>
        <p:nvPr/>
      </p:nvGrpSpPr>
      <p:grpSpPr>
        <a:xfrm>
          <a:off x="0" y="0"/>
          <a:ext cx="0" cy="0"/>
          <a:chOff x="0" y="0"/>
          <a:chExt cx="0" cy="0"/>
        </a:xfrm>
      </p:grpSpPr>
      <p:grpSp>
        <p:nvGrpSpPr>
          <p:cNvPr id="2694" name="Google Shape;2694;p13"/>
          <p:cNvGrpSpPr/>
          <p:nvPr/>
        </p:nvGrpSpPr>
        <p:grpSpPr>
          <a:xfrm>
            <a:off x="4479245" y="1644859"/>
            <a:ext cx="6054377" cy="3711725"/>
            <a:chOff x="1715066" y="1103461"/>
            <a:chExt cx="5717724" cy="3124203"/>
          </a:xfrm>
        </p:grpSpPr>
        <p:sp>
          <p:nvSpPr>
            <p:cNvPr id="2695" name="Google Shape;2695;p13"/>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696" name="Google Shape;2696;p13"/>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697" name="Google Shape;2697;p13"/>
          <p:cNvSpPr txBox="1"/>
          <p:nvPr/>
        </p:nvSpPr>
        <p:spPr>
          <a:xfrm>
            <a:off x="4673429" y="2864510"/>
            <a:ext cx="5312187" cy="160915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3600" u="none" cap="none" strike="noStrike">
                <a:solidFill>
                  <a:srgbClr val="ED7D31"/>
                </a:solidFill>
                <a:latin typeface="Calibri"/>
                <a:ea typeface="Calibri"/>
                <a:cs typeface="Calibri"/>
                <a:sym typeface="Calibri"/>
              </a:rPr>
              <a:t>ب- مراقبة إنجاز الواجبات المنزلية</a:t>
            </a:r>
            <a:endParaRPr b="1" i="0" sz="3600" u="none" cap="none" strike="noStrike">
              <a:solidFill>
                <a:srgbClr val="ED7D31"/>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Arial"/>
                <a:ea typeface="Arial"/>
                <a:cs typeface="Arial"/>
                <a:sym typeface="Arial"/>
              </a:rPr>
              <a:t>4 دقائق</a:t>
            </a:r>
            <a:endParaRPr b="1" i="0" sz="4800" u="none" cap="none" strike="noStrike">
              <a:solidFill>
                <a:srgbClr val="44546A"/>
              </a:solidFill>
              <a:latin typeface="Calibri"/>
              <a:ea typeface="Calibri"/>
              <a:cs typeface="Calibri"/>
              <a:sym typeface="Calibri"/>
            </a:endParaRPr>
          </a:p>
        </p:txBody>
      </p:sp>
      <p:pic>
        <p:nvPicPr>
          <p:cNvPr id="2698" name="Google Shape;2698;p13"/>
          <p:cNvPicPr preferRelativeResize="0"/>
          <p:nvPr/>
        </p:nvPicPr>
        <p:blipFill rotWithShape="1">
          <a:blip r:embed="rId3">
            <a:alphaModFix/>
          </a:blip>
          <a:srcRect b="0" l="0" r="0" t="0"/>
          <a:stretch/>
        </p:blipFill>
        <p:spPr>
          <a:xfrm>
            <a:off x="1425131" y="2026231"/>
            <a:ext cx="1823987" cy="1522857"/>
          </a:xfrm>
          <a:prstGeom prst="rect">
            <a:avLst/>
          </a:prstGeom>
          <a:noFill/>
          <a:ln>
            <a:noFill/>
          </a:ln>
        </p:spPr>
      </p:pic>
      <p:pic>
        <p:nvPicPr>
          <p:cNvPr id="2699" name="Google Shape;2699;p13"/>
          <p:cNvPicPr preferRelativeResize="0"/>
          <p:nvPr/>
        </p:nvPicPr>
        <p:blipFill rotWithShape="1">
          <a:blip r:embed="rId4">
            <a:alphaModFix/>
          </a:blip>
          <a:srcRect b="0" l="0" r="0" t="0"/>
          <a:stretch/>
        </p:blipFill>
        <p:spPr>
          <a:xfrm>
            <a:off x="352483" y="2211483"/>
            <a:ext cx="2006407" cy="267520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703" name="Shape 2703"/>
        <p:cNvGrpSpPr/>
        <p:nvPr/>
      </p:nvGrpSpPr>
      <p:grpSpPr>
        <a:xfrm>
          <a:off x="0" y="0"/>
          <a:ext cx="0" cy="0"/>
          <a:chOff x="0" y="0"/>
          <a:chExt cx="0" cy="0"/>
        </a:xfrm>
      </p:grpSpPr>
      <p:sp>
        <p:nvSpPr>
          <p:cNvPr id="2704" name="Google Shape;2704;p14"/>
          <p:cNvSpPr/>
          <p:nvPr/>
        </p:nvSpPr>
        <p:spPr>
          <a:xfrm>
            <a:off x="4683940" y="70080"/>
            <a:ext cx="6224235" cy="52098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MA" sz="1800" u="none" cap="none" strike="noStrike">
                <a:solidFill>
                  <a:srgbClr val="757070"/>
                </a:solidFill>
                <a:latin typeface="Calibri"/>
                <a:ea typeface="Calibri"/>
                <a:cs typeface="Calibri"/>
                <a:sym typeface="Calibri"/>
              </a:rPr>
              <a:t>مراقبة انجاز التلاميذ الواجبات المنزلية</a:t>
            </a:r>
            <a:endParaRPr b="1" i="0" sz="1800" u="none" cap="none" strike="noStrike">
              <a:solidFill>
                <a:srgbClr val="757070"/>
              </a:solidFill>
              <a:latin typeface="Calibri"/>
              <a:ea typeface="Calibri"/>
              <a:cs typeface="Calibri"/>
              <a:sym typeface="Calibri"/>
            </a:endParaRPr>
          </a:p>
        </p:txBody>
      </p:sp>
      <p:sp>
        <p:nvSpPr>
          <p:cNvPr id="2705" name="Google Shape;2705;p14"/>
          <p:cNvSpPr txBox="1"/>
          <p:nvPr/>
        </p:nvSpPr>
        <p:spPr>
          <a:xfrm>
            <a:off x="1416402" y="444861"/>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0" lang="ar-MA" sz="1600" u="none" cap="none" strike="noStrike">
                <a:solidFill>
                  <a:srgbClr val="AFABAB"/>
                </a:solidFill>
                <a:latin typeface="Calibri"/>
                <a:ea typeface="Calibri"/>
                <a:cs typeface="Calibri"/>
                <a:sym typeface="Calibri"/>
              </a:rPr>
              <a:t>يراقب  المدرس مدى إنجاز التلاميذ الواجبات المنزلية مع تقديم التغذية الراجعة الفورية لهم ( يكفي الاستاذ بعينة من التلاميذ في كل حصة).</a:t>
            </a:r>
            <a:endParaRPr b="0" i="0" sz="1600" u="none" cap="none" strike="noStrike">
              <a:solidFill>
                <a:srgbClr val="AFABAB"/>
              </a:solidFill>
              <a:latin typeface="Calibri"/>
              <a:ea typeface="Calibri"/>
              <a:cs typeface="Calibri"/>
              <a:sym typeface="Calibri"/>
            </a:endParaRPr>
          </a:p>
        </p:txBody>
      </p:sp>
      <p:pic>
        <p:nvPicPr>
          <p:cNvPr descr="Image générée" id="2706" name="Google Shape;2706;p14"/>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pic>
        <p:nvPicPr>
          <p:cNvPr descr="يتعاون التلاميذ والمعلمون في ممارسة العمل الجماعي في المدرسة الابتدائية صورة  الخلفية والصورة للتنزيل المجاني - Pngtree" id="2707" name="Google Shape;2707;p14"/>
          <p:cNvPicPr preferRelativeResize="0"/>
          <p:nvPr/>
        </p:nvPicPr>
        <p:blipFill rotWithShape="1">
          <a:blip r:embed="rId4">
            <a:alphaModFix/>
          </a:blip>
          <a:srcRect b="0" l="0" r="0" t="0"/>
          <a:stretch/>
        </p:blipFill>
        <p:spPr>
          <a:xfrm>
            <a:off x="1971304" y="1394100"/>
            <a:ext cx="8081158" cy="47132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1" name="Shape 2711"/>
        <p:cNvGrpSpPr/>
        <p:nvPr/>
      </p:nvGrpSpPr>
      <p:grpSpPr>
        <a:xfrm>
          <a:off x="0" y="0"/>
          <a:ext cx="0" cy="0"/>
          <a:chOff x="0" y="0"/>
          <a:chExt cx="0" cy="0"/>
        </a:xfrm>
      </p:grpSpPr>
      <p:grpSp>
        <p:nvGrpSpPr>
          <p:cNvPr id="2712" name="Google Shape;2712;p15"/>
          <p:cNvGrpSpPr/>
          <p:nvPr/>
        </p:nvGrpSpPr>
        <p:grpSpPr>
          <a:xfrm>
            <a:off x="5130955" y="1706886"/>
            <a:ext cx="6054377" cy="3711725"/>
            <a:chOff x="1715066" y="1103461"/>
            <a:chExt cx="5717724" cy="3124203"/>
          </a:xfrm>
        </p:grpSpPr>
        <p:sp>
          <p:nvSpPr>
            <p:cNvPr id="2713" name="Google Shape;2713;p15"/>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714" name="Google Shape;2714;p15"/>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715" name="Google Shape;2715;p15"/>
          <p:cNvSpPr txBox="1"/>
          <p:nvPr/>
        </p:nvSpPr>
        <p:spPr>
          <a:xfrm>
            <a:off x="5877453" y="2008346"/>
            <a:ext cx="4754879" cy="2823530"/>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t/>
            </a:r>
            <a:endParaRPr b="1" i="0" sz="4800" u="none" cap="none" strike="noStrike">
              <a:solidFill>
                <a:srgbClr val="ED7D31"/>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ED7D31"/>
                </a:solidFill>
                <a:latin typeface="Calibri"/>
                <a:ea typeface="Calibri"/>
                <a:cs typeface="Calibri"/>
                <a:sym typeface="Calibri"/>
              </a:rPr>
              <a:t>ب- التصريح بالأهداف </a:t>
            </a:r>
            <a:r>
              <a:rPr b="1" i="0" lang="ar-MA" sz="4800" u="none" cap="none" strike="noStrike">
                <a:solidFill>
                  <a:srgbClr val="44546A"/>
                </a:solidFill>
                <a:latin typeface="Calibri"/>
                <a:ea typeface="Calibri"/>
                <a:cs typeface="Calibri"/>
                <a:sym typeface="Calibri"/>
              </a:rPr>
              <a:t>دقيقتان ( 02)</a:t>
            </a:r>
            <a:endParaRPr b="1" i="0" sz="4800" u="none" cap="none" strike="noStrike">
              <a:solidFill>
                <a:srgbClr val="44546A"/>
              </a:solidFill>
              <a:latin typeface="Calibri"/>
              <a:ea typeface="Calibri"/>
              <a:cs typeface="Calibri"/>
              <a:sym typeface="Calibri"/>
            </a:endParaRPr>
          </a:p>
        </p:txBody>
      </p:sp>
      <p:pic>
        <p:nvPicPr>
          <p:cNvPr id="2716" name="Google Shape;2716;p15"/>
          <p:cNvPicPr preferRelativeResize="0"/>
          <p:nvPr/>
        </p:nvPicPr>
        <p:blipFill rotWithShape="1">
          <a:blip r:embed="rId3">
            <a:alphaModFix/>
          </a:blip>
          <a:srcRect b="0" l="0" r="0" t="0"/>
          <a:stretch/>
        </p:blipFill>
        <p:spPr>
          <a:xfrm>
            <a:off x="1689958" y="2944920"/>
            <a:ext cx="1052953" cy="1173691"/>
          </a:xfrm>
          <a:prstGeom prst="rect">
            <a:avLst/>
          </a:prstGeom>
          <a:noFill/>
          <a:ln>
            <a:noFill/>
          </a:ln>
        </p:spPr>
      </p:pic>
      <p:pic>
        <p:nvPicPr>
          <p:cNvPr id="2717" name="Google Shape;2717;p15"/>
          <p:cNvPicPr preferRelativeResize="0"/>
          <p:nvPr/>
        </p:nvPicPr>
        <p:blipFill rotWithShape="1">
          <a:blip r:embed="rId4">
            <a:alphaModFix/>
          </a:blip>
          <a:srcRect b="0" l="0" r="0" t="0"/>
          <a:stretch/>
        </p:blipFill>
        <p:spPr>
          <a:xfrm>
            <a:off x="380055" y="3060070"/>
            <a:ext cx="2400010" cy="267520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6"/>
                                        </p:tgtEl>
                                        <p:attrNameLst>
                                          <p:attrName>style.visibility</p:attrName>
                                        </p:attrNameLst>
                                      </p:cBhvr>
                                      <p:to>
                                        <p:strVal val="visible"/>
                                      </p:to>
                                    </p:set>
                                    <p:animEffect filter="fade" transition="in">
                                      <p:cBhvr>
                                        <p:cTn dur="2000"/>
                                        <p:tgtEl>
                                          <p:spTgt spid="27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1" name="Shape 2721"/>
        <p:cNvGrpSpPr/>
        <p:nvPr/>
      </p:nvGrpSpPr>
      <p:grpSpPr>
        <a:xfrm>
          <a:off x="0" y="0"/>
          <a:ext cx="0" cy="0"/>
          <a:chOff x="0" y="0"/>
          <a:chExt cx="0" cy="0"/>
        </a:xfrm>
      </p:grpSpPr>
      <p:sp>
        <p:nvSpPr>
          <p:cNvPr id="2722" name="Google Shape;2722;p16"/>
          <p:cNvSpPr/>
          <p:nvPr/>
        </p:nvSpPr>
        <p:spPr>
          <a:xfrm>
            <a:off x="54427" y="55062"/>
            <a:ext cx="12137573" cy="1100638"/>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2723" name="Google Shape;2723;p16"/>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2724" name="Google Shape;2724;p16"/>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2725" name="Google Shape;2725;p16"/>
          <p:cNvPicPr preferRelativeResize="0"/>
          <p:nvPr/>
        </p:nvPicPr>
        <p:blipFill rotWithShape="1">
          <a:blip r:embed="rId3">
            <a:alphaModFix/>
          </a:blip>
          <a:srcRect b="0" l="0" r="0" t="0"/>
          <a:stretch/>
        </p:blipFill>
        <p:spPr>
          <a:xfrm>
            <a:off x="0" y="40134"/>
            <a:ext cx="744881" cy="744881"/>
          </a:xfrm>
          <a:prstGeom prst="rect">
            <a:avLst/>
          </a:prstGeom>
          <a:noFill/>
          <a:ln>
            <a:noFill/>
          </a:ln>
        </p:spPr>
      </p:pic>
      <p:pic>
        <p:nvPicPr>
          <p:cNvPr descr="Image générée" id="2726" name="Google Shape;2726;p16"/>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pic>
        <p:nvPicPr>
          <p:cNvPr id="2727" name="Google Shape;2727;p16"/>
          <p:cNvPicPr preferRelativeResize="0"/>
          <p:nvPr/>
        </p:nvPicPr>
        <p:blipFill rotWithShape="1">
          <a:blip r:embed="rId5">
            <a:alphaModFix/>
          </a:blip>
          <a:srcRect b="0" l="0" r="0" t="0"/>
          <a:stretch/>
        </p:blipFill>
        <p:spPr>
          <a:xfrm>
            <a:off x="10548227" y="2378781"/>
            <a:ext cx="707602" cy="707602"/>
          </a:xfrm>
          <a:prstGeom prst="rect">
            <a:avLst/>
          </a:prstGeom>
          <a:noFill/>
          <a:ln>
            <a:noFill/>
          </a:ln>
        </p:spPr>
      </p:pic>
      <p:sp>
        <p:nvSpPr>
          <p:cNvPr id="2728" name="Google Shape;2728;p16"/>
          <p:cNvSpPr txBox="1"/>
          <p:nvPr/>
        </p:nvSpPr>
        <p:spPr>
          <a:xfrm>
            <a:off x="1744713" y="-118485"/>
            <a:ext cx="9643604" cy="935600"/>
          </a:xfrm>
          <a:prstGeom prst="rect">
            <a:avLst/>
          </a:prstGeom>
          <a:noFill/>
          <a:ln>
            <a:noFill/>
          </a:ln>
        </p:spPr>
        <p:txBody>
          <a:bodyPr anchorCtr="0" anchor="t" bIns="45700" lIns="91425" spcFirstLastPara="1" rIns="91425" wrap="square" tIns="45700">
            <a:spAutoFit/>
          </a:bodyPr>
          <a:lstStyle/>
          <a:p>
            <a:pPr indent="0" lvl="0" marL="0" marR="0" rtl="0" algn="r">
              <a:lnSpc>
                <a:spcPct val="27440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في هذه الحصة، ستقومون بتقييم مدى تمكنكم من الأهداف المرتبطة باللبنة الرابعة، وهي:</a:t>
            </a:r>
            <a:endParaRPr b="1" i="0" sz="1800" u="none" cap="none" strike="noStrike">
              <a:solidFill>
                <a:srgbClr val="002060"/>
              </a:solidFill>
              <a:latin typeface="Calibri"/>
              <a:ea typeface="Calibri"/>
              <a:cs typeface="Calibri"/>
              <a:sym typeface="Calibri"/>
            </a:endParaRPr>
          </a:p>
        </p:txBody>
      </p:sp>
      <p:sp>
        <p:nvSpPr>
          <p:cNvPr id="2729" name="Google Shape;2729;p16"/>
          <p:cNvSpPr/>
          <p:nvPr/>
        </p:nvSpPr>
        <p:spPr>
          <a:xfrm>
            <a:off x="2522669" y="2378781"/>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قراءة الجمل بِطَلَاقَةٍ.</a:t>
            </a:r>
            <a:endParaRPr b="1" i="0" sz="3200" u="none" cap="none" strike="noStrike">
              <a:solidFill>
                <a:srgbClr val="106585"/>
              </a:solidFill>
              <a:latin typeface="Calibri"/>
              <a:ea typeface="Calibri"/>
              <a:cs typeface="Calibri"/>
              <a:sym typeface="Calibri"/>
            </a:endParaRPr>
          </a:p>
        </p:txBody>
      </p:sp>
      <p:pic>
        <p:nvPicPr>
          <p:cNvPr id="2730" name="Google Shape;2730;p16"/>
          <p:cNvPicPr preferRelativeResize="0"/>
          <p:nvPr/>
        </p:nvPicPr>
        <p:blipFill rotWithShape="1">
          <a:blip r:embed="rId5">
            <a:alphaModFix/>
          </a:blip>
          <a:srcRect b="0" l="0" r="0" t="0"/>
          <a:stretch/>
        </p:blipFill>
        <p:spPr>
          <a:xfrm>
            <a:off x="10548227" y="3914380"/>
            <a:ext cx="707602" cy="707602"/>
          </a:xfrm>
          <a:prstGeom prst="rect">
            <a:avLst/>
          </a:prstGeom>
          <a:noFill/>
          <a:ln>
            <a:noFill/>
          </a:ln>
        </p:spPr>
      </p:pic>
      <p:sp>
        <p:nvSpPr>
          <p:cNvPr id="2731" name="Google Shape;2731;p16"/>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فمهم المعاني المباشرة للجمل.</a:t>
            </a:r>
            <a:endParaRPr b="1" i="0" sz="3200" u="none" cap="none" strike="noStrike">
              <a:solidFill>
                <a:srgbClr val="106585"/>
              </a:solidFill>
              <a:latin typeface="Calibri"/>
              <a:ea typeface="Calibri"/>
              <a:cs typeface="Calibri"/>
              <a:sym typeface="Calibri"/>
            </a:endParaRPr>
          </a:p>
        </p:txBody>
      </p:sp>
      <p:sp>
        <p:nvSpPr>
          <p:cNvPr id="2732" name="Google Shape;2732;p16"/>
          <p:cNvSpPr txBox="1"/>
          <p:nvPr/>
        </p:nvSpPr>
        <p:spPr>
          <a:xfrm>
            <a:off x="372440" y="715421"/>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600" u="none" cap="none" strike="noStrike">
                <a:solidFill>
                  <a:srgbClr val="7F7F7F"/>
                </a:solidFill>
                <a:latin typeface="Calibri"/>
                <a:ea typeface="Calibri"/>
                <a:cs typeface="Calibri"/>
                <a:sym typeface="Calibri"/>
              </a:rPr>
              <a:t>يوضح الاستاذ الاهداف من هذه الحصة ، ويوضح التعليمات وطريقة الإنجاز ( سيتوزع الانجاز على مرحلتين: التقويم الذاتي للطلاقة، ثم التقويم الذاتي للفهم)</a:t>
            </a:r>
            <a:endParaRPr b="0" i="0" sz="1600" u="none" cap="none" strike="noStrike">
              <a:solidFill>
                <a:srgbClr val="7F7F7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27"/>
                                        </p:tgtEl>
                                        <p:attrNameLst>
                                          <p:attrName>style.visibility</p:attrName>
                                        </p:attrNameLst>
                                      </p:cBhvr>
                                      <p:to>
                                        <p:strVal val="visible"/>
                                      </p:to>
                                    </p:set>
                                    <p:animEffect filter="fade" transition="in">
                                      <p:cBhvr>
                                        <p:cTn dur="2000"/>
                                        <p:tgtEl>
                                          <p:spTgt spid="27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29"/>
                                        </p:tgtEl>
                                        <p:attrNameLst>
                                          <p:attrName>style.visibility</p:attrName>
                                        </p:attrNameLst>
                                      </p:cBhvr>
                                      <p:to>
                                        <p:strVal val="visible"/>
                                      </p:to>
                                    </p:set>
                                    <p:animEffect filter="fade" transition="in">
                                      <p:cBhvr>
                                        <p:cTn dur="500"/>
                                        <p:tgtEl>
                                          <p:spTgt spid="27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0"/>
                                        </p:tgtEl>
                                        <p:attrNameLst>
                                          <p:attrName>style.visibility</p:attrName>
                                        </p:attrNameLst>
                                      </p:cBhvr>
                                      <p:to>
                                        <p:strVal val="visible"/>
                                      </p:to>
                                    </p:set>
                                    <p:animEffect filter="fade" transition="in">
                                      <p:cBhvr>
                                        <p:cTn dur="2000"/>
                                        <p:tgtEl>
                                          <p:spTgt spid="27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1"/>
                                        </p:tgtEl>
                                        <p:attrNameLst>
                                          <p:attrName>style.visibility</p:attrName>
                                        </p:attrNameLst>
                                      </p:cBhvr>
                                      <p:to>
                                        <p:strVal val="visible"/>
                                      </p:to>
                                    </p:set>
                                    <p:animEffect filter="fade" transition="in">
                                      <p:cBhvr>
                                        <p:cTn dur="500"/>
                                        <p:tgtEl>
                                          <p:spTgt spid="27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6" name="Shape 2736"/>
        <p:cNvGrpSpPr/>
        <p:nvPr/>
      </p:nvGrpSpPr>
      <p:grpSpPr>
        <a:xfrm>
          <a:off x="0" y="0"/>
          <a:ext cx="0" cy="0"/>
          <a:chOff x="0" y="0"/>
          <a:chExt cx="0" cy="0"/>
        </a:xfrm>
      </p:grpSpPr>
      <p:grpSp>
        <p:nvGrpSpPr>
          <p:cNvPr id="2737" name="Google Shape;2737;p17"/>
          <p:cNvGrpSpPr/>
          <p:nvPr/>
        </p:nvGrpSpPr>
        <p:grpSpPr>
          <a:xfrm>
            <a:off x="5130955" y="1017344"/>
            <a:ext cx="6054377" cy="3711725"/>
            <a:chOff x="1715066" y="1103461"/>
            <a:chExt cx="5717724" cy="3124203"/>
          </a:xfrm>
        </p:grpSpPr>
        <p:sp>
          <p:nvSpPr>
            <p:cNvPr id="2738" name="Google Shape;2738;p17"/>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739" name="Google Shape;2739;p17"/>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740" name="Google Shape;2740;p17"/>
          <p:cNvSpPr txBox="1"/>
          <p:nvPr/>
        </p:nvSpPr>
        <p:spPr>
          <a:xfrm>
            <a:off x="5346700" y="1175416"/>
            <a:ext cx="5746040" cy="2702599"/>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الأول </a:t>
            </a:r>
            <a:endParaRPr/>
          </a:p>
          <a:p>
            <a:pPr indent="0" lvl="0" marL="0" marR="0" rtl="1" algn="ctr">
              <a:lnSpc>
                <a:spcPct val="131218"/>
              </a:lnSpc>
              <a:spcBef>
                <a:spcPts val="0"/>
              </a:spcBef>
              <a:spcAft>
                <a:spcPts val="0"/>
              </a:spcAft>
              <a:buNone/>
            </a:pPr>
            <a:r>
              <a:rPr b="1" i="0" lang="ar-MA" sz="3600" u="none" cap="none" strike="noStrike">
                <a:solidFill>
                  <a:srgbClr val="FFC000"/>
                </a:solidFill>
                <a:latin typeface="Calibri"/>
                <a:ea typeface="Calibri"/>
                <a:cs typeface="Calibri"/>
                <a:sym typeface="Calibri"/>
              </a:rPr>
              <a:t>أقرأ نص الانطلاق بطلاقة وأقوم أدائي</a:t>
            </a:r>
            <a:endParaRPr/>
          </a:p>
          <a:p>
            <a:pPr indent="0" lvl="0" marL="0" marR="0" rtl="1"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10 دقائق</a:t>
            </a:r>
            <a:endParaRPr b="1" i="0" sz="4800" u="none" cap="none" strike="noStrike">
              <a:solidFill>
                <a:srgbClr val="44546A"/>
              </a:solidFill>
              <a:latin typeface="Calibri"/>
              <a:ea typeface="Calibri"/>
              <a:cs typeface="Calibri"/>
              <a:sym typeface="Calibri"/>
            </a:endParaRPr>
          </a:p>
        </p:txBody>
      </p:sp>
      <p:sp>
        <p:nvSpPr>
          <p:cNvPr id="2741" name="Google Shape;2741;p17"/>
          <p:cNvSpPr/>
          <p:nvPr/>
        </p:nvSpPr>
        <p:spPr>
          <a:xfrm>
            <a:off x="5346700" y="3307806"/>
            <a:ext cx="519608" cy="519608"/>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pic>
        <p:nvPicPr>
          <p:cNvPr id="2742" name="Google Shape;2742;p17"/>
          <p:cNvPicPr preferRelativeResize="0"/>
          <p:nvPr/>
        </p:nvPicPr>
        <p:blipFill rotWithShape="1">
          <a:blip r:embed="rId4">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6" name="Shape 2746"/>
        <p:cNvGrpSpPr/>
        <p:nvPr/>
      </p:nvGrpSpPr>
      <p:grpSpPr>
        <a:xfrm>
          <a:off x="0" y="0"/>
          <a:ext cx="0" cy="0"/>
          <a:chOff x="0" y="0"/>
          <a:chExt cx="0" cy="0"/>
        </a:xfrm>
      </p:grpSpPr>
      <p:sp>
        <p:nvSpPr>
          <p:cNvPr id="2747" name="Google Shape;2747;p18"/>
          <p:cNvSpPr/>
          <p:nvPr/>
        </p:nvSpPr>
        <p:spPr>
          <a:xfrm>
            <a:off x="8945208" y="0"/>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2800"/>
              <a:buFont typeface="Arial"/>
              <a:buNone/>
            </a:pPr>
            <a:r>
              <a:rPr b="1" i="0" lang="ar-MA" sz="2800" u="none" cap="none" strike="noStrike">
                <a:solidFill>
                  <a:srgbClr val="FFFFFF"/>
                </a:solidFill>
                <a:latin typeface="Calibri"/>
                <a:ea typeface="Calibri"/>
                <a:cs typeface="Calibri"/>
                <a:sym typeface="Calibri"/>
              </a:rPr>
              <a:t>أَقْرَأُ الجمل بِطَلاقَةٍ</a:t>
            </a:r>
            <a:endParaRPr b="0" i="0" sz="1400" u="none" cap="none" strike="noStrike">
              <a:solidFill>
                <a:srgbClr val="000000"/>
              </a:solidFill>
              <a:latin typeface="Arial"/>
              <a:ea typeface="Arial"/>
              <a:cs typeface="Arial"/>
              <a:sym typeface="Arial"/>
            </a:endParaRPr>
          </a:p>
        </p:txBody>
      </p:sp>
      <p:sp>
        <p:nvSpPr>
          <p:cNvPr id="2748" name="Google Shape;2748;p18"/>
          <p:cNvSpPr txBox="1"/>
          <p:nvPr>
            <p:ph idx="2" type="body"/>
          </p:nvPr>
        </p:nvSpPr>
        <p:spPr>
          <a:xfrm>
            <a:off x="6656068" y="1377241"/>
            <a:ext cx="5308960" cy="4739719"/>
          </a:xfrm>
          <a:prstGeom prst="rect">
            <a:avLst/>
          </a:prstGeom>
          <a:noFill/>
          <a:ln cap="flat" cmpd="sng" w="952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38100" rtl="1" algn="r">
              <a:lnSpc>
                <a:spcPct val="150000"/>
              </a:lnSpc>
              <a:spcBef>
                <a:spcPts val="1000"/>
              </a:spcBef>
              <a:spcAft>
                <a:spcPts val="0"/>
              </a:spcAft>
              <a:buSzPts val="3000"/>
              <a:buNone/>
            </a:pPr>
            <a:r>
              <a:rPr b="1" lang="ar-MA" sz="2800"/>
              <a:t>1- يَرْسُمُ الْوَلَدُ لَوْحَةً فَنِّيَّةً جَمِيلَةً.</a:t>
            </a:r>
            <a:endParaRPr/>
          </a:p>
          <a:p>
            <a:pPr indent="0" lvl="0" marL="38100" rtl="1" algn="r">
              <a:lnSpc>
                <a:spcPct val="150000"/>
              </a:lnSpc>
              <a:spcBef>
                <a:spcPts val="1000"/>
              </a:spcBef>
              <a:spcAft>
                <a:spcPts val="0"/>
              </a:spcAft>
              <a:buSzPts val="3000"/>
              <a:buNone/>
            </a:pPr>
            <a:r>
              <a:rPr b="1" lang="ar-MA" sz="2800"/>
              <a:t>2- تَعَلَّمَ الطِّفْلُ الصِّدْقَ مِنْ وَالِدَيْهِ.</a:t>
            </a:r>
            <a:endParaRPr/>
          </a:p>
          <a:p>
            <a:pPr indent="0" lvl="0" marL="38100" rtl="1" algn="r">
              <a:lnSpc>
                <a:spcPct val="150000"/>
              </a:lnSpc>
              <a:spcBef>
                <a:spcPts val="1000"/>
              </a:spcBef>
              <a:spcAft>
                <a:spcPts val="0"/>
              </a:spcAft>
              <a:buSzPts val="3000"/>
              <a:buNone/>
            </a:pPr>
            <a:r>
              <a:rPr b="1" lang="ar-MA" sz="2800"/>
              <a:t>3- تُوجَدُ في المَغربِ أقدمُ شَجَرةِ أَرْزٍ.</a:t>
            </a:r>
            <a:endParaRPr/>
          </a:p>
          <a:p>
            <a:pPr indent="0" lvl="0" marL="38100" rtl="1" algn="r">
              <a:lnSpc>
                <a:spcPct val="150000"/>
              </a:lnSpc>
              <a:spcBef>
                <a:spcPts val="1000"/>
              </a:spcBef>
              <a:spcAft>
                <a:spcPts val="0"/>
              </a:spcAft>
              <a:buSzPts val="3000"/>
              <a:buNone/>
            </a:pPr>
            <a:r>
              <a:rPr b="1" lang="ar-MA" sz="2800"/>
              <a:t>4- تَتَمَيَّز الطُّيُورُ الْمُهَاجِرَةُ بِالذَّكَاءِ اللَّافِتِ.</a:t>
            </a:r>
            <a:endParaRPr/>
          </a:p>
          <a:p>
            <a:pPr indent="0" lvl="0" marL="38100" rtl="1" algn="r">
              <a:lnSpc>
                <a:spcPct val="150000"/>
              </a:lnSpc>
              <a:spcBef>
                <a:spcPts val="1000"/>
              </a:spcBef>
              <a:spcAft>
                <a:spcPts val="0"/>
              </a:spcAft>
              <a:buSzPts val="3000"/>
              <a:buNone/>
            </a:pPr>
            <a:r>
              <a:rPr b="1" lang="ar-MA" sz="2800"/>
              <a:t>5- يُضُمُّ الْبُرْجُ خَمْسَةً وَخَمْسِينَ طَابَقًا.</a:t>
            </a:r>
            <a:endParaRPr/>
          </a:p>
          <a:p>
            <a:pPr indent="0" lvl="0" marL="38100" rtl="1" algn="r">
              <a:lnSpc>
                <a:spcPct val="150000"/>
              </a:lnSpc>
              <a:spcBef>
                <a:spcPts val="1000"/>
              </a:spcBef>
              <a:spcAft>
                <a:spcPts val="0"/>
              </a:spcAft>
              <a:buSzPts val="3000"/>
              <a:buNone/>
            </a:pPr>
            <a:r>
              <a:rPr b="1" lang="ar-MA" sz="2800"/>
              <a:t>6- يَحْكي  مُحَمَّدٌ اَلْقِصَّةَ بسرور كبير</a:t>
            </a:r>
            <a:endParaRPr/>
          </a:p>
        </p:txBody>
      </p:sp>
      <p:sp>
        <p:nvSpPr>
          <p:cNvPr id="2749" name="Google Shape;2749;p18"/>
          <p:cNvSpPr/>
          <p:nvPr/>
        </p:nvSpPr>
        <p:spPr>
          <a:xfrm>
            <a:off x="406400" y="1377241"/>
            <a:ext cx="6096000" cy="4611519"/>
          </a:xfrm>
          <a:prstGeom prst="rect">
            <a:avLst/>
          </a:prstGeom>
          <a:noFill/>
          <a:ln cap="flat" cmpd="sng" w="9525">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0" lvl="0" marL="38100" marR="0" rtl="1" algn="r">
              <a:lnSpc>
                <a:spcPct val="150000"/>
              </a:lnSpc>
              <a:spcBef>
                <a:spcPts val="0"/>
              </a:spcBef>
              <a:spcAft>
                <a:spcPts val="0"/>
              </a:spcAft>
              <a:buNone/>
            </a:pPr>
            <a:r>
              <a:rPr b="1" i="0" lang="ar-MA" sz="2800" u="none" cap="none" strike="noStrike">
                <a:solidFill>
                  <a:srgbClr val="000000"/>
                </a:solidFill>
                <a:latin typeface="Arial"/>
                <a:ea typeface="Arial"/>
                <a:cs typeface="Arial"/>
                <a:sym typeface="Arial"/>
              </a:rPr>
              <a:t>7- يَدفعُ الشَّيخُ قارَبَهُ إَلى الشَّاطئِ</a:t>
            </a:r>
            <a:endParaRPr/>
          </a:p>
          <a:p>
            <a:pPr indent="0" lvl="0" marL="38100" marR="0" rtl="1" algn="r">
              <a:lnSpc>
                <a:spcPct val="150000"/>
              </a:lnSpc>
              <a:spcBef>
                <a:spcPts val="1000"/>
              </a:spcBef>
              <a:spcAft>
                <a:spcPts val="0"/>
              </a:spcAft>
              <a:buNone/>
            </a:pPr>
            <a:r>
              <a:rPr b="1" i="0" lang="ar-MA" sz="2800" u="none" cap="none" strike="noStrike">
                <a:solidFill>
                  <a:srgbClr val="000000"/>
                </a:solidFill>
                <a:latin typeface="Arial"/>
                <a:ea typeface="Arial"/>
                <a:cs typeface="Arial"/>
                <a:sym typeface="Arial"/>
              </a:rPr>
              <a:t>8- يَرْمي الصَّياَّدُ شِباكَهُ نحْوَ البَحرِ .</a:t>
            </a:r>
            <a:endParaRPr/>
          </a:p>
          <a:p>
            <a:pPr indent="0" lvl="0" marL="38100" marR="0" rtl="1" algn="r">
              <a:lnSpc>
                <a:spcPct val="150000"/>
              </a:lnSpc>
              <a:spcBef>
                <a:spcPts val="1000"/>
              </a:spcBef>
              <a:spcAft>
                <a:spcPts val="0"/>
              </a:spcAft>
              <a:buNone/>
            </a:pPr>
            <a:r>
              <a:rPr b="1" i="0" lang="ar-MA" sz="2800" u="none" cap="none" strike="noStrike">
                <a:solidFill>
                  <a:srgbClr val="000000"/>
                </a:solidFill>
                <a:latin typeface="Arial"/>
                <a:ea typeface="Arial"/>
                <a:cs typeface="Arial"/>
                <a:sym typeface="Arial"/>
              </a:rPr>
              <a:t>9- يَقصِدُ النَّاسُ الشَّواطئَ في الصَّيِف.</a:t>
            </a:r>
            <a:endParaRPr/>
          </a:p>
          <a:p>
            <a:pPr indent="0" lvl="0" marL="38100" marR="0" rtl="1" algn="r">
              <a:lnSpc>
                <a:spcPct val="150000"/>
              </a:lnSpc>
              <a:spcBef>
                <a:spcPts val="1000"/>
              </a:spcBef>
              <a:spcAft>
                <a:spcPts val="0"/>
              </a:spcAft>
              <a:buNone/>
            </a:pPr>
            <a:r>
              <a:rPr b="1" i="0" lang="ar-MA" sz="2800" u="none" cap="none" strike="noStrike">
                <a:solidFill>
                  <a:srgbClr val="000000"/>
                </a:solidFill>
                <a:latin typeface="Arial"/>
                <a:ea typeface="Arial"/>
                <a:cs typeface="Arial"/>
                <a:sym typeface="Arial"/>
              </a:rPr>
              <a:t>10- تخْضرُّ الأشجَارُ في فصْلِ الرَّبيعِ.</a:t>
            </a:r>
            <a:endParaRPr/>
          </a:p>
          <a:p>
            <a:pPr indent="0" lvl="0" marL="38100" marR="0" rtl="1" algn="r">
              <a:lnSpc>
                <a:spcPct val="150000"/>
              </a:lnSpc>
              <a:spcBef>
                <a:spcPts val="1000"/>
              </a:spcBef>
              <a:spcAft>
                <a:spcPts val="0"/>
              </a:spcAft>
              <a:buNone/>
            </a:pPr>
            <a:r>
              <a:rPr b="1" i="0" lang="ar-MA" sz="2800" u="none" cap="none" strike="noStrike">
                <a:solidFill>
                  <a:srgbClr val="000000"/>
                </a:solidFill>
                <a:latin typeface="Arial"/>
                <a:ea typeface="Arial"/>
                <a:cs typeface="Arial"/>
                <a:sym typeface="Arial"/>
              </a:rPr>
              <a:t>11- يُرَتِّبُ الوَلَدُ غُرْفَتَهُ كُلَّ صَبَاحٍ بِنَشَاطٍ.</a:t>
            </a:r>
            <a:endParaRPr/>
          </a:p>
          <a:p>
            <a:pPr indent="0" lvl="0" marL="38100" marR="0" rtl="1" algn="r">
              <a:lnSpc>
                <a:spcPct val="150000"/>
              </a:lnSpc>
              <a:spcBef>
                <a:spcPts val="1000"/>
              </a:spcBef>
              <a:spcAft>
                <a:spcPts val="0"/>
              </a:spcAft>
              <a:buNone/>
            </a:pPr>
            <a:r>
              <a:rPr b="1" i="0" lang="ar-MA" sz="2800" u="none" cap="none" strike="noStrike">
                <a:solidFill>
                  <a:srgbClr val="000000"/>
                </a:solidFill>
                <a:latin typeface="Arial"/>
                <a:ea typeface="Arial"/>
                <a:cs typeface="Arial"/>
                <a:sym typeface="Arial"/>
              </a:rPr>
              <a:t>12- يَقْرَأُ الولدُ  قِصَّةَ تاريخية قَبْلَ النَّوْمِ</a:t>
            </a:r>
            <a:endParaRPr b="1" i="0" sz="2800" u="none" cap="none" strike="noStrike">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3" name="Shape 2753"/>
        <p:cNvGrpSpPr/>
        <p:nvPr/>
      </p:nvGrpSpPr>
      <p:grpSpPr>
        <a:xfrm>
          <a:off x="0" y="0"/>
          <a:ext cx="0" cy="0"/>
          <a:chOff x="0" y="0"/>
          <a:chExt cx="0" cy="0"/>
        </a:xfrm>
      </p:grpSpPr>
      <p:sp>
        <p:nvSpPr>
          <p:cNvPr id="2754" name="Google Shape;2754;p19"/>
          <p:cNvSpPr txBox="1"/>
          <p:nvPr/>
        </p:nvSpPr>
        <p:spPr>
          <a:xfrm>
            <a:off x="-123303" y="186462"/>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 الممارسة المستقلة</a:t>
            </a:r>
            <a:r>
              <a:rPr b="1" i="0" lang="ar-MA" sz="2000" u="none" cap="none" strike="noStrike">
                <a:solidFill>
                  <a:srgbClr val="757070"/>
                </a:solidFill>
                <a:latin typeface="Calibri"/>
                <a:ea typeface="Calibri"/>
                <a:cs typeface="Calibri"/>
                <a:sym typeface="Calibri"/>
              </a:rPr>
              <a:t>: أقرأ الآن الجمل بطلاقة.</a:t>
            </a:r>
            <a:endParaRPr b="1" i="0" sz="2000" u="none" cap="none" strike="noStrike">
              <a:solidFill>
                <a:srgbClr val="757070"/>
              </a:solidFill>
              <a:latin typeface="Calibri"/>
              <a:ea typeface="Calibri"/>
              <a:cs typeface="Calibri"/>
              <a:sym typeface="Calibri"/>
            </a:endParaRPr>
          </a:p>
        </p:txBody>
      </p:sp>
      <p:pic>
        <p:nvPicPr>
          <p:cNvPr id="2755" name="Google Shape;2755;p19"/>
          <p:cNvPicPr preferRelativeResize="0"/>
          <p:nvPr/>
        </p:nvPicPr>
        <p:blipFill rotWithShape="1">
          <a:blip r:embed="rId3">
            <a:alphaModFix/>
          </a:blip>
          <a:srcRect b="0" l="0" r="0" t="0"/>
          <a:stretch/>
        </p:blipFill>
        <p:spPr>
          <a:xfrm>
            <a:off x="87287" y="46239"/>
            <a:ext cx="730250" cy="730250"/>
          </a:xfrm>
          <a:prstGeom prst="rect">
            <a:avLst/>
          </a:prstGeom>
          <a:noFill/>
          <a:ln>
            <a:noFill/>
          </a:ln>
        </p:spPr>
      </p:pic>
      <p:sp>
        <p:nvSpPr>
          <p:cNvPr id="2756" name="Google Shape;2756;p19"/>
          <p:cNvSpPr txBox="1"/>
          <p:nvPr/>
        </p:nvSpPr>
        <p:spPr>
          <a:xfrm>
            <a:off x="450130" y="743353"/>
            <a:ext cx="11054685" cy="14271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MA" sz="1400" u="none" cap="none" strike="noStrike">
                <a:solidFill>
                  <a:srgbClr val="AEABAB"/>
                </a:solidFill>
                <a:latin typeface="Calibri"/>
                <a:ea typeface="Calibri"/>
                <a:cs typeface="Calibri"/>
                <a:sym typeface="Calibri"/>
              </a:rPr>
              <a:t> </a:t>
            </a:r>
            <a:r>
              <a:rPr b="0" i="0" lang="ar-MA" sz="1400" u="none" cap="none" strike="noStrike">
                <a:solidFill>
                  <a:srgbClr val="A5A5A5"/>
                </a:solidFill>
                <a:latin typeface="Calibri"/>
                <a:ea typeface="Calibri"/>
                <a:cs typeface="Calibri"/>
                <a:sym typeface="Calibri"/>
              </a:rPr>
              <a:t>يتناوب التلاميذ على قراءة الجمل  بطلاقة دون تدخل فوري من الأستاذ)ة(، ثم يقدم الأستاذ)ة( تغذية راجعة بعد انتهاء كل تلميذ من قراءة الجملة المطلوبة، بناء على معايير القراءة السليمة: السلامة من الأخطاء- الاسترسال- تمثل المعنى.</a:t>
            </a:r>
            <a:endParaRPr/>
          </a:p>
          <a:p>
            <a:pPr indent="0" lvl="0" marL="0" marR="0" rtl="1" algn="r">
              <a:lnSpc>
                <a:spcPct val="90000"/>
              </a:lnSpc>
              <a:spcBef>
                <a:spcPts val="0"/>
              </a:spcBef>
              <a:spcAft>
                <a:spcPts val="0"/>
              </a:spcAft>
              <a:buNone/>
            </a:pPr>
            <a:r>
              <a:rPr b="0" i="0" lang="ar-MA" sz="1400" u="none" cap="none" strike="noStrike">
                <a:solidFill>
                  <a:srgbClr val="A5A5A5"/>
                </a:solidFill>
                <a:latin typeface="Calibri"/>
                <a:ea typeface="Calibri"/>
                <a:cs typeface="Calibri"/>
                <a:sym typeface="Calibri"/>
              </a:rPr>
              <a:t> ثم يدعوهم إلى تقويم أدائهم القرائي بشكل ذاتي في صفحة الرائز بالكراسة وفق المعايير المحددة في الكراسة</a:t>
            </a:r>
            <a:endParaRPr b="0" i="0" sz="1400" u="none" cap="none" strike="noStrike">
              <a:solidFill>
                <a:srgbClr val="A5A5A5"/>
              </a:solidFill>
              <a:latin typeface="Calibri"/>
              <a:ea typeface="Calibri"/>
              <a:cs typeface="Calibri"/>
              <a:sym typeface="Calibri"/>
            </a:endParaRPr>
          </a:p>
        </p:txBody>
      </p:sp>
      <p:pic>
        <p:nvPicPr>
          <p:cNvPr id="2757" name="Google Shape;2757;p19"/>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sp>
        <p:nvSpPr>
          <p:cNvPr id="2758" name="Google Shape;2758;p19"/>
          <p:cNvSpPr/>
          <p:nvPr/>
        </p:nvSpPr>
        <p:spPr>
          <a:xfrm>
            <a:off x="0" y="0"/>
            <a:ext cx="12191999"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pic>
        <p:nvPicPr>
          <p:cNvPr descr="Image générée" id="2759" name="Google Shape;2759;p19"/>
          <p:cNvPicPr preferRelativeResize="0"/>
          <p:nvPr/>
        </p:nvPicPr>
        <p:blipFill rotWithShape="1">
          <a:blip r:embed="rId5">
            <a:alphaModFix/>
          </a:blip>
          <a:srcRect b="61971" l="3539" r="75793" t="24327"/>
          <a:stretch/>
        </p:blipFill>
        <p:spPr>
          <a:xfrm>
            <a:off x="11340162" y="0"/>
            <a:ext cx="792431" cy="79108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3" name="Shape 2763"/>
        <p:cNvGrpSpPr/>
        <p:nvPr/>
      </p:nvGrpSpPr>
      <p:grpSpPr>
        <a:xfrm>
          <a:off x="0" y="0"/>
          <a:ext cx="0" cy="0"/>
          <a:chOff x="0" y="0"/>
          <a:chExt cx="0" cy="0"/>
        </a:xfrm>
      </p:grpSpPr>
      <p:pic>
        <p:nvPicPr>
          <p:cNvPr descr="Image générée" id="2764" name="Google Shape;2764;p2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765" name="Google Shape;2765;p20"/>
          <p:cNvSpPr txBox="1"/>
          <p:nvPr>
            <p:ph idx="4294967295" type="title"/>
          </p:nvPr>
        </p:nvSpPr>
        <p:spPr>
          <a:xfrm>
            <a:off x="335360" y="6754"/>
            <a:ext cx="11017224" cy="470617"/>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rgbClr val="7F7F7F"/>
              </a:buClr>
              <a:buSzPts val="1800"/>
              <a:buFont typeface="Calibri"/>
              <a:buNone/>
            </a:pPr>
            <a:r>
              <a:rPr b="1" lang="ar-MA" sz="1800">
                <a:solidFill>
                  <a:srgbClr val="7F7F7F"/>
                </a:solidFill>
              </a:rPr>
              <a:t>التقويم الذاتي: أقوم أدائي القرائي ذاتيا.</a:t>
            </a:r>
            <a:endParaRPr b="1" sz="1800">
              <a:solidFill>
                <a:srgbClr val="7F7F7F"/>
              </a:solidFill>
            </a:endParaRPr>
          </a:p>
        </p:txBody>
      </p:sp>
      <p:sp>
        <p:nvSpPr>
          <p:cNvPr id="2766" name="Google Shape;2766;p20"/>
          <p:cNvSpPr txBox="1"/>
          <p:nvPr/>
        </p:nvSpPr>
        <p:spPr>
          <a:xfrm>
            <a:off x="765613" y="338777"/>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600" u="none" cap="none" strike="noStrike">
                <a:solidFill>
                  <a:srgbClr val="7F7F7F"/>
                </a:solidFill>
                <a:latin typeface="Calibri"/>
                <a:ea typeface="Calibri"/>
                <a:cs typeface="Calibri"/>
                <a:sym typeface="Calibri"/>
              </a:rPr>
              <a:t> يطلب الأستاذ من التلاميذ أن يقوموا أداءهم القرائي ذاتيا بوضع دائرة أمام الرمز الموافق لإنجازهم القرائي في الجهة الخاصة بذلك على الكراسة.  </a:t>
            </a:r>
            <a:endParaRPr b="0" i="0" sz="1600" u="none" cap="none" strike="noStrike">
              <a:solidFill>
                <a:srgbClr val="7F7F7F"/>
              </a:solidFill>
              <a:latin typeface="Calibri"/>
              <a:ea typeface="Calibri"/>
              <a:cs typeface="Calibri"/>
              <a:sym typeface="Calibri"/>
            </a:endParaRPr>
          </a:p>
        </p:txBody>
      </p:sp>
      <p:sp>
        <p:nvSpPr>
          <p:cNvPr id="2767" name="Google Shape;2767;p2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768" name="Google Shape;2768;p20"/>
          <p:cNvSpPr txBox="1"/>
          <p:nvPr/>
        </p:nvSpPr>
        <p:spPr>
          <a:xfrm>
            <a:off x="293862" y="474447"/>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 يطلب الأستاذ من التلاميذ أن يقوموا أداءهم القرائي ذاتيا بوضع دائرة أمام الرمز الموافق لإنجازهم القرائي في الجهة الخاصة بذلك على الكراسة.  </a:t>
            </a:r>
            <a:endParaRPr b="0" i="0" sz="1400" u="none" cap="none" strike="noStrike">
              <a:solidFill>
                <a:srgbClr val="7F7F7F"/>
              </a:solidFill>
              <a:latin typeface="Calibri"/>
              <a:ea typeface="Calibri"/>
              <a:cs typeface="Calibri"/>
              <a:sym typeface="Calibri"/>
            </a:endParaRPr>
          </a:p>
        </p:txBody>
      </p:sp>
      <p:sp>
        <p:nvSpPr>
          <p:cNvPr id="2769" name="Google Shape;2769;p20"/>
          <p:cNvSpPr/>
          <p:nvPr/>
        </p:nvSpPr>
        <p:spPr>
          <a:xfrm>
            <a:off x="293862" y="981372"/>
            <a:ext cx="11598485" cy="615142"/>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r">
              <a:spcBef>
                <a:spcPts val="0"/>
              </a:spcBef>
              <a:spcAft>
                <a:spcPts val="0"/>
              </a:spcAft>
              <a:buClr>
                <a:schemeClr val="lt1"/>
              </a:buClr>
              <a:buSzPts val="2800"/>
              <a:buFont typeface="Arial"/>
              <a:buChar char="•"/>
            </a:pPr>
            <a:r>
              <a:rPr b="0" i="0" lang="ar-MA" sz="2800" u="none" cap="none" strike="noStrike">
                <a:solidFill>
                  <a:schemeClr val="lt1"/>
                </a:solidFill>
                <a:latin typeface="Calibri"/>
                <a:ea typeface="Calibri"/>
                <a:cs typeface="Calibri"/>
                <a:sym typeface="Calibri"/>
              </a:rPr>
              <a:t>أحرص على التقويم الذاتي المنتظم لأدائي القرائي وفق المعايير المثبتة بالكراسة ص 6</a:t>
            </a:r>
            <a:endParaRPr b="0" i="0" sz="2800" u="none" cap="none" strike="noStrike">
              <a:solidFill>
                <a:schemeClr val="lt1"/>
              </a:solidFill>
              <a:latin typeface="Calibri"/>
              <a:ea typeface="Calibri"/>
              <a:cs typeface="Calibri"/>
              <a:sym typeface="Calibri"/>
            </a:endParaRPr>
          </a:p>
        </p:txBody>
      </p:sp>
      <p:sp>
        <p:nvSpPr>
          <p:cNvPr id="2770" name="Google Shape;2770;p20"/>
          <p:cNvSpPr txBox="1"/>
          <p:nvPr/>
        </p:nvSpPr>
        <p:spPr>
          <a:xfrm>
            <a:off x="122354" y="3830"/>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F7F7F"/>
              </a:buClr>
              <a:buSzPts val="1800"/>
              <a:buFont typeface="Calibri"/>
              <a:buNone/>
            </a:pPr>
            <a:r>
              <a:rPr b="1" i="0" lang="ar-MA" sz="1800" u="none" cap="none" strike="noStrike">
                <a:solidFill>
                  <a:srgbClr val="7F7F7F"/>
                </a:solidFill>
                <a:latin typeface="Calibri"/>
                <a:ea typeface="Calibri"/>
                <a:cs typeface="Calibri"/>
                <a:sym typeface="Calibri"/>
              </a:rPr>
              <a:t>- التقويم الذاتي: أقوم أدائي القرائي ذاتيا.</a:t>
            </a:r>
            <a:endParaRPr b="1" i="0" sz="1800" u="none" cap="none" strike="noStrike">
              <a:solidFill>
                <a:srgbClr val="7F7F7F"/>
              </a:solidFill>
              <a:latin typeface="Calibri"/>
              <a:ea typeface="Calibri"/>
              <a:cs typeface="Calibri"/>
              <a:sym typeface="Calibri"/>
            </a:endParaRPr>
          </a:p>
        </p:txBody>
      </p:sp>
      <p:pic>
        <p:nvPicPr>
          <p:cNvPr descr="Image générée" id="2771" name="Google Shape;2771;p20"/>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pic>
        <p:nvPicPr>
          <p:cNvPr id="2772" name="Google Shape;2772;p20"/>
          <p:cNvPicPr preferRelativeResize="0"/>
          <p:nvPr/>
        </p:nvPicPr>
        <p:blipFill rotWithShape="1">
          <a:blip r:embed="rId5">
            <a:alphaModFix/>
          </a:blip>
          <a:srcRect b="0" l="0" r="0" t="0"/>
          <a:stretch/>
        </p:blipFill>
        <p:spPr>
          <a:xfrm>
            <a:off x="10993092" y="2258733"/>
            <a:ext cx="944192" cy="2340534"/>
          </a:xfrm>
          <a:prstGeom prst="rect">
            <a:avLst/>
          </a:prstGeom>
          <a:noFill/>
          <a:ln>
            <a:noFill/>
          </a:ln>
        </p:spPr>
      </p:pic>
      <p:pic>
        <p:nvPicPr>
          <p:cNvPr descr="C:\Users\HP\Pictures\Screenshots\Capture d’écran (15).png" id="2773" name="Google Shape;2773;p20"/>
          <p:cNvPicPr preferRelativeResize="0"/>
          <p:nvPr/>
        </p:nvPicPr>
        <p:blipFill rotWithShape="1">
          <a:blip r:embed="rId6">
            <a:alphaModFix/>
          </a:blip>
          <a:srcRect b="0" l="0" r="0" t="0"/>
          <a:stretch/>
        </p:blipFill>
        <p:spPr>
          <a:xfrm>
            <a:off x="765613" y="1661558"/>
            <a:ext cx="9904020" cy="430552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7" name="Shape 2777"/>
        <p:cNvGrpSpPr/>
        <p:nvPr/>
      </p:nvGrpSpPr>
      <p:grpSpPr>
        <a:xfrm>
          <a:off x="0" y="0"/>
          <a:ext cx="0" cy="0"/>
          <a:chOff x="0" y="0"/>
          <a:chExt cx="0" cy="0"/>
        </a:xfrm>
      </p:grpSpPr>
      <p:grpSp>
        <p:nvGrpSpPr>
          <p:cNvPr id="2778" name="Google Shape;2778;p21"/>
          <p:cNvGrpSpPr/>
          <p:nvPr/>
        </p:nvGrpSpPr>
        <p:grpSpPr>
          <a:xfrm>
            <a:off x="4581968" y="1325886"/>
            <a:ext cx="6523251" cy="3711725"/>
            <a:chOff x="1715066" y="1103461"/>
            <a:chExt cx="5717724" cy="3124203"/>
          </a:xfrm>
        </p:grpSpPr>
        <p:sp>
          <p:nvSpPr>
            <p:cNvPr id="2779" name="Google Shape;2779;p2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780" name="Google Shape;2780;p2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781" name="Google Shape;2781;p21"/>
          <p:cNvSpPr txBox="1"/>
          <p:nvPr/>
        </p:nvSpPr>
        <p:spPr>
          <a:xfrm>
            <a:off x="4826341" y="1551146"/>
            <a:ext cx="6179114" cy="2862643"/>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الثاني</a:t>
            </a:r>
            <a:br>
              <a:rPr b="1" i="0" lang="ar-MA" sz="4800" u="none" cap="none" strike="noStrike">
                <a:solidFill>
                  <a:srgbClr val="44546A"/>
                </a:solidFill>
                <a:latin typeface="Calibri"/>
                <a:ea typeface="Calibri"/>
                <a:cs typeface="Calibri"/>
                <a:sym typeface="Calibri"/>
              </a:rPr>
            </a:br>
            <a:r>
              <a:rPr b="1" i="0" lang="ar-MA" sz="4000" u="none" cap="none" strike="noStrike">
                <a:solidFill>
                  <a:srgbClr val="E97132"/>
                </a:solidFill>
                <a:latin typeface="Calibri"/>
                <a:ea typeface="Calibri"/>
                <a:cs typeface="Calibri"/>
                <a:sym typeface="Calibri"/>
              </a:rPr>
              <a:t>أجيب عن أسئلة الفهم الخاصة بالرائز </a:t>
            </a:r>
            <a:r>
              <a:rPr b="1" i="0" lang="ar-MA" sz="4800" u="none" cap="none" strike="noStrike">
                <a:solidFill>
                  <a:srgbClr val="44546A"/>
                </a:solidFill>
                <a:latin typeface="Calibri"/>
                <a:ea typeface="Calibri"/>
                <a:cs typeface="Calibri"/>
                <a:sym typeface="Calibri"/>
              </a:rPr>
              <a:t>20 دقيقة</a:t>
            </a:r>
            <a:endParaRPr b="1" i="0" sz="4800" u="none" cap="none" strike="noStrike">
              <a:solidFill>
                <a:srgbClr val="44546A"/>
              </a:solidFill>
              <a:latin typeface="Calibri"/>
              <a:ea typeface="Calibri"/>
              <a:cs typeface="Calibri"/>
              <a:sym typeface="Calibri"/>
            </a:endParaRPr>
          </a:p>
        </p:txBody>
      </p:sp>
      <p:pic>
        <p:nvPicPr>
          <p:cNvPr id="2782" name="Google Shape;2782;p21"/>
          <p:cNvPicPr preferRelativeResize="0"/>
          <p:nvPr/>
        </p:nvPicPr>
        <p:blipFill rotWithShape="1">
          <a:blip r:embed="rId3">
            <a:alphaModFix/>
          </a:blip>
          <a:srcRect b="0" l="0" r="0" t="0"/>
          <a:stretch/>
        </p:blipFill>
        <p:spPr>
          <a:xfrm>
            <a:off x="596900" y="2078404"/>
            <a:ext cx="3009900" cy="270119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6" name="Shape 2786"/>
        <p:cNvGrpSpPr/>
        <p:nvPr/>
      </p:nvGrpSpPr>
      <p:grpSpPr>
        <a:xfrm>
          <a:off x="0" y="0"/>
          <a:ext cx="0" cy="0"/>
          <a:chOff x="0" y="0"/>
          <a:chExt cx="0" cy="0"/>
        </a:xfrm>
      </p:grpSpPr>
      <p:sp>
        <p:nvSpPr>
          <p:cNvPr id="2787" name="Google Shape;2787;p22"/>
          <p:cNvSpPr txBox="1"/>
          <p:nvPr/>
        </p:nvSpPr>
        <p:spPr>
          <a:xfrm>
            <a:off x="1171881" y="27501"/>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t/>
            </a:r>
            <a:endParaRPr b="1" i="0" sz="2000" u="none" cap="none" strike="noStrike">
              <a:solidFill>
                <a:srgbClr val="757070"/>
              </a:solidFill>
              <a:latin typeface="Calibri"/>
              <a:ea typeface="Calibri"/>
              <a:cs typeface="Calibri"/>
              <a:sym typeface="Calibri"/>
            </a:endParaRPr>
          </a:p>
        </p:txBody>
      </p:sp>
      <p:graphicFrame>
        <p:nvGraphicFramePr>
          <p:cNvPr id="2788" name="Google Shape;2788;p22"/>
          <p:cNvGraphicFramePr/>
          <p:nvPr/>
        </p:nvGraphicFramePr>
        <p:xfrm>
          <a:off x="0" y="641490"/>
          <a:ext cx="3000000" cy="3000000"/>
        </p:xfrm>
        <a:graphic>
          <a:graphicData uri="http://schemas.openxmlformats.org/drawingml/2006/table">
            <a:tbl>
              <a:tblPr>
                <a:noFill/>
                <a:tableStyleId>{4154117C-E781-44FC-893C-54D01E6931BC}</a:tableStyleId>
              </a:tblPr>
              <a:tblGrid>
                <a:gridCol w="1446500"/>
                <a:gridCol w="1005650"/>
                <a:gridCol w="5361800"/>
                <a:gridCol w="3120725"/>
                <a:gridCol w="1133200"/>
              </a:tblGrid>
              <a:tr h="413575">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درجة التحكم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gridSpan="2">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اختر من ضمن الأجوبة المقترحة لكل مطلب الجواب الصحيح</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hMerge="1"/>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أسئلة الفهم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رقْم السُّؤَالُ </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r>
              <a:tr h="335675">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b="1" sz="1800" u="none" cap="none" strike="noStrike">
                        <a:solidFill>
                          <a:srgbClr val="000000"/>
                        </a:solidFill>
                        <a:latin typeface="Calibri"/>
                        <a:ea typeface="Calibri"/>
                        <a:cs typeface="Calibri"/>
                        <a:sym typeface="Calibri"/>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يَرْسُمُ وُجُوهَ أَصْدِقَائِهِ بِالأَلْوَانِ.</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2400"/>
                        </a:spcBef>
                        <a:spcAft>
                          <a:spcPts val="0"/>
                        </a:spcAft>
                        <a:buNone/>
                      </a:pPr>
                      <a:r>
                        <a:rPr lang="ar-MA" sz="2000" u="none" cap="none" strike="noStrike">
                          <a:solidFill>
                            <a:schemeClr val="dk1"/>
                          </a:solidFill>
                          <a:latin typeface="Calibri"/>
                          <a:ea typeface="Calibri"/>
                          <a:cs typeface="Calibri"/>
                          <a:sym typeface="Calibri"/>
                        </a:rPr>
                        <a:t>ماذا يَرْسُمُ الوَلَدُ؟</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50000"/>
                        </a:lnSpc>
                        <a:spcBef>
                          <a:spcPts val="0"/>
                        </a:spcBef>
                        <a:spcAft>
                          <a:spcPts val="0"/>
                        </a:spcAft>
                        <a:buNone/>
                      </a:pPr>
                      <a:r>
                        <a:t/>
                      </a:r>
                      <a:endParaRPr b="1" sz="1800" u="none" cap="none" strike="noStrike">
                        <a:solidFill>
                          <a:srgbClr val="000000"/>
                        </a:solidFill>
                        <a:latin typeface="Calibri"/>
                        <a:ea typeface="Calibri"/>
                        <a:cs typeface="Calibri"/>
                        <a:sym typeface="Calibri"/>
                      </a:endParaRPr>
                    </a:p>
                    <a:p>
                      <a:pPr indent="0" lvl="0" marL="0" marR="0" rtl="1" algn="ctr">
                        <a:lnSpc>
                          <a:spcPct val="150000"/>
                        </a:lnSpc>
                        <a:spcBef>
                          <a:spcPts val="2400"/>
                        </a:spcBef>
                        <a:spcAft>
                          <a:spcPts val="0"/>
                        </a:spcAft>
                        <a:buNone/>
                      </a:pPr>
                      <a:r>
                        <a:rPr b="1" lang="ar-MA" sz="1800" u="none" cap="none" strike="noStrike">
                          <a:solidFill>
                            <a:srgbClr val="000000"/>
                          </a:solidFill>
                          <a:latin typeface="Calibri"/>
                          <a:ea typeface="Calibri"/>
                          <a:cs typeface="Calibri"/>
                          <a:sym typeface="Calibri"/>
                        </a:rPr>
                        <a:t>1</a:t>
                      </a:r>
                      <a:endParaRPr b="1" sz="1800" u="none" cap="none" strike="noStrike">
                        <a:solidFill>
                          <a:srgbClr val="000000"/>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يَرْسُمُ بَيْتًا صَغِيرًا وَشَجَرَةً.</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يَرْسُمُ مَنْظَرًا طَبِيعِيًّا خَلَّابًا.</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لَوْحَةً فَنِّيَّةً جَمِيلَةً. </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35675">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مِنَ المُعَلِّمِ فِي المَدْرَسَةِ</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2400"/>
                        </a:spcBef>
                        <a:spcAft>
                          <a:spcPts val="0"/>
                        </a:spcAft>
                        <a:buNone/>
                      </a:pPr>
                      <a:r>
                        <a:rPr lang="ar-MA" sz="2000" u="none" cap="none" strike="noStrike">
                          <a:solidFill>
                            <a:schemeClr val="dk1"/>
                          </a:solidFill>
                          <a:latin typeface="Calibri"/>
                          <a:ea typeface="Calibri"/>
                          <a:cs typeface="Calibri"/>
                          <a:sym typeface="Calibri"/>
                        </a:rPr>
                        <a:t>مِمَّنْ تَعَلَّمَ الطِّفْلُ الصِّدْقَ؟</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50000"/>
                        </a:lnSpc>
                        <a:spcBef>
                          <a:spcPts val="0"/>
                        </a:spcBef>
                        <a:spcAft>
                          <a:spcPts val="0"/>
                        </a:spcAft>
                        <a:buNone/>
                      </a:pPr>
                      <a:r>
                        <a:rPr b="1" lang="ar-MA" sz="1800" u="none" cap="none" strike="noStrike">
                          <a:solidFill>
                            <a:srgbClr val="000000"/>
                          </a:solidFill>
                          <a:latin typeface="Calibri"/>
                          <a:ea typeface="Calibri"/>
                          <a:cs typeface="Calibri"/>
                          <a:sym typeface="Calibri"/>
                        </a:rPr>
                        <a:t>2</a:t>
                      </a:r>
                      <a:endParaRPr b="1" sz="1800" u="none" cap="none" strike="noStrike">
                        <a:solidFill>
                          <a:srgbClr val="000000"/>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مِنَ الوَالِدَيْنِ.</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مِنَ الأَخَوَاتِ وَالإِخْوَةِ.</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مِنَ القِصَصِ وَالرِّوَايَاتِ</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35675">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في جزيرة ياكوشيما في اليابان</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أَيْنَ تُوجَدُ أَقْدَمُ شَجَرَةِ أَرْزٍ؟</a:t>
                      </a:r>
                      <a:endParaRPr sz="2000" u="none" cap="none" strike="noStrike">
                        <a:solidFill>
                          <a:schemeClr val="dk1"/>
                        </a:solidFill>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50000"/>
                        </a:lnSpc>
                        <a:spcBef>
                          <a:spcPts val="0"/>
                        </a:spcBef>
                        <a:spcAft>
                          <a:spcPts val="0"/>
                        </a:spcAft>
                        <a:buNone/>
                      </a:pPr>
                      <a:r>
                        <a:rPr b="1" lang="ar-MA" sz="2400" u="none" cap="none" strike="noStrike">
                          <a:latin typeface="Calibri"/>
                          <a:ea typeface="Calibri"/>
                          <a:cs typeface="Calibri"/>
                          <a:sym typeface="Calibri"/>
                        </a:rPr>
                        <a:t>3</a:t>
                      </a:r>
                      <a:endParaRPr b="1" sz="24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في غابة أرز  بلبنان</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في غابة الأطلس بالمغرب</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في غابة جبل أوليمبوس باليونان</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35675">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تَسْتَطِيعُ الطَّيَرَانَ مَسَافَاتٍ طَوِيلَةً</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1800"/>
                        </a:spcBef>
                        <a:spcAft>
                          <a:spcPts val="0"/>
                        </a:spcAft>
                        <a:buNone/>
                      </a:pPr>
                      <a:r>
                        <a:rPr lang="ar-MA" sz="2000" u="none" cap="none" strike="noStrike">
                          <a:solidFill>
                            <a:schemeClr val="dk1"/>
                          </a:solidFill>
                          <a:latin typeface="Calibri"/>
                          <a:ea typeface="Calibri"/>
                          <a:cs typeface="Calibri"/>
                          <a:sym typeface="Calibri"/>
                        </a:rPr>
                        <a:t>بِمَاذَا تَتَمَيَّزُ الطُّيُورُ الْمُهَاجِرَةُ؟</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50000"/>
                        </a:lnSpc>
                        <a:spcBef>
                          <a:spcPts val="0"/>
                        </a:spcBef>
                        <a:spcAft>
                          <a:spcPts val="0"/>
                        </a:spcAft>
                        <a:buNone/>
                      </a:pPr>
                      <a:r>
                        <a:rPr b="1" lang="ar-MA" sz="1800" u="none" cap="none" strike="noStrike">
                          <a:solidFill>
                            <a:srgbClr val="000000"/>
                          </a:solidFill>
                          <a:latin typeface="Calibri"/>
                          <a:ea typeface="Calibri"/>
                          <a:cs typeface="Calibri"/>
                          <a:sym typeface="Calibri"/>
                        </a:rPr>
                        <a:t>4</a:t>
                      </a:r>
                      <a:endParaRPr b="1" sz="1800" u="none" cap="none" strike="noStrike">
                        <a:solidFill>
                          <a:srgbClr val="000000"/>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تَسْكُنُ دَائِمًا فِي مَكَانٍ وَاحِدٍ</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تَسْتَعْمِلُ الشَّمْسَ وَالنُّجُومَ لِلتَّوَجُّهِ</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تَمْتَلِكُ ذَكاءً لافِتًا</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bl>
          </a:graphicData>
        </a:graphic>
      </p:graphicFrame>
      <p:sp>
        <p:nvSpPr>
          <p:cNvPr id="2789" name="Google Shape;2789;p22"/>
          <p:cNvSpPr/>
          <p:nvPr/>
        </p:nvSpPr>
        <p:spPr>
          <a:xfrm>
            <a:off x="0" y="0"/>
            <a:ext cx="12191999"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790" name="Google Shape;2790;p22"/>
          <p:cNvSpPr/>
          <p:nvPr/>
        </p:nvSpPr>
        <p:spPr>
          <a:xfrm>
            <a:off x="135649" y="86863"/>
            <a:ext cx="12053456" cy="521562"/>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2791" name="Google Shape;2791;p22"/>
          <p:cNvSpPr txBox="1"/>
          <p:nvPr/>
        </p:nvSpPr>
        <p:spPr>
          <a:xfrm>
            <a:off x="1035694" y="250689"/>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None/>
            </a:pPr>
            <a:r>
              <a:rPr b="1" i="0" lang="ar-MA" sz="1600" u="none" cap="none" strike="noStrike">
                <a:solidFill>
                  <a:srgbClr val="757070"/>
                </a:solidFill>
                <a:latin typeface="Calibri"/>
                <a:ea typeface="Calibri"/>
                <a:cs typeface="Calibri"/>
                <a:sym typeface="Calibri"/>
              </a:rPr>
              <a:t>    الآن، سننتقل إلى فهم المعاني المباشرة للنص، من خلال الإجابة عن الأسئلة المثبتة في الكراسة ص 93 – 94 .</a:t>
            </a:r>
            <a:endParaRPr/>
          </a:p>
          <a:p>
            <a:pPr indent="0" lvl="0" marL="0" marR="0" rtl="1" algn="r">
              <a:lnSpc>
                <a:spcPct val="90000"/>
              </a:lnSpc>
              <a:spcBef>
                <a:spcPts val="0"/>
              </a:spcBef>
              <a:spcAft>
                <a:spcPts val="0"/>
              </a:spcAft>
              <a:buNone/>
            </a:pPr>
            <a:r>
              <a:rPr b="0" i="0" lang="ar-MA" sz="1600" u="none" cap="none" strike="noStrike">
                <a:solidFill>
                  <a:srgbClr val="000000"/>
                </a:solidFill>
                <a:latin typeface="Arial"/>
                <a:ea typeface="Arial"/>
                <a:cs typeface="Arial"/>
                <a:sym typeface="Arial"/>
              </a:rPr>
              <a:t> </a:t>
            </a:r>
            <a:r>
              <a:rPr b="0" i="0" lang="ar-MA" sz="1600" u="none" cap="none" strike="noStrike">
                <a:solidFill>
                  <a:srgbClr val="A5A5A5"/>
                </a:solidFill>
                <a:latin typeface="Calibri"/>
                <a:ea typeface="Calibri"/>
                <a:cs typeface="Calibri"/>
                <a:sym typeface="Calibri"/>
              </a:rPr>
              <a:t>اقرأ النص أَعْلَاهُ قِرَاءَةً مُتَأَنِّيَةً، ثُمَّ أَجِبْ عَنِ الأَسْئِلَةِ الآتِيَةِ</a:t>
            </a:r>
            <a:r>
              <a:rPr b="0" i="0" lang="ar-MA" sz="1600" u="none" cap="none" strike="noStrike">
                <a:solidFill>
                  <a:srgbClr val="000000"/>
                </a:solidFill>
                <a:latin typeface="Arial"/>
                <a:ea typeface="Arial"/>
                <a:cs typeface="Arial"/>
                <a:sym typeface="Arial"/>
              </a:rPr>
              <a:t>:</a:t>
            </a:r>
            <a:endParaRPr/>
          </a:p>
          <a:p>
            <a:pPr indent="0" lvl="0" marL="0" marR="0" rtl="1" algn="r">
              <a:lnSpc>
                <a:spcPct val="90000"/>
              </a:lnSpc>
              <a:spcBef>
                <a:spcPts val="0"/>
              </a:spcBef>
              <a:spcAft>
                <a:spcPts val="0"/>
              </a:spcAft>
              <a:buNone/>
            </a:pPr>
            <a:r>
              <a:t/>
            </a:r>
            <a:endParaRPr b="0" i="0" sz="1600" u="none" cap="none" strike="noStrike">
              <a:solidFill>
                <a:srgbClr val="000000"/>
              </a:solidFill>
              <a:latin typeface="Arial"/>
              <a:ea typeface="Arial"/>
              <a:cs typeface="Arial"/>
              <a:sym typeface="Arial"/>
            </a:endParaRPr>
          </a:p>
        </p:txBody>
      </p:sp>
      <p:pic>
        <p:nvPicPr>
          <p:cNvPr id="2792" name="Google Shape;2792;p22"/>
          <p:cNvPicPr preferRelativeResize="0"/>
          <p:nvPr/>
        </p:nvPicPr>
        <p:blipFill rotWithShape="1">
          <a:blip r:embed="rId3">
            <a:alphaModFix/>
          </a:blip>
          <a:srcRect b="0" l="0" r="0" t="0"/>
          <a:stretch/>
        </p:blipFill>
        <p:spPr>
          <a:xfrm>
            <a:off x="11267065" y="-48437"/>
            <a:ext cx="792162" cy="792162"/>
          </a:xfrm>
          <a:prstGeom prst="rect">
            <a:avLst/>
          </a:prstGeom>
          <a:noFill/>
          <a:ln>
            <a:noFill/>
          </a:ln>
        </p:spPr>
      </p:pic>
      <p:pic>
        <p:nvPicPr>
          <p:cNvPr descr="Lever la main - Icônes mains et gestes gratuites" id="2793" name="Google Shape;2793;p22"/>
          <p:cNvPicPr preferRelativeResize="0"/>
          <p:nvPr/>
        </p:nvPicPr>
        <p:blipFill rotWithShape="1">
          <a:blip r:embed="rId4">
            <a:alphaModFix/>
          </a:blip>
          <a:srcRect b="0" l="0" r="0" t="0"/>
          <a:stretch/>
        </p:blipFill>
        <p:spPr>
          <a:xfrm>
            <a:off x="-52464" y="30199"/>
            <a:ext cx="735012" cy="7334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7" name="Shape 2797"/>
        <p:cNvGrpSpPr/>
        <p:nvPr/>
      </p:nvGrpSpPr>
      <p:grpSpPr>
        <a:xfrm>
          <a:off x="0" y="0"/>
          <a:ext cx="0" cy="0"/>
          <a:chOff x="0" y="0"/>
          <a:chExt cx="0" cy="0"/>
        </a:xfrm>
      </p:grpSpPr>
      <p:sp>
        <p:nvSpPr>
          <p:cNvPr id="2798" name="Google Shape;2798;p23"/>
          <p:cNvSpPr txBox="1"/>
          <p:nvPr/>
        </p:nvSpPr>
        <p:spPr>
          <a:xfrm>
            <a:off x="1171881" y="27501"/>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2799" name="Google Shape;2799;p23"/>
          <p:cNvPicPr preferRelativeResize="0"/>
          <p:nvPr/>
        </p:nvPicPr>
        <p:blipFill rotWithShape="1">
          <a:blip r:embed="rId3">
            <a:alphaModFix/>
          </a:blip>
          <a:srcRect b="0" l="0" r="0" t="0"/>
          <a:stretch/>
        </p:blipFill>
        <p:spPr>
          <a:xfrm>
            <a:off x="78170" y="71395"/>
            <a:ext cx="702642" cy="702642"/>
          </a:xfrm>
          <a:prstGeom prst="rect">
            <a:avLst/>
          </a:prstGeom>
          <a:noFill/>
          <a:ln>
            <a:noFill/>
          </a:ln>
        </p:spPr>
      </p:pic>
      <p:graphicFrame>
        <p:nvGraphicFramePr>
          <p:cNvPr id="2800" name="Google Shape;2800;p23"/>
          <p:cNvGraphicFramePr/>
          <p:nvPr/>
        </p:nvGraphicFramePr>
        <p:xfrm>
          <a:off x="153385" y="190616"/>
          <a:ext cx="3000000" cy="3000000"/>
        </p:xfrm>
        <a:graphic>
          <a:graphicData uri="http://schemas.openxmlformats.org/drawingml/2006/table">
            <a:tbl>
              <a:tblPr>
                <a:noFill/>
                <a:tableStyleId>{4154117C-E781-44FC-893C-54D01E6931BC}</a:tableStyleId>
              </a:tblPr>
              <a:tblGrid>
                <a:gridCol w="1424600"/>
                <a:gridCol w="990425"/>
                <a:gridCol w="5630550"/>
                <a:gridCol w="2709325"/>
                <a:gridCol w="1130300"/>
              </a:tblGrid>
              <a:tr h="553600">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درجة التحكم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gridSpan="2">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اختر من ضمن الأجوبة المقترحة لكل مطلب الجواب الصحيح</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hMerge="1"/>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أسئلة الفهم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رقْم السُّؤَالُ </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r>
              <a:tr h="255475">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b="1" sz="1800" u="none" cap="none" strike="noStrike">
                        <a:solidFill>
                          <a:srgbClr val="000000"/>
                        </a:solidFill>
                        <a:latin typeface="Calibri"/>
                        <a:ea typeface="Calibri"/>
                        <a:cs typeface="Calibri"/>
                        <a:sym typeface="Calibri"/>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يَضُمُّ البرجُ خمسين طَابِقًا</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 كَمْ يَضُمُّ البُرْجُ مِنْ طَوَابِقَ؟</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5</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يَضُمُّ البرجُ أربعة وخمسين طَابِقًا</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يَضُمُّ البرجُ خمسة وخمسين طَابِقًا</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يَضُمُّ البرجُ مِائة طَابِقٍ</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بِصَوتٍ وَاضِحٍ وَمُؤَثِّرٍ</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كَيْفَ يَحْكِي مُحَمَّدٌ القِصَّةَ؟</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rPr b="0" lang="ar-MA" sz="1800" u="none" cap="none" strike="noStrike">
                          <a:solidFill>
                            <a:schemeClr val="dk1"/>
                          </a:solidFill>
                          <a:latin typeface="Calibri"/>
                          <a:ea typeface="Calibri"/>
                          <a:cs typeface="Calibri"/>
                          <a:sym typeface="Calibri"/>
                        </a:rPr>
                        <a:t>6</a:t>
                      </a:r>
                      <a:endParaRPr/>
                    </a:p>
                    <a:p>
                      <a:pPr indent="0" lvl="0" marL="0" marR="0" rtl="1" algn="ctr">
                        <a:lnSpc>
                          <a:spcPct val="100000"/>
                        </a:lnSpc>
                        <a:spcBef>
                          <a:spcPts val="2400"/>
                        </a:spcBef>
                        <a:spcAft>
                          <a:spcPts val="0"/>
                        </a:spcAft>
                        <a:buNone/>
                      </a:pPr>
                      <a:r>
                        <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بِسُرْعَةٍ شَدِيدَةٍ في الحكي</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بِسُرورٍ كبيرٍ</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بِحَماسٍ وَتَشْوِيقٍ</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الحَارِسُ</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2400"/>
                        </a:spcBef>
                        <a:spcAft>
                          <a:spcPts val="0"/>
                        </a:spcAft>
                        <a:buNone/>
                      </a:pPr>
                      <a:r>
                        <a:rPr lang="ar-MA" sz="2000" u="none" cap="none" strike="noStrike">
                          <a:solidFill>
                            <a:schemeClr val="dk1"/>
                          </a:solidFill>
                          <a:latin typeface="Calibri"/>
                          <a:ea typeface="Calibri"/>
                          <a:cs typeface="Calibri"/>
                          <a:sym typeface="Calibri"/>
                        </a:rPr>
                        <a:t> مَنْ يَدْفَعُ القَاربَ إِلَى الشَّاطِئِ؟</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7</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الشيَّخُ</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الطَّفْلُ </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الصَّيَّادُ </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الشِّباكَ </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2400"/>
                        </a:spcBef>
                        <a:spcAft>
                          <a:spcPts val="0"/>
                        </a:spcAft>
                        <a:buNone/>
                      </a:pPr>
                      <a:r>
                        <a:rPr lang="ar-MA" sz="2000" u="none" cap="none" strike="noStrike">
                          <a:solidFill>
                            <a:schemeClr val="dk1"/>
                          </a:solidFill>
                          <a:latin typeface="Calibri"/>
                          <a:ea typeface="Calibri"/>
                          <a:cs typeface="Calibri"/>
                          <a:sym typeface="Calibri"/>
                        </a:rPr>
                        <a:t>مَاذَا يَرْمِي الصَّيَّادُ نَحْوَ البَحْرِ؟</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8</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الطَّعامَ للسَّمكِ</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الحَصَى </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القَاربَ</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bl>
          </a:graphicData>
        </a:graphic>
      </p:graphicFrame>
      <p:sp>
        <p:nvSpPr>
          <p:cNvPr id="2801" name="Google Shape;2801;p23"/>
          <p:cNvSpPr/>
          <p:nvPr/>
        </p:nvSpPr>
        <p:spPr>
          <a:xfrm>
            <a:off x="0" y="0"/>
            <a:ext cx="12191999"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5" name="Shape 2805"/>
        <p:cNvGrpSpPr/>
        <p:nvPr/>
      </p:nvGrpSpPr>
      <p:grpSpPr>
        <a:xfrm>
          <a:off x="0" y="0"/>
          <a:ext cx="0" cy="0"/>
          <a:chOff x="0" y="0"/>
          <a:chExt cx="0" cy="0"/>
        </a:xfrm>
      </p:grpSpPr>
      <p:graphicFrame>
        <p:nvGraphicFramePr>
          <p:cNvPr id="2806" name="Google Shape;2806;p24"/>
          <p:cNvGraphicFramePr/>
          <p:nvPr/>
        </p:nvGraphicFramePr>
        <p:xfrm>
          <a:off x="149059" y="190616"/>
          <a:ext cx="3000000" cy="3000000"/>
        </p:xfrm>
        <a:graphic>
          <a:graphicData uri="http://schemas.openxmlformats.org/drawingml/2006/table">
            <a:tbl>
              <a:tblPr>
                <a:noFill/>
                <a:tableStyleId>{4154117C-E781-44FC-893C-54D01E6931BC}</a:tableStyleId>
              </a:tblPr>
              <a:tblGrid>
                <a:gridCol w="1424600"/>
                <a:gridCol w="990425"/>
                <a:gridCol w="5630550"/>
                <a:gridCol w="2734725"/>
                <a:gridCol w="1104900"/>
              </a:tblGrid>
              <a:tr h="553600">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درجة التحكم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gridSpan="2">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اختر من ضمن الأجوبة المقترحة لكل مطلب الجواب الصحيح</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hMerge="1"/>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أسئلة الفهم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رقْم السُّؤَالُ </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r>
              <a:tr h="255475">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b="1" sz="1800" u="none" cap="none" strike="noStrike">
                        <a:solidFill>
                          <a:srgbClr val="000000"/>
                        </a:solidFill>
                        <a:latin typeface="Calibri"/>
                        <a:ea typeface="Calibri"/>
                        <a:cs typeface="Calibri"/>
                        <a:sym typeface="Calibri"/>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None/>
                      </a:pPr>
                      <a:r>
                        <a:rPr lang="ar-MA" sz="2000" u="none" cap="none" strike="noStrike">
                          <a:solidFill>
                            <a:schemeClr val="dk1"/>
                          </a:solidFill>
                          <a:latin typeface="Calibri"/>
                          <a:ea typeface="Calibri"/>
                          <a:cs typeface="Calibri"/>
                          <a:sym typeface="Calibri"/>
                        </a:rPr>
                        <a:t>فِي فَصْلِ الصَّيْفِ.</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spcBef>
                          <a:spcPts val="0"/>
                        </a:spcBef>
                        <a:spcAft>
                          <a:spcPts val="0"/>
                        </a:spcAft>
                        <a:buNone/>
                      </a:pPr>
                      <a:r>
                        <a:rPr lang="ar-MA" sz="2000" u="none" cap="none" strike="noStrike">
                          <a:solidFill>
                            <a:schemeClr val="dk1"/>
                          </a:solidFill>
                          <a:latin typeface="Calibri"/>
                          <a:ea typeface="Calibri"/>
                          <a:cs typeface="Calibri"/>
                          <a:sym typeface="Calibri"/>
                        </a:rPr>
                        <a:t>مَتَى يَقْصِدُ النَّاسُ الشَّوَاطِئَ؟</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None/>
                      </a:pPr>
                      <a:r>
                        <a:rPr b="0" lang="ar-MA" sz="1800" u="none" cap="none" strike="noStrike">
                          <a:solidFill>
                            <a:schemeClr val="dk1"/>
                          </a:solidFill>
                          <a:latin typeface="Calibri"/>
                          <a:ea typeface="Calibri"/>
                          <a:cs typeface="Calibri"/>
                          <a:sym typeface="Calibri"/>
                        </a:rPr>
                        <a:t>9</a:t>
                      </a:r>
                      <a:endParaRPr b="0" sz="1800" u="none" cap="none" strike="noStrike">
                        <a:solidFill>
                          <a:schemeClr val="dk1"/>
                        </a:solidFill>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None/>
                      </a:pPr>
                      <a:r>
                        <a:rPr lang="ar-MA" sz="2000" u="none" cap="none" strike="noStrike">
                          <a:solidFill>
                            <a:schemeClr val="dk1"/>
                          </a:solidFill>
                          <a:latin typeface="Calibri"/>
                          <a:ea typeface="Calibri"/>
                          <a:cs typeface="Calibri"/>
                          <a:sym typeface="Calibri"/>
                        </a:rPr>
                        <a:t>فِي وَقْتِ المَطَرِ الشَدِيدِ.</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None/>
                      </a:pPr>
                      <a:r>
                        <a:rPr lang="ar-MA" sz="2000" u="none" cap="none" strike="noStrike">
                          <a:solidFill>
                            <a:schemeClr val="dk1"/>
                          </a:solidFill>
                          <a:latin typeface="Calibri"/>
                          <a:ea typeface="Calibri"/>
                          <a:cs typeface="Calibri"/>
                          <a:sym typeface="Calibri"/>
                        </a:rPr>
                        <a:t>فِي اللَّيْلِ البَارِدِ.</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spcBef>
                          <a:spcPts val="0"/>
                        </a:spcBef>
                        <a:spcAft>
                          <a:spcPts val="0"/>
                        </a:spcAft>
                        <a:buNone/>
                      </a:pPr>
                      <a:r>
                        <a:rPr lang="ar-MA" sz="2000" u="none" cap="none" strike="noStrike">
                          <a:solidFill>
                            <a:schemeClr val="dk1"/>
                          </a:solidFill>
                          <a:latin typeface="Calibri"/>
                          <a:ea typeface="Calibri"/>
                          <a:cs typeface="Calibri"/>
                          <a:sym typeface="Calibri"/>
                        </a:rPr>
                        <a:t>فِي فَصْلِ الرَّبِيعِ</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تَذْبُلُ أَوْرَاقُهَا.</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1800"/>
                        </a:spcBef>
                        <a:spcAft>
                          <a:spcPts val="0"/>
                        </a:spcAft>
                        <a:buNone/>
                      </a:pPr>
                      <a:r>
                        <a:rPr lang="ar-MA" sz="2000" u="none" cap="none" strike="noStrike">
                          <a:solidFill>
                            <a:schemeClr val="dk1"/>
                          </a:solidFill>
                          <a:latin typeface="Calibri"/>
                          <a:ea typeface="Calibri"/>
                          <a:cs typeface="Calibri"/>
                          <a:sym typeface="Calibri"/>
                        </a:rPr>
                        <a:t>كَيْفَ تَكُونُ الأَشْجَارُ فِي فَصْلِ الرَّبِيعِ؟</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1800"/>
                        </a:spcBef>
                        <a:spcAft>
                          <a:spcPts val="0"/>
                        </a:spcAft>
                        <a:buNone/>
                      </a:pPr>
                      <a:r>
                        <a:rPr b="0" lang="ar-MA" sz="1800" u="none" cap="none" strike="noStrike">
                          <a:solidFill>
                            <a:schemeClr val="dk1"/>
                          </a:solidFill>
                          <a:latin typeface="Calibri"/>
                          <a:ea typeface="Calibri"/>
                          <a:cs typeface="Calibri"/>
                          <a:sym typeface="Calibri"/>
                        </a:rPr>
                        <a:t>10</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تَخْضَرُّ أوراقها</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تَغَيَّرُ أَلْوَانُهَا إِلَى الصُّفْرَةِ </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000"/>
                        <a:buFont typeface="Calibri"/>
                        <a:buNone/>
                      </a:pPr>
                      <a:r>
                        <a:rPr lang="ar-MA" sz="2000" u="none" cap="none" strike="noStrike">
                          <a:solidFill>
                            <a:schemeClr val="dk1"/>
                          </a:solidFill>
                          <a:latin typeface="Calibri"/>
                          <a:ea typeface="Calibri"/>
                          <a:cs typeface="Calibri"/>
                          <a:sym typeface="Calibri"/>
                        </a:rPr>
                        <a:t>تُثْمِرُ  أغصانُها</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None/>
                      </a:pPr>
                      <a:r>
                        <a:rPr lang="ar-MA" sz="2000" u="none" cap="none" strike="noStrike">
                          <a:solidFill>
                            <a:schemeClr val="dk1"/>
                          </a:solidFill>
                          <a:latin typeface="Calibri"/>
                          <a:ea typeface="Calibri"/>
                          <a:cs typeface="Calibri"/>
                          <a:sym typeface="Calibri"/>
                        </a:rPr>
                        <a:t>يَسْتَيْقِظُ مُبَكِّرًا </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2400"/>
                        </a:spcBef>
                        <a:spcAft>
                          <a:spcPts val="0"/>
                        </a:spcAft>
                        <a:buNone/>
                      </a:pPr>
                      <a:r>
                        <a:rPr lang="ar-MA" sz="2000" u="none" cap="none" strike="noStrike">
                          <a:solidFill>
                            <a:schemeClr val="dk1"/>
                          </a:solidFill>
                          <a:latin typeface="Calibri"/>
                          <a:ea typeface="Calibri"/>
                          <a:cs typeface="Calibri"/>
                          <a:sym typeface="Calibri"/>
                        </a:rPr>
                        <a:t>بِمَاذَا يَقُومُ الوَلَدُ كُلَّ صَبَاحٍ؟</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11</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None/>
                      </a:pPr>
                      <a:r>
                        <a:rPr lang="ar-MA" sz="2000" u="none" cap="none" strike="noStrike">
                          <a:solidFill>
                            <a:schemeClr val="dk1"/>
                          </a:solidFill>
                          <a:latin typeface="Calibri"/>
                          <a:ea typeface="Calibri"/>
                          <a:cs typeface="Calibri"/>
                          <a:sym typeface="Calibri"/>
                        </a:rPr>
                        <a:t>يَشَاهِدُ التِّلْفَازَ</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None/>
                      </a:pPr>
                      <a:r>
                        <a:rPr lang="ar-MA" sz="2000" u="none" cap="none" strike="noStrike">
                          <a:solidFill>
                            <a:schemeClr val="dk1"/>
                          </a:solidFill>
                          <a:latin typeface="Calibri"/>
                          <a:ea typeface="Calibri"/>
                          <a:cs typeface="Calibri"/>
                          <a:sym typeface="Calibri"/>
                        </a:rPr>
                        <a:t>يُمَارِسُ الرِّيَاضَةَ</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يرتِّبُ غُرْفَتَهُ</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قِصَصٌ خَيَالِيَّةٌ</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1200"/>
                        </a:spcBef>
                        <a:spcAft>
                          <a:spcPts val="0"/>
                        </a:spcAft>
                        <a:buNone/>
                      </a:pPr>
                      <a:r>
                        <a:rPr lang="ar-MA" sz="2000" u="none" cap="none" strike="noStrike">
                          <a:solidFill>
                            <a:schemeClr val="dk1"/>
                          </a:solidFill>
                          <a:latin typeface="Calibri"/>
                          <a:ea typeface="Calibri"/>
                          <a:cs typeface="Calibri"/>
                          <a:sym typeface="Calibri"/>
                        </a:rPr>
                        <a:t>ما نَوْعُ القِصَصِ الَّتِي يَقْرَأُهَا الوَلَدُ قَبْلَ نَوْمِهِ؟</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12</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قِصَصٌ عَنِ الحَيَوَانَاتِ</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قِصَصٌ تاريخيَّةٌ</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قصَصٌ بوليسيَّةٌ</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bl>
          </a:graphicData>
        </a:graphic>
      </p:graphicFrame>
      <p:sp>
        <p:nvSpPr>
          <p:cNvPr id="2807" name="Google Shape;2807;p24"/>
          <p:cNvSpPr/>
          <p:nvPr/>
        </p:nvSpPr>
        <p:spPr>
          <a:xfrm>
            <a:off x="0" y="0"/>
            <a:ext cx="12191999"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1" name="Shape 2811"/>
        <p:cNvGrpSpPr/>
        <p:nvPr/>
      </p:nvGrpSpPr>
      <p:grpSpPr>
        <a:xfrm>
          <a:off x="0" y="0"/>
          <a:ext cx="0" cy="0"/>
          <a:chOff x="0" y="0"/>
          <a:chExt cx="0" cy="0"/>
        </a:xfrm>
      </p:grpSpPr>
      <p:grpSp>
        <p:nvGrpSpPr>
          <p:cNvPr id="2812" name="Google Shape;2812;p25"/>
          <p:cNvGrpSpPr/>
          <p:nvPr/>
        </p:nvGrpSpPr>
        <p:grpSpPr>
          <a:xfrm>
            <a:off x="5241872" y="1706886"/>
            <a:ext cx="5467497" cy="3711725"/>
            <a:chOff x="1715066" y="1103461"/>
            <a:chExt cx="5717724" cy="3124203"/>
          </a:xfrm>
        </p:grpSpPr>
        <p:sp>
          <p:nvSpPr>
            <p:cNvPr id="2813" name="Google Shape;2813;p25"/>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814" name="Google Shape;2814;p25"/>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815" name="Google Shape;2815;p25"/>
          <p:cNvSpPr txBox="1"/>
          <p:nvPr/>
        </p:nvSpPr>
        <p:spPr>
          <a:xfrm>
            <a:off x="5381468" y="1945420"/>
            <a:ext cx="5400765" cy="2741713"/>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4400" u="none" cap="none" strike="noStrike">
                <a:solidFill>
                  <a:srgbClr val="000000"/>
                </a:solidFill>
                <a:latin typeface="Calibri"/>
                <a:ea typeface="Calibri"/>
                <a:cs typeface="Calibri"/>
                <a:sym typeface="Calibri"/>
              </a:rPr>
              <a:t>النشاط الرابع</a:t>
            </a:r>
            <a:br>
              <a:rPr b="1" i="0" lang="ar-MA" sz="4400" u="none" cap="none" strike="noStrike">
                <a:solidFill>
                  <a:srgbClr val="44546A"/>
                </a:solidFill>
                <a:latin typeface="Calibri"/>
                <a:ea typeface="Calibri"/>
                <a:cs typeface="Calibri"/>
                <a:sym typeface="Calibri"/>
              </a:rPr>
            </a:br>
            <a:r>
              <a:rPr b="1" i="0" lang="ar-MA" sz="4400" u="none" cap="none" strike="noStrike">
                <a:solidFill>
                  <a:srgbClr val="E97132"/>
                </a:solidFill>
                <a:latin typeface="Calibri"/>
                <a:ea typeface="Calibri"/>
                <a:cs typeface="Calibri"/>
                <a:sym typeface="Calibri"/>
              </a:rPr>
              <a:t>أصحح إنجازي وأقوم أدائي</a:t>
            </a:r>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Arial"/>
                <a:ea typeface="Arial"/>
                <a:cs typeface="Arial"/>
                <a:sym typeface="Arial"/>
              </a:rPr>
              <a:t>10 دقائق </a:t>
            </a:r>
            <a:endParaRPr b="1" i="0" sz="4800" u="none" cap="none" strike="noStrike">
              <a:solidFill>
                <a:srgbClr val="44546A"/>
              </a:solidFill>
              <a:latin typeface="Calibri"/>
              <a:ea typeface="Calibri"/>
              <a:cs typeface="Calibri"/>
              <a:sym typeface="Calibri"/>
            </a:endParaRPr>
          </a:p>
        </p:txBody>
      </p:sp>
      <p:pic>
        <p:nvPicPr>
          <p:cNvPr id="2816" name="Google Shape;2816;p25"/>
          <p:cNvPicPr preferRelativeResize="0"/>
          <p:nvPr/>
        </p:nvPicPr>
        <p:blipFill rotWithShape="1">
          <a:blip r:embed="rId3">
            <a:alphaModFix/>
          </a:blip>
          <a:srcRect b="0" l="0" r="0" t="0"/>
          <a:stretch/>
        </p:blipFill>
        <p:spPr>
          <a:xfrm>
            <a:off x="1103278" y="2214084"/>
            <a:ext cx="2871822" cy="269733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0" name="Shape 2820"/>
        <p:cNvGrpSpPr/>
        <p:nvPr/>
      </p:nvGrpSpPr>
      <p:grpSpPr>
        <a:xfrm>
          <a:off x="0" y="0"/>
          <a:ext cx="0" cy="0"/>
          <a:chOff x="0" y="0"/>
          <a:chExt cx="0" cy="0"/>
        </a:xfrm>
      </p:grpSpPr>
      <p:sp>
        <p:nvSpPr>
          <p:cNvPr id="2821" name="Google Shape;2821;p26"/>
          <p:cNvSpPr/>
          <p:nvPr/>
        </p:nvSpPr>
        <p:spPr>
          <a:xfrm>
            <a:off x="1"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822" name="Google Shape;2822;p26"/>
          <p:cNvSpPr/>
          <p:nvPr/>
        </p:nvSpPr>
        <p:spPr>
          <a:xfrm>
            <a:off x="-2895" y="95003"/>
            <a:ext cx="12192000" cy="4078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2823" name="Google Shape;2823;p26"/>
          <p:cNvSpPr txBox="1"/>
          <p:nvPr/>
        </p:nvSpPr>
        <p:spPr>
          <a:xfrm>
            <a:off x="1012553" y="140130"/>
            <a:ext cx="10161104" cy="370111"/>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1800" u="none" cap="none" strike="noStrike">
                <a:solidFill>
                  <a:srgbClr val="757070"/>
                </a:solidFill>
                <a:latin typeface="Calibri"/>
                <a:ea typeface="Calibri"/>
                <a:cs typeface="Calibri"/>
                <a:sym typeface="Calibri"/>
              </a:rPr>
              <a:t>الآن، لنصحح الإجابات</a:t>
            </a:r>
            <a:r>
              <a:rPr b="0" i="0" lang="ar-MA" sz="1800" u="none" cap="none" strike="noStrike">
                <a:solidFill>
                  <a:srgbClr val="000000"/>
                </a:solidFill>
                <a:latin typeface="Calibri"/>
                <a:ea typeface="Calibri"/>
                <a:cs typeface="Calibri"/>
                <a:sym typeface="Calibri"/>
              </a:rPr>
              <a:t>.( التصحيح الجماعي ثم التصحيح الفردي للإنجازات)</a:t>
            </a:r>
            <a:endParaRPr b="0" i="0" sz="1800" u="none" cap="none" strike="noStrike">
              <a:solidFill>
                <a:srgbClr val="000000"/>
              </a:solidFill>
              <a:latin typeface="Calibri"/>
              <a:ea typeface="Calibri"/>
              <a:cs typeface="Calibri"/>
              <a:sym typeface="Calibri"/>
            </a:endParaRPr>
          </a:p>
        </p:txBody>
      </p:sp>
      <p:pic>
        <p:nvPicPr>
          <p:cNvPr id="2824" name="Google Shape;2824;p26"/>
          <p:cNvPicPr preferRelativeResize="0"/>
          <p:nvPr/>
        </p:nvPicPr>
        <p:blipFill rotWithShape="1">
          <a:blip r:embed="rId3">
            <a:alphaModFix/>
          </a:blip>
          <a:srcRect b="0" l="0" r="0" t="0"/>
          <a:stretch/>
        </p:blipFill>
        <p:spPr>
          <a:xfrm>
            <a:off x="11267065" y="-48437"/>
            <a:ext cx="792162" cy="792162"/>
          </a:xfrm>
          <a:prstGeom prst="rect">
            <a:avLst/>
          </a:prstGeom>
          <a:noFill/>
          <a:ln>
            <a:noFill/>
          </a:ln>
        </p:spPr>
      </p:pic>
      <p:graphicFrame>
        <p:nvGraphicFramePr>
          <p:cNvPr id="2825" name="Google Shape;2825;p26"/>
          <p:cNvGraphicFramePr/>
          <p:nvPr/>
        </p:nvGraphicFramePr>
        <p:xfrm>
          <a:off x="154419" y="743725"/>
          <a:ext cx="3000000" cy="3000000"/>
        </p:xfrm>
        <a:graphic>
          <a:graphicData uri="http://schemas.openxmlformats.org/drawingml/2006/table">
            <a:tbl>
              <a:tblPr>
                <a:noFill/>
                <a:tableStyleId>{4154117C-E781-44FC-893C-54D01E6931BC}</a:tableStyleId>
              </a:tblPr>
              <a:tblGrid>
                <a:gridCol w="1439100"/>
                <a:gridCol w="1000525"/>
                <a:gridCol w="5334425"/>
                <a:gridCol w="3104800"/>
                <a:gridCol w="965150"/>
              </a:tblGrid>
              <a:tr h="422150">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درجة التحكم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gridSpan="2">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اختر من ضمن الأجوبة المقترحة لكل مطلب الجواب الصحيح</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hMerge="1"/>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أسئلة الفهم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رقْم السُّؤَالُ </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r>
              <a:tr h="342625">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b="1" sz="1800" u="none" cap="none" strike="noStrike">
                        <a:solidFill>
                          <a:srgbClr val="000000"/>
                        </a:solidFill>
                        <a:latin typeface="Calibri"/>
                        <a:ea typeface="Calibri"/>
                        <a:cs typeface="Calibri"/>
                        <a:sym typeface="Calibri"/>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يَرْسُمُ وُجُوهَ أَصْدِقَائِهِ بِالأَلْوَانِ.</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2400"/>
                        </a:spcBef>
                        <a:spcAft>
                          <a:spcPts val="0"/>
                        </a:spcAft>
                        <a:buNone/>
                      </a:pPr>
                      <a:r>
                        <a:rPr lang="ar-MA" sz="2000" u="none" cap="none" strike="noStrike">
                          <a:solidFill>
                            <a:schemeClr val="dk1"/>
                          </a:solidFill>
                          <a:latin typeface="Calibri"/>
                          <a:ea typeface="Calibri"/>
                          <a:cs typeface="Calibri"/>
                          <a:sym typeface="Calibri"/>
                        </a:rPr>
                        <a:t>ماذا يَرْسُمُ الوَلَدُ؟</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50000"/>
                        </a:lnSpc>
                        <a:spcBef>
                          <a:spcPts val="0"/>
                        </a:spcBef>
                        <a:spcAft>
                          <a:spcPts val="0"/>
                        </a:spcAft>
                        <a:buNone/>
                      </a:pPr>
                      <a:r>
                        <a:t/>
                      </a:r>
                      <a:endParaRPr b="1" sz="1800" u="none" cap="none" strike="noStrike">
                        <a:solidFill>
                          <a:srgbClr val="000000"/>
                        </a:solidFill>
                        <a:latin typeface="Calibri"/>
                        <a:ea typeface="Calibri"/>
                        <a:cs typeface="Calibri"/>
                        <a:sym typeface="Calibri"/>
                      </a:endParaRPr>
                    </a:p>
                    <a:p>
                      <a:pPr indent="0" lvl="0" marL="0" marR="0" rtl="1" algn="ctr">
                        <a:lnSpc>
                          <a:spcPct val="150000"/>
                        </a:lnSpc>
                        <a:spcBef>
                          <a:spcPts val="2400"/>
                        </a:spcBef>
                        <a:spcAft>
                          <a:spcPts val="0"/>
                        </a:spcAft>
                        <a:buNone/>
                      </a:pPr>
                      <a:r>
                        <a:rPr b="1" lang="ar-MA" sz="1800" u="none" cap="none" strike="noStrike">
                          <a:solidFill>
                            <a:srgbClr val="000000"/>
                          </a:solidFill>
                          <a:latin typeface="Calibri"/>
                          <a:ea typeface="Calibri"/>
                          <a:cs typeface="Calibri"/>
                          <a:sym typeface="Calibri"/>
                        </a:rPr>
                        <a:t>1</a:t>
                      </a:r>
                      <a:endParaRPr b="1" sz="1800" u="none" cap="none" strike="noStrike">
                        <a:solidFill>
                          <a:srgbClr val="000000"/>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4262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يَرْسُمُ بَيْتًا صَغِيرًا وَشَجَرَةً.</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4262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يَرْسُمُ مَنْظَرًا طَبِيعِيًّا خَلَّابًا.</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4262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None/>
                      </a:pPr>
                      <a:r>
                        <a:rPr lang="ar-MA" sz="2000" u="none" cap="none" strike="noStrike">
                          <a:solidFill>
                            <a:srgbClr val="FF0000"/>
                          </a:solidFill>
                          <a:latin typeface="Calibri"/>
                          <a:ea typeface="Calibri"/>
                          <a:cs typeface="Calibri"/>
                          <a:sym typeface="Calibri"/>
                        </a:rPr>
                        <a:t>لَوْحَةً فَنِّيَّةً جَمِيلَةً. </a:t>
                      </a:r>
                      <a:endParaRPr sz="20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42625">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مِنَ المُعَلِّمِ فِي المَدْرَسَةِ</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2400"/>
                        </a:spcBef>
                        <a:spcAft>
                          <a:spcPts val="0"/>
                        </a:spcAft>
                        <a:buNone/>
                      </a:pPr>
                      <a:r>
                        <a:rPr lang="ar-MA" sz="2000" u="none" cap="none" strike="noStrike">
                          <a:solidFill>
                            <a:schemeClr val="dk1"/>
                          </a:solidFill>
                          <a:latin typeface="Calibri"/>
                          <a:ea typeface="Calibri"/>
                          <a:cs typeface="Calibri"/>
                          <a:sym typeface="Calibri"/>
                        </a:rPr>
                        <a:t>مِمَّنْ تَعَلَّمَ الطِّفْلُ الصِّدْقَ؟</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50000"/>
                        </a:lnSpc>
                        <a:spcBef>
                          <a:spcPts val="0"/>
                        </a:spcBef>
                        <a:spcAft>
                          <a:spcPts val="0"/>
                        </a:spcAft>
                        <a:buNone/>
                      </a:pPr>
                      <a:r>
                        <a:rPr b="1" lang="ar-MA" sz="1800" u="none" cap="none" strike="noStrike">
                          <a:solidFill>
                            <a:srgbClr val="000000"/>
                          </a:solidFill>
                          <a:latin typeface="Calibri"/>
                          <a:ea typeface="Calibri"/>
                          <a:cs typeface="Calibri"/>
                          <a:sym typeface="Calibri"/>
                        </a:rPr>
                        <a:t>2</a:t>
                      </a:r>
                      <a:endParaRPr b="1" sz="1800" u="none" cap="none" strike="noStrike">
                        <a:solidFill>
                          <a:srgbClr val="000000"/>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4262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None/>
                      </a:pPr>
                      <a:r>
                        <a:rPr lang="ar-MA" sz="2000" u="none" cap="none" strike="noStrike">
                          <a:solidFill>
                            <a:srgbClr val="FF0000"/>
                          </a:solidFill>
                          <a:latin typeface="Calibri"/>
                          <a:ea typeface="Calibri"/>
                          <a:cs typeface="Calibri"/>
                          <a:sym typeface="Calibri"/>
                        </a:rPr>
                        <a:t>مِنَ الوَالِدَيْنِ.</a:t>
                      </a:r>
                      <a:endParaRPr sz="20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4262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مِنَ الأَخَوَاتِ وَالإِخْوَةِ.</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4262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مِنَ القِصَصِ وَالرِّوَايَاتِ</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42625">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في جزيرة ياكوشيما في اليابان</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أَيْنَ تُوجَدُ أَقْدَمُ شَجَرَةِ أَرْزٍ؟</a:t>
                      </a:r>
                      <a:endParaRPr sz="2000" u="none" cap="none" strike="noStrike">
                        <a:solidFill>
                          <a:schemeClr val="dk1"/>
                        </a:solidFill>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50000"/>
                        </a:lnSpc>
                        <a:spcBef>
                          <a:spcPts val="0"/>
                        </a:spcBef>
                        <a:spcAft>
                          <a:spcPts val="0"/>
                        </a:spcAft>
                        <a:buNone/>
                      </a:pPr>
                      <a:r>
                        <a:rPr b="1" lang="ar-MA" sz="2400" u="none" cap="none" strike="noStrike">
                          <a:latin typeface="Calibri"/>
                          <a:ea typeface="Calibri"/>
                          <a:cs typeface="Calibri"/>
                          <a:sym typeface="Calibri"/>
                        </a:rPr>
                        <a:t>3</a:t>
                      </a:r>
                      <a:endParaRPr b="1" sz="24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4262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في غابة أرز  بلبنان</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4262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None/>
                      </a:pPr>
                      <a:r>
                        <a:rPr lang="ar-MA" sz="2000" u="none" cap="none" strike="noStrike">
                          <a:solidFill>
                            <a:srgbClr val="FF0000"/>
                          </a:solidFill>
                          <a:latin typeface="Calibri"/>
                          <a:ea typeface="Calibri"/>
                          <a:cs typeface="Calibri"/>
                          <a:sym typeface="Calibri"/>
                        </a:rPr>
                        <a:t>في غابة الأطلس بالمغرب</a:t>
                      </a:r>
                      <a:endParaRPr sz="20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4262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في غابة جبل أوليمبوس باليونان</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42625">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تَسْتَطِيعُ الطَّيَرَانَ مَسَافَاتٍ طَوِيلَةً</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1800"/>
                        </a:spcBef>
                        <a:spcAft>
                          <a:spcPts val="0"/>
                        </a:spcAft>
                        <a:buNone/>
                      </a:pPr>
                      <a:r>
                        <a:rPr lang="ar-MA" sz="2000" u="none" cap="none" strike="noStrike">
                          <a:solidFill>
                            <a:schemeClr val="dk1"/>
                          </a:solidFill>
                          <a:latin typeface="Calibri"/>
                          <a:ea typeface="Calibri"/>
                          <a:cs typeface="Calibri"/>
                          <a:sym typeface="Calibri"/>
                        </a:rPr>
                        <a:t>بِمَاذَا تَتَمَيَّزُ الطُّيُورُ الْمُهَاجِرَةُ؟</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50000"/>
                        </a:lnSpc>
                        <a:spcBef>
                          <a:spcPts val="0"/>
                        </a:spcBef>
                        <a:spcAft>
                          <a:spcPts val="0"/>
                        </a:spcAft>
                        <a:buNone/>
                      </a:pPr>
                      <a:r>
                        <a:rPr b="1" lang="ar-MA" sz="1800" u="none" cap="none" strike="noStrike">
                          <a:solidFill>
                            <a:srgbClr val="000000"/>
                          </a:solidFill>
                          <a:latin typeface="Calibri"/>
                          <a:ea typeface="Calibri"/>
                          <a:cs typeface="Calibri"/>
                          <a:sym typeface="Calibri"/>
                        </a:rPr>
                        <a:t>4</a:t>
                      </a:r>
                      <a:endParaRPr b="1" sz="1800" u="none" cap="none" strike="noStrike">
                        <a:solidFill>
                          <a:srgbClr val="000000"/>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4262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تَسْكُنُ دَائِمًا فِي مَكَانٍ وَاحِدٍ</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4262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تَسْتَعْمِلُ الشَّمْسَ وَالنُّجُومَ لِلتَّوَجُّهِ</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4262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None/>
                      </a:pPr>
                      <a:r>
                        <a:rPr lang="ar-MA" sz="2000" u="none" cap="none" strike="noStrike">
                          <a:solidFill>
                            <a:srgbClr val="FF0000"/>
                          </a:solidFill>
                          <a:latin typeface="Calibri"/>
                          <a:ea typeface="Calibri"/>
                          <a:cs typeface="Calibri"/>
                          <a:sym typeface="Calibri"/>
                        </a:rPr>
                        <a:t>تَمْتَلِكُ ذَكاءً لافِتًا</a:t>
                      </a:r>
                      <a:endParaRPr sz="20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9" name="Shape 2829"/>
        <p:cNvGrpSpPr/>
        <p:nvPr/>
      </p:nvGrpSpPr>
      <p:grpSpPr>
        <a:xfrm>
          <a:off x="0" y="0"/>
          <a:ext cx="0" cy="0"/>
          <a:chOff x="0" y="0"/>
          <a:chExt cx="0" cy="0"/>
        </a:xfrm>
      </p:grpSpPr>
      <p:sp>
        <p:nvSpPr>
          <p:cNvPr id="2830" name="Google Shape;2830;p2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graphicFrame>
        <p:nvGraphicFramePr>
          <p:cNvPr id="2831" name="Google Shape;2831;p27"/>
          <p:cNvGraphicFramePr/>
          <p:nvPr/>
        </p:nvGraphicFramePr>
        <p:xfrm>
          <a:off x="153385" y="190616"/>
          <a:ext cx="3000000" cy="3000000"/>
        </p:xfrm>
        <a:graphic>
          <a:graphicData uri="http://schemas.openxmlformats.org/drawingml/2006/table">
            <a:tbl>
              <a:tblPr>
                <a:noFill/>
                <a:tableStyleId>{4154117C-E781-44FC-893C-54D01E6931BC}</a:tableStyleId>
              </a:tblPr>
              <a:tblGrid>
                <a:gridCol w="1424600"/>
                <a:gridCol w="990425"/>
                <a:gridCol w="5630550"/>
                <a:gridCol w="2709325"/>
                <a:gridCol w="1130300"/>
              </a:tblGrid>
              <a:tr h="553600">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درجة التحكم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gridSpan="2">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اختر من ضمن الأجوبة المقترحة لكل مطلب الجواب الصحيح</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hMerge="1"/>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أسئلة الفهم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رقْم السُّؤَالُ </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r>
              <a:tr h="255475">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b="1" sz="1800" u="none" cap="none" strike="noStrike">
                        <a:solidFill>
                          <a:srgbClr val="000000"/>
                        </a:solidFill>
                        <a:latin typeface="Calibri"/>
                        <a:ea typeface="Calibri"/>
                        <a:cs typeface="Calibri"/>
                        <a:sym typeface="Calibri"/>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يَضُمُّ البرجُ خمسين طَابِقًا</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 كَمْ يَضُمُّ البُرْجُ مِنْ طَوَابِقَ؟</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5</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يَضُمُّ البرجُ أربعة وخمسين طَابِقًا</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None/>
                      </a:pPr>
                      <a:r>
                        <a:rPr lang="ar-MA" sz="2000" u="none" cap="none" strike="noStrike">
                          <a:solidFill>
                            <a:srgbClr val="FF0000"/>
                          </a:solidFill>
                          <a:latin typeface="Calibri"/>
                          <a:ea typeface="Calibri"/>
                          <a:cs typeface="Calibri"/>
                          <a:sym typeface="Calibri"/>
                        </a:rPr>
                        <a:t>يَضُمُّ البرجُ خمسة وخمسين طَابِقًا</a:t>
                      </a:r>
                      <a:endParaRPr sz="20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يَضُمُّ البرجُ مِائة طَابِقٍ</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بِصَوتٍ وَاضِحٍ وَمُؤَثِّرٍ</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كَيْفَ يَحْكِي مُحَمَّدٌ القِصَّةَ؟</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rPr b="0" lang="ar-MA" sz="1800" u="none" cap="none" strike="noStrike">
                          <a:solidFill>
                            <a:schemeClr val="dk1"/>
                          </a:solidFill>
                          <a:latin typeface="Calibri"/>
                          <a:ea typeface="Calibri"/>
                          <a:cs typeface="Calibri"/>
                          <a:sym typeface="Calibri"/>
                        </a:rPr>
                        <a:t>6</a:t>
                      </a:r>
                      <a:endParaRPr/>
                    </a:p>
                    <a:p>
                      <a:pPr indent="0" lvl="0" marL="0" marR="0" rtl="1" algn="ctr">
                        <a:lnSpc>
                          <a:spcPct val="100000"/>
                        </a:lnSpc>
                        <a:spcBef>
                          <a:spcPts val="2400"/>
                        </a:spcBef>
                        <a:spcAft>
                          <a:spcPts val="0"/>
                        </a:spcAft>
                        <a:buNone/>
                      </a:pPr>
                      <a:r>
                        <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بِسُرْعَةٍ شَدِيدَةٍ في الحكي</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None/>
                      </a:pPr>
                      <a:r>
                        <a:rPr lang="ar-MA" sz="2000" u="none" cap="none" strike="noStrike">
                          <a:solidFill>
                            <a:srgbClr val="FF0000"/>
                          </a:solidFill>
                          <a:latin typeface="Calibri"/>
                          <a:ea typeface="Calibri"/>
                          <a:cs typeface="Calibri"/>
                          <a:sym typeface="Calibri"/>
                        </a:rPr>
                        <a:t>بِسُرورٍ كبيرٍ</a:t>
                      </a:r>
                      <a:endParaRPr sz="20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بِحَماسٍ وَتَشْوِيقٍ</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الحَارِسُ</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2400"/>
                        </a:spcBef>
                        <a:spcAft>
                          <a:spcPts val="0"/>
                        </a:spcAft>
                        <a:buNone/>
                      </a:pPr>
                      <a:r>
                        <a:rPr lang="ar-MA" sz="2000" u="none" cap="none" strike="noStrike">
                          <a:solidFill>
                            <a:schemeClr val="dk1"/>
                          </a:solidFill>
                          <a:latin typeface="Calibri"/>
                          <a:ea typeface="Calibri"/>
                          <a:cs typeface="Calibri"/>
                          <a:sym typeface="Calibri"/>
                        </a:rPr>
                        <a:t> مَنْ يَدْفَعُ القَاربَ إِلَى الشَّاطِئِ؟</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7</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None/>
                      </a:pPr>
                      <a:r>
                        <a:rPr lang="ar-MA" sz="2000" u="none" cap="none" strike="noStrike">
                          <a:solidFill>
                            <a:srgbClr val="FF0000"/>
                          </a:solidFill>
                          <a:latin typeface="Calibri"/>
                          <a:ea typeface="Calibri"/>
                          <a:cs typeface="Calibri"/>
                          <a:sym typeface="Calibri"/>
                        </a:rPr>
                        <a:t>الشيَّخُ</a:t>
                      </a:r>
                      <a:endParaRPr sz="20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الطَّفْلُ </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الصَّيَّادُ </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None/>
                      </a:pPr>
                      <a:r>
                        <a:rPr lang="ar-MA" sz="2000" u="none" cap="none" strike="noStrike">
                          <a:solidFill>
                            <a:srgbClr val="FF0000"/>
                          </a:solidFill>
                          <a:latin typeface="Calibri"/>
                          <a:ea typeface="Calibri"/>
                          <a:cs typeface="Calibri"/>
                          <a:sym typeface="Calibri"/>
                        </a:rPr>
                        <a:t>الشِّباكَ </a:t>
                      </a:r>
                      <a:endParaRPr sz="20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2400"/>
                        </a:spcBef>
                        <a:spcAft>
                          <a:spcPts val="0"/>
                        </a:spcAft>
                        <a:buNone/>
                      </a:pPr>
                      <a:r>
                        <a:rPr lang="ar-MA" sz="2000" u="none" cap="none" strike="noStrike">
                          <a:solidFill>
                            <a:schemeClr val="dk1"/>
                          </a:solidFill>
                          <a:latin typeface="Calibri"/>
                          <a:ea typeface="Calibri"/>
                          <a:cs typeface="Calibri"/>
                          <a:sym typeface="Calibri"/>
                        </a:rPr>
                        <a:t>مَاذَا يَرْمِي الصَّيَّادُ نَحْوَ البَحْرِ؟</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8</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الطَّعامَ للسَّمكِ</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الحَصَى </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القَاربَ</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5" name="Shape 2835"/>
        <p:cNvGrpSpPr/>
        <p:nvPr/>
      </p:nvGrpSpPr>
      <p:grpSpPr>
        <a:xfrm>
          <a:off x="0" y="0"/>
          <a:ext cx="0" cy="0"/>
          <a:chOff x="0" y="0"/>
          <a:chExt cx="0" cy="0"/>
        </a:xfrm>
      </p:grpSpPr>
      <p:sp>
        <p:nvSpPr>
          <p:cNvPr id="2836" name="Google Shape;2836;p2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graphicFrame>
        <p:nvGraphicFramePr>
          <p:cNvPr id="2837" name="Google Shape;2837;p28"/>
          <p:cNvGraphicFramePr/>
          <p:nvPr/>
        </p:nvGraphicFramePr>
        <p:xfrm>
          <a:off x="149059" y="190616"/>
          <a:ext cx="3000000" cy="3000000"/>
        </p:xfrm>
        <a:graphic>
          <a:graphicData uri="http://schemas.openxmlformats.org/drawingml/2006/table">
            <a:tbl>
              <a:tblPr>
                <a:noFill/>
                <a:tableStyleId>{4154117C-E781-44FC-893C-54D01E6931BC}</a:tableStyleId>
              </a:tblPr>
              <a:tblGrid>
                <a:gridCol w="1424600"/>
                <a:gridCol w="990425"/>
                <a:gridCol w="5630550"/>
                <a:gridCol w="2734725"/>
                <a:gridCol w="1104900"/>
              </a:tblGrid>
              <a:tr h="553600">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درجة التحكم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gridSpan="2">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اختر من ضمن الأجوبة المقترحة لكل مطلب الجواب الصحيح</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hMerge="1"/>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أسئلة الفهم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رقْم السُّؤَالُ </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r>
              <a:tr h="255475">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b="1" sz="1800" u="none" cap="none" strike="noStrike">
                        <a:solidFill>
                          <a:srgbClr val="000000"/>
                        </a:solidFill>
                        <a:latin typeface="Calibri"/>
                        <a:ea typeface="Calibri"/>
                        <a:cs typeface="Calibri"/>
                        <a:sym typeface="Calibri"/>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0" lvl="0" marL="0" marR="0" rtl="1" algn="r">
                        <a:spcBef>
                          <a:spcPts val="0"/>
                        </a:spcBef>
                        <a:spcAft>
                          <a:spcPts val="0"/>
                        </a:spcAft>
                        <a:buNone/>
                      </a:pPr>
                      <a:r>
                        <a:rPr lang="ar-MA" sz="2000" u="none" cap="none" strike="noStrike">
                          <a:solidFill>
                            <a:srgbClr val="FF0000"/>
                          </a:solidFill>
                          <a:latin typeface="Calibri"/>
                          <a:ea typeface="Calibri"/>
                          <a:cs typeface="Calibri"/>
                          <a:sym typeface="Calibri"/>
                        </a:rPr>
                        <a:t>فِي فَصْلِ الصَّيْفِ.</a:t>
                      </a:r>
                      <a:endParaRPr sz="20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spcBef>
                          <a:spcPts val="0"/>
                        </a:spcBef>
                        <a:spcAft>
                          <a:spcPts val="0"/>
                        </a:spcAft>
                        <a:buNone/>
                      </a:pPr>
                      <a:r>
                        <a:rPr lang="ar-MA" sz="2000" u="none" cap="none" strike="noStrike">
                          <a:solidFill>
                            <a:schemeClr val="dk1"/>
                          </a:solidFill>
                          <a:latin typeface="Calibri"/>
                          <a:ea typeface="Calibri"/>
                          <a:cs typeface="Calibri"/>
                          <a:sym typeface="Calibri"/>
                        </a:rPr>
                        <a:t>مَتَى يَقْصِدُ النَّاسُ الشَّوَاطِئَ؟</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None/>
                      </a:pPr>
                      <a:r>
                        <a:rPr b="0" lang="ar-MA" sz="1800" u="none" cap="none" strike="noStrike">
                          <a:solidFill>
                            <a:schemeClr val="dk1"/>
                          </a:solidFill>
                          <a:latin typeface="Calibri"/>
                          <a:ea typeface="Calibri"/>
                          <a:cs typeface="Calibri"/>
                          <a:sym typeface="Calibri"/>
                        </a:rPr>
                        <a:t>9</a:t>
                      </a:r>
                      <a:endParaRPr b="0" sz="1800" u="none" cap="none" strike="noStrike">
                        <a:solidFill>
                          <a:schemeClr val="dk1"/>
                        </a:solidFill>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None/>
                      </a:pPr>
                      <a:r>
                        <a:rPr lang="ar-MA" sz="2000" u="none" cap="none" strike="noStrike">
                          <a:solidFill>
                            <a:schemeClr val="dk1"/>
                          </a:solidFill>
                          <a:latin typeface="Calibri"/>
                          <a:ea typeface="Calibri"/>
                          <a:cs typeface="Calibri"/>
                          <a:sym typeface="Calibri"/>
                        </a:rPr>
                        <a:t>فِي وَقْتِ المَطَرِ الشَدِيدِ.</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None/>
                      </a:pPr>
                      <a:r>
                        <a:rPr lang="ar-MA" sz="2000" u="none" cap="none" strike="noStrike">
                          <a:solidFill>
                            <a:schemeClr val="dk1"/>
                          </a:solidFill>
                          <a:latin typeface="Calibri"/>
                          <a:ea typeface="Calibri"/>
                          <a:cs typeface="Calibri"/>
                          <a:sym typeface="Calibri"/>
                        </a:rPr>
                        <a:t>فِي اللَّيْلِ البَارِدِ.</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spcBef>
                          <a:spcPts val="0"/>
                        </a:spcBef>
                        <a:spcAft>
                          <a:spcPts val="0"/>
                        </a:spcAft>
                        <a:buNone/>
                      </a:pPr>
                      <a:r>
                        <a:rPr lang="ar-MA" sz="2000" u="none" cap="none" strike="noStrike">
                          <a:solidFill>
                            <a:schemeClr val="dk1"/>
                          </a:solidFill>
                          <a:latin typeface="Calibri"/>
                          <a:ea typeface="Calibri"/>
                          <a:cs typeface="Calibri"/>
                          <a:sym typeface="Calibri"/>
                        </a:rPr>
                        <a:t>فِي فَصْلِ الرَّبِيعِ</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تَذْبُلُ أَوْرَاقُهَا.</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1800"/>
                        </a:spcBef>
                        <a:spcAft>
                          <a:spcPts val="0"/>
                        </a:spcAft>
                        <a:buNone/>
                      </a:pPr>
                      <a:r>
                        <a:rPr lang="ar-MA" sz="2000" u="none" cap="none" strike="noStrike">
                          <a:solidFill>
                            <a:schemeClr val="dk1"/>
                          </a:solidFill>
                          <a:latin typeface="Calibri"/>
                          <a:ea typeface="Calibri"/>
                          <a:cs typeface="Calibri"/>
                          <a:sym typeface="Calibri"/>
                        </a:rPr>
                        <a:t>كَيْفَ تَكُونُ الأَشْجَارُ فِي فَصْلِ الرَّبِيعِ؟</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1800"/>
                        </a:spcBef>
                        <a:spcAft>
                          <a:spcPts val="0"/>
                        </a:spcAft>
                        <a:buNone/>
                      </a:pPr>
                      <a:r>
                        <a:rPr b="0" lang="ar-MA" sz="1800" u="none" cap="none" strike="noStrike">
                          <a:solidFill>
                            <a:schemeClr val="dk1"/>
                          </a:solidFill>
                          <a:latin typeface="Calibri"/>
                          <a:ea typeface="Calibri"/>
                          <a:cs typeface="Calibri"/>
                          <a:sym typeface="Calibri"/>
                        </a:rPr>
                        <a:t>10</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None/>
                      </a:pPr>
                      <a:r>
                        <a:rPr lang="ar-MA" sz="2000" u="none" cap="none" strike="noStrike">
                          <a:solidFill>
                            <a:srgbClr val="FF0000"/>
                          </a:solidFill>
                          <a:latin typeface="Calibri"/>
                          <a:ea typeface="Calibri"/>
                          <a:cs typeface="Calibri"/>
                          <a:sym typeface="Calibri"/>
                        </a:rPr>
                        <a:t>تَخْضَرُّ أوراقها</a:t>
                      </a:r>
                      <a:endParaRPr sz="20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تَغَيَّرُ أَلْوَانُهَا إِلَى الصُّفْرَةِ </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000"/>
                        <a:buFont typeface="Calibri"/>
                        <a:buNone/>
                      </a:pPr>
                      <a:r>
                        <a:rPr lang="ar-MA" sz="2000" u="none" cap="none" strike="noStrike">
                          <a:solidFill>
                            <a:schemeClr val="dk1"/>
                          </a:solidFill>
                          <a:latin typeface="Calibri"/>
                          <a:ea typeface="Calibri"/>
                          <a:cs typeface="Calibri"/>
                          <a:sym typeface="Calibri"/>
                        </a:rPr>
                        <a:t>تُثْمِرُ  أغصانُها</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None/>
                      </a:pPr>
                      <a:r>
                        <a:rPr lang="ar-MA" sz="2000" u="none" cap="none" strike="noStrike">
                          <a:solidFill>
                            <a:schemeClr val="dk1"/>
                          </a:solidFill>
                          <a:latin typeface="Calibri"/>
                          <a:ea typeface="Calibri"/>
                          <a:cs typeface="Calibri"/>
                          <a:sym typeface="Calibri"/>
                        </a:rPr>
                        <a:t>يَسْتَيْقِظُ مُبَكِّرًا </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2400"/>
                        </a:spcBef>
                        <a:spcAft>
                          <a:spcPts val="0"/>
                        </a:spcAft>
                        <a:buNone/>
                      </a:pPr>
                      <a:r>
                        <a:rPr lang="ar-MA" sz="2000" u="none" cap="none" strike="noStrike">
                          <a:solidFill>
                            <a:schemeClr val="dk1"/>
                          </a:solidFill>
                          <a:latin typeface="Calibri"/>
                          <a:ea typeface="Calibri"/>
                          <a:cs typeface="Calibri"/>
                          <a:sym typeface="Calibri"/>
                        </a:rPr>
                        <a:t>بِمَاذَا يَقُومُ الوَلَدُ كُلَّ صَبَاحٍ؟</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11</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None/>
                      </a:pPr>
                      <a:r>
                        <a:rPr lang="ar-MA" sz="2000" u="none" cap="none" strike="noStrike">
                          <a:solidFill>
                            <a:schemeClr val="dk1"/>
                          </a:solidFill>
                          <a:latin typeface="Calibri"/>
                          <a:ea typeface="Calibri"/>
                          <a:cs typeface="Calibri"/>
                          <a:sym typeface="Calibri"/>
                        </a:rPr>
                        <a:t>يَشَاهِدُ التِّلْفَازَ</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None/>
                      </a:pPr>
                      <a:r>
                        <a:rPr lang="ar-MA" sz="2000" u="none" cap="none" strike="noStrike">
                          <a:solidFill>
                            <a:schemeClr val="dk1"/>
                          </a:solidFill>
                          <a:latin typeface="Calibri"/>
                          <a:ea typeface="Calibri"/>
                          <a:cs typeface="Calibri"/>
                          <a:sym typeface="Calibri"/>
                        </a:rPr>
                        <a:t>يُمَارِسُ الرِّيَاضَةَ</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None/>
                      </a:pPr>
                      <a:r>
                        <a:rPr lang="ar-MA" sz="2000" u="none" cap="none" strike="noStrike">
                          <a:solidFill>
                            <a:srgbClr val="FF0000"/>
                          </a:solidFill>
                          <a:latin typeface="Calibri"/>
                          <a:ea typeface="Calibri"/>
                          <a:cs typeface="Calibri"/>
                          <a:sym typeface="Calibri"/>
                        </a:rPr>
                        <a:t>يرتِّبُ غُرْفَتَهُ</a:t>
                      </a:r>
                      <a:endParaRPr sz="20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قِصَصٌ خَيَالِيَّةٌ</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None/>
                      </a:pPr>
                      <a:r>
                        <a:t/>
                      </a:r>
                      <a:endParaRPr sz="2000" u="none" cap="none" strike="noStrike">
                        <a:solidFill>
                          <a:schemeClr val="dk1"/>
                        </a:solidFill>
                        <a:latin typeface="Calibri"/>
                        <a:ea typeface="Calibri"/>
                        <a:cs typeface="Calibri"/>
                        <a:sym typeface="Calibri"/>
                      </a:endParaRPr>
                    </a:p>
                    <a:p>
                      <a:pPr indent="0" lvl="0" marL="0" marR="0" rtl="1" algn="r">
                        <a:lnSpc>
                          <a:spcPct val="100000"/>
                        </a:lnSpc>
                        <a:spcBef>
                          <a:spcPts val="1200"/>
                        </a:spcBef>
                        <a:spcAft>
                          <a:spcPts val="0"/>
                        </a:spcAft>
                        <a:buNone/>
                      </a:pPr>
                      <a:r>
                        <a:rPr lang="ar-MA" sz="2000" u="none" cap="none" strike="noStrike">
                          <a:solidFill>
                            <a:schemeClr val="dk1"/>
                          </a:solidFill>
                          <a:latin typeface="Calibri"/>
                          <a:ea typeface="Calibri"/>
                          <a:cs typeface="Calibri"/>
                          <a:sym typeface="Calibri"/>
                        </a:rPr>
                        <a:t>ما نَوْعُ القِصَصِ الَّتِي يَقْرَأُهَا الوَلَدُ قَبْلَ نَوْمِهِ؟</a:t>
                      </a:r>
                      <a:endParaRPr sz="20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12</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قِصَصٌ عَنِ الحَيَوَانَاتِ</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None/>
                      </a:pPr>
                      <a:r>
                        <a:rPr lang="ar-MA" sz="2000" u="none" cap="none" strike="noStrike">
                          <a:solidFill>
                            <a:srgbClr val="FF0000"/>
                          </a:solidFill>
                          <a:latin typeface="Calibri"/>
                          <a:ea typeface="Calibri"/>
                          <a:cs typeface="Calibri"/>
                          <a:sym typeface="Calibri"/>
                        </a:rPr>
                        <a:t>قِصَصٌ تاريخيَّةٌ</a:t>
                      </a:r>
                      <a:endParaRPr sz="20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None/>
                      </a:pPr>
                      <a:r>
                        <a:rPr lang="ar-MA" sz="2000" u="none" cap="none" strike="noStrike">
                          <a:solidFill>
                            <a:schemeClr val="dk1"/>
                          </a:solidFill>
                          <a:latin typeface="Calibri"/>
                          <a:ea typeface="Calibri"/>
                          <a:cs typeface="Calibri"/>
                          <a:sym typeface="Calibri"/>
                        </a:rPr>
                        <a:t>قصَصٌ بوليسيَّةٌ</a:t>
                      </a:r>
                      <a:endParaRPr sz="20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1" name="Shape 2841"/>
        <p:cNvGrpSpPr/>
        <p:nvPr/>
      </p:nvGrpSpPr>
      <p:grpSpPr>
        <a:xfrm>
          <a:off x="0" y="0"/>
          <a:ext cx="0" cy="0"/>
          <a:chOff x="0" y="0"/>
          <a:chExt cx="0" cy="0"/>
        </a:xfrm>
      </p:grpSpPr>
      <p:sp>
        <p:nvSpPr>
          <p:cNvPr id="2842" name="Google Shape;2842;p29"/>
          <p:cNvSpPr txBox="1"/>
          <p:nvPr/>
        </p:nvSpPr>
        <p:spPr>
          <a:xfrm>
            <a:off x="46386" y="6754"/>
            <a:ext cx="12145614" cy="757493"/>
          </a:xfrm>
          <a:prstGeom prst="rect">
            <a:avLst/>
          </a:prstGeom>
          <a:solidFill>
            <a:srgbClr val="F2F2F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F7F7F"/>
              </a:buClr>
              <a:buSzPts val="1800"/>
              <a:buFont typeface="Calibri"/>
              <a:buNone/>
            </a:pPr>
            <a:r>
              <a:rPr b="1" i="0" lang="ar-MA" sz="1800" u="none" cap="none" strike="noStrike">
                <a:solidFill>
                  <a:srgbClr val="7F7F7F"/>
                </a:solidFill>
                <a:latin typeface="Calibri"/>
                <a:ea typeface="Calibri"/>
                <a:cs typeface="Calibri"/>
                <a:sym typeface="Calibri"/>
              </a:rPr>
              <a:t>               التقويم الذاتي: أقوم أدائي في الفهم  القرائي ذاتيا.</a:t>
            </a:r>
            <a:endParaRPr b="1" i="0" sz="1800" u="none" cap="none" strike="noStrike">
              <a:solidFill>
                <a:srgbClr val="7F7F7F"/>
              </a:solidFill>
              <a:latin typeface="Calibri"/>
              <a:ea typeface="Calibri"/>
              <a:cs typeface="Calibri"/>
              <a:sym typeface="Calibri"/>
            </a:endParaRPr>
          </a:p>
        </p:txBody>
      </p:sp>
      <p:sp>
        <p:nvSpPr>
          <p:cNvPr id="2843" name="Google Shape;2843;p29"/>
          <p:cNvSpPr txBox="1"/>
          <p:nvPr/>
        </p:nvSpPr>
        <p:spPr>
          <a:xfrm>
            <a:off x="46386" y="548620"/>
            <a:ext cx="11776364" cy="163120"/>
          </a:xfrm>
          <a:prstGeom prst="rect">
            <a:avLst/>
          </a:prstGeom>
          <a:solidFill>
            <a:srgbClr val="F2F2F2"/>
          </a:solid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 </a:t>
            </a:r>
            <a:r>
              <a:rPr b="0" i="0" lang="ar-MA" sz="1400" u="none" cap="none" strike="noStrike">
                <a:solidFill>
                  <a:srgbClr val="A5A5A5"/>
                </a:solidFill>
                <a:latin typeface="Calibri"/>
                <a:ea typeface="Calibri"/>
                <a:cs typeface="Calibri"/>
                <a:sym typeface="Calibri"/>
              </a:rPr>
              <a:t>يطلب الأستاذ من التلاميذ أن يقوموا أداءهم  في الفهم القرائي ذاتيا بوضع دائرة أمام الرمز الموافق في الجهة الخاصة بذلك على الكراسة</a:t>
            </a:r>
            <a:r>
              <a:rPr b="0" i="0" lang="ar-MA" sz="1400" u="none" cap="none" strike="noStrike">
                <a:solidFill>
                  <a:srgbClr val="7F7F7F"/>
                </a:solidFill>
                <a:latin typeface="Calibri"/>
                <a:ea typeface="Calibri"/>
                <a:cs typeface="Calibri"/>
                <a:sym typeface="Calibri"/>
              </a:rPr>
              <a:t>.  </a:t>
            </a:r>
            <a:endParaRPr b="0" i="0" sz="1400" u="none" cap="none" strike="noStrike">
              <a:solidFill>
                <a:srgbClr val="7F7F7F"/>
              </a:solidFill>
              <a:latin typeface="Calibri"/>
              <a:ea typeface="Calibri"/>
              <a:cs typeface="Calibri"/>
              <a:sym typeface="Calibri"/>
            </a:endParaRPr>
          </a:p>
        </p:txBody>
      </p:sp>
      <p:sp>
        <p:nvSpPr>
          <p:cNvPr id="2844" name="Google Shape;2844;p29"/>
          <p:cNvSpPr/>
          <p:nvPr/>
        </p:nvSpPr>
        <p:spPr>
          <a:xfrm>
            <a:off x="208016" y="986668"/>
            <a:ext cx="11663389" cy="891559"/>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ar-MA" sz="2800" u="none" cap="none" strike="noStrike">
                <a:solidFill>
                  <a:schemeClr val="lt1"/>
                </a:solidFill>
                <a:latin typeface="Calibri"/>
                <a:ea typeface="Calibri"/>
                <a:cs typeface="Calibri"/>
                <a:sym typeface="Calibri"/>
              </a:rPr>
              <a:t>أحرص على التقويم الذاتي المنتظم لأدائي في الفهم القرائي  </a:t>
            </a:r>
            <a:endParaRPr b="0" i="0" sz="2800" u="none" cap="none" strike="noStrike">
              <a:solidFill>
                <a:schemeClr val="lt1"/>
              </a:solidFill>
              <a:latin typeface="Calibri"/>
              <a:ea typeface="Calibri"/>
              <a:cs typeface="Calibri"/>
              <a:sym typeface="Calibri"/>
            </a:endParaRPr>
          </a:p>
        </p:txBody>
      </p:sp>
      <p:sp>
        <p:nvSpPr>
          <p:cNvPr id="2845" name="Google Shape;2845;p29"/>
          <p:cNvSpPr/>
          <p:nvPr/>
        </p:nvSpPr>
        <p:spPr>
          <a:xfrm>
            <a:off x="2527300" y="2207061"/>
            <a:ext cx="7061200" cy="740997"/>
          </a:xfrm>
          <a:prstGeom prst="roundRect">
            <a:avLst>
              <a:gd fmla="val 16667" name="adj"/>
            </a:avLst>
          </a:prstGeom>
          <a:solidFill>
            <a:srgbClr val="FBE4D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ar-MA" sz="2400" u="none" cap="none" strike="noStrike">
                <a:solidFill>
                  <a:schemeClr val="dk1"/>
                </a:solidFill>
                <a:latin typeface="Calibri"/>
                <a:ea typeface="Calibri"/>
                <a:cs typeface="Calibri"/>
                <a:sym typeface="Calibri"/>
              </a:rPr>
              <a:t>أحيط بدائرة الشكل الذي يرمز لدرجة تحكمي في فهم معاني النص</a:t>
            </a:r>
            <a:r>
              <a:rPr b="1" i="0" lang="ar-MA" sz="2400" u="none" cap="none" strike="noStrike">
                <a:solidFill>
                  <a:srgbClr val="002060"/>
                </a:solidFill>
                <a:latin typeface="Calibri"/>
                <a:ea typeface="Calibri"/>
                <a:cs typeface="Calibri"/>
                <a:sym typeface="Calibri"/>
              </a:rPr>
              <a:t>. </a:t>
            </a:r>
            <a:endParaRPr b="1" i="0" sz="2400" u="none" cap="none" strike="noStrike">
              <a:solidFill>
                <a:srgbClr val="002060"/>
              </a:solidFill>
              <a:latin typeface="Calibri"/>
              <a:ea typeface="Calibri"/>
              <a:cs typeface="Calibri"/>
              <a:sym typeface="Calibri"/>
            </a:endParaRPr>
          </a:p>
        </p:txBody>
      </p:sp>
      <p:pic>
        <p:nvPicPr>
          <p:cNvPr id="2846" name="Google Shape;2846;p29"/>
          <p:cNvPicPr preferRelativeResize="0"/>
          <p:nvPr/>
        </p:nvPicPr>
        <p:blipFill rotWithShape="1">
          <a:blip r:embed="rId3">
            <a:alphaModFix/>
          </a:blip>
          <a:srcRect b="0" l="0" r="0" t="0"/>
          <a:stretch/>
        </p:blipFill>
        <p:spPr>
          <a:xfrm>
            <a:off x="2895" y="3542658"/>
            <a:ext cx="12192000" cy="2720741"/>
          </a:xfrm>
          <a:prstGeom prst="rect">
            <a:avLst/>
          </a:prstGeom>
          <a:noFill/>
          <a:ln>
            <a:noFill/>
          </a:ln>
        </p:spPr>
      </p:pic>
      <p:pic>
        <p:nvPicPr>
          <p:cNvPr id="2847" name="Google Shape;2847;p29"/>
          <p:cNvPicPr preferRelativeResize="0"/>
          <p:nvPr/>
        </p:nvPicPr>
        <p:blipFill rotWithShape="1">
          <a:blip r:embed="rId4">
            <a:alphaModFix/>
          </a:blip>
          <a:srcRect b="0" l="0" r="0" t="0"/>
          <a:stretch/>
        </p:blipFill>
        <p:spPr>
          <a:xfrm>
            <a:off x="11267065" y="-48437"/>
            <a:ext cx="792162" cy="79216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2851" name="Shape 2851"/>
        <p:cNvGrpSpPr/>
        <p:nvPr/>
      </p:nvGrpSpPr>
      <p:grpSpPr>
        <a:xfrm>
          <a:off x="0" y="0"/>
          <a:ext cx="0" cy="0"/>
          <a:chOff x="0" y="0"/>
          <a:chExt cx="0" cy="0"/>
        </a:xfrm>
      </p:grpSpPr>
      <p:grpSp>
        <p:nvGrpSpPr>
          <p:cNvPr id="2852" name="Google Shape;2852;p30"/>
          <p:cNvGrpSpPr/>
          <p:nvPr/>
        </p:nvGrpSpPr>
        <p:grpSpPr>
          <a:xfrm>
            <a:off x="5184298" y="1700253"/>
            <a:ext cx="5653203" cy="3331407"/>
            <a:chOff x="1715066" y="1103461"/>
            <a:chExt cx="5717724" cy="3124203"/>
          </a:xfrm>
        </p:grpSpPr>
        <p:sp>
          <p:nvSpPr>
            <p:cNvPr id="2853" name="Google Shape;2853;p30"/>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854" name="Google Shape;2854;p30"/>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855" name="Google Shape;2855;p30"/>
          <p:cNvSpPr txBox="1"/>
          <p:nvPr/>
        </p:nvSpPr>
        <p:spPr>
          <a:xfrm>
            <a:off x="5381468" y="1945420"/>
            <a:ext cx="5400765" cy="306551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44546A"/>
                </a:solidFill>
                <a:latin typeface="Calibri"/>
                <a:ea typeface="Calibri"/>
                <a:cs typeface="Calibri"/>
                <a:sym typeface="Calibri"/>
              </a:rPr>
              <a:t>اختتام الحصة – تغذية راجعة</a:t>
            </a:r>
            <a:endParaRPr b="1" i="0" sz="5400"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9" name="Shape 2859"/>
        <p:cNvGrpSpPr/>
        <p:nvPr/>
      </p:nvGrpSpPr>
      <p:grpSpPr>
        <a:xfrm>
          <a:off x="0" y="0"/>
          <a:ext cx="0" cy="0"/>
          <a:chOff x="0" y="0"/>
          <a:chExt cx="0" cy="0"/>
        </a:xfrm>
      </p:grpSpPr>
      <p:pic>
        <p:nvPicPr>
          <p:cNvPr descr="Image générée" id="2860" name="Google Shape;2860;p3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861" name="Google Shape;2861;p3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pic>
        <p:nvPicPr>
          <p:cNvPr id="2862" name="Google Shape;2862;p31"/>
          <p:cNvPicPr preferRelativeResize="0"/>
          <p:nvPr/>
        </p:nvPicPr>
        <p:blipFill rotWithShape="1">
          <a:blip r:embed="rId4">
            <a:alphaModFix/>
          </a:blip>
          <a:srcRect b="0" l="0" r="0" t="0"/>
          <a:stretch/>
        </p:blipFill>
        <p:spPr>
          <a:xfrm>
            <a:off x="34853" y="16448"/>
            <a:ext cx="731837" cy="731837"/>
          </a:xfrm>
          <a:prstGeom prst="rect">
            <a:avLst/>
          </a:prstGeom>
          <a:noFill/>
          <a:ln>
            <a:noFill/>
          </a:ln>
        </p:spPr>
      </p:pic>
      <p:sp>
        <p:nvSpPr>
          <p:cNvPr id="2863" name="Google Shape;2863;p31"/>
          <p:cNvSpPr txBox="1"/>
          <p:nvPr/>
        </p:nvSpPr>
        <p:spPr>
          <a:xfrm>
            <a:off x="1212225" y="48783"/>
            <a:ext cx="1016110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1800" u="none" cap="none" strike="noStrike">
                <a:solidFill>
                  <a:srgbClr val="7F7F7F"/>
                </a:solidFill>
                <a:latin typeface="Calibri"/>
                <a:ea typeface="Calibri"/>
                <a:cs typeface="Calibri"/>
                <a:sym typeface="Calibri"/>
              </a:rPr>
              <a:t>التغذية الراجعة</a:t>
            </a:r>
            <a:endParaRPr b="1" i="0" sz="1800" u="none" cap="none" strike="noStrike">
              <a:solidFill>
                <a:srgbClr val="7F7F7F"/>
              </a:solidFill>
              <a:latin typeface="Calibri"/>
              <a:ea typeface="Calibri"/>
              <a:cs typeface="Calibri"/>
              <a:sym typeface="Calibri"/>
            </a:endParaRPr>
          </a:p>
        </p:txBody>
      </p:sp>
      <p:sp>
        <p:nvSpPr>
          <p:cNvPr id="2864" name="Google Shape;2864;p31"/>
          <p:cNvSpPr txBox="1"/>
          <p:nvPr/>
        </p:nvSpPr>
        <p:spPr>
          <a:xfrm>
            <a:off x="506357" y="1767281"/>
            <a:ext cx="11572840" cy="46162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قراءة الكلمات والجمل التي لا يزال التلاميذ يجدون صعوبة في قراءتها</a:t>
            </a:r>
            <a:r>
              <a:rPr b="1" i="0" lang="ar-MA"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p:txBody>
      </p:sp>
      <p:sp>
        <p:nvSpPr>
          <p:cNvPr id="2865" name="Google Shape;2865;p31"/>
          <p:cNvSpPr txBox="1"/>
          <p:nvPr/>
        </p:nvSpPr>
        <p:spPr>
          <a:xfrm>
            <a:off x="465912" y="3138251"/>
            <a:ext cx="11572840" cy="1938952"/>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2400" u="none" cap="none" strike="noStrike">
                <a:solidFill>
                  <a:schemeClr val="dk1"/>
                </a:solidFill>
                <a:latin typeface="Calibri"/>
                <a:ea typeface="Calibri"/>
                <a:cs typeface="Calibri"/>
                <a:sym typeface="Calibri"/>
              </a:rPr>
              <a:t>اقتراح أسئلة أخرى في الفهم المباشر :</a:t>
            </a:r>
            <a:endParaRPr b="0" i="0" sz="2400" u="none" cap="none" strike="noStrike">
              <a:solidFill>
                <a:schemeClr val="dk1"/>
              </a:solidFill>
              <a:latin typeface="Calibri"/>
              <a:ea typeface="Calibri"/>
              <a:cs typeface="Calibri"/>
              <a:sym typeface="Calibri"/>
            </a:endParaRPr>
          </a:p>
          <a:p>
            <a:pPr indent="0" lvl="0" marL="0" marR="0" rtl="1" algn="r">
              <a:spcBef>
                <a:spcPts val="0"/>
              </a:spcBef>
              <a:spcAft>
                <a:spcPts val="0"/>
              </a:spcAft>
              <a:buNone/>
            </a:pPr>
            <a:r>
              <a:rPr b="0" i="0" lang="ar-MA" sz="2400" u="none" cap="none" strike="noStrike">
                <a:solidFill>
                  <a:schemeClr val="dk1"/>
                </a:solidFill>
                <a:latin typeface="Calibri"/>
                <a:ea typeface="Calibri"/>
                <a:cs typeface="Calibri"/>
                <a:sym typeface="Calibri"/>
              </a:rPr>
              <a:t> متى يُرَتِّبُ الوَلَدُ غُرْفَتَهُ؟ </a:t>
            </a:r>
            <a:endParaRPr/>
          </a:p>
          <a:p>
            <a:pPr indent="0" lvl="0" marL="0" marR="0" rtl="1" algn="r">
              <a:spcBef>
                <a:spcPts val="0"/>
              </a:spcBef>
              <a:spcAft>
                <a:spcPts val="0"/>
              </a:spcAft>
              <a:buNone/>
            </a:pPr>
            <a:r>
              <a:rPr b="0" i="0" lang="ar-MA" sz="2400" u="none" cap="none" strike="noStrike">
                <a:solidFill>
                  <a:schemeClr val="dk1"/>
                </a:solidFill>
                <a:latin typeface="Calibri"/>
                <a:ea typeface="Calibri"/>
                <a:cs typeface="Calibri"/>
                <a:sym typeface="Calibri"/>
              </a:rPr>
              <a:t>كيف يُرَتِّبُ الوَلَدُ غُرْفَتَهُ؟  </a:t>
            </a:r>
            <a:endParaRPr/>
          </a:p>
          <a:p>
            <a:pPr indent="0" lvl="0" marL="0" marR="0" rtl="1" algn="r">
              <a:spcBef>
                <a:spcPts val="0"/>
              </a:spcBef>
              <a:spcAft>
                <a:spcPts val="0"/>
              </a:spcAft>
              <a:buNone/>
            </a:pPr>
            <a:r>
              <a:rPr b="0" i="0" lang="ar-MA" sz="2400" u="none" cap="none" strike="noStrike">
                <a:solidFill>
                  <a:schemeClr val="dk1"/>
                </a:solidFill>
                <a:latin typeface="Calibri"/>
                <a:ea typeface="Calibri"/>
                <a:cs typeface="Calibri"/>
                <a:sym typeface="Calibri"/>
              </a:rPr>
              <a:t>متى يَقْرَأُ الولدُ القِصَّةَ؟ </a:t>
            </a:r>
            <a:endParaRPr b="0" i="0" sz="2400" u="none" cap="none" strike="noStrike">
              <a:solidFill>
                <a:schemeClr val="dk1"/>
              </a:solidFill>
              <a:latin typeface="Calibri"/>
              <a:ea typeface="Calibri"/>
              <a:cs typeface="Calibri"/>
              <a:sym typeface="Calibri"/>
            </a:endParaRPr>
          </a:p>
          <a:p>
            <a:pPr indent="0" lvl="0" marL="0" marR="0" rtl="1" algn="r">
              <a:spcBef>
                <a:spcPts val="0"/>
              </a:spcBef>
              <a:spcAft>
                <a:spcPts val="0"/>
              </a:spcAft>
              <a:buNone/>
            </a:pPr>
            <a:r>
              <a:rPr b="0" i="0" lang="ar-MA" sz="2400" u="none" cap="none" strike="noStrike">
                <a:solidFill>
                  <a:schemeClr val="dk1"/>
                </a:solidFill>
                <a:latin typeface="Calibri"/>
                <a:ea typeface="Calibri"/>
                <a:cs typeface="Calibri"/>
                <a:sym typeface="Calibri"/>
              </a:rPr>
              <a:t>إلى أين يَرْمي الصَّيادُ شِباكَهُ؟</a:t>
            </a:r>
            <a:endParaRPr b="0" i="0" sz="2400" u="none" cap="none" strike="noStrike">
              <a:solidFill>
                <a:schemeClr val="dk1"/>
              </a:solidFill>
              <a:latin typeface="Calibri"/>
              <a:ea typeface="Calibri"/>
              <a:cs typeface="Calibri"/>
              <a:sym typeface="Calibri"/>
            </a:endParaRPr>
          </a:p>
        </p:txBody>
      </p:sp>
      <p:pic>
        <p:nvPicPr>
          <p:cNvPr id="2866" name="Google Shape;2866;p31"/>
          <p:cNvPicPr preferRelativeResize="0"/>
          <p:nvPr/>
        </p:nvPicPr>
        <p:blipFill rotWithShape="1">
          <a:blip r:embed="rId5">
            <a:alphaModFix/>
          </a:blip>
          <a:srcRect b="0" l="0" r="0" t="0"/>
          <a:stretch/>
        </p:blipFill>
        <p:spPr>
          <a:xfrm>
            <a:off x="0" y="58373"/>
            <a:ext cx="706437" cy="701675"/>
          </a:xfrm>
          <a:prstGeom prst="rect">
            <a:avLst/>
          </a:prstGeom>
          <a:noFill/>
          <a:ln>
            <a:noFill/>
          </a:ln>
        </p:spPr>
      </p:pic>
      <p:sp>
        <p:nvSpPr>
          <p:cNvPr id="2867" name="Google Shape;2867;p31"/>
          <p:cNvSpPr txBox="1"/>
          <p:nvPr/>
        </p:nvSpPr>
        <p:spPr>
          <a:xfrm>
            <a:off x="606112" y="405548"/>
            <a:ext cx="10818970" cy="523220"/>
          </a:xfrm>
          <a:prstGeom prst="rect">
            <a:avLst/>
          </a:prstGeom>
          <a:noFill/>
          <a:ln>
            <a:noFill/>
          </a:ln>
        </p:spPr>
        <p:txBody>
          <a:bodyPr anchorCtr="0" anchor="t" bIns="45700" lIns="91425" spcFirstLastPara="1" rIns="91425" wrap="square" tIns="45700">
            <a:spAutoFit/>
          </a:bodyPr>
          <a:lstStyle/>
          <a:p>
            <a:pPr indent="-285750" lvl="0" marL="285750" marR="0" rtl="1" algn="r">
              <a:spcBef>
                <a:spcPts val="0"/>
              </a:spcBef>
              <a:spcAft>
                <a:spcPts val="0"/>
              </a:spcAft>
              <a:buClr>
                <a:srgbClr val="A5A5A5"/>
              </a:buClr>
              <a:buSzPts val="1400"/>
              <a:buFont typeface="Calibri"/>
              <a:buChar char="-"/>
            </a:pPr>
            <a:r>
              <a:rPr b="0" i="0" lang="ar-MA" sz="1400" u="none" cap="none" strike="noStrike">
                <a:solidFill>
                  <a:srgbClr val="A5A5A5"/>
                </a:solidFill>
                <a:latin typeface="Calibri"/>
                <a:ea typeface="Calibri"/>
                <a:cs typeface="Calibri"/>
                <a:sym typeface="Calibri"/>
              </a:rPr>
              <a:t>يقترح  الأستاذ)ة( على التلاميذ مجموعة من الأنشطة بناء على الصعوبات والتعثرات المرصودة من خلال التقويم الذاتي للمتعلمين: القراءة بطلاقة – الفهم المباشر</a:t>
            </a:r>
            <a:endParaRPr b="0" i="0" sz="1400" u="none" cap="none" strike="noStrike">
              <a:solidFill>
                <a:srgbClr val="A5A5A5"/>
              </a:solidFill>
              <a:latin typeface="Calibri"/>
              <a:ea typeface="Calibri"/>
              <a:cs typeface="Calibri"/>
              <a:sym typeface="Calibri"/>
            </a:endParaRPr>
          </a:p>
          <a:p>
            <a:pPr indent="-285750" lvl="0" marL="285750" marR="0" rtl="1" algn="r">
              <a:spcBef>
                <a:spcPts val="0"/>
              </a:spcBef>
              <a:spcAft>
                <a:spcPts val="0"/>
              </a:spcAft>
              <a:buClr>
                <a:srgbClr val="A5A5A5"/>
              </a:buClr>
              <a:buSzPts val="1400"/>
              <a:buFont typeface="Calibri"/>
              <a:buChar char="-"/>
            </a:pPr>
            <a:r>
              <a:rPr b="0" i="0" lang="ar-MA" sz="1400" u="none" cap="none" strike="noStrike">
                <a:solidFill>
                  <a:srgbClr val="A5A5A5"/>
                </a:solidFill>
                <a:latin typeface="Calibri"/>
                <a:ea typeface="Calibri"/>
                <a:cs typeface="Calibri"/>
                <a:sym typeface="Calibri"/>
              </a:rPr>
              <a:t>هذه الأنشطة ( التغذية الراجعة) منها ما ينجز خلال الحصة ومنها ما يقدم للتلاميذ لإنجازه في المنزل ( واجبات منزلية) تتم مراقبتها في بداية الحصة القادمة</a:t>
            </a:r>
            <a:endParaRPr b="0" i="0" sz="1400" u="none" cap="none" strike="noStrike">
              <a:solidFill>
                <a:srgbClr val="A5A5A5"/>
              </a:solidFill>
              <a:latin typeface="Calibri"/>
              <a:ea typeface="Calibri"/>
              <a:cs typeface="Calibri"/>
              <a:sym typeface="Calibri"/>
            </a:endParaRPr>
          </a:p>
        </p:txBody>
      </p:sp>
      <p:sp>
        <p:nvSpPr>
          <p:cNvPr id="2868" name="Google Shape;2868;p31"/>
          <p:cNvSpPr/>
          <p:nvPr/>
        </p:nvSpPr>
        <p:spPr>
          <a:xfrm>
            <a:off x="9060172" y="1116998"/>
            <a:ext cx="2978580" cy="529361"/>
          </a:xfrm>
          <a:prstGeom prst="roundRect">
            <a:avLst>
              <a:gd fmla="val 16667" name="adj"/>
            </a:avLst>
          </a:prstGeom>
          <a:solidFill>
            <a:schemeClr val="accent2"/>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None/>
            </a:pPr>
            <a:r>
              <a:rPr b="1" i="0" lang="ar-MA" sz="2400" u="none" cap="none" strike="noStrike">
                <a:solidFill>
                  <a:schemeClr val="lt1"/>
                </a:solidFill>
                <a:latin typeface="Calibri"/>
                <a:ea typeface="Calibri"/>
                <a:cs typeface="Calibri"/>
                <a:sym typeface="Calibri"/>
              </a:rPr>
              <a:t>أَقْرَأُ الجمل بِطَلاقَةٍ</a:t>
            </a:r>
            <a:endParaRPr b="1" i="0" sz="2400" u="none" cap="none" strike="noStrike">
              <a:solidFill>
                <a:schemeClr val="lt1"/>
              </a:solidFill>
              <a:latin typeface="Calibri"/>
              <a:ea typeface="Calibri"/>
              <a:cs typeface="Calibri"/>
              <a:sym typeface="Calibri"/>
            </a:endParaRPr>
          </a:p>
        </p:txBody>
      </p:sp>
      <p:sp>
        <p:nvSpPr>
          <p:cNvPr id="2869" name="Google Shape;2869;p31"/>
          <p:cNvSpPr/>
          <p:nvPr/>
        </p:nvSpPr>
        <p:spPr>
          <a:xfrm>
            <a:off x="9060172" y="2415930"/>
            <a:ext cx="2978580" cy="514437"/>
          </a:xfrm>
          <a:prstGeom prst="roundRect">
            <a:avLst>
              <a:gd fmla="val 16667" name="adj"/>
            </a:avLst>
          </a:prstGeom>
          <a:solidFill>
            <a:schemeClr val="accent2"/>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Clr>
                <a:schemeClr val="lt1"/>
              </a:buClr>
              <a:buSzPts val="2400"/>
              <a:buFont typeface="Calibri"/>
              <a:buNone/>
            </a:pPr>
            <a:r>
              <a:rPr b="1" i="0" lang="ar-MA" sz="2400" u="none" cap="none" strike="noStrike">
                <a:solidFill>
                  <a:schemeClr val="lt1"/>
                </a:solidFill>
                <a:latin typeface="Calibri"/>
                <a:ea typeface="Calibri"/>
                <a:cs typeface="Calibri"/>
                <a:sym typeface="Calibri"/>
              </a:rPr>
              <a:t>أُجِيبُ عَنْ أَسْئِلَةِ الفَهْمِ</a:t>
            </a:r>
            <a:endParaRPr b="1" i="0" sz="2400" u="none" cap="none" strike="noStrike">
              <a:solidFill>
                <a:schemeClr val="lt1"/>
              </a:solidFill>
              <a:latin typeface="Calibri"/>
              <a:ea typeface="Calibri"/>
              <a:cs typeface="Calibri"/>
              <a:sym typeface="Calibri"/>
            </a:endParaRPr>
          </a:p>
        </p:txBody>
      </p:sp>
      <p:sp>
        <p:nvSpPr>
          <p:cNvPr id="2870" name="Google Shape;2870;p31"/>
          <p:cNvSpPr/>
          <p:nvPr/>
        </p:nvSpPr>
        <p:spPr>
          <a:xfrm>
            <a:off x="9100617" y="5381810"/>
            <a:ext cx="2978580" cy="514437"/>
          </a:xfrm>
          <a:prstGeom prst="roundRect">
            <a:avLst>
              <a:gd fmla="val 16667" name="adj"/>
            </a:avLst>
          </a:prstGeom>
          <a:solidFill>
            <a:schemeClr val="accent2"/>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Clr>
                <a:schemeClr val="lt1"/>
              </a:buClr>
              <a:buSzPts val="2400"/>
              <a:buFont typeface="Calibri"/>
              <a:buNone/>
            </a:pPr>
            <a:r>
              <a:rPr b="1" i="0" lang="ar-MA" sz="2400" u="none" cap="none" strike="noStrike">
                <a:solidFill>
                  <a:schemeClr val="lt1"/>
                </a:solidFill>
                <a:latin typeface="Calibri"/>
                <a:ea typeface="Calibri"/>
                <a:cs typeface="Calibri"/>
                <a:sym typeface="Calibri"/>
              </a:rPr>
              <a:t>أنجزُ في المنزل </a:t>
            </a:r>
            <a:endParaRPr b="1" i="0" sz="2400" u="none" cap="none" strike="noStrike">
              <a:solidFill>
                <a:schemeClr val="lt1"/>
              </a:solidFill>
              <a:latin typeface="Calibri"/>
              <a:ea typeface="Calibri"/>
              <a:cs typeface="Calibri"/>
              <a:sym typeface="Calibri"/>
            </a:endParaRPr>
          </a:p>
        </p:txBody>
      </p:sp>
      <p:sp>
        <p:nvSpPr>
          <p:cNvPr id="2871" name="Google Shape;2871;p31"/>
          <p:cNvSpPr txBox="1"/>
          <p:nvPr/>
        </p:nvSpPr>
        <p:spPr>
          <a:xfrm>
            <a:off x="465912" y="6031766"/>
            <a:ext cx="11572840" cy="461624"/>
          </a:xfrm>
          <a:prstGeom prst="rect">
            <a:avLst/>
          </a:prstGeom>
          <a:solidFill>
            <a:srgbClr val="FFFF00"/>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أُنتجُ خمْسَ ( 05) جمل مفيدة تتعلق بأهمية القراءة</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5" name="Shape 2875"/>
        <p:cNvGrpSpPr/>
        <p:nvPr/>
      </p:nvGrpSpPr>
      <p:grpSpPr>
        <a:xfrm>
          <a:off x="0" y="0"/>
          <a:ext cx="0" cy="0"/>
          <a:chOff x="0" y="0"/>
          <a:chExt cx="0" cy="0"/>
        </a:xfrm>
      </p:grpSpPr>
      <p:pic>
        <p:nvPicPr>
          <p:cNvPr descr="Image générée" id="2876" name="Google Shape;2876;p3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877" name="Google Shape;2877;p3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878" name="Google Shape;2878;p32"/>
          <p:cNvSpPr txBox="1"/>
          <p:nvPr/>
        </p:nvSpPr>
        <p:spPr>
          <a:xfrm>
            <a:off x="4242216" y="195946"/>
            <a:ext cx="6934336" cy="470617"/>
          </a:xfrm>
          <a:prstGeom prst="rect">
            <a:avLst/>
          </a:prstGeom>
          <a:noFill/>
          <a:ln>
            <a:noFill/>
          </a:ln>
        </p:spPr>
        <p:txBody>
          <a:bodyPr anchorCtr="0" anchor="ctr" bIns="45700" lIns="91425" spcFirstLastPara="1" rIns="91425" wrap="square" tIns="45700">
            <a:normAutofit/>
          </a:bodyPr>
          <a:lstStyle/>
          <a:p>
            <a:pPr indent="0" lvl="0" marL="0" marR="0" rtl="1" algn="ctr">
              <a:lnSpc>
                <a:spcPct val="90000"/>
              </a:lnSpc>
              <a:spcBef>
                <a:spcPts val="0"/>
              </a:spcBef>
              <a:spcAft>
                <a:spcPts val="0"/>
              </a:spcAft>
              <a:buClr>
                <a:srgbClr val="757070"/>
              </a:buClr>
              <a:buSzPts val="2400"/>
              <a:buFont typeface="Calibri"/>
              <a:buNone/>
            </a:pPr>
            <a:r>
              <a:rPr b="0" i="0" lang="ar-MA" sz="2400" u="none" cap="none" strike="noStrike">
                <a:solidFill>
                  <a:srgbClr val="000000"/>
                </a:solidFill>
                <a:latin typeface="Calibri"/>
                <a:ea typeface="Calibri"/>
                <a:cs typeface="Calibri"/>
                <a:sym typeface="Calibri"/>
              </a:rPr>
              <a:t>وَصَلْنَا إِلَى نِهَايَةِ ٱلْحَصَّةِ. لَا تَنْسَوْا مُرَاجَعَةَ دُرُوسِكُمْ، وَإِنْجَازَ وَاجِبَاتِكُمْ.</a:t>
            </a:r>
            <a:endParaRPr/>
          </a:p>
        </p:txBody>
      </p:sp>
      <p:pic>
        <p:nvPicPr>
          <p:cNvPr id="2879" name="Google Shape;2879;p32"/>
          <p:cNvPicPr preferRelativeResize="0"/>
          <p:nvPr/>
        </p:nvPicPr>
        <p:blipFill rotWithShape="1">
          <a:blip r:embed="rId4">
            <a:alphaModFix/>
          </a:blip>
          <a:srcRect b="0" l="0" r="0" t="0"/>
          <a:stretch/>
        </p:blipFill>
        <p:spPr>
          <a:xfrm>
            <a:off x="3948856" y="1901081"/>
            <a:ext cx="3711575" cy="3711575"/>
          </a:xfrm>
          <a:prstGeom prst="rect">
            <a:avLst/>
          </a:prstGeom>
          <a:noFill/>
          <a:ln>
            <a:noFill/>
          </a:ln>
        </p:spPr>
      </p:pic>
      <p:pic>
        <p:nvPicPr>
          <p:cNvPr id="2880" name="Google Shape;2880;p32"/>
          <p:cNvPicPr preferRelativeResize="0"/>
          <p:nvPr/>
        </p:nvPicPr>
        <p:blipFill rotWithShape="1">
          <a:blip r:embed="rId5">
            <a:alphaModFix/>
          </a:blip>
          <a:srcRect b="0" l="0" r="0" t="0"/>
          <a:stretch/>
        </p:blipFill>
        <p:spPr>
          <a:xfrm>
            <a:off x="0" y="11134"/>
            <a:ext cx="731837" cy="73183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20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2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2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18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2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15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3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23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14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xmlns:r="http://schemas.openxmlformats.org/officeDocument/2006/relationships" name="6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xmlns:r="http://schemas.openxmlformats.org/officeDocument/2006/relationships" name="26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xml><?xml version="1.0" encoding="utf-8"?>
<a:theme xmlns:a="http://schemas.openxmlformats.org/drawingml/2006/main" xmlns:r="http://schemas.openxmlformats.org/officeDocument/2006/relationships" name="13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xml><?xml version="1.0" encoding="utf-8"?>
<a:theme xmlns:a="http://schemas.openxmlformats.org/drawingml/2006/main" xmlns:r="http://schemas.openxmlformats.org/officeDocument/2006/relationships" name="22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xml><?xml version="1.0" encoding="utf-8"?>
<a:theme xmlns:a="http://schemas.openxmlformats.org/drawingml/2006/main" xmlns:r="http://schemas.openxmlformats.org/officeDocument/2006/relationships" name="4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xml><?xml version="1.0" encoding="utf-8"?>
<a:theme xmlns:a="http://schemas.openxmlformats.org/drawingml/2006/main" xmlns:r="http://schemas.openxmlformats.org/officeDocument/2006/relationships" name="27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xml><?xml version="1.0" encoding="utf-8"?>
<a:theme xmlns:a="http://schemas.openxmlformats.org/drawingml/2006/main" xmlns:r="http://schemas.openxmlformats.org/officeDocument/2006/relationships" name="19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xml><?xml version="1.0" encoding="utf-8"?>
<a:theme xmlns:a="http://schemas.openxmlformats.org/drawingml/2006/main" xmlns:r="http://schemas.openxmlformats.org/officeDocument/2006/relationships" name="2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0.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1.xml><?xml version="1.0" encoding="utf-8"?>
<a:theme xmlns:a="http://schemas.openxmlformats.org/drawingml/2006/main" xmlns:r="http://schemas.openxmlformats.org/officeDocument/2006/relationships" name="8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2025-08-08T14:19:48Z</dcterms:created>
  <dc:creator>yassine lamsarsem</dc:creator>
</cp:coreProperties>
</file>