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29.xml"/>
  <Override ContentType="application/vnd.openxmlformats-officedocument.presentationml.slideLayout+xml" PartName="/ppt/slideLayouts/slideLayout9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61.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28.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64.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7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82.xml"/>
  <Override ContentType="application/vnd.openxmlformats-officedocument.presentationml.slideLayout+xml" PartName="/ppt/slideLayouts/slideLayout100.xml"/>
  <Override ContentType="application/vnd.openxmlformats-officedocument.presentationml.slideLayout+xml" PartName="/ppt/slideLayouts/slideLayout57.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83" r:id="rId7"/>
    <p:sldMasterId id="2147483711" r:id="rId8"/>
    <p:sldMasterId id="2147483740"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294" r:id="rId49"/>
    <p:sldId id="295" r:id="rId50"/>
    <p:sldId id="296" r:id="rId51"/>
    <p:sldId id="297" r:id="rId52"/>
    <p:sldId id="298" r:id="rId53"/>
    <p:sldId id="299" r:id="rId54"/>
    <p:sldId id="300" r:id="rId55"/>
    <p:sldId id="301" r:id="rId56"/>
    <p:sldId id="302" r:id="rId57"/>
    <p:sldId id="303" r:id="rId58"/>
    <p:sldId id="304" r:id="rId59"/>
    <p:sldId id="305" r:id="rId60"/>
    <p:sldId id="306" r:id="rId61"/>
    <p:sldId id="307" r:id="rId62"/>
    <p:sldId id="308" r:id="rId63"/>
  </p:sldIdLst>
  <p:sldSz cy="6858000" cx="12192000"/>
  <p:notesSz cx="6858000" cy="9144000"/>
  <p:embeddedFontLst>
    <p:embeddedFont>
      <p:font typeface="Dosis"/>
      <p:regular r:id="rId64"/>
      <p:bold r:id="rId65"/>
    </p:embeddedFont>
    <p:embeddedFont>
      <p:font typeface="Play"/>
      <p:regular r:id="rId66"/>
      <p:bold r:id="rId67"/>
    </p:embeddedFont>
    <p:embeddedFont>
      <p:font typeface="Poppins ExtraBold"/>
      <p:bold r:id="rId68"/>
      <p:boldItalic r:id="rId6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37">
          <p15:clr>
            <a:srgbClr val="A4A3A4"/>
          </p15:clr>
        </p15:guide>
        <p15:guide id="2" pos="3863">
          <p15:clr>
            <a:srgbClr val="A4A3A4"/>
          </p15:clr>
        </p15:guide>
      </p15:sldGuideLst>
    </p:ext>
    <p:ext uri="GoogleSlidesCustomDataVersion2">
      <go:slidesCustomData xmlns:go="http://customooxmlschemas.google.com/" r:id="rId70" roundtripDataSignature="AMtx7mhF5TitpKwysRpvhCClJ2eO9+Qrn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DA8BF59-4498-45F1-A9B1-B2F3860EFC24}">
  <a:tblStyle styleId="{8DA8BF59-4498-45F1-A9B1-B2F3860EFC24}"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BA88760-65F8-4D72-BEF9-4916FFAC529B}"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a:tcStyle>
        <a:fill>
          <a:solidFill>
            <a:srgbClr val="CDD4EA"/>
          </a:solidFill>
        </a:fill>
      </a:tcStyle>
    </a:band1H>
    <a:band2H>
      <a:tcTxStyle/>
    </a:band2H>
    <a:band1V>
      <a:tcTxStyle/>
      <a:tcStyle>
        <a:fill>
          <a:solidFill>
            <a:srgbClr val="CDD4EA"/>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37" orient="horz"/>
        <p:guide pos="3863"/>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0.xml"/><Relationship Id="rId42" Type="http://schemas.openxmlformats.org/officeDocument/2006/relationships/slide" Target="slides/slide32.xml"/><Relationship Id="rId41" Type="http://schemas.openxmlformats.org/officeDocument/2006/relationships/slide" Target="slides/slide31.xml"/><Relationship Id="rId44" Type="http://schemas.openxmlformats.org/officeDocument/2006/relationships/slide" Target="slides/slide34.xml"/><Relationship Id="rId43" Type="http://schemas.openxmlformats.org/officeDocument/2006/relationships/slide" Target="slides/slide33.xml"/><Relationship Id="rId46" Type="http://schemas.openxmlformats.org/officeDocument/2006/relationships/slide" Target="slides/slide36.xml"/><Relationship Id="rId45" Type="http://schemas.openxmlformats.org/officeDocument/2006/relationships/slide" Target="slides/slide35.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38.xml"/><Relationship Id="rId47" Type="http://schemas.openxmlformats.org/officeDocument/2006/relationships/slide" Target="slides/slide37.xml"/><Relationship Id="rId49" Type="http://schemas.openxmlformats.org/officeDocument/2006/relationships/slide" Target="slides/slide39.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31" Type="http://schemas.openxmlformats.org/officeDocument/2006/relationships/slide" Target="slides/slide21.xml"/><Relationship Id="rId30" Type="http://schemas.openxmlformats.org/officeDocument/2006/relationships/slide" Target="slides/slide20.xml"/><Relationship Id="rId33" Type="http://schemas.openxmlformats.org/officeDocument/2006/relationships/slide" Target="slides/slide23.xml"/><Relationship Id="rId32" Type="http://schemas.openxmlformats.org/officeDocument/2006/relationships/slide" Target="slides/slide22.xml"/><Relationship Id="rId35" Type="http://schemas.openxmlformats.org/officeDocument/2006/relationships/slide" Target="slides/slide25.xml"/><Relationship Id="rId34" Type="http://schemas.openxmlformats.org/officeDocument/2006/relationships/slide" Target="slides/slide24.xml"/><Relationship Id="rId70" Type="http://customschemas.google.com/relationships/presentationmetadata" Target="metadata"/><Relationship Id="rId37" Type="http://schemas.openxmlformats.org/officeDocument/2006/relationships/slide" Target="slides/slide27.xml"/><Relationship Id="rId36" Type="http://schemas.openxmlformats.org/officeDocument/2006/relationships/slide" Target="slides/slide26.xml"/><Relationship Id="rId39" Type="http://schemas.openxmlformats.org/officeDocument/2006/relationships/slide" Target="slides/slide29.xml"/><Relationship Id="rId38" Type="http://schemas.openxmlformats.org/officeDocument/2006/relationships/slide" Target="slides/slide28.xml"/><Relationship Id="rId62" Type="http://schemas.openxmlformats.org/officeDocument/2006/relationships/slide" Target="slides/slide52.xml"/><Relationship Id="rId61" Type="http://schemas.openxmlformats.org/officeDocument/2006/relationships/slide" Target="slides/slide51.xml"/><Relationship Id="rId20" Type="http://schemas.openxmlformats.org/officeDocument/2006/relationships/slide" Target="slides/slide10.xml"/><Relationship Id="rId64" Type="http://schemas.openxmlformats.org/officeDocument/2006/relationships/font" Target="fonts/Dosis-regular.fntdata"/><Relationship Id="rId63" Type="http://schemas.openxmlformats.org/officeDocument/2006/relationships/slide" Target="slides/slide53.xml"/><Relationship Id="rId22" Type="http://schemas.openxmlformats.org/officeDocument/2006/relationships/slide" Target="slides/slide12.xml"/><Relationship Id="rId66" Type="http://schemas.openxmlformats.org/officeDocument/2006/relationships/font" Target="fonts/Play-regular.fntdata"/><Relationship Id="rId21" Type="http://schemas.openxmlformats.org/officeDocument/2006/relationships/slide" Target="slides/slide11.xml"/><Relationship Id="rId65" Type="http://schemas.openxmlformats.org/officeDocument/2006/relationships/font" Target="fonts/Dosis-bold.fntdata"/><Relationship Id="rId24" Type="http://schemas.openxmlformats.org/officeDocument/2006/relationships/slide" Target="slides/slide14.xml"/><Relationship Id="rId68" Type="http://schemas.openxmlformats.org/officeDocument/2006/relationships/font" Target="fonts/PoppinsExtraBold-bold.fntdata"/><Relationship Id="rId23" Type="http://schemas.openxmlformats.org/officeDocument/2006/relationships/slide" Target="slides/slide13.xml"/><Relationship Id="rId67" Type="http://schemas.openxmlformats.org/officeDocument/2006/relationships/font" Target="fonts/Play-bold.fntdata"/><Relationship Id="rId60" Type="http://schemas.openxmlformats.org/officeDocument/2006/relationships/slide" Target="slides/slide50.xml"/><Relationship Id="rId26" Type="http://schemas.openxmlformats.org/officeDocument/2006/relationships/slide" Target="slides/slide16.xml"/><Relationship Id="rId25" Type="http://schemas.openxmlformats.org/officeDocument/2006/relationships/slide" Target="slides/slide15.xml"/><Relationship Id="rId69" Type="http://schemas.openxmlformats.org/officeDocument/2006/relationships/font" Target="fonts/PoppinsExtraBold-boldItalic.fntdata"/><Relationship Id="rId28" Type="http://schemas.openxmlformats.org/officeDocument/2006/relationships/slide" Target="slides/slide18.xml"/><Relationship Id="rId27" Type="http://schemas.openxmlformats.org/officeDocument/2006/relationships/slide" Target="slides/slide17.xml"/><Relationship Id="rId29" Type="http://schemas.openxmlformats.org/officeDocument/2006/relationships/slide" Target="slides/slide19.xml"/><Relationship Id="rId51" Type="http://schemas.openxmlformats.org/officeDocument/2006/relationships/slide" Target="slides/slide41.xml"/><Relationship Id="rId50" Type="http://schemas.openxmlformats.org/officeDocument/2006/relationships/slide" Target="slides/slide40.xml"/><Relationship Id="rId53" Type="http://schemas.openxmlformats.org/officeDocument/2006/relationships/slide" Target="slides/slide43.xml"/><Relationship Id="rId52" Type="http://schemas.openxmlformats.org/officeDocument/2006/relationships/slide" Target="slides/slide42.xml"/><Relationship Id="rId11" Type="http://schemas.openxmlformats.org/officeDocument/2006/relationships/slide" Target="slides/slide1.xml"/><Relationship Id="rId55" Type="http://schemas.openxmlformats.org/officeDocument/2006/relationships/slide" Target="slides/slide45.xml"/><Relationship Id="rId10" Type="http://schemas.openxmlformats.org/officeDocument/2006/relationships/notesMaster" Target="notesMasters/notesMaster1.xml"/><Relationship Id="rId54" Type="http://schemas.openxmlformats.org/officeDocument/2006/relationships/slide" Target="slides/slide44.xml"/><Relationship Id="rId13" Type="http://schemas.openxmlformats.org/officeDocument/2006/relationships/slide" Target="slides/slide3.xml"/><Relationship Id="rId57" Type="http://schemas.openxmlformats.org/officeDocument/2006/relationships/slide" Target="slides/slide47.xml"/><Relationship Id="rId12" Type="http://schemas.openxmlformats.org/officeDocument/2006/relationships/slide" Target="slides/slide2.xml"/><Relationship Id="rId56" Type="http://schemas.openxmlformats.org/officeDocument/2006/relationships/slide" Target="slides/slide46.xml"/><Relationship Id="rId15" Type="http://schemas.openxmlformats.org/officeDocument/2006/relationships/slide" Target="slides/slide5.xml"/><Relationship Id="rId59" Type="http://schemas.openxmlformats.org/officeDocument/2006/relationships/slide" Target="slides/slide49.xml"/><Relationship Id="rId14" Type="http://schemas.openxmlformats.org/officeDocument/2006/relationships/slide" Target="slides/slide4.xml"/><Relationship Id="rId58" Type="http://schemas.openxmlformats.org/officeDocument/2006/relationships/slide" Target="slides/slide48.xml"/><Relationship Id="rId17" Type="http://schemas.openxmlformats.org/officeDocument/2006/relationships/slide" Target="slides/slide7.xml"/><Relationship Id="rId16" Type="http://schemas.openxmlformats.org/officeDocument/2006/relationships/slide" Target="slides/slide6.xml"/><Relationship Id="rId19" Type="http://schemas.openxmlformats.org/officeDocument/2006/relationships/slide" Target="slides/slide9.xml"/><Relationship Id="rId18"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S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extLst>
    <p:ext uri="{620B2872-D7B9-4A21-9093-7833F8D536E1}">
      <p15:sldGuideLst>
        <p15:guide id="1" orient="horz" pos="2880">
          <p15:clr>
            <a:srgbClr val="F26B43"/>
          </p15:clr>
        </p15:guide>
        <p15:guide id="2" pos="2160">
          <p15:clr>
            <a:srgbClr val="F26B43"/>
          </p15:clr>
        </p15:guide>
      </p15:sldGuideLst>
    </p:ext>
  </p:extLst>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5" name="Google Shape;605;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606" name="Google Shape;606;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lnSpc>
                <a:spcPct val="100000"/>
              </a:lnSpc>
              <a:spcBef>
                <a:spcPts val="0"/>
              </a:spcBef>
              <a:spcAft>
                <a:spcPts val="0"/>
              </a:spcAft>
              <a:buClr>
                <a:srgbClr val="000000"/>
              </a:buClr>
              <a:buSzPts val="1800"/>
              <a:buFont typeface="Calibri"/>
              <a:buNone/>
            </a:pPr>
            <a:fld id="{00000000-1234-1234-1234-123412341234}" type="slidenum">
              <a:rPr b="0" i="0" lang="ar-S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0" name="Shape 630"/>
        <p:cNvGrpSpPr/>
        <p:nvPr/>
      </p:nvGrpSpPr>
      <p:grpSpPr>
        <a:xfrm>
          <a:off x="0" y="0"/>
          <a:ext cx="0" cy="0"/>
          <a:chOff x="0" y="0"/>
          <a:chExt cx="0" cy="0"/>
        </a:xfrm>
      </p:grpSpPr>
      <p:sp>
        <p:nvSpPr>
          <p:cNvPr id="631" name="Google Shape;63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2" name="Google Shape;63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3:notes"/>
          <p:cNvSpPr txBox="1"/>
          <p:nvPr>
            <p:ph idx="1" type="body"/>
          </p:nvPr>
        </p:nvSpPr>
        <p:spPr>
          <a:xfrm>
            <a:off x="685800" y="4400549"/>
            <a:ext cx="5486400" cy="3600596"/>
          </a:xfrm>
          <a:prstGeom prst="rect">
            <a:avLst/>
          </a:prstGeom>
          <a:noFill/>
          <a:ln>
            <a:noFill/>
          </a:ln>
        </p:spPr>
        <p:txBody>
          <a:bodyPr anchorCtr="0" anchor="t" bIns="91400" lIns="91400" spcFirstLastPara="1" rIns="91400" wrap="square" tIns="91400">
            <a:noAutofit/>
          </a:bodyPr>
          <a:lstStyle/>
          <a:p>
            <a:pPr indent="0" lvl="0" marL="0" rtl="0" algn="l">
              <a:spcBef>
                <a:spcPts val="0"/>
              </a:spcBef>
              <a:spcAft>
                <a:spcPts val="0"/>
              </a:spcAft>
              <a:buNone/>
            </a:pPr>
            <a:r>
              <a:t/>
            </a:r>
            <a:endParaRPr/>
          </a:p>
        </p:txBody>
      </p:sp>
      <p:sp>
        <p:nvSpPr>
          <p:cNvPr id="647" name="Google Shape;64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9" name="Google Shape;68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8" name="Shape 728"/>
        <p:cNvGrpSpPr/>
        <p:nvPr/>
      </p:nvGrpSpPr>
      <p:grpSpPr>
        <a:xfrm>
          <a:off x="0" y="0"/>
          <a:ext cx="0" cy="0"/>
          <a:chOff x="0" y="0"/>
          <a:chExt cx="0" cy="0"/>
        </a:xfrm>
      </p:grpSpPr>
      <p:sp>
        <p:nvSpPr>
          <p:cNvPr id="729" name="Google Shape;72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0" name="Google Shape;73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745" name="Google Shape;74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2" name="Shape 762"/>
        <p:cNvGrpSpPr/>
        <p:nvPr/>
      </p:nvGrpSpPr>
      <p:grpSpPr>
        <a:xfrm>
          <a:off x="0" y="0"/>
          <a:ext cx="0" cy="0"/>
          <a:chOff x="0" y="0"/>
          <a:chExt cx="0" cy="0"/>
        </a:xfrm>
      </p:grpSpPr>
      <p:sp>
        <p:nvSpPr>
          <p:cNvPr id="763" name="Google Shape;76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4" name="Google Shape;76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5" name="Shape 775"/>
        <p:cNvGrpSpPr/>
        <p:nvPr/>
      </p:nvGrpSpPr>
      <p:grpSpPr>
        <a:xfrm>
          <a:off x="0" y="0"/>
          <a:ext cx="0" cy="0"/>
          <a:chOff x="0" y="0"/>
          <a:chExt cx="0" cy="0"/>
        </a:xfrm>
      </p:grpSpPr>
      <p:sp>
        <p:nvSpPr>
          <p:cNvPr id="776" name="Google Shape;77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7" name="Google Shape;77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0" name="Shape 790"/>
        <p:cNvGrpSpPr/>
        <p:nvPr/>
      </p:nvGrpSpPr>
      <p:grpSpPr>
        <a:xfrm>
          <a:off x="0" y="0"/>
          <a:ext cx="0" cy="0"/>
          <a:chOff x="0" y="0"/>
          <a:chExt cx="0" cy="0"/>
        </a:xfrm>
      </p:grpSpPr>
      <p:sp>
        <p:nvSpPr>
          <p:cNvPr id="791" name="Google Shape;791;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2" name="Google Shape;792;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9" name="Google Shape;79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800" name="Google Shape;80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ar-SA"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1" name="Shape 831"/>
        <p:cNvGrpSpPr/>
        <p:nvPr/>
      </p:nvGrpSpPr>
      <p:grpSpPr>
        <a:xfrm>
          <a:off x="0" y="0"/>
          <a:ext cx="0" cy="0"/>
          <a:chOff x="0" y="0"/>
          <a:chExt cx="0" cy="0"/>
        </a:xfrm>
      </p:grpSpPr>
      <p:sp>
        <p:nvSpPr>
          <p:cNvPr id="832" name="Google Shape;832;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33" name="Google Shape;83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843" name="Google Shape;84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4" name="Shape 854"/>
        <p:cNvGrpSpPr/>
        <p:nvPr/>
      </p:nvGrpSpPr>
      <p:grpSpPr>
        <a:xfrm>
          <a:off x="0" y="0"/>
          <a:ext cx="0" cy="0"/>
          <a:chOff x="0" y="0"/>
          <a:chExt cx="0" cy="0"/>
        </a:xfrm>
      </p:grpSpPr>
      <p:sp>
        <p:nvSpPr>
          <p:cNvPr id="855" name="Google Shape;85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856" name="Google Shape;85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2" name="Google Shape;87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82" name="Google Shape;88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0" name="Google Shape;89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9" name="Shape 899"/>
        <p:cNvGrpSpPr/>
        <p:nvPr/>
      </p:nvGrpSpPr>
      <p:grpSpPr>
        <a:xfrm>
          <a:off x="0" y="0"/>
          <a:ext cx="0" cy="0"/>
          <a:chOff x="0" y="0"/>
          <a:chExt cx="0" cy="0"/>
        </a:xfrm>
      </p:grpSpPr>
      <p:sp>
        <p:nvSpPr>
          <p:cNvPr id="900" name="Google Shape;900;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01" name="Google Shape;90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2" name="Shape 912"/>
        <p:cNvGrpSpPr/>
        <p:nvPr/>
      </p:nvGrpSpPr>
      <p:grpSpPr>
        <a:xfrm>
          <a:off x="0" y="0"/>
          <a:ext cx="0" cy="0"/>
          <a:chOff x="0" y="0"/>
          <a:chExt cx="0" cy="0"/>
        </a:xfrm>
      </p:grpSpPr>
      <p:sp>
        <p:nvSpPr>
          <p:cNvPr id="913" name="Google Shape;913;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14" name="Google Shape;91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2" name="Shape 922"/>
        <p:cNvGrpSpPr/>
        <p:nvPr/>
      </p:nvGrpSpPr>
      <p:grpSpPr>
        <a:xfrm>
          <a:off x="0" y="0"/>
          <a:ext cx="0" cy="0"/>
          <a:chOff x="0" y="0"/>
          <a:chExt cx="0" cy="0"/>
        </a:xfrm>
      </p:grpSpPr>
      <p:sp>
        <p:nvSpPr>
          <p:cNvPr id="923" name="Google Shape;923;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4" name="Google Shape;92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8" name="Google Shape;93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3" name="Google Shape;95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0" name="Shape 960"/>
        <p:cNvGrpSpPr/>
        <p:nvPr/>
      </p:nvGrpSpPr>
      <p:grpSpPr>
        <a:xfrm>
          <a:off x="0" y="0"/>
          <a:ext cx="0" cy="0"/>
          <a:chOff x="0" y="0"/>
          <a:chExt cx="0" cy="0"/>
        </a:xfrm>
      </p:grpSpPr>
      <p:sp>
        <p:nvSpPr>
          <p:cNvPr id="961" name="Google Shape;961;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2" name="Google Shape;962;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7" name="Google Shape;977;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8" name="Shape 988"/>
        <p:cNvGrpSpPr/>
        <p:nvPr/>
      </p:nvGrpSpPr>
      <p:grpSpPr>
        <a:xfrm>
          <a:off x="0" y="0"/>
          <a:ext cx="0" cy="0"/>
          <a:chOff x="0" y="0"/>
          <a:chExt cx="0" cy="0"/>
        </a:xfrm>
      </p:grpSpPr>
      <p:sp>
        <p:nvSpPr>
          <p:cNvPr id="989" name="Google Shape;989;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0" name="Google Shape;99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6" name="Google Shape;100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2" name="Google Shape;102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4" name="Shape 1034"/>
        <p:cNvGrpSpPr/>
        <p:nvPr/>
      </p:nvGrpSpPr>
      <p:grpSpPr>
        <a:xfrm>
          <a:off x="0" y="0"/>
          <a:ext cx="0" cy="0"/>
          <a:chOff x="0" y="0"/>
          <a:chExt cx="0" cy="0"/>
        </a:xfrm>
      </p:grpSpPr>
      <p:sp>
        <p:nvSpPr>
          <p:cNvPr id="1035" name="Google Shape;1035;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6" name="Google Shape;103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3" name="Shape 1043"/>
        <p:cNvGrpSpPr/>
        <p:nvPr/>
      </p:nvGrpSpPr>
      <p:grpSpPr>
        <a:xfrm>
          <a:off x="0" y="0"/>
          <a:ext cx="0" cy="0"/>
          <a:chOff x="0" y="0"/>
          <a:chExt cx="0" cy="0"/>
        </a:xfrm>
      </p:grpSpPr>
      <p:sp>
        <p:nvSpPr>
          <p:cNvPr id="1044" name="Google Shape;1044;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45" name="Google Shape;1045;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67" name="Google Shape;106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83" name="Google Shape;108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3" name="Shape 1093"/>
        <p:cNvGrpSpPr/>
        <p:nvPr/>
      </p:nvGrpSpPr>
      <p:grpSpPr>
        <a:xfrm>
          <a:off x="0" y="0"/>
          <a:ext cx="0" cy="0"/>
          <a:chOff x="0" y="0"/>
          <a:chExt cx="0" cy="0"/>
        </a:xfrm>
      </p:grpSpPr>
      <p:sp>
        <p:nvSpPr>
          <p:cNvPr id="1094" name="Google Shape;1094;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095" name="Google Shape;1095;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05" name="Google Shape;1105;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3" name="Shape 1113"/>
        <p:cNvGrpSpPr/>
        <p:nvPr/>
      </p:nvGrpSpPr>
      <p:grpSpPr>
        <a:xfrm>
          <a:off x="0" y="0"/>
          <a:ext cx="0" cy="0"/>
          <a:chOff x="0" y="0"/>
          <a:chExt cx="0" cy="0"/>
        </a:xfrm>
      </p:grpSpPr>
      <p:sp>
        <p:nvSpPr>
          <p:cNvPr id="1114" name="Google Shape;1114;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15" name="Google Shape;1115;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3" name="Shape 1123"/>
        <p:cNvGrpSpPr/>
        <p:nvPr/>
      </p:nvGrpSpPr>
      <p:grpSpPr>
        <a:xfrm>
          <a:off x="0" y="0"/>
          <a:ext cx="0" cy="0"/>
          <a:chOff x="0" y="0"/>
          <a:chExt cx="0" cy="0"/>
        </a:xfrm>
      </p:grpSpPr>
      <p:sp>
        <p:nvSpPr>
          <p:cNvPr id="1124" name="Google Shape;1124;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25" name="Google Shape;1125;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35" name="Google Shape;113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8" name="Google Shape;1148;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7" name="Google Shape;1157;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5" name="Shape 1165"/>
        <p:cNvGrpSpPr/>
        <p:nvPr/>
      </p:nvGrpSpPr>
      <p:grpSpPr>
        <a:xfrm>
          <a:off x="0" y="0"/>
          <a:ext cx="0" cy="0"/>
          <a:chOff x="0" y="0"/>
          <a:chExt cx="0" cy="0"/>
        </a:xfrm>
      </p:grpSpPr>
      <p:sp>
        <p:nvSpPr>
          <p:cNvPr id="1166" name="Google Shape;1166;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7" name="Google Shape;116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6" name="Google Shape;1176;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77" name="Google Shape;1177;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0" name="Shape 1190"/>
        <p:cNvGrpSpPr/>
        <p:nvPr/>
      </p:nvGrpSpPr>
      <p:grpSpPr>
        <a:xfrm>
          <a:off x="0" y="0"/>
          <a:ext cx="0" cy="0"/>
          <a:chOff x="0" y="0"/>
          <a:chExt cx="0" cy="0"/>
        </a:xfrm>
      </p:grpSpPr>
      <p:sp>
        <p:nvSpPr>
          <p:cNvPr id="1191" name="Google Shape;119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2" name="Google Shape;119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93" name="Google Shape;1193;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1" name="Google Shape;1211;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12" name="Google Shape;1212;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3" name="Google Shape;1223;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24" name="Google Shape;1224;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8" name="Google Shape;1238;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39" name="Google Shape;1239;p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2" name="Google Shape;1252;p4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53" name="Google Shape;1253;p4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7" name="Shape 1267"/>
        <p:cNvGrpSpPr/>
        <p:nvPr/>
      </p:nvGrpSpPr>
      <p:grpSpPr>
        <a:xfrm>
          <a:off x="0" y="0"/>
          <a:ext cx="0" cy="0"/>
          <a:chOff x="0" y="0"/>
          <a:chExt cx="0" cy="0"/>
        </a:xfrm>
      </p:grpSpPr>
      <p:sp>
        <p:nvSpPr>
          <p:cNvPr id="1268" name="Google Shape;1268;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69" name="Google Shape;1269;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70" name="Google Shape;1270;p4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Calibri"/>
              <a:buNone/>
            </a:pPr>
            <a:fld id="{00000000-1234-1234-1234-123412341234}" type="slidenum">
              <a:rPr lang="ar-SA">
                <a:solidFill>
                  <a:srgbClr val="000000"/>
                </a:solidFill>
              </a:rPr>
              <a:t>‹#›</a:t>
            </a:fld>
            <a:endParaRPr>
              <a:solidFill>
                <a:srgbClr val="000000"/>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1" name="Google Shape;1281;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291" name="Google Shape;1291;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3" name="Shape 1303"/>
        <p:cNvGrpSpPr/>
        <p:nvPr/>
      </p:nvGrpSpPr>
      <p:grpSpPr>
        <a:xfrm>
          <a:off x="0" y="0"/>
          <a:ext cx="0" cy="0"/>
          <a:chOff x="0" y="0"/>
          <a:chExt cx="0" cy="0"/>
        </a:xfrm>
      </p:grpSpPr>
      <p:sp>
        <p:nvSpPr>
          <p:cNvPr id="1304" name="Google Shape;1304;p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305" name="Google Shape;1305;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8" name="Google Shape;1318;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28" name="Google Shape;1328;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9" name="Shape 1339"/>
        <p:cNvGrpSpPr/>
        <p:nvPr/>
      </p:nvGrpSpPr>
      <p:grpSpPr>
        <a:xfrm>
          <a:off x="0" y="0"/>
          <a:ext cx="0" cy="0"/>
          <a:chOff x="0" y="0"/>
          <a:chExt cx="0" cy="0"/>
        </a:xfrm>
      </p:grpSpPr>
      <p:sp>
        <p:nvSpPr>
          <p:cNvPr id="1340" name="Google Shape;1340;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1" name="Google Shape;1341;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4" name="Google Shape;1354;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2" name="Shape 1362"/>
        <p:cNvGrpSpPr/>
        <p:nvPr/>
      </p:nvGrpSpPr>
      <p:grpSpPr>
        <a:xfrm>
          <a:off x="0" y="0"/>
          <a:ext cx="0" cy="0"/>
          <a:chOff x="0" y="0"/>
          <a:chExt cx="0" cy="0"/>
        </a:xfrm>
      </p:grpSpPr>
      <p:sp>
        <p:nvSpPr>
          <p:cNvPr id="1363" name="Google Shape;1363;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4" name="Google Shape;1364;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5.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6.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5.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9.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0.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6.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55"/>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1" name="Shape 2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2" name="Shape 22"/>
        <p:cNvGrpSpPr/>
        <p:nvPr/>
      </p:nvGrpSpPr>
      <p:grpSpPr>
        <a:xfrm>
          <a:off x="0" y="0"/>
          <a:ext cx="0" cy="0"/>
          <a:chOff x="0" y="0"/>
          <a:chExt cx="0" cy="0"/>
        </a:xfrm>
      </p:grpSpPr>
      <p:sp>
        <p:nvSpPr>
          <p:cNvPr id="23" name="Google Shape;23;p7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7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 name="Google Shape;25;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8" name="Shape 28"/>
        <p:cNvGrpSpPr/>
        <p:nvPr/>
      </p:nvGrpSpPr>
      <p:grpSpPr>
        <a:xfrm>
          <a:off x="0" y="0"/>
          <a:ext cx="0" cy="0"/>
          <a:chOff x="0" y="0"/>
          <a:chExt cx="0" cy="0"/>
        </a:xfrm>
      </p:grpSpPr>
      <p:sp>
        <p:nvSpPr>
          <p:cNvPr id="29" name="Google Shape;29;p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7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4" name="Shape 34"/>
        <p:cNvGrpSpPr/>
        <p:nvPr/>
      </p:nvGrpSpPr>
      <p:grpSpPr>
        <a:xfrm>
          <a:off x="0" y="0"/>
          <a:ext cx="0" cy="0"/>
          <a:chOff x="0" y="0"/>
          <a:chExt cx="0" cy="0"/>
        </a:xfrm>
      </p:grpSpPr>
      <p:sp>
        <p:nvSpPr>
          <p:cNvPr id="35" name="Google Shape;35;p7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7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0" name="Shape 40"/>
        <p:cNvGrpSpPr/>
        <p:nvPr/>
      </p:nvGrpSpPr>
      <p:grpSpPr>
        <a:xfrm>
          <a:off x="0" y="0"/>
          <a:ext cx="0" cy="0"/>
          <a:chOff x="0" y="0"/>
          <a:chExt cx="0" cy="0"/>
        </a:xfrm>
      </p:grpSpPr>
      <p:sp>
        <p:nvSpPr>
          <p:cNvPr id="41" name="Google Shape;41;p7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7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7" name="Shape 47"/>
        <p:cNvGrpSpPr/>
        <p:nvPr/>
      </p:nvGrpSpPr>
      <p:grpSpPr>
        <a:xfrm>
          <a:off x="0" y="0"/>
          <a:ext cx="0" cy="0"/>
          <a:chOff x="0" y="0"/>
          <a:chExt cx="0" cy="0"/>
        </a:xfrm>
      </p:grpSpPr>
      <p:sp>
        <p:nvSpPr>
          <p:cNvPr id="48" name="Google Shape;48;p7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7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7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7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7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6" name="Shape 56"/>
        <p:cNvGrpSpPr/>
        <p:nvPr/>
      </p:nvGrpSpPr>
      <p:grpSpPr>
        <a:xfrm>
          <a:off x="0" y="0"/>
          <a:ext cx="0" cy="0"/>
          <a:chOff x="0" y="0"/>
          <a:chExt cx="0" cy="0"/>
        </a:xfrm>
      </p:grpSpPr>
      <p:sp>
        <p:nvSpPr>
          <p:cNvPr id="57" name="Google Shape;57;p7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7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7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7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1" name="Shape 61"/>
        <p:cNvGrpSpPr/>
        <p:nvPr/>
      </p:nvGrpSpPr>
      <p:grpSpPr>
        <a:xfrm>
          <a:off x="0" y="0"/>
          <a:ext cx="0" cy="0"/>
          <a:chOff x="0" y="0"/>
          <a:chExt cx="0" cy="0"/>
        </a:xfrm>
      </p:grpSpPr>
      <p:sp>
        <p:nvSpPr>
          <p:cNvPr id="62" name="Google Shape;62;p7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7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7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8" name="Shape 68"/>
        <p:cNvGrpSpPr/>
        <p:nvPr/>
      </p:nvGrpSpPr>
      <p:grpSpPr>
        <a:xfrm>
          <a:off x="0" y="0"/>
          <a:ext cx="0" cy="0"/>
          <a:chOff x="0" y="0"/>
          <a:chExt cx="0" cy="0"/>
        </a:xfrm>
      </p:grpSpPr>
      <p:sp>
        <p:nvSpPr>
          <p:cNvPr id="69" name="Google Shape;69;p7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78"/>
          <p:cNvSpPr/>
          <p:nvPr>
            <p:ph idx="2" type="pic"/>
          </p:nvPr>
        </p:nvSpPr>
        <p:spPr>
          <a:xfrm>
            <a:off x="5183188" y="987425"/>
            <a:ext cx="6172200" cy="4873625"/>
          </a:xfrm>
          <a:prstGeom prst="rect">
            <a:avLst/>
          </a:prstGeom>
          <a:noFill/>
          <a:ln>
            <a:noFill/>
          </a:ln>
        </p:spPr>
      </p:sp>
      <p:sp>
        <p:nvSpPr>
          <p:cNvPr id="71" name="Google Shape;71;p7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5" name="Shape 75"/>
        <p:cNvGrpSpPr/>
        <p:nvPr/>
      </p:nvGrpSpPr>
      <p:grpSpPr>
        <a:xfrm>
          <a:off x="0" y="0"/>
          <a:ext cx="0" cy="0"/>
          <a:chOff x="0" y="0"/>
          <a:chExt cx="0" cy="0"/>
        </a:xfrm>
      </p:grpSpPr>
      <p:sp>
        <p:nvSpPr>
          <p:cNvPr id="76" name="Google Shape;76;p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7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1" name="Shape 81"/>
        <p:cNvGrpSpPr/>
        <p:nvPr/>
      </p:nvGrpSpPr>
      <p:grpSpPr>
        <a:xfrm>
          <a:off x="0" y="0"/>
          <a:ext cx="0" cy="0"/>
          <a:chOff x="0" y="0"/>
          <a:chExt cx="0" cy="0"/>
        </a:xfrm>
      </p:grpSpPr>
      <p:sp>
        <p:nvSpPr>
          <p:cNvPr id="82" name="Google Shape;82;p8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8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 name="Shape 88"/>
        <p:cNvGrpSpPr/>
        <p:nvPr/>
      </p:nvGrpSpPr>
      <p:grpSpPr>
        <a:xfrm>
          <a:off x="0" y="0"/>
          <a:ext cx="0" cy="0"/>
          <a:chOff x="0" y="0"/>
          <a:chExt cx="0" cy="0"/>
        </a:xfrm>
      </p:grpSpPr>
      <p:sp>
        <p:nvSpPr>
          <p:cNvPr id="89" name="Google Shape;89;p5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5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5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2" name="Shape 92"/>
        <p:cNvGrpSpPr/>
        <p:nvPr/>
      </p:nvGrpSpPr>
      <p:grpSpPr>
        <a:xfrm>
          <a:off x="0" y="0"/>
          <a:ext cx="0" cy="0"/>
          <a:chOff x="0" y="0"/>
          <a:chExt cx="0" cy="0"/>
        </a:xfrm>
      </p:grpSpPr>
      <p:sp>
        <p:nvSpPr>
          <p:cNvPr id="93" name="Google Shape;93;p81"/>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94" name="Google Shape;94;p81"/>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95" name="Google Shape;95;p81"/>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6" name="Shape 96"/>
        <p:cNvGrpSpPr/>
        <p:nvPr/>
      </p:nvGrpSpPr>
      <p:grpSpPr>
        <a:xfrm>
          <a:off x="0" y="0"/>
          <a:ext cx="0" cy="0"/>
          <a:chOff x="0" y="0"/>
          <a:chExt cx="0" cy="0"/>
        </a:xfrm>
      </p:grpSpPr>
      <p:sp>
        <p:nvSpPr>
          <p:cNvPr id="97" name="Google Shape;97;p82"/>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82"/>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9" name="Google Shape;99;p8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8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8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2" name="Shape 102"/>
        <p:cNvGrpSpPr/>
        <p:nvPr/>
      </p:nvGrpSpPr>
      <p:grpSpPr>
        <a:xfrm>
          <a:off x="0" y="0"/>
          <a:ext cx="0" cy="0"/>
          <a:chOff x="0" y="0"/>
          <a:chExt cx="0" cy="0"/>
        </a:xfrm>
      </p:grpSpPr>
      <p:sp>
        <p:nvSpPr>
          <p:cNvPr id="103" name="Google Shape;103;p83"/>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 name="Google Shape;104;p83"/>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5" name="Google Shape;105;p8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8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8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8" name="Shape 108"/>
        <p:cNvGrpSpPr/>
        <p:nvPr/>
      </p:nvGrpSpPr>
      <p:grpSpPr>
        <a:xfrm>
          <a:off x="0" y="0"/>
          <a:ext cx="0" cy="0"/>
          <a:chOff x="0" y="0"/>
          <a:chExt cx="0" cy="0"/>
        </a:xfrm>
      </p:grpSpPr>
      <p:sp>
        <p:nvSpPr>
          <p:cNvPr id="109" name="Google Shape;109;p84"/>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 name="Google Shape;110;p84"/>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1" name="Google Shape;111;p8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 name="Google Shape;112;p8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8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4" name="Shape 114"/>
        <p:cNvGrpSpPr/>
        <p:nvPr/>
      </p:nvGrpSpPr>
      <p:grpSpPr>
        <a:xfrm>
          <a:off x="0" y="0"/>
          <a:ext cx="0" cy="0"/>
          <a:chOff x="0" y="0"/>
          <a:chExt cx="0" cy="0"/>
        </a:xfrm>
      </p:grpSpPr>
      <p:sp>
        <p:nvSpPr>
          <p:cNvPr id="115" name="Google Shape;115;p8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p85"/>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7" name="Google Shape;117;p85"/>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 name="Google Shape;118;p8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8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8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1" name="Shape 121"/>
        <p:cNvGrpSpPr/>
        <p:nvPr/>
      </p:nvGrpSpPr>
      <p:grpSpPr>
        <a:xfrm>
          <a:off x="0" y="0"/>
          <a:ext cx="0" cy="0"/>
          <a:chOff x="0" y="0"/>
          <a:chExt cx="0" cy="0"/>
        </a:xfrm>
      </p:grpSpPr>
      <p:sp>
        <p:nvSpPr>
          <p:cNvPr id="122" name="Google Shape;122;p86"/>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86"/>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4" name="Google Shape;124;p86"/>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 name="Google Shape;125;p86"/>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6" name="Google Shape;126;p86"/>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 name="Google Shape;127;p8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8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8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0" name="Shape 130"/>
        <p:cNvGrpSpPr/>
        <p:nvPr/>
      </p:nvGrpSpPr>
      <p:grpSpPr>
        <a:xfrm>
          <a:off x="0" y="0"/>
          <a:ext cx="0" cy="0"/>
          <a:chOff x="0" y="0"/>
          <a:chExt cx="0" cy="0"/>
        </a:xfrm>
      </p:grpSpPr>
      <p:sp>
        <p:nvSpPr>
          <p:cNvPr id="131" name="Google Shape;131;p8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8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8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8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135" name="Shape 135"/>
        <p:cNvGrpSpPr/>
        <p:nvPr/>
      </p:nvGrpSpPr>
      <p:grpSpPr>
        <a:xfrm>
          <a:off x="0" y="0"/>
          <a:ext cx="0" cy="0"/>
          <a:chOff x="0" y="0"/>
          <a:chExt cx="0" cy="0"/>
        </a:xfrm>
      </p:grpSpPr>
      <p:sp>
        <p:nvSpPr>
          <p:cNvPr id="136" name="Google Shape;136;p8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 name="Google Shape;137;p8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8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9" name="Shape 139"/>
        <p:cNvGrpSpPr/>
        <p:nvPr/>
      </p:nvGrpSpPr>
      <p:grpSpPr>
        <a:xfrm>
          <a:off x="0" y="0"/>
          <a:ext cx="0" cy="0"/>
          <a:chOff x="0" y="0"/>
          <a:chExt cx="0" cy="0"/>
        </a:xfrm>
      </p:grpSpPr>
      <p:sp>
        <p:nvSpPr>
          <p:cNvPr id="140" name="Google Shape;140;p89"/>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1" name="Google Shape;141;p89"/>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 name="Google Shape;142;p89"/>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3" name="Google Shape;143;p8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8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8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6" name="Shape 146"/>
        <p:cNvGrpSpPr/>
        <p:nvPr/>
      </p:nvGrpSpPr>
      <p:grpSpPr>
        <a:xfrm>
          <a:off x="0" y="0"/>
          <a:ext cx="0" cy="0"/>
          <a:chOff x="0" y="0"/>
          <a:chExt cx="0" cy="0"/>
        </a:xfrm>
      </p:grpSpPr>
      <p:sp>
        <p:nvSpPr>
          <p:cNvPr id="147" name="Google Shape;147;p90"/>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90"/>
          <p:cNvSpPr/>
          <p:nvPr>
            <p:ph idx="2" type="pic"/>
          </p:nvPr>
        </p:nvSpPr>
        <p:spPr>
          <a:xfrm>
            <a:off x="5183185" y="987430"/>
            <a:ext cx="6172199" cy="4873629"/>
          </a:xfrm>
          <a:prstGeom prst="rect">
            <a:avLst/>
          </a:prstGeom>
          <a:noFill/>
          <a:ln>
            <a:noFill/>
          </a:ln>
        </p:spPr>
      </p:sp>
      <p:sp>
        <p:nvSpPr>
          <p:cNvPr id="149" name="Google Shape;149;p90"/>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0" name="Google Shape;150;p9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 name="Google Shape;151;p9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9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3" name="Shape 153"/>
        <p:cNvGrpSpPr/>
        <p:nvPr/>
      </p:nvGrpSpPr>
      <p:grpSpPr>
        <a:xfrm>
          <a:off x="0" y="0"/>
          <a:ext cx="0" cy="0"/>
          <a:chOff x="0" y="0"/>
          <a:chExt cx="0" cy="0"/>
        </a:xfrm>
      </p:grpSpPr>
      <p:sp>
        <p:nvSpPr>
          <p:cNvPr id="154" name="Google Shape;154;p91"/>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 name="Google Shape;155;p91"/>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6" name="Google Shape;156;p9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9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9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9" name="Shape 159"/>
        <p:cNvGrpSpPr/>
        <p:nvPr/>
      </p:nvGrpSpPr>
      <p:grpSpPr>
        <a:xfrm>
          <a:off x="0" y="0"/>
          <a:ext cx="0" cy="0"/>
          <a:chOff x="0" y="0"/>
          <a:chExt cx="0" cy="0"/>
        </a:xfrm>
      </p:grpSpPr>
      <p:sp>
        <p:nvSpPr>
          <p:cNvPr id="160" name="Google Shape;160;p92"/>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 name="Google Shape;161;p92"/>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2" name="Google Shape;162;p9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9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 name="Google Shape;164;p9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5" name="Shape 165"/>
        <p:cNvGrpSpPr/>
        <p:nvPr/>
      </p:nvGrpSpPr>
      <p:grpSpPr>
        <a:xfrm>
          <a:off x="0" y="0"/>
          <a:ext cx="0" cy="0"/>
          <a:chOff x="0" y="0"/>
          <a:chExt cx="0" cy="0"/>
        </a:xfrm>
      </p:grpSpPr>
      <p:sp>
        <p:nvSpPr>
          <p:cNvPr id="166" name="Google Shape;166;p93"/>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rgbClr val="FFFFFF"/>
              </a:solidFill>
              <a:latin typeface="Dosis"/>
              <a:ea typeface="Dosis"/>
              <a:cs typeface="Dosis"/>
              <a:sym typeface="Dosis"/>
            </a:endParaRPr>
          </a:p>
        </p:txBody>
      </p:sp>
      <p:sp>
        <p:nvSpPr>
          <p:cNvPr id="167" name="Google Shape;167;p93"/>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68" name="Google Shape;168;p93"/>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9" name="Shape 169"/>
        <p:cNvGrpSpPr/>
        <p:nvPr/>
      </p:nvGrpSpPr>
      <p:grpSpPr>
        <a:xfrm>
          <a:off x="0" y="0"/>
          <a:ext cx="0" cy="0"/>
          <a:chOff x="0" y="0"/>
          <a:chExt cx="0" cy="0"/>
        </a:xfrm>
      </p:grpSpPr>
      <p:sp>
        <p:nvSpPr>
          <p:cNvPr id="170" name="Google Shape;170;p94"/>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1" name="Google Shape;171;p94"/>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95"/>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4" name="Google Shape;174;p95"/>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75" name="Google Shape;175;p95"/>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 name="Google Shape;176;p95"/>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7" name="Shape 177"/>
        <p:cNvGrpSpPr/>
        <p:nvPr/>
      </p:nvGrpSpPr>
      <p:grpSpPr>
        <a:xfrm>
          <a:off x="0" y="0"/>
          <a:ext cx="0" cy="0"/>
          <a:chOff x="0" y="0"/>
          <a:chExt cx="0" cy="0"/>
        </a:xfrm>
      </p:grpSpPr>
      <p:sp>
        <p:nvSpPr>
          <p:cNvPr id="178" name="Google Shape;178;p96"/>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79" name="Google Shape;179;p96"/>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0" name="Google Shape;180;p96"/>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 name="Google Shape;181;p96"/>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2" name="Shape 182"/>
        <p:cNvGrpSpPr/>
        <p:nvPr/>
      </p:nvGrpSpPr>
      <p:grpSpPr>
        <a:xfrm>
          <a:off x="0" y="0"/>
          <a:ext cx="0" cy="0"/>
          <a:chOff x="0" y="0"/>
          <a:chExt cx="0" cy="0"/>
        </a:xfrm>
      </p:grpSpPr>
      <p:sp>
        <p:nvSpPr>
          <p:cNvPr id="183" name="Google Shape;183;p97"/>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84" name="Google Shape;184;p97"/>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85" name="Google Shape;185;p97"/>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 name="Google Shape;186;p97"/>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87" name="Shape 187"/>
        <p:cNvGrpSpPr/>
        <p:nvPr/>
      </p:nvGrpSpPr>
      <p:grpSpPr>
        <a:xfrm>
          <a:off x="0" y="0"/>
          <a:ext cx="0" cy="0"/>
          <a:chOff x="0" y="0"/>
          <a:chExt cx="0" cy="0"/>
        </a:xfrm>
      </p:grpSpPr>
      <p:sp>
        <p:nvSpPr>
          <p:cNvPr id="188" name="Google Shape;188;p98"/>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9" name="Google Shape;189;p98"/>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0" name="Google Shape;190;p98"/>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1" name="Google Shape;191;p98"/>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192" name="Google Shape;192;p98"/>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lnSpc>
                <a:spcPct val="100000"/>
              </a:lnSpc>
              <a:spcBef>
                <a:spcPts val="0"/>
              </a:spcBef>
              <a:spcAft>
                <a:spcPts val="0"/>
              </a:spcAft>
              <a:buClr>
                <a:srgbClr val="000000"/>
              </a:buClr>
              <a:buSzPts val="1351"/>
              <a:buFont typeface="Arial"/>
              <a:buNone/>
            </a:pPr>
            <a:r>
              <a:t/>
            </a:r>
            <a:endParaRPr b="0" i="0" sz="1351" u="none" cap="none" strike="noStrike">
              <a:solidFill>
                <a:srgbClr val="FFFFFF"/>
              </a:solidFill>
              <a:latin typeface="Dosis"/>
              <a:ea typeface="Dosis"/>
              <a:cs typeface="Dosis"/>
              <a:sym typeface="Dosis"/>
            </a:endParaRPr>
          </a:p>
        </p:txBody>
      </p:sp>
      <p:sp>
        <p:nvSpPr>
          <p:cNvPr id="193" name="Google Shape;193;p98"/>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lnSpc>
                <a:spcPct val="100000"/>
              </a:lnSpc>
              <a:spcBef>
                <a:spcPts val="0"/>
              </a:spcBef>
              <a:spcAft>
                <a:spcPts val="0"/>
              </a:spcAft>
              <a:buClr>
                <a:srgbClr val="000000"/>
              </a:buClr>
              <a:buSzPts val="1351"/>
              <a:buFont typeface="Arial"/>
              <a:buNone/>
            </a:pPr>
            <a:r>
              <a:t/>
            </a:r>
            <a:endParaRPr b="1" i="0" sz="1351" u="none" cap="none" strike="noStrike">
              <a:solidFill>
                <a:srgbClr val="7F7F7F"/>
              </a:solidFill>
              <a:latin typeface="Dosis"/>
              <a:ea typeface="Dosis"/>
              <a:cs typeface="Dosis"/>
              <a:sym typeface="Dosis"/>
            </a:endParaRPr>
          </a:p>
        </p:txBody>
      </p:sp>
      <p:sp>
        <p:nvSpPr>
          <p:cNvPr id="194" name="Google Shape;194;p98"/>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195" name="Shape 195"/>
        <p:cNvGrpSpPr/>
        <p:nvPr/>
      </p:nvGrpSpPr>
      <p:grpSpPr>
        <a:xfrm>
          <a:off x="0" y="0"/>
          <a:ext cx="0" cy="0"/>
          <a:chOff x="0" y="0"/>
          <a:chExt cx="0" cy="0"/>
        </a:xfrm>
      </p:grpSpPr>
      <p:sp>
        <p:nvSpPr>
          <p:cNvPr id="196" name="Google Shape;196;p99"/>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97" name="Google Shape;197;p99"/>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98" name="Google Shape;198;p99"/>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0" name="Shape 200"/>
        <p:cNvGrpSpPr/>
        <p:nvPr/>
      </p:nvGrpSpPr>
      <p:grpSpPr>
        <a:xfrm>
          <a:off x="0" y="0"/>
          <a:ext cx="0" cy="0"/>
          <a:chOff x="0" y="0"/>
          <a:chExt cx="0" cy="0"/>
        </a:xfrm>
      </p:grpSpPr>
      <p:sp>
        <p:nvSpPr>
          <p:cNvPr id="201" name="Google Shape;201;p6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2" name="Google Shape;202;p6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3" name="Google Shape;203;p6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04" name="Shape 204"/>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05" name="Shape 205"/>
        <p:cNvGrpSpPr/>
        <p:nvPr/>
      </p:nvGrpSpPr>
      <p:grpSpPr>
        <a:xfrm>
          <a:off x="0" y="0"/>
          <a:ext cx="0" cy="0"/>
          <a:chOff x="0" y="0"/>
          <a:chExt cx="0" cy="0"/>
        </a:xfrm>
      </p:grpSpPr>
      <p:pic>
        <p:nvPicPr>
          <p:cNvPr descr="Image générée" id="206" name="Google Shape;206;p10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07" name="Google Shape;207;p10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08" name="Shape 208"/>
        <p:cNvGrpSpPr/>
        <p:nvPr/>
      </p:nvGrpSpPr>
      <p:grpSpPr>
        <a:xfrm>
          <a:off x="0" y="0"/>
          <a:ext cx="0" cy="0"/>
          <a:chOff x="0" y="0"/>
          <a:chExt cx="0" cy="0"/>
        </a:xfrm>
      </p:grpSpPr>
      <p:sp>
        <p:nvSpPr>
          <p:cNvPr id="209" name="Google Shape;209;p101"/>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0" name="Google Shape;210;p10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1" name="Google Shape;211;p10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2" name="Google Shape;212;p101"/>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3" name="Google Shape;213;p10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4" name="Google Shape;214;p10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5" name="Google Shape;215;p101"/>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6" name="Google Shape;216;p101"/>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7" name="Google Shape;217;p101"/>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 name="Google Shape;218;p101"/>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9" name="Google Shape;219;p101"/>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0" name="Google Shape;220;p101"/>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1" name="Google Shape;221;p10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22" name="Shape 222"/>
        <p:cNvGrpSpPr/>
        <p:nvPr/>
      </p:nvGrpSpPr>
      <p:grpSpPr>
        <a:xfrm>
          <a:off x="0" y="0"/>
          <a:ext cx="0" cy="0"/>
          <a:chOff x="0" y="0"/>
          <a:chExt cx="0" cy="0"/>
        </a:xfrm>
      </p:grpSpPr>
      <p:pic>
        <p:nvPicPr>
          <p:cNvPr descr="Image générée" id="223" name="Google Shape;223;p102"/>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24" name="Shape 224"/>
        <p:cNvGrpSpPr/>
        <p:nvPr/>
      </p:nvGrpSpPr>
      <p:grpSpPr>
        <a:xfrm>
          <a:off x="0" y="0"/>
          <a:ext cx="0" cy="0"/>
          <a:chOff x="0" y="0"/>
          <a:chExt cx="0" cy="0"/>
        </a:xfrm>
      </p:grpSpPr>
      <p:sp>
        <p:nvSpPr>
          <p:cNvPr id="225" name="Google Shape;225;p103"/>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6" name="Google Shape;226;p103"/>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7" name="Google Shape;227;p103"/>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28" name="Google Shape;228;p103"/>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29" name="Google Shape;229;p103"/>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30" name="Google Shape;230;p103"/>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1" name="Google Shape;231;p103"/>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32" name="Google Shape;232;p103"/>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33" name="Shape 233"/>
        <p:cNvGrpSpPr/>
        <p:nvPr/>
      </p:nvGrpSpPr>
      <p:grpSpPr>
        <a:xfrm>
          <a:off x="0" y="0"/>
          <a:ext cx="0" cy="0"/>
          <a:chOff x="0" y="0"/>
          <a:chExt cx="0" cy="0"/>
        </a:xfrm>
      </p:grpSpPr>
      <p:sp>
        <p:nvSpPr>
          <p:cNvPr id="234" name="Google Shape;234;p10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5" name="Google Shape;235;p10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6" name="Google Shape;236;p10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37" name="Google Shape;237;p10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38" name="Google Shape;238;p104"/>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39" name="Google Shape;239;p10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0" name="Google Shape;240;p10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41" name="Google Shape;241;p10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42" name="Shape 242"/>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43" name="Shape 243"/>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44" name="Shape 244"/>
        <p:cNvGrpSpPr/>
        <p:nvPr/>
      </p:nvGrpSpPr>
      <p:grpSpPr>
        <a:xfrm>
          <a:off x="0" y="0"/>
          <a:ext cx="0" cy="0"/>
          <a:chOff x="0" y="0"/>
          <a:chExt cx="0" cy="0"/>
        </a:xfrm>
      </p:grpSpPr>
      <p:sp>
        <p:nvSpPr>
          <p:cNvPr id="245" name="Google Shape;245;p107"/>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46" name="Google Shape;246;p107"/>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47" name="Google Shape;247;p107"/>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48" name="Google Shape;248;p107"/>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9" name="Google Shape;249;p107"/>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50" name="Shape 250"/>
        <p:cNvGrpSpPr/>
        <p:nvPr/>
      </p:nvGrpSpPr>
      <p:grpSpPr>
        <a:xfrm>
          <a:off x="0" y="0"/>
          <a:ext cx="0" cy="0"/>
          <a:chOff x="0" y="0"/>
          <a:chExt cx="0" cy="0"/>
        </a:xfrm>
      </p:grpSpPr>
      <p:sp>
        <p:nvSpPr>
          <p:cNvPr id="251" name="Google Shape;251;p108"/>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52" name="Google Shape;252;p108"/>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3" name="Google Shape;253;p108"/>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254" name="Google Shape;254;p108"/>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5" name="Google Shape;255;p108"/>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56" name="Shape 256"/>
        <p:cNvGrpSpPr/>
        <p:nvPr/>
      </p:nvGrpSpPr>
      <p:grpSpPr>
        <a:xfrm>
          <a:off x="0" y="0"/>
          <a:ext cx="0" cy="0"/>
          <a:chOff x="0" y="0"/>
          <a:chExt cx="0" cy="0"/>
        </a:xfrm>
      </p:grpSpPr>
      <p:sp>
        <p:nvSpPr>
          <p:cNvPr id="257" name="Google Shape;257;p109"/>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8" name="Google Shape;258;p109"/>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9" name="Google Shape;259;p109"/>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0" name="Google Shape;260;p109"/>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61" name="Shape 261"/>
        <p:cNvGrpSpPr/>
        <p:nvPr/>
      </p:nvGrpSpPr>
      <p:grpSpPr>
        <a:xfrm>
          <a:off x="0" y="0"/>
          <a:ext cx="0" cy="0"/>
          <a:chOff x="0" y="0"/>
          <a:chExt cx="0" cy="0"/>
        </a:xfrm>
      </p:grpSpPr>
      <p:sp>
        <p:nvSpPr>
          <p:cNvPr id="262" name="Google Shape;262;p11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3" name="Google Shape;263;p11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4" name="Google Shape;264;p11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65" name="Google Shape;265;p11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66" name="Google Shape;266;p110"/>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267" name="Google Shape;267;p110"/>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8" name="Google Shape;268;p110"/>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269" name="Google Shape;269;p110"/>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70" name="Shape 270"/>
        <p:cNvGrpSpPr/>
        <p:nvPr/>
      </p:nvGrpSpPr>
      <p:grpSpPr>
        <a:xfrm>
          <a:off x="0" y="0"/>
          <a:ext cx="0" cy="0"/>
          <a:chOff x="0" y="0"/>
          <a:chExt cx="0" cy="0"/>
        </a:xfrm>
      </p:grpSpPr>
      <p:sp>
        <p:nvSpPr>
          <p:cNvPr id="271" name="Google Shape;271;p111"/>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72" name="Google Shape;272;p111"/>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3" name="Google Shape;273;p111"/>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4" name="Google Shape;274;p111"/>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275" name="Google Shape;275;p111"/>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6" name="Google Shape;276;p111"/>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77" name="Google Shape;277;p111"/>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8" name="Google Shape;278;p111"/>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279" name="Google Shape;279;p111"/>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80" name="Shape 280"/>
        <p:cNvGrpSpPr/>
        <p:nvPr/>
      </p:nvGrpSpPr>
      <p:grpSpPr>
        <a:xfrm>
          <a:off x="0" y="0"/>
          <a:ext cx="0" cy="0"/>
          <a:chOff x="0" y="0"/>
          <a:chExt cx="0" cy="0"/>
        </a:xfrm>
      </p:grpSpPr>
      <p:grpSp>
        <p:nvGrpSpPr>
          <p:cNvPr id="281" name="Google Shape;281;p112"/>
          <p:cNvGrpSpPr/>
          <p:nvPr/>
        </p:nvGrpSpPr>
        <p:grpSpPr>
          <a:xfrm>
            <a:off x="-1" y="-38041"/>
            <a:ext cx="12192000" cy="6858001"/>
            <a:chOff x="0" y="0"/>
            <a:chExt cx="13716000" cy="10287000"/>
          </a:xfrm>
        </p:grpSpPr>
        <p:sp>
          <p:nvSpPr>
            <p:cNvPr id="282" name="Google Shape;282;p11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83" name="Google Shape;283;p11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84" name="Google Shape;284;p11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85" name="Google Shape;285;p112"/>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86" name="Google Shape;286;p112"/>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7" name="Google Shape;287;p112"/>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88" name="Shape 28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89" name="Shape 289"/>
        <p:cNvGrpSpPr/>
        <p:nvPr/>
      </p:nvGrpSpPr>
      <p:grpSpPr>
        <a:xfrm>
          <a:off x="0" y="0"/>
          <a:ext cx="0" cy="0"/>
          <a:chOff x="0" y="0"/>
          <a:chExt cx="0" cy="0"/>
        </a:xfrm>
      </p:grpSpPr>
      <p:sp>
        <p:nvSpPr>
          <p:cNvPr id="290" name="Google Shape;290;p11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91" name="Shape 291"/>
        <p:cNvGrpSpPr/>
        <p:nvPr/>
      </p:nvGrpSpPr>
      <p:grpSpPr>
        <a:xfrm>
          <a:off x="0" y="0"/>
          <a:ext cx="0" cy="0"/>
          <a:chOff x="0" y="0"/>
          <a:chExt cx="0" cy="0"/>
        </a:xfrm>
      </p:grpSpPr>
      <p:sp>
        <p:nvSpPr>
          <p:cNvPr id="292" name="Google Shape;292;p11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3" name="Google Shape;293;p115"/>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294" name="Google Shape;294;p115"/>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295" name="Google Shape;295;p115"/>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6" name="Google Shape;296;p115"/>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97" name="Shape 297"/>
        <p:cNvGrpSpPr/>
        <p:nvPr/>
      </p:nvGrpSpPr>
      <p:grpSpPr>
        <a:xfrm>
          <a:off x="0" y="0"/>
          <a:ext cx="0" cy="0"/>
          <a:chOff x="0" y="0"/>
          <a:chExt cx="0" cy="0"/>
        </a:xfrm>
      </p:grpSpPr>
      <p:sp>
        <p:nvSpPr>
          <p:cNvPr id="298" name="Google Shape;298;p11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9" name="Google Shape;299;p116"/>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00" name="Google Shape;300;p11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301" name="Google Shape;301;p116"/>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2" name="Google Shape;302;p116"/>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303" name="Shape 303"/>
        <p:cNvGrpSpPr/>
        <p:nvPr/>
      </p:nvGrpSpPr>
      <p:grpSpPr>
        <a:xfrm>
          <a:off x="0" y="0"/>
          <a:ext cx="0" cy="0"/>
          <a:chOff x="0" y="0"/>
          <a:chExt cx="0" cy="0"/>
        </a:xfrm>
      </p:grpSpPr>
      <p:sp>
        <p:nvSpPr>
          <p:cNvPr id="304" name="Google Shape;304;p117"/>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5" name="Google Shape;305;p117"/>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6" name="Google Shape;306;p117"/>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7" name="Google Shape;307;p117"/>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308" name="Shape 308"/>
        <p:cNvGrpSpPr/>
        <p:nvPr/>
      </p:nvGrpSpPr>
      <p:grpSpPr>
        <a:xfrm>
          <a:off x="0" y="0"/>
          <a:ext cx="0" cy="0"/>
          <a:chOff x="0" y="0"/>
          <a:chExt cx="0" cy="0"/>
        </a:xfrm>
      </p:grpSpPr>
      <p:sp>
        <p:nvSpPr>
          <p:cNvPr id="309" name="Google Shape;309;p118"/>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310" name="Shape 310"/>
        <p:cNvGrpSpPr/>
        <p:nvPr/>
      </p:nvGrpSpPr>
      <p:grpSpPr>
        <a:xfrm>
          <a:off x="0" y="0"/>
          <a:ext cx="0" cy="0"/>
          <a:chOff x="0" y="0"/>
          <a:chExt cx="0" cy="0"/>
        </a:xfrm>
      </p:grpSpPr>
      <p:pic>
        <p:nvPicPr>
          <p:cNvPr descr="Image générée" id="311" name="Google Shape;311;p11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12" name="Google Shape;312;p11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313" name="Shape 313"/>
        <p:cNvGrpSpPr/>
        <p:nvPr/>
      </p:nvGrpSpPr>
      <p:grpSpPr>
        <a:xfrm>
          <a:off x="0" y="0"/>
          <a:ext cx="0" cy="0"/>
          <a:chOff x="0" y="0"/>
          <a:chExt cx="0" cy="0"/>
        </a:xfrm>
      </p:grpSpPr>
      <p:pic>
        <p:nvPicPr>
          <p:cNvPr descr="Image générée" id="314" name="Google Shape;314;p12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15" name="Google Shape;315;p12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316" name="Shape 316"/>
        <p:cNvGrpSpPr/>
        <p:nvPr/>
      </p:nvGrpSpPr>
      <p:grpSpPr>
        <a:xfrm>
          <a:off x="0" y="0"/>
          <a:ext cx="0" cy="0"/>
          <a:chOff x="0" y="0"/>
          <a:chExt cx="0" cy="0"/>
        </a:xfrm>
      </p:grpSpPr>
      <p:pic>
        <p:nvPicPr>
          <p:cNvPr descr="Image générée" id="317" name="Google Shape;317;p12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18" name="Google Shape;318;p12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319" name="Shape 319"/>
        <p:cNvGrpSpPr/>
        <p:nvPr/>
      </p:nvGrpSpPr>
      <p:grpSpPr>
        <a:xfrm>
          <a:off x="0" y="0"/>
          <a:ext cx="0" cy="0"/>
          <a:chOff x="0" y="0"/>
          <a:chExt cx="0" cy="0"/>
        </a:xfrm>
      </p:grpSpPr>
      <p:pic>
        <p:nvPicPr>
          <p:cNvPr descr="Image générée" id="320" name="Google Shape;320;p12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1" name="Google Shape;321;p12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322" name="Shape 322"/>
        <p:cNvGrpSpPr/>
        <p:nvPr/>
      </p:nvGrpSpPr>
      <p:grpSpPr>
        <a:xfrm>
          <a:off x="0" y="0"/>
          <a:ext cx="0" cy="0"/>
          <a:chOff x="0" y="0"/>
          <a:chExt cx="0" cy="0"/>
        </a:xfrm>
      </p:grpSpPr>
      <p:pic>
        <p:nvPicPr>
          <p:cNvPr descr="Image générée" id="323" name="Google Shape;323;p12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4" name="Google Shape;324;p12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325" name="Shape 325"/>
        <p:cNvGrpSpPr/>
        <p:nvPr/>
      </p:nvGrpSpPr>
      <p:grpSpPr>
        <a:xfrm>
          <a:off x="0" y="0"/>
          <a:ext cx="0" cy="0"/>
          <a:chOff x="0" y="0"/>
          <a:chExt cx="0" cy="0"/>
        </a:xfrm>
      </p:grpSpPr>
      <p:sp>
        <p:nvSpPr>
          <p:cNvPr id="326" name="Google Shape;326;p124"/>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327" name="Google Shape;327;p124"/>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328" name="Google Shape;328;p124"/>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2_Table of contents">
    <p:spTree>
      <p:nvGrpSpPr>
        <p:cNvPr id="330" name="Shape 330"/>
        <p:cNvGrpSpPr/>
        <p:nvPr/>
      </p:nvGrpSpPr>
      <p:grpSpPr>
        <a:xfrm>
          <a:off x="0" y="0"/>
          <a:ext cx="0" cy="0"/>
          <a:chOff x="0" y="0"/>
          <a:chExt cx="0" cy="0"/>
        </a:xfrm>
      </p:grpSpPr>
      <p:sp>
        <p:nvSpPr>
          <p:cNvPr id="331" name="Google Shape;331;p63"/>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32" name="Google Shape;332;p63"/>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3" name="Google Shape;333;p63"/>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4" name="Google Shape;334;p63"/>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35" name="Google Shape;335;p63"/>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6" name="Google Shape;336;p63"/>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1400"/>
              <a:buFont typeface="Arial"/>
              <a:buNone/>
              <a:defRPr b="0" i="0" sz="1867"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chemeClr val="dk1"/>
              </a:buClr>
              <a:buSzPts val="1400"/>
              <a:buFont typeface="Arial"/>
              <a:buNone/>
              <a:defRPr b="0" i="0" sz="3200" u="none" cap="none" strike="noStrike">
                <a:solidFill>
                  <a:schemeClr val="dk1"/>
                </a:solidFill>
                <a:latin typeface="Arial"/>
                <a:ea typeface="Arial"/>
                <a:cs typeface="Arial"/>
                <a:sym typeface="Arial"/>
              </a:defRPr>
            </a:lvl2pPr>
            <a:lvl3pPr lvl="2" marR="0" rtl="0" algn="ctr">
              <a:lnSpc>
                <a:spcPct val="100000"/>
              </a:lnSpc>
              <a:spcBef>
                <a:spcPts val="2133"/>
              </a:spcBef>
              <a:spcAft>
                <a:spcPts val="0"/>
              </a:spcAft>
              <a:buClr>
                <a:schemeClr val="dk1"/>
              </a:buClr>
              <a:buSzPts val="1400"/>
              <a:buFont typeface="Arial"/>
              <a:buNone/>
              <a:defRPr b="0" i="0" sz="2667" u="none" cap="none" strike="noStrike">
                <a:solidFill>
                  <a:schemeClr val="dk1"/>
                </a:solidFill>
                <a:latin typeface="Arial"/>
                <a:ea typeface="Arial"/>
                <a:cs typeface="Arial"/>
                <a:sym typeface="Arial"/>
              </a:defRPr>
            </a:lvl3pPr>
            <a:lvl4pPr lvl="3"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4pPr>
            <a:lvl5pPr lvl="4"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5pPr>
            <a:lvl6pPr lvl="5"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6pPr>
            <a:lvl7pPr lvl="6"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7pPr>
            <a:lvl8pPr lvl="7" marR="0" rtl="0" algn="ctr">
              <a:lnSpc>
                <a:spcPct val="100000"/>
              </a:lnSpc>
              <a:spcBef>
                <a:spcPts val="2133"/>
              </a:spcBef>
              <a:spcAft>
                <a:spcPts val="0"/>
              </a:spcAft>
              <a:buClr>
                <a:schemeClr val="dk1"/>
              </a:buClr>
              <a:buSzPts val="1400"/>
              <a:buFont typeface="Arial"/>
              <a:buNone/>
              <a:defRPr b="0" i="0" sz="2400" u="none" cap="none" strike="noStrike">
                <a:solidFill>
                  <a:schemeClr val="dk1"/>
                </a:solidFill>
                <a:latin typeface="Arial"/>
                <a:ea typeface="Arial"/>
                <a:cs typeface="Arial"/>
                <a:sym typeface="Arial"/>
              </a:defRPr>
            </a:lvl8pPr>
            <a:lvl9pPr lvl="8" marR="0" rtl="0" algn="ctr">
              <a:lnSpc>
                <a:spcPct val="100000"/>
              </a:lnSpc>
              <a:spcBef>
                <a:spcPts val="2133"/>
              </a:spcBef>
              <a:spcAft>
                <a:spcPts val="2133"/>
              </a:spcAft>
              <a:buClr>
                <a:schemeClr val="dk1"/>
              </a:buClr>
              <a:buSzPts val="1400"/>
              <a:buFont typeface="Arial"/>
              <a:buNone/>
              <a:defRPr b="0" i="0" sz="2400" u="none" cap="none" strike="noStrike">
                <a:solidFill>
                  <a:schemeClr val="dk1"/>
                </a:solidFill>
                <a:latin typeface="Arial"/>
                <a:ea typeface="Arial"/>
                <a:cs typeface="Arial"/>
                <a:sym typeface="Arial"/>
              </a:defRPr>
            </a:lvl9pPr>
          </a:lstStyle>
          <a:p/>
        </p:txBody>
      </p:sp>
      <p:sp>
        <p:nvSpPr>
          <p:cNvPr id="337" name="Google Shape;337;p63"/>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38" name="Google Shape;338;p63"/>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39" name="Google Shape;339;p63"/>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0" name="Google Shape;340;p63"/>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marR="0" rtl="0" algn="ctr">
              <a:lnSpc>
                <a:spcPct val="90000"/>
              </a:lnSpc>
              <a:spcBef>
                <a:spcPts val="0"/>
              </a:spcBef>
              <a:spcAft>
                <a:spcPts val="0"/>
              </a:spcAft>
              <a:buClr>
                <a:srgbClr val="000000"/>
              </a:buClr>
              <a:buSzPts val="2400"/>
              <a:buFont typeface="Calibri"/>
              <a:buNone/>
              <a:defRPr b="0" i="0" sz="4400" u="none" cap="none" strike="noStrike">
                <a:solidFill>
                  <a:srgbClr val="000000"/>
                </a:solidFill>
                <a:latin typeface="Calibri"/>
                <a:ea typeface="Calibri"/>
                <a:cs typeface="Calibri"/>
                <a:sym typeface="Calibri"/>
              </a:defRPr>
            </a:lvl1pPr>
            <a:lvl2pPr lvl="1" rtl="0" algn="ctr">
              <a:spcBef>
                <a:spcPts val="0"/>
              </a:spcBef>
              <a:spcAft>
                <a:spcPts val="0"/>
              </a:spcAft>
              <a:buSzPts val="6000"/>
              <a:buFont typeface="Arial"/>
              <a:buNone/>
              <a:defRPr sz="8000"/>
            </a:lvl2pPr>
            <a:lvl3pPr lvl="2" rtl="0" algn="ctr">
              <a:spcBef>
                <a:spcPts val="0"/>
              </a:spcBef>
              <a:spcAft>
                <a:spcPts val="0"/>
              </a:spcAft>
              <a:buSzPts val="6000"/>
              <a:buFont typeface="Arial"/>
              <a:buNone/>
              <a:defRPr sz="8000"/>
            </a:lvl3pPr>
            <a:lvl4pPr lvl="3" rtl="0" algn="ctr">
              <a:spcBef>
                <a:spcPts val="0"/>
              </a:spcBef>
              <a:spcAft>
                <a:spcPts val="0"/>
              </a:spcAft>
              <a:buSzPts val="6000"/>
              <a:buFont typeface="Arial"/>
              <a:buNone/>
              <a:defRPr sz="8000"/>
            </a:lvl4pPr>
            <a:lvl5pPr lvl="4" rtl="0" algn="ctr">
              <a:spcBef>
                <a:spcPts val="0"/>
              </a:spcBef>
              <a:spcAft>
                <a:spcPts val="0"/>
              </a:spcAft>
              <a:buSzPts val="6000"/>
              <a:buFont typeface="Arial"/>
              <a:buNone/>
              <a:defRPr sz="8000"/>
            </a:lvl5pPr>
            <a:lvl6pPr lvl="5" rtl="0" algn="ctr">
              <a:spcBef>
                <a:spcPts val="0"/>
              </a:spcBef>
              <a:spcAft>
                <a:spcPts val="0"/>
              </a:spcAft>
              <a:buSzPts val="6000"/>
              <a:buFont typeface="Arial"/>
              <a:buNone/>
              <a:defRPr sz="8000"/>
            </a:lvl6pPr>
            <a:lvl7pPr lvl="6" rtl="0" algn="ctr">
              <a:spcBef>
                <a:spcPts val="0"/>
              </a:spcBef>
              <a:spcAft>
                <a:spcPts val="0"/>
              </a:spcAft>
              <a:buSzPts val="6000"/>
              <a:buFont typeface="Arial"/>
              <a:buNone/>
              <a:defRPr sz="8000"/>
            </a:lvl7pPr>
            <a:lvl8pPr lvl="7" rtl="0" algn="ctr">
              <a:spcBef>
                <a:spcPts val="0"/>
              </a:spcBef>
              <a:spcAft>
                <a:spcPts val="0"/>
              </a:spcAft>
              <a:buSzPts val="6000"/>
              <a:buFont typeface="Arial"/>
              <a:buNone/>
              <a:defRPr sz="8000"/>
            </a:lvl8pPr>
            <a:lvl9pPr lvl="8" rtl="0" algn="ctr">
              <a:spcBef>
                <a:spcPts val="0"/>
              </a:spcBef>
              <a:spcAft>
                <a:spcPts val="0"/>
              </a:spcAft>
              <a:buSzPts val="6000"/>
              <a:buFont typeface="Arial"/>
              <a:buNone/>
              <a:defRPr sz="8000"/>
            </a:lvl9pPr>
          </a:lstStyle>
          <a:p/>
        </p:txBody>
      </p:sp>
      <p:sp>
        <p:nvSpPr>
          <p:cNvPr id="341" name="Google Shape;341;p63"/>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2" name="Google Shape;342;p63"/>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marR="0" rtl="0" algn="l">
              <a:lnSpc>
                <a:spcPct val="90000"/>
              </a:lnSpc>
              <a:spcBef>
                <a:spcPts val="0"/>
              </a:spcBef>
              <a:spcAft>
                <a:spcPts val="0"/>
              </a:spcAft>
              <a:buClr>
                <a:srgbClr val="000000"/>
              </a:buClr>
              <a:buSzPts val="2400"/>
              <a:buFont typeface="Calibri"/>
              <a:buNone/>
              <a:defRPr b="0" i="0" sz="3200" u="none" cap="none" strike="noStrike">
                <a:solidFill>
                  <a:srgbClr val="000000"/>
                </a:solidFill>
                <a:latin typeface="Calibri"/>
                <a:ea typeface="Calibri"/>
                <a:cs typeface="Calibri"/>
                <a:sym typeface="Calibri"/>
              </a:defRPr>
            </a:lvl1pPr>
            <a:lvl2pPr lvl="1" rtl="0" algn="ctr">
              <a:spcBef>
                <a:spcPts val="0"/>
              </a:spcBef>
              <a:spcAft>
                <a:spcPts val="0"/>
              </a:spcAft>
              <a:buSzPts val="2400"/>
              <a:buFont typeface="Arial"/>
              <a:buNone/>
              <a:defRPr sz="3200"/>
            </a:lvl2pPr>
            <a:lvl3pPr lvl="2" rtl="0" algn="ctr">
              <a:spcBef>
                <a:spcPts val="0"/>
              </a:spcBef>
              <a:spcAft>
                <a:spcPts val="0"/>
              </a:spcAft>
              <a:buSzPts val="2400"/>
              <a:buFont typeface="Arial"/>
              <a:buNone/>
              <a:defRPr sz="3200"/>
            </a:lvl3pPr>
            <a:lvl4pPr lvl="3" rtl="0" algn="ctr">
              <a:spcBef>
                <a:spcPts val="0"/>
              </a:spcBef>
              <a:spcAft>
                <a:spcPts val="0"/>
              </a:spcAft>
              <a:buSzPts val="2400"/>
              <a:buFont typeface="Arial"/>
              <a:buNone/>
              <a:defRPr sz="3200"/>
            </a:lvl4pPr>
            <a:lvl5pPr lvl="4" rtl="0" algn="ctr">
              <a:spcBef>
                <a:spcPts val="0"/>
              </a:spcBef>
              <a:spcAft>
                <a:spcPts val="0"/>
              </a:spcAft>
              <a:buSzPts val="2400"/>
              <a:buFont typeface="Arial"/>
              <a:buNone/>
              <a:defRPr sz="3200"/>
            </a:lvl5pPr>
            <a:lvl6pPr lvl="5" rtl="0" algn="ctr">
              <a:spcBef>
                <a:spcPts val="0"/>
              </a:spcBef>
              <a:spcAft>
                <a:spcPts val="0"/>
              </a:spcAft>
              <a:buSzPts val="2400"/>
              <a:buFont typeface="Arial"/>
              <a:buNone/>
              <a:defRPr sz="3200"/>
            </a:lvl6pPr>
            <a:lvl7pPr lvl="6" rtl="0" algn="ctr">
              <a:spcBef>
                <a:spcPts val="0"/>
              </a:spcBef>
              <a:spcAft>
                <a:spcPts val="0"/>
              </a:spcAft>
              <a:buSzPts val="2400"/>
              <a:buFont typeface="Arial"/>
              <a:buNone/>
              <a:defRPr sz="3200"/>
            </a:lvl7pPr>
            <a:lvl8pPr lvl="7" rtl="0" algn="ctr">
              <a:spcBef>
                <a:spcPts val="0"/>
              </a:spcBef>
              <a:spcAft>
                <a:spcPts val="0"/>
              </a:spcAft>
              <a:buSzPts val="2400"/>
              <a:buFont typeface="Arial"/>
              <a:buNone/>
              <a:defRPr sz="3200"/>
            </a:lvl8pPr>
            <a:lvl9pPr lvl="8" rtl="0" algn="ctr">
              <a:spcBef>
                <a:spcPts val="0"/>
              </a:spcBef>
              <a:spcAft>
                <a:spcPts val="0"/>
              </a:spcAft>
              <a:buSzPts val="2400"/>
              <a:buFont typeface="Arial"/>
              <a:buNone/>
              <a:defRPr sz="3200"/>
            </a:lvl9pPr>
          </a:lstStyle>
          <a:p/>
        </p:txBody>
      </p:sp>
      <p:sp>
        <p:nvSpPr>
          <p:cNvPr id="343" name="Google Shape;343;p63"/>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marR="0" rtl="0" algn="l">
              <a:lnSpc>
                <a:spcPct val="90000"/>
              </a:lnSpc>
              <a:spcBef>
                <a:spcPts val="0"/>
              </a:spcBef>
              <a:spcAft>
                <a:spcPts val="0"/>
              </a:spcAft>
              <a:buClr>
                <a:srgbClr val="000000"/>
              </a:buClr>
              <a:buSzPts val="3000"/>
              <a:buFont typeface="Calibri"/>
              <a:buNone/>
              <a:defRPr b="0" i="0" sz="4400" u="none" cap="none" strike="noStrike">
                <a:solidFill>
                  <a:srgbClr val="000000"/>
                </a:solidFill>
                <a:latin typeface="Calibri"/>
                <a:ea typeface="Calibri"/>
                <a:cs typeface="Calibri"/>
                <a:sym typeface="Calibri"/>
              </a:defRPr>
            </a:lvl1pPr>
            <a:lvl2pPr lvl="1" rtl="0">
              <a:spcBef>
                <a:spcPts val="0"/>
              </a:spcBef>
              <a:spcAft>
                <a:spcPts val="0"/>
              </a:spcAft>
              <a:buSzPts val="3000"/>
              <a:buFont typeface="Arial"/>
              <a:buNone/>
              <a:defRPr sz="1800"/>
            </a:lvl2pPr>
            <a:lvl3pPr lvl="2" rtl="0">
              <a:spcBef>
                <a:spcPts val="0"/>
              </a:spcBef>
              <a:spcAft>
                <a:spcPts val="0"/>
              </a:spcAft>
              <a:buSzPts val="3000"/>
              <a:buFont typeface="Arial"/>
              <a:buNone/>
              <a:defRPr sz="1800"/>
            </a:lvl3pPr>
            <a:lvl4pPr lvl="3" rtl="0">
              <a:spcBef>
                <a:spcPts val="0"/>
              </a:spcBef>
              <a:spcAft>
                <a:spcPts val="0"/>
              </a:spcAft>
              <a:buSzPts val="3000"/>
              <a:buFont typeface="Arial"/>
              <a:buNone/>
              <a:defRPr sz="1800"/>
            </a:lvl4pPr>
            <a:lvl5pPr lvl="4" rtl="0">
              <a:spcBef>
                <a:spcPts val="0"/>
              </a:spcBef>
              <a:spcAft>
                <a:spcPts val="0"/>
              </a:spcAft>
              <a:buSzPts val="3000"/>
              <a:buFont typeface="Arial"/>
              <a:buNone/>
              <a:defRPr sz="1800"/>
            </a:lvl5pPr>
            <a:lvl6pPr lvl="5" rtl="0">
              <a:spcBef>
                <a:spcPts val="0"/>
              </a:spcBef>
              <a:spcAft>
                <a:spcPts val="0"/>
              </a:spcAft>
              <a:buSzPts val="3000"/>
              <a:buFont typeface="Arial"/>
              <a:buNone/>
              <a:defRPr sz="1800"/>
            </a:lvl6pPr>
            <a:lvl7pPr lvl="6" rtl="0">
              <a:spcBef>
                <a:spcPts val="0"/>
              </a:spcBef>
              <a:spcAft>
                <a:spcPts val="0"/>
              </a:spcAft>
              <a:buSzPts val="3000"/>
              <a:buFont typeface="Arial"/>
              <a:buNone/>
              <a:defRPr sz="1800"/>
            </a:lvl7pPr>
            <a:lvl8pPr lvl="7" rtl="0">
              <a:spcBef>
                <a:spcPts val="0"/>
              </a:spcBef>
              <a:spcAft>
                <a:spcPts val="0"/>
              </a:spcAft>
              <a:buSzPts val="3000"/>
              <a:buFont typeface="Arial"/>
              <a:buNone/>
              <a:defRPr sz="1800"/>
            </a:lvl8pPr>
            <a:lvl9pPr lvl="8" rtl="0">
              <a:spcBef>
                <a:spcPts val="0"/>
              </a:spcBef>
              <a:spcAft>
                <a:spcPts val="0"/>
              </a:spcAft>
              <a:buSzPts val="3000"/>
              <a:buFont typeface="Arial"/>
              <a:buNone/>
              <a:defRPr sz="1800"/>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44" name="Shape 344"/>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345" name="Shape 345"/>
        <p:cNvGrpSpPr/>
        <p:nvPr/>
      </p:nvGrpSpPr>
      <p:grpSpPr>
        <a:xfrm>
          <a:off x="0" y="0"/>
          <a:ext cx="0" cy="0"/>
          <a:chOff x="0" y="0"/>
          <a:chExt cx="0" cy="0"/>
        </a:xfrm>
      </p:grpSpPr>
      <p:pic>
        <p:nvPicPr>
          <p:cNvPr descr="Image générée" id="346" name="Google Shape;346;p14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47" name="Google Shape;347;p14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48" name="Shape 348"/>
        <p:cNvGrpSpPr/>
        <p:nvPr/>
      </p:nvGrpSpPr>
      <p:grpSpPr>
        <a:xfrm>
          <a:off x="0" y="0"/>
          <a:ext cx="0" cy="0"/>
          <a:chOff x="0" y="0"/>
          <a:chExt cx="0" cy="0"/>
        </a:xfrm>
      </p:grpSpPr>
      <p:sp>
        <p:nvSpPr>
          <p:cNvPr id="349" name="Google Shape;349;p14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0" name="Google Shape;350;p14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1" name="Google Shape;351;p14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52" name="Shape 352"/>
        <p:cNvGrpSpPr/>
        <p:nvPr/>
      </p:nvGrpSpPr>
      <p:grpSpPr>
        <a:xfrm>
          <a:off x="0" y="0"/>
          <a:ext cx="0" cy="0"/>
          <a:chOff x="0" y="0"/>
          <a:chExt cx="0" cy="0"/>
        </a:xfrm>
      </p:grpSpPr>
      <p:sp>
        <p:nvSpPr>
          <p:cNvPr id="353" name="Google Shape;353;p142"/>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4" name="Google Shape;354;p142"/>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55" name="Google Shape;355;p142"/>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56" name="Google Shape;356;p142"/>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57" name="Google Shape;357;p142"/>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58" name="Google Shape;358;p142"/>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59" name="Google Shape;359;p142"/>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0" name="Google Shape;360;p142"/>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1" name="Google Shape;361;p142"/>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2" name="Google Shape;362;p142"/>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3" name="Google Shape;363;p142"/>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4" name="Google Shape;364;p142"/>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65" name="Google Shape;365;p142"/>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366" name="Shape 366"/>
        <p:cNvGrpSpPr/>
        <p:nvPr/>
      </p:nvGrpSpPr>
      <p:grpSpPr>
        <a:xfrm>
          <a:off x="0" y="0"/>
          <a:ext cx="0" cy="0"/>
          <a:chOff x="0" y="0"/>
          <a:chExt cx="0" cy="0"/>
        </a:xfrm>
      </p:grpSpPr>
      <p:pic>
        <p:nvPicPr>
          <p:cNvPr descr="Image générée" id="367" name="Google Shape;367;p143"/>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368" name="Shape 368"/>
        <p:cNvGrpSpPr/>
        <p:nvPr/>
      </p:nvGrpSpPr>
      <p:grpSpPr>
        <a:xfrm>
          <a:off x="0" y="0"/>
          <a:ext cx="0" cy="0"/>
          <a:chOff x="0" y="0"/>
          <a:chExt cx="0" cy="0"/>
        </a:xfrm>
      </p:grpSpPr>
      <p:sp>
        <p:nvSpPr>
          <p:cNvPr id="369" name="Google Shape;369;p14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0" name="Google Shape;370;p14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1" name="Google Shape;371;p14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372" name="Google Shape;372;p14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73" name="Google Shape;373;p144"/>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74" name="Google Shape;374;p14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75" name="Google Shape;375;p14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376" name="Google Shape;376;p14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377" name="Shape 377"/>
        <p:cNvGrpSpPr/>
        <p:nvPr/>
      </p:nvGrpSpPr>
      <p:grpSpPr>
        <a:xfrm>
          <a:off x="0" y="0"/>
          <a:ext cx="0" cy="0"/>
          <a:chOff x="0" y="0"/>
          <a:chExt cx="0" cy="0"/>
        </a:xfrm>
      </p:grpSpPr>
      <p:sp>
        <p:nvSpPr>
          <p:cNvPr id="378" name="Google Shape;378;p14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9" name="Google Shape;379;p14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0" name="Google Shape;380;p14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381" name="Google Shape;381;p14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82" name="Google Shape;382;p145"/>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83" name="Google Shape;383;p145"/>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84" name="Google Shape;384;p145"/>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385" name="Google Shape;385;p145"/>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386" name="Shape 386"/>
        <p:cNvGrpSpPr/>
        <p:nvPr/>
      </p:nvGrpSpPr>
      <p:grpSpPr>
        <a:xfrm>
          <a:off x="0" y="0"/>
          <a:ext cx="0" cy="0"/>
          <a:chOff x="0" y="0"/>
          <a:chExt cx="0" cy="0"/>
        </a:xfrm>
      </p:grpSpPr>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387" name="Shape 387"/>
        <p:cNvGrpSpPr/>
        <p:nvPr/>
      </p:nvGrpSpPr>
      <p:grpSpPr>
        <a:xfrm>
          <a:off x="0" y="0"/>
          <a:ext cx="0" cy="0"/>
          <a:chOff x="0" y="0"/>
          <a:chExt cx="0" cy="0"/>
        </a:xfrm>
      </p:grpSpPr>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388" name="Shape 388"/>
        <p:cNvGrpSpPr/>
        <p:nvPr/>
      </p:nvGrpSpPr>
      <p:grpSpPr>
        <a:xfrm>
          <a:off x="0" y="0"/>
          <a:ext cx="0" cy="0"/>
          <a:chOff x="0" y="0"/>
          <a:chExt cx="0" cy="0"/>
        </a:xfrm>
      </p:grpSpPr>
      <p:sp>
        <p:nvSpPr>
          <p:cNvPr id="389" name="Google Shape;389;p148"/>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90" name="Google Shape;390;p148"/>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91" name="Google Shape;391;p148"/>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92" name="Google Shape;392;p148"/>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3" name="Google Shape;393;p148"/>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394" name="Shape 394"/>
        <p:cNvGrpSpPr/>
        <p:nvPr/>
      </p:nvGrpSpPr>
      <p:grpSpPr>
        <a:xfrm>
          <a:off x="0" y="0"/>
          <a:ext cx="0" cy="0"/>
          <a:chOff x="0" y="0"/>
          <a:chExt cx="0" cy="0"/>
        </a:xfrm>
      </p:grpSpPr>
      <p:sp>
        <p:nvSpPr>
          <p:cNvPr id="395" name="Google Shape;395;p149"/>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396" name="Google Shape;396;p149"/>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97" name="Google Shape;397;p149"/>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398" name="Google Shape;398;p149"/>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99" name="Google Shape;399;p149"/>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400" name="Shape 400"/>
        <p:cNvGrpSpPr/>
        <p:nvPr/>
      </p:nvGrpSpPr>
      <p:grpSpPr>
        <a:xfrm>
          <a:off x="0" y="0"/>
          <a:ext cx="0" cy="0"/>
          <a:chOff x="0" y="0"/>
          <a:chExt cx="0" cy="0"/>
        </a:xfrm>
      </p:grpSpPr>
      <p:sp>
        <p:nvSpPr>
          <p:cNvPr id="401" name="Google Shape;401;p150"/>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02" name="Google Shape;402;p15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3" name="Google Shape;403;p15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4" name="Google Shape;404;p15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05" name="Shape 405"/>
        <p:cNvGrpSpPr/>
        <p:nvPr/>
      </p:nvGrpSpPr>
      <p:grpSpPr>
        <a:xfrm>
          <a:off x="0" y="0"/>
          <a:ext cx="0" cy="0"/>
          <a:chOff x="0" y="0"/>
          <a:chExt cx="0" cy="0"/>
        </a:xfrm>
      </p:grpSpPr>
      <p:sp>
        <p:nvSpPr>
          <p:cNvPr id="406" name="Google Shape;406;p15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7" name="Google Shape;407;p15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8" name="Google Shape;408;p15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409" name="Google Shape;409;p15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410" name="Google Shape;410;p151"/>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411" name="Google Shape;411;p15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12" name="Google Shape;412;p15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413" name="Google Shape;413;p15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414" name="Shape 414"/>
        <p:cNvGrpSpPr/>
        <p:nvPr/>
      </p:nvGrpSpPr>
      <p:grpSpPr>
        <a:xfrm>
          <a:off x="0" y="0"/>
          <a:ext cx="0" cy="0"/>
          <a:chOff x="0" y="0"/>
          <a:chExt cx="0" cy="0"/>
        </a:xfrm>
      </p:grpSpPr>
      <p:sp>
        <p:nvSpPr>
          <p:cNvPr id="415" name="Google Shape;415;p152"/>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16" name="Google Shape;416;p152"/>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7" name="Google Shape;417;p152"/>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18" name="Google Shape;418;p152"/>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
        <p:nvSpPr>
          <p:cNvPr id="419" name="Google Shape;419;p152"/>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0" name="Google Shape;420;p152"/>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21" name="Google Shape;421;p152"/>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22" name="Google Shape;422;p152"/>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423" name="Google Shape;423;p15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424" name="Shape 424"/>
        <p:cNvGrpSpPr/>
        <p:nvPr/>
      </p:nvGrpSpPr>
      <p:grpSpPr>
        <a:xfrm>
          <a:off x="0" y="0"/>
          <a:ext cx="0" cy="0"/>
          <a:chOff x="0" y="0"/>
          <a:chExt cx="0" cy="0"/>
        </a:xfrm>
      </p:grpSpPr>
      <p:grpSp>
        <p:nvGrpSpPr>
          <p:cNvPr id="425" name="Google Shape;425;p153"/>
          <p:cNvGrpSpPr/>
          <p:nvPr/>
        </p:nvGrpSpPr>
        <p:grpSpPr>
          <a:xfrm>
            <a:off x="-1" y="-38041"/>
            <a:ext cx="12192000" cy="6858001"/>
            <a:chOff x="0" y="0"/>
            <a:chExt cx="13716000" cy="10287000"/>
          </a:xfrm>
        </p:grpSpPr>
        <p:sp>
          <p:nvSpPr>
            <p:cNvPr id="426" name="Google Shape;426;p15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27" name="Google Shape;427;p15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428" name="Google Shape;428;p15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429" name="Google Shape;429;p153"/>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430" name="Google Shape;430;p153"/>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1" name="Google Shape;431;p153"/>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432" name="Shape 43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433" name="Shape 433"/>
        <p:cNvGrpSpPr/>
        <p:nvPr/>
      </p:nvGrpSpPr>
      <p:grpSpPr>
        <a:xfrm>
          <a:off x="0" y="0"/>
          <a:ext cx="0" cy="0"/>
          <a:chOff x="0" y="0"/>
          <a:chExt cx="0" cy="0"/>
        </a:xfrm>
      </p:grpSpPr>
      <p:sp>
        <p:nvSpPr>
          <p:cNvPr id="434" name="Google Shape;434;p15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435" name="Shape 435"/>
        <p:cNvGrpSpPr/>
        <p:nvPr/>
      </p:nvGrpSpPr>
      <p:grpSpPr>
        <a:xfrm>
          <a:off x="0" y="0"/>
          <a:ext cx="0" cy="0"/>
          <a:chOff x="0" y="0"/>
          <a:chExt cx="0" cy="0"/>
        </a:xfrm>
      </p:grpSpPr>
      <p:sp>
        <p:nvSpPr>
          <p:cNvPr id="436" name="Google Shape;436;p15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37" name="Google Shape;437;p156"/>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38" name="Google Shape;438;p15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39" name="Google Shape;439;p156"/>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40" name="Google Shape;440;p156"/>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441" name="Shape 441"/>
        <p:cNvGrpSpPr/>
        <p:nvPr/>
      </p:nvGrpSpPr>
      <p:grpSpPr>
        <a:xfrm>
          <a:off x="0" y="0"/>
          <a:ext cx="0" cy="0"/>
          <a:chOff x="0" y="0"/>
          <a:chExt cx="0" cy="0"/>
        </a:xfrm>
      </p:grpSpPr>
      <p:sp>
        <p:nvSpPr>
          <p:cNvPr id="442" name="Google Shape;442;p15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443" name="Google Shape;443;p157"/>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44" name="Google Shape;444;p15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445" name="Google Shape;445;p157"/>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446" name="Google Shape;446;p157"/>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447" name="Shape 447"/>
        <p:cNvGrpSpPr/>
        <p:nvPr/>
      </p:nvGrpSpPr>
      <p:grpSpPr>
        <a:xfrm>
          <a:off x="0" y="0"/>
          <a:ext cx="0" cy="0"/>
          <a:chOff x="0" y="0"/>
          <a:chExt cx="0" cy="0"/>
        </a:xfrm>
      </p:grpSpPr>
      <p:sp>
        <p:nvSpPr>
          <p:cNvPr id="448" name="Google Shape;448;p15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49" name="Google Shape;449;p158"/>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0" name="Google Shape;450;p158"/>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1" name="Google Shape;451;p158"/>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452" name="Shape 452"/>
        <p:cNvGrpSpPr/>
        <p:nvPr/>
      </p:nvGrpSpPr>
      <p:grpSpPr>
        <a:xfrm>
          <a:off x="0" y="0"/>
          <a:ext cx="0" cy="0"/>
          <a:chOff x="0" y="0"/>
          <a:chExt cx="0" cy="0"/>
        </a:xfrm>
      </p:grpSpPr>
      <p:sp>
        <p:nvSpPr>
          <p:cNvPr id="453" name="Google Shape;453;p159"/>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454" name="Shape 454"/>
        <p:cNvGrpSpPr/>
        <p:nvPr/>
      </p:nvGrpSpPr>
      <p:grpSpPr>
        <a:xfrm>
          <a:off x="0" y="0"/>
          <a:ext cx="0" cy="0"/>
          <a:chOff x="0" y="0"/>
          <a:chExt cx="0" cy="0"/>
        </a:xfrm>
      </p:grpSpPr>
      <p:pic>
        <p:nvPicPr>
          <p:cNvPr descr="Image générée" id="455" name="Google Shape;455;p16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56" name="Google Shape;456;p16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457" name="Shape 457"/>
        <p:cNvGrpSpPr/>
        <p:nvPr/>
      </p:nvGrpSpPr>
      <p:grpSpPr>
        <a:xfrm>
          <a:off x="0" y="0"/>
          <a:ext cx="0" cy="0"/>
          <a:chOff x="0" y="0"/>
          <a:chExt cx="0" cy="0"/>
        </a:xfrm>
      </p:grpSpPr>
      <p:pic>
        <p:nvPicPr>
          <p:cNvPr descr="Image générée" id="458" name="Google Shape;458;p16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59" name="Google Shape;459;p16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460" name="Shape 460"/>
        <p:cNvGrpSpPr/>
        <p:nvPr/>
      </p:nvGrpSpPr>
      <p:grpSpPr>
        <a:xfrm>
          <a:off x="0" y="0"/>
          <a:ext cx="0" cy="0"/>
          <a:chOff x="0" y="0"/>
          <a:chExt cx="0" cy="0"/>
        </a:xfrm>
      </p:grpSpPr>
      <p:pic>
        <p:nvPicPr>
          <p:cNvPr descr="Image générée" id="461" name="Google Shape;461;p16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2" name="Google Shape;462;p16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463" name="Shape 463"/>
        <p:cNvGrpSpPr/>
        <p:nvPr/>
      </p:nvGrpSpPr>
      <p:grpSpPr>
        <a:xfrm>
          <a:off x="0" y="0"/>
          <a:ext cx="0" cy="0"/>
          <a:chOff x="0" y="0"/>
          <a:chExt cx="0" cy="0"/>
        </a:xfrm>
      </p:grpSpPr>
      <p:pic>
        <p:nvPicPr>
          <p:cNvPr descr="Image générée" id="464" name="Google Shape;464;p16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5" name="Google Shape;465;p16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466" name="Shape 466"/>
        <p:cNvGrpSpPr/>
        <p:nvPr/>
      </p:nvGrpSpPr>
      <p:grpSpPr>
        <a:xfrm>
          <a:off x="0" y="0"/>
          <a:ext cx="0" cy="0"/>
          <a:chOff x="0" y="0"/>
          <a:chExt cx="0" cy="0"/>
        </a:xfrm>
      </p:grpSpPr>
      <p:pic>
        <p:nvPicPr>
          <p:cNvPr descr="Image générée" id="467" name="Google Shape;467;p16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468" name="Google Shape;468;p16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469" name="Shape 469"/>
        <p:cNvGrpSpPr/>
        <p:nvPr/>
      </p:nvGrpSpPr>
      <p:grpSpPr>
        <a:xfrm>
          <a:off x="0" y="0"/>
          <a:ext cx="0" cy="0"/>
          <a:chOff x="0" y="0"/>
          <a:chExt cx="0" cy="0"/>
        </a:xfrm>
      </p:grpSpPr>
      <p:sp>
        <p:nvSpPr>
          <p:cNvPr id="470" name="Google Shape;470;p165"/>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471" name="Google Shape;471;p165"/>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472" name="Google Shape;472;p165"/>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479" name="Shape 47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480" name="Shape 480"/>
        <p:cNvGrpSpPr/>
        <p:nvPr/>
      </p:nvGrpSpPr>
      <p:grpSpPr>
        <a:xfrm>
          <a:off x="0" y="0"/>
          <a:ext cx="0" cy="0"/>
          <a:chOff x="0" y="0"/>
          <a:chExt cx="0" cy="0"/>
        </a:xfrm>
      </p:grpSpPr>
      <p:sp>
        <p:nvSpPr>
          <p:cNvPr id="481" name="Google Shape;481;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2" name="Google Shape;482;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3" name="Google Shape;483;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484" name="Shape 484"/>
        <p:cNvGrpSpPr/>
        <p:nvPr/>
      </p:nvGrpSpPr>
      <p:grpSpPr>
        <a:xfrm>
          <a:off x="0" y="0"/>
          <a:ext cx="0" cy="0"/>
          <a:chOff x="0" y="0"/>
          <a:chExt cx="0" cy="0"/>
        </a:xfrm>
      </p:grpSpPr>
      <p:sp>
        <p:nvSpPr>
          <p:cNvPr id="485" name="Google Shape;485;p67"/>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6" name="Google Shape;486;p67"/>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87" name="Google Shape;487;p67"/>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88" name="Google Shape;488;p67"/>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9" name="Google Shape;489;p67"/>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0" name="Google Shape;490;p67"/>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491" name="Google Shape;491;p67"/>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2" name="Google Shape;492;p67"/>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3" name="Google Shape;493;p67"/>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4" name="Google Shape;494;p67"/>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5" name="Google Shape;495;p67"/>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6" name="Google Shape;496;p67"/>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7" name="Google Shape;497;p67"/>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498" name="Shape 498"/>
        <p:cNvGrpSpPr/>
        <p:nvPr/>
      </p:nvGrpSpPr>
      <p:grpSpPr>
        <a:xfrm>
          <a:off x="0" y="0"/>
          <a:ext cx="0" cy="0"/>
          <a:chOff x="0" y="0"/>
          <a:chExt cx="0" cy="0"/>
        </a:xfrm>
      </p:grpSpPr>
      <p:sp>
        <p:nvSpPr>
          <p:cNvPr id="499" name="Google Shape;499;p6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0" name="Google Shape;500;p69"/>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501" name="Google Shape;501;p69"/>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2" name="Google Shape;502;p69"/>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503" name="Shape 50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504" name="Shape 504"/>
        <p:cNvGrpSpPr/>
        <p:nvPr/>
      </p:nvGrpSpPr>
      <p:grpSpPr>
        <a:xfrm>
          <a:off x="0" y="0"/>
          <a:ext cx="0" cy="0"/>
          <a:chOff x="0" y="0"/>
          <a:chExt cx="0" cy="0"/>
        </a:xfrm>
      </p:grpSpPr>
      <p:sp>
        <p:nvSpPr>
          <p:cNvPr id="505" name="Google Shape;505;p12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6" name="Google Shape;506;p12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07" name="Google Shape;507;p1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8" name="Google Shape;508;p1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9" name="Google Shape;509;p1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510" name="Shape 510"/>
        <p:cNvGrpSpPr/>
        <p:nvPr/>
      </p:nvGrpSpPr>
      <p:grpSpPr>
        <a:xfrm>
          <a:off x="0" y="0"/>
          <a:ext cx="0" cy="0"/>
          <a:chOff x="0" y="0"/>
          <a:chExt cx="0" cy="0"/>
        </a:xfrm>
      </p:grpSpPr>
      <p:sp>
        <p:nvSpPr>
          <p:cNvPr id="511" name="Google Shape;511;p1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2" name="Google Shape;512;p1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3" name="Google Shape;513;p1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4" name="Google Shape;514;p1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5" name="Google Shape;515;p1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516" name="Shape 516"/>
        <p:cNvGrpSpPr/>
        <p:nvPr/>
      </p:nvGrpSpPr>
      <p:grpSpPr>
        <a:xfrm>
          <a:off x="0" y="0"/>
          <a:ext cx="0" cy="0"/>
          <a:chOff x="0" y="0"/>
          <a:chExt cx="0" cy="0"/>
        </a:xfrm>
      </p:grpSpPr>
      <p:sp>
        <p:nvSpPr>
          <p:cNvPr id="517" name="Google Shape;517;p12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8" name="Google Shape;518;p12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19" name="Google Shape;519;p1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0" name="Google Shape;520;p1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1" name="Google Shape;521;p1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522" name="Shape 522"/>
        <p:cNvGrpSpPr/>
        <p:nvPr/>
      </p:nvGrpSpPr>
      <p:grpSpPr>
        <a:xfrm>
          <a:off x="0" y="0"/>
          <a:ext cx="0" cy="0"/>
          <a:chOff x="0" y="0"/>
          <a:chExt cx="0" cy="0"/>
        </a:xfrm>
      </p:grpSpPr>
      <p:sp>
        <p:nvSpPr>
          <p:cNvPr id="523" name="Google Shape;523;p1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4" name="Google Shape;524;p12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5" name="Google Shape;525;p12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6" name="Google Shape;526;p1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7" name="Google Shape;527;p1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8" name="Google Shape;528;p1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29" name="Shape 529"/>
        <p:cNvGrpSpPr/>
        <p:nvPr/>
      </p:nvGrpSpPr>
      <p:grpSpPr>
        <a:xfrm>
          <a:off x="0" y="0"/>
          <a:ext cx="0" cy="0"/>
          <a:chOff x="0" y="0"/>
          <a:chExt cx="0" cy="0"/>
        </a:xfrm>
      </p:grpSpPr>
      <p:sp>
        <p:nvSpPr>
          <p:cNvPr id="530" name="Google Shape;530;p12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1" name="Google Shape;531;p12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2" name="Google Shape;532;p12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3" name="Google Shape;533;p12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34" name="Google Shape;534;p12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5" name="Google Shape;535;p1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6" name="Google Shape;536;p1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7" name="Google Shape;537;p1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38" name="Shape 538"/>
        <p:cNvGrpSpPr/>
        <p:nvPr/>
      </p:nvGrpSpPr>
      <p:grpSpPr>
        <a:xfrm>
          <a:off x="0" y="0"/>
          <a:ext cx="0" cy="0"/>
          <a:chOff x="0" y="0"/>
          <a:chExt cx="0" cy="0"/>
        </a:xfrm>
      </p:grpSpPr>
      <p:sp>
        <p:nvSpPr>
          <p:cNvPr id="539" name="Google Shape;539;p1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0" name="Google Shape;540;p1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1" name="Google Shape;541;p1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2" name="Google Shape;542;p1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43" name="Shape 543"/>
        <p:cNvGrpSpPr/>
        <p:nvPr/>
      </p:nvGrpSpPr>
      <p:grpSpPr>
        <a:xfrm>
          <a:off x="0" y="0"/>
          <a:ext cx="0" cy="0"/>
          <a:chOff x="0" y="0"/>
          <a:chExt cx="0" cy="0"/>
        </a:xfrm>
      </p:grpSpPr>
      <p:sp>
        <p:nvSpPr>
          <p:cNvPr id="544" name="Google Shape;544;p13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5" name="Google Shape;545;p13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6" name="Google Shape;546;p13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47" name="Google Shape;547;p1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8" name="Google Shape;548;p1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9" name="Google Shape;549;p1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50" name="Shape 550"/>
        <p:cNvGrpSpPr/>
        <p:nvPr/>
      </p:nvGrpSpPr>
      <p:grpSpPr>
        <a:xfrm>
          <a:off x="0" y="0"/>
          <a:ext cx="0" cy="0"/>
          <a:chOff x="0" y="0"/>
          <a:chExt cx="0" cy="0"/>
        </a:xfrm>
      </p:grpSpPr>
      <p:sp>
        <p:nvSpPr>
          <p:cNvPr id="551" name="Google Shape;551;p13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2" name="Google Shape;552;p132"/>
          <p:cNvSpPr/>
          <p:nvPr>
            <p:ph idx="2" type="pic"/>
          </p:nvPr>
        </p:nvSpPr>
        <p:spPr>
          <a:xfrm>
            <a:off x="5183188" y="987425"/>
            <a:ext cx="6172200" cy="4873625"/>
          </a:xfrm>
          <a:prstGeom prst="rect">
            <a:avLst/>
          </a:prstGeom>
          <a:noFill/>
          <a:ln>
            <a:noFill/>
          </a:ln>
        </p:spPr>
      </p:sp>
      <p:sp>
        <p:nvSpPr>
          <p:cNvPr id="553" name="Google Shape;553;p13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54" name="Google Shape;554;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5" name="Google Shape;555;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6" name="Google Shape;556;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557" name="Shape 557"/>
        <p:cNvGrpSpPr/>
        <p:nvPr/>
      </p:nvGrpSpPr>
      <p:grpSpPr>
        <a:xfrm>
          <a:off x="0" y="0"/>
          <a:ext cx="0" cy="0"/>
          <a:chOff x="0" y="0"/>
          <a:chExt cx="0" cy="0"/>
        </a:xfrm>
      </p:grpSpPr>
      <p:sp>
        <p:nvSpPr>
          <p:cNvPr id="558" name="Google Shape;558;p1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9" name="Google Shape;559;p13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0" name="Google Shape;560;p1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1" name="Google Shape;561;p1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2" name="Google Shape;562;p1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563" name="Shape 563"/>
        <p:cNvGrpSpPr/>
        <p:nvPr/>
      </p:nvGrpSpPr>
      <p:grpSpPr>
        <a:xfrm>
          <a:off x="0" y="0"/>
          <a:ext cx="0" cy="0"/>
          <a:chOff x="0" y="0"/>
          <a:chExt cx="0" cy="0"/>
        </a:xfrm>
      </p:grpSpPr>
      <p:sp>
        <p:nvSpPr>
          <p:cNvPr id="564" name="Google Shape;564;p13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5" name="Google Shape;565;p13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6" name="Google Shape;566;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7" name="Google Shape;567;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8" name="Google Shape;568;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69" name="Shape 569"/>
        <p:cNvGrpSpPr/>
        <p:nvPr/>
      </p:nvGrpSpPr>
      <p:grpSpPr>
        <a:xfrm>
          <a:off x="0" y="0"/>
          <a:ext cx="0" cy="0"/>
          <a:chOff x="0" y="0"/>
          <a:chExt cx="0" cy="0"/>
        </a:xfrm>
      </p:grpSpPr>
      <p:grpSp>
        <p:nvGrpSpPr>
          <p:cNvPr id="570" name="Google Shape;570;p135"/>
          <p:cNvGrpSpPr/>
          <p:nvPr/>
        </p:nvGrpSpPr>
        <p:grpSpPr>
          <a:xfrm>
            <a:off x="-1" y="-38042"/>
            <a:ext cx="12192000" cy="6858001"/>
            <a:chOff x="0" y="0"/>
            <a:chExt cx="13716000" cy="10287000"/>
          </a:xfrm>
        </p:grpSpPr>
        <p:sp>
          <p:nvSpPr>
            <p:cNvPr id="571" name="Google Shape;571;p13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72" name="Google Shape;572;p13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73" name="Google Shape;573;p13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574" name="Google Shape;574;p135"/>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575" name="Google Shape;575;p13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6" name="Google Shape;576;p135"/>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577" name="Shape 577"/>
        <p:cNvGrpSpPr/>
        <p:nvPr/>
      </p:nvGrpSpPr>
      <p:grpSpPr>
        <a:xfrm>
          <a:off x="0" y="0"/>
          <a:ext cx="0" cy="0"/>
          <a:chOff x="0" y="0"/>
          <a:chExt cx="0" cy="0"/>
        </a:xfrm>
      </p:grpSpPr>
      <p:sp>
        <p:nvSpPr>
          <p:cNvPr id="578" name="Google Shape;578;p136"/>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79" name="Google Shape;579;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80" name="Google Shape;580;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81" name="Google Shape;581;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
        <p:nvSpPr>
          <p:cNvPr id="582" name="Google Shape;582;p136"/>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83" name="Google Shape;583;p136"/>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584" name="Google Shape;584;p136"/>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5" name="Google Shape;585;p136"/>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pic>
        <p:nvPicPr>
          <p:cNvPr id="586" name="Google Shape;586;p13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587" name="Shape 587"/>
        <p:cNvGrpSpPr/>
        <p:nvPr/>
      </p:nvGrpSpPr>
      <p:grpSpPr>
        <a:xfrm>
          <a:off x="0" y="0"/>
          <a:ext cx="0" cy="0"/>
          <a:chOff x="0" y="0"/>
          <a:chExt cx="0" cy="0"/>
        </a:xfrm>
      </p:grpSpPr>
      <p:grpSp>
        <p:nvGrpSpPr>
          <p:cNvPr id="588" name="Google Shape;588;p137"/>
          <p:cNvGrpSpPr/>
          <p:nvPr/>
        </p:nvGrpSpPr>
        <p:grpSpPr>
          <a:xfrm>
            <a:off x="-1" y="-38042"/>
            <a:ext cx="12192000" cy="6858001"/>
            <a:chOff x="0" y="0"/>
            <a:chExt cx="13716000" cy="10287000"/>
          </a:xfrm>
        </p:grpSpPr>
        <p:sp>
          <p:nvSpPr>
            <p:cNvPr id="589" name="Google Shape;589;p13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90" name="Google Shape;590;p13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91" name="Google Shape;591;p13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92" name="Google Shape;592;p13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93" name="Google Shape;593;p13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4" name="Google Shape;594;p13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595" name="Shape 595"/>
        <p:cNvGrpSpPr/>
        <p:nvPr/>
      </p:nvGrpSpPr>
      <p:grpSpPr>
        <a:xfrm>
          <a:off x="0" y="0"/>
          <a:ext cx="0" cy="0"/>
          <a:chOff x="0" y="0"/>
          <a:chExt cx="0" cy="0"/>
        </a:xfrm>
      </p:grpSpPr>
      <p:grpSp>
        <p:nvGrpSpPr>
          <p:cNvPr id="596" name="Google Shape;596;p138"/>
          <p:cNvGrpSpPr/>
          <p:nvPr/>
        </p:nvGrpSpPr>
        <p:grpSpPr>
          <a:xfrm>
            <a:off x="-1" y="-38042"/>
            <a:ext cx="12192000" cy="6858001"/>
            <a:chOff x="0" y="0"/>
            <a:chExt cx="13716000" cy="10287000"/>
          </a:xfrm>
        </p:grpSpPr>
        <p:sp>
          <p:nvSpPr>
            <p:cNvPr id="597" name="Google Shape;597;p13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98" name="Google Shape;598;p13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599" name="Google Shape;599;p13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600" name="Google Shape;600;p13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601" name="Google Shape;601;p13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2" name="Google Shape;602;p13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3.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21" Type="http://schemas.openxmlformats.org/officeDocument/2006/relationships/theme" Target="../theme/theme1.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6" Type="http://schemas.openxmlformats.org/officeDocument/2006/relationships/slideLayout" Target="../slideLayouts/slideLayout19.xml"/><Relationship Id="rId18" Type="http://schemas.openxmlformats.org/officeDocument/2006/relationships/slideLayout" Target="../slideLayouts/slideLayout3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3.xml"/><Relationship Id="rId22" Type="http://schemas.openxmlformats.org/officeDocument/2006/relationships/slideLayout" Target="../slideLayouts/slideLayout55.xml"/><Relationship Id="rId21" Type="http://schemas.openxmlformats.org/officeDocument/2006/relationships/slideLayout" Target="../slideLayouts/slideLayout54.xml"/><Relationship Id="rId24" Type="http://schemas.openxmlformats.org/officeDocument/2006/relationships/slideLayout" Target="../slideLayouts/slideLayout57.xml"/><Relationship Id="rId23" Type="http://schemas.openxmlformats.org/officeDocument/2006/relationships/slideLayout" Target="../slideLayouts/slideLayout56.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26" Type="http://schemas.openxmlformats.org/officeDocument/2006/relationships/slideLayout" Target="../slideLayouts/slideLayout59.xml"/><Relationship Id="rId25" Type="http://schemas.openxmlformats.org/officeDocument/2006/relationships/slideLayout" Target="../slideLayouts/slideLayout58.xml"/><Relationship Id="rId28" Type="http://schemas.openxmlformats.org/officeDocument/2006/relationships/theme" Target="../theme/theme2.xml"/><Relationship Id="rId27" Type="http://schemas.openxmlformats.org/officeDocument/2006/relationships/slideLayout" Target="../slideLayouts/slideLayout60.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7" Type="http://schemas.openxmlformats.org/officeDocument/2006/relationships/slideLayout" Target="../slideLayouts/slideLayout50.xml"/><Relationship Id="rId16" Type="http://schemas.openxmlformats.org/officeDocument/2006/relationships/slideLayout" Target="../slideLayouts/slideLayout49.xml"/><Relationship Id="rId19" Type="http://schemas.openxmlformats.org/officeDocument/2006/relationships/slideLayout" Target="../slideLayouts/slideLayout52.xml"/><Relationship Id="rId18"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80.xml"/><Relationship Id="rId22" Type="http://schemas.openxmlformats.org/officeDocument/2006/relationships/slideLayout" Target="../slideLayouts/slideLayout82.xml"/><Relationship Id="rId21" Type="http://schemas.openxmlformats.org/officeDocument/2006/relationships/slideLayout" Target="../slideLayouts/slideLayout81.xml"/><Relationship Id="rId24" Type="http://schemas.openxmlformats.org/officeDocument/2006/relationships/slideLayout" Target="../slideLayouts/slideLayout84.xml"/><Relationship Id="rId23" Type="http://schemas.openxmlformats.org/officeDocument/2006/relationships/slideLayout" Target="../slideLayouts/slideLayout83.xml"/><Relationship Id="rId1" Type="http://schemas.openxmlformats.org/officeDocument/2006/relationships/slideLayout" Target="../slideLayouts/slideLayout61.xml"/><Relationship Id="rId2" Type="http://schemas.openxmlformats.org/officeDocument/2006/relationships/slideLayout" Target="../slideLayouts/slideLayout62.xml"/><Relationship Id="rId3" Type="http://schemas.openxmlformats.org/officeDocument/2006/relationships/slideLayout" Target="../slideLayouts/slideLayout63.xml"/><Relationship Id="rId4" Type="http://schemas.openxmlformats.org/officeDocument/2006/relationships/slideLayout" Target="../slideLayouts/slideLayout64.xml"/><Relationship Id="rId9" Type="http://schemas.openxmlformats.org/officeDocument/2006/relationships/slideLayout" Target="../slideLayouts/slideLayout69.xml"/><Relationship Id="rId26" Type="http://schemas.openxmlformats.org/officeDocument/2006/relationships/slideLayout" Target="../slideLayouts/slideLayout86.xml"/><Relationship Id="rId25" Type="http://schemas.openxmlformats.org/officeDocument/2006/relationships/slideLayout" Target="../slideLayouts/slideLayout85.xml"/><Relationship Id="rId28" Type="http://schemas.openxmlformats.org/officeDocument/2006/relationships/slideLayout" Target="../slideLayouts/slideLayout88.xml"/><Relationship Id="rId27" Type="http://schemas.openxmlformats.org/officeDocument/2006/relationships/slideLayout" Target="../slideLayouts/slideLayout87.xml"/><Relationship Id="rId5" Type="http://schemas.openxmlformats.org/officeDocument/2006/relationships/slideLayout" Target="../slideLayouts/slideLayout65.xml"/><Relationship Id="rId6" Type="http://schemas.openxmlformats.org/officeDocument/2006/relationships/slideLayout" Target="../slideLayouts/slideLayout66.xml"/><Relationship Id="rId29" Type="http://schemas.openxmlformats.org/officeDocument/2006/relationships/theme" Target="../theme/theme5.xml"/><Relationship Id="rId7" Type="http://schemas.openxmlformats.org/officeDocument/2006/relationships/slideLayout" Target="../slideLayouts/slideLayout67.xml"/><Relationship Id="rId8" Type="http://schemas.openxmlformats.org/officeDocument/2006/relationships/slideLayout" Target="../slideLayouts/slideLayout68.xml"/><Relationship Id="rId11" Type="http://schemas.openxmlformats.org/officeDocument/2006/relationships/slideLayout" Target="../slideLayouts/slideLayout71.xml"/><Relationship Id="rId10" Type="http://schemas.openxmlformats.org/officeDocument/2006/relationships/slideLayout" Target="../slideLayouts/slideLayout70.xml"/><Relationship Id="rId13" Type="http://schemas.openxmlformats.org/officeDocument/2006/relationships/slideLayout" Target="../slideLayouts/slideLayout73.xml"/><Relationship Id="rId12" Type="http://schemas.openxmlformats.org/officeDocument/2006/relationships/slideLayout" Target="../slideLayouts/slideLayout72.xml"/><Relationship Id="rId15" Type="http://schemas.openxmlformats.org/officeDocument/2006/relationships/slideLayout" Target="../slideLayouts/slideLayout75.xml"/><Relationship Id="rId14" Type="http://schemas.openxmlformats.org/officeDocument/2006/relationships/slideLayout" Target="../slideLayouts/slideLayout74.xml"/><Relationship Id="rId17" Type="http://schemas.openxmlformats.org/officeDocument/2006/relationships/slideLayout" Target="../slideLayouts/slideLayout77.xml"/><Relationship Id="rId16" Type="http://schemas.openxmlformats.org/officeDocument/2006/relationships/slideLayout" Target="../slideLayouts/slideLayout76.xml"/><Relationship Id="rId19" Type="http://schemas.openxmlformats.org/officeDocument/2006/relationships/slideLayout" Target="../slideLayouts/slideLayout79.xml"/><Relationship Id="rId18" Type="http://schemas.openxmlformats.org/officeDocument/2006/relationships/slideLayout" Target="../slideLayouts/slideLayout78.xml"/></Relationships>
</file>

<file path=ppt/slideMasters/_rels/slideMaster5.xml.rels><?xml version="1.0" encoding="UTF-8" standalone="yes"?><Relationships xmlns="http://schemas.openxmlformats.org/package/2006/relationships"><Relationship Id="rId20" Type="http://schemas.openxmlformats.org/officeDocument/2006/relationships/theme" Target="../theme/theme6.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9" Type="http://schemas.openxmlformats.org/officeDocument/2006/relationships/slideLayout" Target="../slideLayouts/slideLayout97.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11" Type="http://schemas.openxmlformats.org/officeDocument/2006/relationships/slideLayout" Target="../slideLayouts/slideLayout99.xml"/><Relationship Id="rId10" Type="http://schemas.openxmlformats.org/officeDocument/2006/relationships/slideLayout" Target="../slideLayouts/slideLayout98.xml"/><Relationship Id="rId13" Type="http://schemas.openxmlformats.org/officeDocument/2006/relationships/slideLayout" Target="../slideLayouts/slideLayout101.xml"/><Relationship Id="rId12" Type="http://schemas.openxmlformats.org/officeDocument/2006/relationships/slideLayout" Target="../slideLayouts/slideLayout100.xml"/><Relationship Id="rId15" Type="http://schemas.openxmlformats.org/officeDocument/2006/relationships/slideLayout" Target="../slideLayouts/slideLayout103.xml"/><Relationship Id="rId14" Type="http://schemas.openxmlformats.org/officeDocument/2006/relationships/slideLayout" Target="../slideLayouts/slideLayout102.xml"/><Relationship Id="rId17" Type="http://schemas.openxmlformats.org/officeDocument/2006/relationships/slideLayout" Target="../slideLayouts/slideLayout105.xml"/><Relationship Id="rId16" Type="http://schemas.openxmlformats.org/officeDocument/2006/relationships/slideLayout" Target="../slideLayouts/slideLayout104.xml"/><Relationship Id="rId19" Type="http://schemas.openxmlformats.org/officeDocument/2006/relationships/slideLayout" Target="../slideLayouts/slideLayout107.xml"/><Relationship Id="rId18" Type="http://schemas.openxmlformats.org/officeDocument/2006/relationships/slideLayout" Target="../slideLayouts/slideLayout10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5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5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 name="Shape 19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 id="2147483708" r:id="rId25"/>
    <p:sldLayoutId id="2147483709" r:id="rId26"/>
    <p:sldLayoutId id="2147483710"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9" name="Shape 32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 id="2147483738" r:id="rId27"/>
    <p:sldLayoutId id="2147483739"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73" name="Shape 473"/>
        <p:cNvGrpSpPr/>
        <p:nvPr/>
      </p:nvGrpSpPr>
      <p:grpSpPr>
        <a:xfrm>
          <a:off x="0" y="0"/>
          <a:ext cx="0" cy="0"/>
          <a:chOff x="0" y="0"/>
          <a:chExt cx="0" cy="0"/>
        </a:xfrm>
      </p:grpSpPr>
      <p:sp>
        <p:nvSpPr>
          <p:cNvPr id="474" name="Google Shape;474;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75" name="Google Shape;475;p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76" name="Google Shape;476;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7" name="Google Shape;477;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8" name="Google Shape;478;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SA"/>
              <a:t>‹#›</a:t>
            </a:fld>
            <a:endParaRPr/>
          </a:p>
        </p:txBody>
      </p:sp>
    </p:spTree>
  </p:cSld>
  <p:clrMap accent1="accent1" accent2="accent2" accent3="accent3" accent4="accent4" accent5="accent5" accent6="accent6" bg1="lt1" bg2="dk2" tx1="dk1" tx2="lt2" folHlink="folHlink" hlink="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15.png"/><Relationship Id="rId5"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2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6.png"/><Relationship Id="rId5" Type="http://schemas.openxmlformats.org/officeDocument/2006/relationships/image" Target="../media/image20.png"/><Relationship Id="rId6" Type="http://schemas.openxmlformats.org/officeDocument/2006/relationships/image" Target="../media/image24.png"/><Relationship Id="rId7" Type="http://schemas.openxmlformats.org/officeDocument/2006/relationships/image" Target="../media/image32.png"/><Relationship Id="rId8"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0.png"/><Relationship Id="rId4" Type="http://schemas.openxmlformats.org/officeDocument/2006/relationships/image" Target="../media/image36.png"/><Relationship Id="rId5" Type="http://schemas.openxmlformats.org/officeDocument/2006/relationships/image" Target="../media/image22.png"/><Relationship Id="rId6"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8.xml"/><Relationship Id="rId3" Type="http://schemas.openxmlformats.org/officeDocument/2006/relationships/hyperlink" Target="https://drive.google.com/drive/folders/1LVMLazqavrVc3RVzeVN8mafgRNxbfOyb?usp=drive_link" TargetMode="External"/><Relationship Id="rId4" Type="http://schemas.openxmlformats.org/officeDocument/2006/relationships/hyperlink" Target="https://drive.google.com/drive/folders/1OFG-nWUaK8DQR0QW3I_oDD_CG7DzTBUZ?usp=drive_link" TargetMode="External"/><Relationship Id="rId5" Type="http://schemas.openxmlformats.org/officeDocument/2006/relationships/hyperlink" Target="https://drive.google.com/drive/folders/1OFG-nWUaK8DQR0QW3I_oDD_CG7DzTBUZ" TargetMode="External"/><Relationship Id="rId6"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9.xml"/><Relationship Id="rId3"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10.xml"/><Relationship Id="rId3" Type="http://schemas.openxmlformats.org/officeDocument/2006/relationships/image" Target="../media/image25.png"/><Relationship Id="rId4" Type="http://schemas.openxmlformats.org/officeDocument/2006/relationships/image" Target="../media/image27.gi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1.xml"/><Relationship Id="rId3" Type="http://schemas.openxmlformats.org/officeDocument/2006/relationships/image" Target="../media/image29.pn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12.xml"/><Relationship Id="rId3" Type="http://schemas.openxmlformats.org/officeDocument/2006/relationships/image" Target="../media/image35.png"/><Relationship Id="rId4" Type="http://schemas.openxmlformats.org/officeDocument/2006/relationships/image" Target="../media/image48.png"/><Relationship Id="rId5" Type="http://schemas.openxmlformats.org/officeDocument/2006/relationships/image" Target="../media/image5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13.xml"/><Relationship Id="rId3" Type="http://schemas.openxmlformats.org/officeDocument/2006/relationships/image" Target="../media/image39.png"/><Relationship Id="rId4" Type="http://schemas.openxmlformats.org/officeDocument/2006/relationships/image" Target="../media/image55.png"/><Relationship Id="rId5" Type="http://schemas.openxmlformats.org/officeDocument/2006/relationships/image" Target="../media/image5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0.xml"/><Relationship Id="rId2" Type="http://schemas.openxmlformats.org/officeDocument/2006/relationships/notesSlide" Target="../notesSlides/notesSlide14.xml"/><Relationship Id="rId3" Type="http://schemas.openxmlformats.org/officeDocument/2006/relationships/image" Target="../media/image29.pn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15.xml"/><Relationship Id="rId3" Type="http://schemas.openxmlformats.org/officeDocument/2006/relationships/image" Target="../media/image48.png"/><Relationship Id="rId4" Type="http://schemas.openxmlformats.org/officeDocument/2006/relationships/image" Target="../media/image4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16.xml"/><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1.xml"/><Relationship Id="rId2" Type="http://schemas.openxmlformats.org/officeDocument/2006/relationships/notesSlide" Target="../notesSlides/notesSlide17.xml"/><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8.xml"/><Relationship Id="rId3" Type="http://schemas.openxmlformats.org/officeDocument/2006/relationships/image" Target="../media/image45.png"/><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19.xml"/><Relationship Id="rId3" Type="http://schemas.openxmlformats.org/officeDocument/2006/relationships/image" Target="../media/image42.png"/><Relationship Id="rId4" Type="http://schemas.openxmlformats.org/officeDocument/2006/relationships/image" Target="../media/image5.png"/><Relationship Id="rId5"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0.xml"/><Relationship Id="rId3" Type="http://schemas.openxmlformats.org/officeDocument/2006/relationships/image" Target="../media/image42.png"/><Relationship Id="rId4" Type="http://schemas.openxmlformats.org/officeDocument/2006/relationships/image" Target="../media/image54.png"/><Relationship Id="rId5" Type="http://schemas.openxmlformats.org/officeDocument/2006/relationships/image" Target="../media/image5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1.xml"/><Relationship Id="rId3" Type="http://schemas.openxmlformats.org/officeDocument/2006/relationships/image" Target="../media/image4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2.xml"/><Relationship Id="rId3" Type="http://schemas.openxmlformats.org/officeDocument/2006/relationships/image" Target="../media/image42.pn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23.xml"/><Relationship Id="rId3" Type="http://schemas.openxmlformats.org/officeDocument/2006/relationships/image" Target="../media/image42.png"/><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24.xml"/><Relationship Id="rId3" Type="http://schemas.openxmlformats.org/officeDocument/2006/relationships/image" Target="../media/image57.png"/><Relationship Id="rId4" Type="http://schemas.openxmlformats.org/officeDocument/2006/relationships/image" Target="../media/image5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25.xml"/><Relationship Id="rId3" Type="http://schemas.openxmlformats.org/officeDocument/2006/relationships/image" Target="../media/image57.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26.xml"/><Relationship Id="rId3" Type="http://schemas.openxmlformats.org/officeDocument/2006/relationships/image" Target="../media/image57.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7.xml"/><Relationship Id="rId3" Type="http://schemas.openxmlformats.org/officeDocument/2006/relationships/image" Target="../media/image4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29.xml"/><Relationship Id="rId3" Type="http://schemas.openxmlformats.org/officeDocument/2006/relationships/image" Target="../media/image57.png"/><Relationship Id="rId4" Type="http://schemas.openxmlformats.org/officeDocument/2006/relationships/image" Target="../media/image70.png"/><Relationship Id="rId5" Type="http://schemas.openxmlformats.org/officeDocument/2006/relationships/image" Target="../media/image5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30.xml"/><Relationship Id="rId3" Type="http://schemas.openxmlformats.org/officeDocument/2006/relationships/image" Target="../media/image57.png"/><Relationship Id="rId4" Type="http://schemas.openxmlformats.org/officeDocument/2006/relationships/image" Target="../media/image70.png"/><Relationship Id="rId5" Type="http://schemas.openxmlformats.org/officeDocument/2006/relationships/image" Target="../media/image5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31.xml"/><Relationship Id="rId3" Type="http://schemas.openxmlformats.org/officeDocument/2006/relationships/image" Target="../media/image57.png"/><Relationship Id="rId4" Type="http://schemas.openxmlformats.org/officeDocument/2006/relationships/image" Target="../media/image55.png"/><Relationship Id="rId5" Type="http://schemas.openxmlformats.org/officeDocument/2006/relationships/image" Target="../media/image6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32.xml"/><Relationship Id="rId3" Type="http://schemas.openxmlformats.org/officeDocument/2006/relationships/image" Target="../media/image57.png"/><Relationship Id="rId4" Type="http://schemas.openxmlformats.org/officeDocument/2006/relationships/image" Target="../media/image55.png"/><Relationship Id="rId5" Type="http://schemas.openxmlformats.org/officeDocument/2006/relationships/image" Target="../media/image6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33.xml"/><Relationship Id="rId3" Type="http://schemas.openxmlformats.org/officeDocument/2006/relationships/image" Target="../media/image57.png"/><Relationship Id="rId4" Type="http://schemas.openxmlformats.org/officeDocument/2006/relationships/image" Target="../media/image55.png"/><Relationship Id="rId5" Type="http://schemas.openxmlformats.org/officeDocument/2006/relationships/image" Target="../media/image6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34.xml"/><Relationship Id="rId3" Type="http://schemas.openxmlformats.org/officeDocument/2006/relationships/image" Target="../media/image57.png"/><Relationship Id="rId4" Type="http://schemas.openxmlformats.org/officeDocument/2006/relationships/image" Target="../media/image61.png"/><Relationship Id="rId5" Type="http://schemas.openxmlformats.org/officeDocument/2006/relationships/image" Target="../media/image4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35.xml"/><Relationship Id="rId3" Type="http://schemas.openxmlformats.org/officeDocument/2006/relationships/image" Target="../media/image57.png"/><Relationship Id="rId4" Type="http://schemas.openxmlformats.org/officeDocument/2006/relationships/image" Target="../media/image6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6.xml"/><Relationship Id="rId3" Type="http://schemas.openxmlformats.org/officeDocument/2006/relationships/image" Target="../media/image7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37.xml"/><Relationship Id="rId3" Type="http://schemas.openxmlformats.org/officeDocument/2006/relationships/image" Target="../media/image55.png"/><Relationship Id="rId4" Type="http://schemas.openxmlformats.org/officeDocument/2006/relationships/image" Target="../media/image5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8.xml"/><Relationship Id="rId3" Type="http://schemas.openxmlformats.org/officeDocument/2006/relationships/image" Target="../media/image6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39.xml"/><Relationship Id="rId3" Type="http://schemas.openxmlformats.org/officeDocument/2006/relationships/image" Target="../media/image41.png"/><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0.xml"/><Relationship Id="rId3" Type="http://schemas.openxmlformats.org/officeDocument/2006/relationships/image" Target="../media/image57.png"/><Relationship Id="rId4" Type="http://schemas.openxmlformats.org/officeDocument/2006/relationships/image" Target="../media/image5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1.xml"/><Relationship Id="rId3" Type="http://schemas.openxmlformats.org/officeDocument/2006/relationships/image" Target="../media/image57.png"/><Relationship Id="rId4" Type="http://schemas.openxmlformats.org/officeDocument/2006/relationships/image" Target="../media/image6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2.xml"/><Relationship Id="rId3" Type="http://schemas.openxmlformats.org/officeDocument/2006/relationships/image" Target="../media/image57.png"/><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3.xml"/><Relationship Id="rId3" Type="http://schemas.openxmlformats.org/officeDocument/2006/relationships/image" Target="../media/image57.png"/><Relationship Id="rId4" Type="http://schemas.openxmlformats.org/officeDocument/2006/relationships/image" Target="../media/image55.png"/><Relationship Id="rId5" Type="http://schemas.openxmlformats.org/officeDocument/2006/relationships/image" Target="../media/image7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4.xml"/><Relationship Id="rId3" Type="http://schemas.openxmlformats.org/officeDocument/2006/relationships/image" Target="../media/image57.png"/><Relationship Id="rId4" Type="http://schemas.openxmlformats.org/officeDocument/2006/relationships/image" Target="../media/image4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5.xml"/><Relationship Id="rId3" Type="http://schemas.openxmlformats.org/officeDocument/2006/relationships/image" Target="../media/image57.png"/><Relationship Id="rId4" Type="http://schemas.openxmlformats.org/officeDocument/2006/relationships/image" Target="../media/image41.png"/><Relationship Id="rId5" Type="http://schemas.openxmlformats.org/officeDocument/2006/relationships/image" Target="../media/image6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6.xml"/><Relationship Id="rId3" Type="http://schemas.openxmlformats.org/officeDocument/2006/relationships/image" Target="../media/image7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7.xml"/><Relationship Id="rId3" Type="http://schemas.openxmlformats.org/officeDocument/2006/relationships/image" Target="../media/image57.png"/><Relationship Id="rId4" Type="http://schemas.openxmlformats.org/officeDocument/2006/relationships/image" Target="../media/image7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48.xml"/><Relationship Id="rId3" Type="http://schemas.openxmlformats.org/officeDocument/2006/relationships/image" Target="../media/image57.png"/><Relationship Id="rId4" Type="http://schemas.openxmlformats.org/officeDocument/2006/relationships/image" Target="../media/image4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49.xml"/><Relationship Id="rId3" Type="http://schemas.openxmlformats.org/officeDocument/2006/relationships/image" Target="../media/image3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50.xml"/><Relationship Id="rId3" Type="http://schemas.openxmlformats.org/officeDocument/2006/relationships/image" Target="../media/image57.png"/><Relationship Id="rId4" Type="http://schemas.openxmlformats.org/officeDocument/2006/relationships/image" Target="../media/image6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51.xml"/><Relationship Id="rId3" Type="http://schemas.openxmlformats.org/officeDocument/2006/relationships/image" Target="../media/image57.png"/><Relationship Id="rId4" Type="http://schemas.openxmlformats.org/officeDocument/2006/relationships/image" Target="../media/image6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52.xml"/><Relationship Id="rId3" Type="http://schemas.openxmlformats.org/officeDocument/2006/relationships/image" Target="../media/image57.png"/><Relationship Id="rId4" Type="http://schemas.openxmlformats.org/officeDocument/2006/relationships/image" Target="../media/image7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9.xml"/><Relationship Id="rId2" Type="http://schemas.openxmlformats.org/officeDocument/2006/relationships/notesSlide" Target="../notesSlides/notesSlide53.xml"/><Relationship Id="rId3" Type="http://schemas.openxmlformats.org/officeDocument/2006/relationships/image" Target="../media/image57.png"/><Relationship Id="rId4" Type="http://schemas.openxmlformats.org/officeDocument/2006/relationships/image" Target="../media/image67.png"/><Relationship Id="rId5"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pic>
        <p:nvPicPr>
          <p:cNvPr descr="الصفحة الرئيسية" id="608" name="Google Shape;608;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609" name="Google Shape;609;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10" name="Google Shape;610;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اللبنة 1 </a:t>
            </a:r>
            <a:endParaRPr/>
          </a:p>
        </p:txBody>
      </p:sp>
      <p:sp>
        <p:nvSpPr>
          <p:cNvPr id="611" name="Google Shape;611;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12" name="Google Shape;612;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13" name="Google Shape;613;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614" name="Google Shape;614;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15" name="Google Shape;615;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SA" sz="6000" u="none" cap="none" strike="noStrike">
                <a:solidFill>
                  <a:srgbClr val="002060"/>
                </a:solidFill>
                <a:latin typeface="Calibri"/>
                <a:ea typeface="Calibri"/>
                <a:cs typeface="Calibri"/>
                <a:sym typeface="Calibri"/>
              </a:rPr>
              <a:t>مادَّةُ اللُّغةِ العَربيَّةِ</a:t>
            </a:r>
            <a:endParaRPr b="0" i="0" sz="6000" u="none" cap="none" strike="noStrike">
              <a:solidFill>
                <a:schemeClr val="dk1"/>
              </a:solidFill>
              <a:latin typeface="Calibri"/>
              <a:ea typeface="Calibri"/>
              <a:cs typeface="Calibri"/>
              <a:sym typeface="Calibri"/>
            </a:endParaRPr>
          </a:p>
        </p:txBody>
      </p:sp>
      <p:grpSp>
        <p:nvGrpSpPr>
          <p:cNvPr id="616" name="Google Shape;616;p1"/>
          <p:cNvGrpSpPr/>
          <p:nvPr/>
        </p:nvGrpSpPr>
        <p:grpSpPr>
          <a:xfrm>
            <a:off x="917856" y="1127574"/>
            <a:ext cx="1782933" cy="1428585"/>
            <a:chOff x="917856" y="1127574"/>
            <a:chExt cx="1782933" cy="1428585"/>
          </a:xfrm>
        </p:grpSpPr>
        <p:pic>
          <p:nvPicPr>
            <p:cNvPr id="617" name="Google Shape;617;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618" name="Google Shape;618;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الأولى  </a:t>
              </a:r>
              <a:endParaRPr/>
            </a:p>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إعدادي</a:t>
              </a:r>
              <a:endParaRPr/>
            </a:p>
          </p:txBody>
        </p:sp>
      </p:grpSp>
      <p:pic>
        <p:nvPicPr>
          <p:cNvPr id="619" name="Google Shape;619;p1"/>
          <p:cNvPicPr preferRelativeResize="0"/>
          <p:nvPr/>
        </p:nvPicPr>
        <p:blipFill rotWithShape="1">
          <a:blip r:embed="rId5">
            <a:alphaModFix/>
          </a:blip>
          <a:srcRect b="0" l="0" r="0" t="0"/>
          <a:stretch/>
        </p:blipFill>
        <p:spPr>
          <a:xfrm>
            <a:off x="88900" y="3163116"/>
            <a:ext cx="4292600" cy="2234158"/>
          </a:xfrm>
          <a:prstGeom prst="rect">
            <a:avLst/>
          </a:prstGeom>
          <a:noFill/>
          <a:ln>
            <a:noFill/>
          </a:ln>
        </p:spPr>
      </p:pic>
      <p:sp>
        <p:nvSpPr>
          <p:cNvPr id="620" name="Google Shape;620;p1"/>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21" name="Google Shape;621;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lnSpc>
                <a:spcPct val="100000"/>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الحصة </a:t>
            </a:r>
            <a:endParaRPr/>
          </a:p>
        </p:txBody>
      </p:sp>
      <p:sp>
        <p:nvSpPr>
          <p:cNvPr id="622" name="Google Shape;622;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23" name="Google Shape;623;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7"/>
              <a:buFont typeface="Calibri"/>
              <a:buNone/>
            </a:pPr>
            <a:r>
              <a:t/>
            </a:r>
            <a:endParaRPr b="0" i="0" sz="667" u="none" cap="none" strike="noStrike">
              <a:solidFill>
                <a:srgbClr val="FFFFFF"/>
              </a:solidFill>
              <a:latin typeface="Calibri"/>
              <a:ea typeface="Calibri"/>
              <a:cs typeface="Calibri"/>
              <a:sym typeface="Calibri"/>
            </a:endParaRPr>
          </a:p>
        </p:txBody>
      </p:sp>
      <p:sp>
        <p:nvSpPr>
          <p:cNvPr id="624" name="Google Shape;624;p1"/>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Clr>
                <a:srgbClr val="FFFFFF"/>
              </a:buClr>
              <a:buSzPts val="2400"/>
              <a:buFont typeface="Calibri"/>
              <a:buNone/>
            </a:pPr>
            <a:r>
              <a:rPr b="1" i="0" lang="ar-S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625" name="Google Shape;625;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933"/>
              <a:buFont typeface="Calibri"/>
              <a:buNone/>
            </a:pPr>
            <a:r>
              <a:t/>
            </a:r>
            <a:endParaRPr b="0" i="0" sz="933" u="none" cap="none" strike="noStrike">
              <a:solidFill>
                <a:srgbClr val="FFFFFF"/>
              </a:solidFill>
              <a:latin typeface="Calibri"/>
              <a:ea typeface="Calibri"/>
              <a:cs typeface="Calibri"/>
              <a:sym typeface="Calibri"/>
            </a:endParaRPr>
          </a:p>
        </p:txBody>
      </p:sp>
      <p:sp>
        <p:nvSpPr>
          <p:cNvPr id="626" name="Google Shape;626;p1"/>
          <p:cNvSpPr txBox="1"/>
          <p:nvPr/>
        </p:nvSpPr>
        <p:spPr>
          <a:xfrm>
            <a:off x="4895237" y="3497267"/>
            <a:ext cx="4727890" cy="577209"/>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800" u="none" cap="none" strike="noStrike">
                <a:solidFill>
                  <a:schemeClr val="lt1"/>
                </a:solidFill>
                <a:latin typeface="Calibri"/>
                <a:ea typeface="Calibri"/>
                <a:cs typeface="Calibri"/>
                <a:sym typeface="Calibri"/>
              </a:rPr>
              <a:t>أَقْرَأُ بِطَلَاقَةٍ، وَأَفْهَمُ جُمَلًا وَصْفِيَّةً</a:t>
            </a:r>
            <a:endParaRPr b="1" i="0" sz="2800" u="none" cap="none" strike="noStrike">
              <a:solidFill>
                <a:schemeClr val="lt1"/>
              </a:solidFill>
              <a:latin typeface="Calibri"/>
              <a:ea typeface="Calibri"/>
              <a:cs typeface="Calibri"/>
              <a:sym typeface="Calibri"/>
            </a:endParaRPr>
          </a:p>
        </p:txBody>
      </p:sp>
      <p:sp>
        <p:nvSpPr>
          <p:cNvPr id="627" name="Google Shape;627;p1"/>
          <p:cNvSpPr txBox="1"/>
          <p:nvPr/>
        </p:nvSpPr>
        <p:spPr>
          <a:xfrm>
            <a:off x="4947433" y="5317429"/>
            <a:ext cx="4727890" cy="494815"/>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400" u="none" cap="none" strike="noStrike">
                <a:solidFill>
                  <a:srgbClr val="002060"/>
                </a:solidFill>
                <a:latin typeface="Calibri"/>
                <a:ea typeface="Calibri"/>
                <a:cs typeface="Calibri"/>
                <a:sym typeface="Calibri"/>
              </a:rPr>
              <a:t>الثانية</a:t>
            </a:r>
            <a:endParaRPr b="1" i="0" sz="2400" u="none" cap="none" strike="noStrike">
              <a:solidFill>
                <a:srgbClr val="002060"/>
              </a:solidFill>
              <a:latin typeface="Calibri"/>
              <a:ea typeface="Calibri"/>
              <a:cs typeface="Calibri"/>
              <a:sym typeface="Calibri"/>
            </a:endParaRPr>
          </a:p>
        </p:txBody>
      </p:sp>
      <p:sp>
        <p:nvSpPr>
          <p:cNvPr id="628" name="Google Shape;628;p1"/>
          <p:cNvSpPr txBox="1"/>
          <p:nvPr/>
        </p:nvSpPr>
        <p:spPr>
          <a:xfrm>
            <a:off x="5047637" y="4516080"/>
            <a:ext cx="4727890" cy="494815"/>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400" u="none" cap="none" strike="noStrike">
                <a:solidFill>
                  <a:srgbClr val="002060"/>
                </a:solidFill>
                <a:latin typeface="Calibri"/>
                <a:ea typeface="Calibri"/>
                <a:cs typeface="Calibri"/>
                <a:sym typeface="Calibri"/>
              </a:rPr>
              <a:t>الأول</a:t>
            </a:r>
            <a:endParaRPr b="1" i="0" sz="2400" u="none" cap="none" strike="noStrike">
              <a:solidFill>
                <a:srgbClr val="002060"/>
              </a:solidFill>
              <a:latin typeface="Calibri"/>
              <a:ea typeface="Calibri"/>
              <a:cs typeface="Calibri"/>
              <a:sym typeface="Calibri"/>
            </a:endParaRPr>
          </a:p>
        </p:txBody>
      </p:sp>
      <p:sp>
        <p:nvSpPr>
          <p:cNvPr id="629" name="Google Shape;629;p1"/>
          <p:cNvSpPr txBox="1"/>
          <p:nvPr/>
        </p:nvSpPr>
        <p:spPr>
          <a:xfrm>
            <a:off x="5178832" y="6095318"/>
            <a:ext cx="4326259" cy="577209"/>
          </a:xfrm>
          <a:prstGeom prst="rect">
            <a:avLst/>
          </a:prstGeom>
          <a:noFill/>
          <a:ln>
            <a:noFill/>
          </a:ln>
        </p:spPr>
        <p:txBody>
          <a:bodyPr anchorCtr="1" anchor="t" bIns="0" lIns="0" spcFirstLastPara="1" rIns="0" wrap="square" tIns="0">
            <a:spAutoFit/>
          </a:bodyPr>
          <a:lstStyle/>
          <a:p>
            <a:pPr indent="0" lvl="0" marL="0" marR="0" rtl="1" algn="ctr">
              <a:lnSpc>
                <a:spcPct val="150000"/>
              </a:lnSpc>
              <a:spcBef>
                <a:spcPts val="0"/>
              </a:spcBef>
              <a:spcAft>
                <a:spcPts val="0"/>
              </a:spcAft>
              <a:buNone/>
            </a:pPr>
            <a:r>
              <a:rPr b="1" i="0" lang="ar-SA" sz="2800" u="none" cap="none" strike="noStrike">
                <a:solidFill>
                  <a:schemeClr val="lt1"/>
                </a:solidFill>
                <a:latin typeface="Calibri"/>
                <a:ea typeface="Calibri"/>
                <a:cs typeface="Calibri"/>
                <a:sym typeface="Calibri"/>
              </a:rPr>
              <a:t>وَصْفُ مَشْهَدٍ طَبيعِيٍّ</a:t>
            </a:r>
            <a:endParaRPr b="1" i="0" sz="2800" u="none" cap="none" strike="noStrike">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33" name="Shape 633"/>
        <p:cNvGrpSpPr/>
        <p:nvPr/>
      </p:nvGrpSpPr>
      <p:grpSpPr>
        <a:xfrm>
          <a:off x="0" y="0"/>
          <a:ext cx="0" cy="0"/>
          <a:chOff x="0" y="0"/>
          <a:chExt cx="0" cy="0"/>
        </a:xfrm>
      </p:grpSpPr>
      <p:pic>
        <p:nvPicPr>
          <p:cNvPr descr="Image générée" id="634" name="Google Shape;634;p2"/>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635" name="Google Shape;635;p2"/>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636" name="Google Shape;636;p2"/>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637" name="Google Shape;637;p2"/>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638" name="Google Shape;638;p2"/>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639" name="Google Shape;639;p2"/>
          <p:cNvSpPr txBox="1"/>
          <p:nvPr/>
        </p:nvSpPr>
        <p:spPr>
          <a:xfrm>
            <a:off x="1502226" y="2041881"/>
            <a:ext cx="9106684" cy="1015612"/>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Clr>
                <a:srgbClr val="44546A"/>
              </a:buClr>
              <a:buSzPts val="2000"/>
              <a:buFont typeface="Calibri"/>
              <a:buNone/>
            </a:pPr>
            <a:r>
              <a:t/>
            </a:r>
            <a:endParaRPr b="1" i="0" sz="2000" u="none" cap="none" strike="noStrike">
              <a:solidFill>
                <a:srgbClr val="44546A"/>
              </a:solidFill>
              <a:latin typeface="Calibri"/>
              <a:ea typeface="Calibri"/>
              <a:cs typeface="Calibri"/>
              <a:sym typeface="Calibri"/>
            </a:endParaRPr>
          </a:p>
        </p:txBody>
      </p:sp>
      <p:sp>
        <p:nvSpPr>
          <p:cNvPr id="640" name="Google Shape;640;p2"/>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641" name="Google Shape;641;p2"/>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642" name="Google Shape;642;p2"/>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Clr>
                <a:srgbClr val="44546A"/>
              </a:buClr>
              <a:buSzPts val="2000"/>
              <a:buFont typeface="Calibri"/>
              <a:buNone/>
            </a:pPr>
            <a:r>
              <a:rPr b="1" i="0" lang="ar-S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643" name="Google Shape;643;p2"/>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644" name="Google Shape;644;p2"/>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دلالة الأيقونات  الخاصة بالأستاذ(ة)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48" name="Shape 648"/>
        <p:cNvGrpSpPr/>
        <p:nvPr/>
      </p:nvGrpSpPr>
      <p:grpSpPr>
        <a:xfrm>
          <a:off x="0" y="0"/>
          <a:ext cx="0" cy="0"/>
          <a:chOff x="0" y="0"/>
          <a:chExt cx="0" cy="0"/>
        </a:xfrm>
      </p:grpSpPr>
      <p:sp>
        <p:nvSpPr>
          <p:cNvPr id="649" name="Google Shape;649;p3"/>
          <p:cNvSpPr/>
          <p:nvPr/>
        </p:nvSpPr>
        <p:spPr>
          <a:xfrm>
            <a:off x="7398006" y="363027"/>
            <a:ext cx="3702103" cy="484156"/>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هيكلة اللبنات : </a:t>
            </a:r>
            <a:endParaRPr b="1" i="0" sz="3200" u="none" cap="none" strike="noStrike">
              <a:solidFill>
                <a:srgbClr val="44546A"/>
              </a:solidFill>
              <a:latin typeface="Calibri"/>
              <a:ea typeface="Calibri"/>
              <a:cs typeface="Calibri"/>
              <a:sym typeface="Calibri"/>
            </a:endParaRPr>
          </a:p>
        </p:txBody>
      </p:sp>
      <p:grpSp>
        <p:nvGrpSpPr>
          <p:cNvPr id="650" name="Google Shape;650;p3"/>
          <p:cNvGrpSpPr/>
          <p:nvPr/>
        </p:nvGrpSpPr>
        <p:grpSpPr>
          <a:xfrm>
            <a:off x="281589" y="1191271"/>
            <a:ext cx="11655482" cy="5204133"/>
            <a:chOff x="281589" y="1191271"/>
            <a:chExt cx="11655482" cy="5204133"/>
          </a:xfrm>
        </p:grpSpPr>
        <p:sp>
          <p:nvSpPr>
            <p:cNvPr id="651" name="Google Shape;651;p3"/>
            <p:cNvSpPr/>
            <p:nvPr/>
          </p:nvSpPr>
          <p:spPr>
            <a:xfrm>
              <a:off x="8554340" y="1947781"/>
              <a:ext cx="1486777"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cxnSp>
          <p:nvCxnSpPr>
            <p:cNvPr id="652" name="Google Shape;652;p3"/>
            <p:cNvCxnSpPr/>
            <p:nvPr/>
          </p:nvCxnSpPr>
          <p:spPr>
            <a:xfrm>
              <a:off x="2555382"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53" name="Google Shape;653;p3"/>
            <p:cNvSpPr/>
            <p:nvPr/>
          </p:nvSpPr>
          <p:spPr>
            <a:xfrm>
              <a:off x="10077913" y="2305760"/>
              <a:ext cx="1859158" cy="933254"/>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الطلاقة </a:t>
              </a:r>
              <a:endParaRPr b="1" i="0" sz="2400" u="none" cap="none" strike="noStrike">
                <a:solidFill>
                  <a:srgbClr val="FFFFFF"/>
                </a:solidFill>
                <a:latin typeface="Arial"/>
                <a:ea typeface="Arial"/>
                <a:cs typeface="Arial"/>
                <a:sym typeface="Arial"/>
              </a:endParaRPr>
            </a:p>
          </p:txBody>
        </p:sp>
        <p:sp>
          <p:nvSpPr>
            <p:cNvPr id="654" name="Google Shape;654;p3"/>
            <p:cNvSpPr/>
            <p:nvPr/>
          </p:nvSpPr>
          <p:spPr>
            <a:xfrm>
              <a:off x="10077913" y="4026094"/>
              <a:ext cx="1859158" cy="945992"/>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400"/>
                <a:buFont typeface="Arial"/>
                <a:buNone/>
              </a:pPr>
              <a:r>
                <a:rPr b="1" i="0" lang="ar-SA" sz="2400" u="none" cap="none" strike="noStrike">
                  <a:solidFill>
                    <a:srgbClr val="FFFFFF"/>
                  </a:solidFill>
                  <a:latin typeface="Arial"/>
                  <a:ea typeface="Arial"/>
                  <a:cs typeface="Arial"/>
                  <a:sym typeface="Arial"/>
                </a:rPr>
                <a:t>الفهم </a:t>
              </a:r>
              <a:endParaRPr b="1" i="0" sz="2400" u="none" cap="none" strike="noStrike">
                <a:solidFill>
                  <a:srgbClr val="FFFFFF"/>
                </a:solidFill>
                <a:latin typeface="Arial"/>
                <a:ea typeface="Arial"/>
                <a:cs typeface="Arial"/>
                <a:sym typeface="Arial"/>
              </a:endParaRPr>
            </a:p>
          </p:txBody>
        </p:sp>
        <p:sp>
          <p:nvSpPr>
            <p:cNvPr id="655" name="Google Shape;655;p3"/>
            <p:cNvSpPr/>
            <p:nvPr/>
          </p:nvSpPr>
          <p:spPr>
            <a:xfrm>
              <a:off x="942554"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الطويل</a:t>
              </a:r>
              <a:endParaRPr b="1" i="0" sz="2000" u="none" cap="none" strike="noStrike">
                <a:solidFill>
                  <a:srgbClr val="FFFFFF"/>
                </a:solidFill>
                <a:latin typeface="Arial"/>
                <a:ea typeface="Arial"/>
                <a:cs typeface="Arial"/>
                <a:sym typeface="Arial"/>
              </a:endParaRPr>
            </a:p>
          </p:txBody>
        </p:sp>
        <p:sp>
          <p:nvSpPr>
            <p:cNvPr id="656" name="Google Shape;656;p3"/>
            <p:cNvSpPr/>
            <p:nvPr/>
          </p:nvSpPr>
          <p:spPr>
            <a:xfrm>
              <a:off x="2845503"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متوسط الطول</a:t>
              </a:r>
              <a:endParaRPr b="0" i="0" sz="2000" u="none" cap="none" strike="noStrike">
                <a:solidFill>
                  <a:srgbClr val="FFFFFF"/>
                </a:solidFill>
                <a:latin typeface="Arial"/>
                <a:ea typeface="Arial"/>
                <a:cs typeface="Arial"/>
                <a:sym typeface="Arial"/>
              </a:endParaRPr>
            </a:p>
          </p:txBody>
        </p:sp>
        <p:sp>
          <p:nvSpPr>
            <p:cNvPr id="657" name="Google Shape;657;p3"/>
            <p:cNvSpPr/>
            <p:nvPr/>
          </p:nvSpPr>
          <p:spPr>
            <a:xfrm>
              <a:off x="474845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النص القصير</a:t>
              </a:r>
              <a:endParaRPr b="1" i="0" sz="2000" u="none" cap="none" strike="noStrike">
                <a:solidFill>
                  <a:srgbClr val="FFFFFF"/>
                </a:solidFill>
                <a:latin typeface="Arial"/>
                <a:ea typeface="Arial"/>
                <a:cs typeface="Arial"/>
                <a:sym typeface="Arial"/>
              </a:endParaRPr>
            </a:p>
          </p:txBody>
        </p:sp>
        <p:sp>
          <p:nvSpPr>
            <p:cNvPr id="658" name="Google Shape;658;p3"/>
            <p:cNvSpPr/>
            <p:nvPr/>
          </p:nvSpPr>
          <p:spPr>
            <a:xfrm>
              <a:off x="665139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الفقرة القصيرة </a:t>
              </a:r>
              <a:endParaRPr b="1" i="0" sz="2000" u="none" cap="none" strike="noStrike">
                <a:solidFill>
                  <a:srgbClr val="FFFFFF"/>
                </a:solidFill>
                <a:latin typeface="Arial"/>
                <a:ea typeface="Arial"/>
                <a:cs typeface="Arial"/>
                <a:sym typeface="Arial"/>
              </a:endParaRPr>
            </a:p>
          </p:txBody>
        </p:sp>
        <p:sp>
          <p:nvSpPr>
            <p:cNvPr id="659" name="Google Shape;659;p3"/>
            <p:cNvSpPr/>
            <p:nvPr/>
          </p:nvSpPr>
          <p:spPr>
            <a:xfrm>
              <a:off x="8554340" y="1345804"/>
              <a:ext cx="1486777"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lnSpc>
                  <a:spcPct val="100000"/>
                </a:lnSpc>
                <a:spcBef>
                  <a:spcPts val="0"/>
                </a:spcBef>
                <a:spcAft>
                  <a:spcPts val="0"/>
                </a:spcAft>
                <a:buClr>
                  <a:srgbClr val="FFFFFF"/>
                </a:buClr>
                <a:buSzPts val="2000"/>
                <a:buFont typeface="Arial"/>
                <a:buNone/>
              </a:pPr>
              <a:r>
                <a:rPr b="1" i="0" lang="ar-SA" sz="2000" u="none" cap="none" strike="noStrike">
                  <a:solidFill>
                    <a:srgbClr val="FFFFFF"/>
                  </a:solidFill>
                  <a:latin typeface="Arial"/>
                  <a:ea typeface="Arial"/>
                  <a:cs typeface="Arial"/>
                  <a:sym typeface="Arial"/>
                </a:rPr>
                <a:t>الجملة</a:t>
              </a:r>
              <a:endParaRPr b="1" i="0" sz="2000" u="none" cap="none" strike="noStrike">
                <a:solidFill>
                  <a:srgbClr val="FFFFFF"/>
                </a:solidFill>
                <a:latin typeface="Arial"/>
                <a:ea typeface="Arial"/>
                <a:cs typeface="Arial"/>
                <a:sym typeface="Arial"/>
              </a:endParaRPr>
            </a:p>
          </p:txBody>
        </p:sp>
        <p:sp>
          <p:nvSpPr>
            <p:cNvPr id="660" name="Google Shape;660;p3"/>
            <p:cNvSpPr/>
            <p:nvPr/>
          </p:nvSpPr>
          <p:spPr>
            <a:xfrm>
              <a:off x="942554"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1" name="Google Shape;661;p3"/>
            <p:cNvSpPr/>
            <p:nvPr/>
          </p:nvSpPr>
          <p:spPr>
            <a:xfrm>
              <a:off x="2845503"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2" name="Google Shape;662;p3"/>
            <p:cNvSpPr/>
            <p:nvPr/>
          </p:nvSpPr>
          <p:spPr>
            <a:xfrm>
              <a:off x="4777465"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3" name="Google Shape;663;p3"/>
            <p:cNvSpPr/>
            <p:nvPr/>
          </p:nvSpPr>
          <p:spPr>
            <a:xfrm>
              <a:off x="6651391"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4" name="Google Shape;664;p3"/>
            <p:cNvSpPr/>
            <p:nvPr/>
          </p:nvSpPr>
          <p:spPr>
            <a:xfrm>
              <a:off x="340961" y="3942060"/>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5" name="Google Shape;665;p3"/>
            <p:cNvSpPr/>
            <p:nvPr/>
          </p:nvSpPr>
          <p:spPr>
            <a:xfrm>
              <a:off x="340961" y="2317848"/>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1" i="0" sz="1800" u="none" cap="none" strike="noStrike">
                <a:solidFill>
                  <a:srgbClr val="FFFFFF"/>
                </a:solidFill>
                <a:latin typeface="Arial"/>
                <a:ea typeface="Arial"/>
                <a:cs typeface="Arial"/>
                <a:sym typeface="Arial"/>
              </a:endParaRPr>
            </a:p>
          </p:txBody>
        </p:sp>
        <p:sp>
          <p:nvSpPr>
            <p:cNvPr id="666" name="Google Shape;666;p3"/>
            <p:cNvSpPr/>
            <p:nvPr/>
          </p:nvSpPr>
          <p:spPr>
            <a:xfrm>
              <a:off x="2390543"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67" name="Google Shape;667;p3"/>
            <p:cNvCxnSpPr/>
            <p:nvPr/>
          </p:nvCxnSpPr>
          <p:spPr>
            <a:xfrm>
              <a:off x="4483769"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68" name="Google Shape;668;p3"/>
            <p:cNvSpPr/>
            <p:nvPr/>
          </p:nvSpPr>
          <p:spPr>
            <a:xfrm>
              <a:off x="4318921"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69" name="Google Shape;669;p3"/>
            <p:cNvCxnSpPr/>
            <p:nvPr/>
          </p:nvCxnSpPr>
          <p:spPr>
            <a:xfrm>
              <a:off x="641215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70" name="Google Shape;670;p3"/>
            <p:cNvSpPr/>
            <p:nvPr/>
          </p:nvSpPr>
          <p:spPr>
            <a:xfrm>
              <a:off x="624730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cxnSp>
          <p:nvCxnSpPr>
            <p:cNvPr id="671" name="Google Shape;671;p3"/>
            <p:cNvCxnSpPr/>
            <p:nvPr/>
          </p:nvCxnSpPr>
          <p:spPr>
            <a:xfrm>
              <a:off x="829084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72" name="Google Shape;672;p3"/>
            <p:cNvSpPr/>
            <p:nvPr/>
          </p:nvSpPr>
          <p:spPr>
            <a:xfrm>
              <a:off x="812599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673" name="Google Shape;673;p3"/>
            <p:cNvSpPr txBox="1"/>
            <p:nvPr/>
          </p:nvSpPr>
          <p:spPr>
            <a:xfrm>
              <a:off x="1990027"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اللبنة4</a:t>
              </a:r>
              <a:endParaRPr b="1" i="0" sz="1800" u="none" cap="none" strike="noStrike">
                <a:solidFill>
                  <a:srgbClr val="C00000"/>
                </a:solidFill>
                <a:latin typeface="Arial"/>
                <a:ea typeface="Arial"/>
                <a:cs typeface="Arial"/>
                <a:sym typeface="Arial"/>
              </a:endParaRPr>
            </a:p>
          </p:txBody>
        </p:sp>
        <p:sp>
          <p:nvSpPr>
            <p:cNvPr id="674" name="Google Shape;674;p3"/>
            <p:cNvSpPr txBox="1"/>
            <p:nvPr/>
          </p:nvSpPr>
          <p:spPr>
            <a:xfrm>
              <a:off x="3918414"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3</a:t>
              </a:r>
              <a:endParaRPr b="1" i="0" sz="1800" u="none" cap="none" strike="noStrike">
                <a:solidFill>
                  <a:srgbClr val="C00000"/>
                </a:solidFill>
                <a:latin typeface="Arial"/>
                <a:ea typeface="Arial"/>
                <a:cs typeface="Arial"/>
                <a:sym typeface="Arial"/>
              </a:endParaRPr>
            </a:p>
          </p:txBody>
        </p:sp>
        <p:sp>
          <p:nvSpPr>
            <p:cNvPr id="675" name="Google Shape;675;p3"/>
            <p:cNvSpPr txBox="1"/>
            <p:nvPr/>
          </p:nvSpPr>
          <p:spPr>
            <a:xfrm>
              <a:off x="7725491"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1</a:t>
              </a:r>
              <a:endParaRPr b="1" i="0" sz="1800" u="none" cap="none" strike="noStrike">
                <a:solidFill>
                  <a:srgbClr val="C00000"/>
                </a:solidFill>
                <a:latin typeface="Arial"/>
                <a:ea typeface="Arial"/>
                <a:cs typeface="Arial"/>
                <a:sym typeface="Arial"/>
              </a:endParaRPr>
            </a:p>
          </p:txBody>
        </p:sp>
        <p:pic>
          <p:nvPicPr>
            <p:cNvPr descr="Téléchargez gratuitement des icônes sur Test aux formats PNG et SVG" id="676" name="Google Shape;676;p3"/>
            <p:cNvPicPr preferRelativeResize="0"/>
            <p:nvPr/>
          </p:nvPicPr>
          <p:blipFill rotWithShape="1">
            <a:blip r:embed="rId3">
              <a:alphaModFix/>
            </a:blip>
            <a:srcRect b="0" l="0" r="0" t="0"/>
            <a:stretch/>
          </p:blipFill>
          <p:spPr>
            <a:xfrm>
              <a:off x="2753368" y="5596850"/>
              <a:ext cx="258537" cy="268047"/>
            </a:xfrm>
            <a:prstGeom prst="rect">
              <a:avLst/>
            </a:prstGeom>
            <a:noFill/>
            <a:ln>
              <a:noFill/>
            </a:ln>
          </p:spPr>
        </p:pic>
        <p:pic>
          <p:nvPicPr>
            <p:cNvPr descr="Téléchargez gratuitement des icônes sur Test aux formats PNG et SVG" id="677" name="Google Shape;677;p3"/>
            <p:cNvPicPr preferRelativeResize="0"/>
            <p:nvPr/>
          </p:nvPicPr>
          <p:blipFill rotWithShape="1">
            <a:blip r:embed="rId3">
              <a:alphaModFix/>
            </a:blip>
            <a:srcRect b="0" l="0" r="0" t="0"/>
            <a:stretch/>
          </p:blipFill>
          <p:spPr>
            <a:xfrm>
              <a:off x="4678655" y="5596850"/>
              <a:ext cx="258537" cy="268047"/>
            </a:xfrm>
            <a:prstGeom prst="rect">
              <a:avLst/>
            </a:prstGeom>
            <a:noFill/>
            <a:ln>
              <a:noFill/>
            </a:ln>
          </p:spPr>
        </p:pic>
        <p:pic>
          <p:nvPicPr>
            <p:cNvPr descr="Téléchargez gratuitement des icônes sur Test aux formats PNG et SVG" id="678" name="Google Shape;678;p3"/>
            <p:cNvPicPr preferRelativeResize="0"/>
            <p:nvPr/>
          </p:nvPicPr>
          <p:blipFill rotWithShape="1">
            <a:blip r:embed="rId3">
              <a:alphaModFix/>
            </a:blip>
            <a:srcRect b="0" l="0" r="0" t="0"/>
            <a:stretch/>
          </p:blipFill>
          <p:spPr>
            <a:xfrm>
              <a:off x="6602388" y="5596850"/>
              <a:ext cx="258537" cy="268047"/>
            </a:xfrm>
            <a:prstGeom prst="rect">
              <a:avLst/>
            </a:prstGeom>
            <a:noFill/>
            <a:ln>
              <a:noFill/>
            </a:ln>
          </p:spPr>
        </p:pic>
        <p:pic>
          <p:nvPicPr>
            <p:cNvPr descr="Téléchargez gratuitement des icônes sur Test aux formats PNG et SVG" id="679" name="Google Shape;679;p3"/>
            <p:cNvPicPr preferRelativeResize="0"/>
            <p:nvPr/>
          </p:nvPicPr>
          <p:blipFill rotWithShape="1">
            <a:blip r:embed="rId3">
              <a:alphaModFix/>
            </a:blip>
            <a:srcRect b="0" l="0" r="0" t="0"/>
            <a:stretch/>
          </p:blipFill>
          <p:spPr>
            <a:xfrm>
              <a:off x="8503462" y="5596850"/>
              <a:ext cx="258537" cy="268047"/>
            </a:xfrm>
            <a:prstGeom prst="rect">
              <a:avLst/>
            </a:prstGeom>
            <a:noFill/>
            <a:ln>
              <a:noFill/>
            </a:ln>
          </p:spPr>
        </p:pic>
        <p:cxnSp>
          <p:nvCxnSpPr>
            <p:cNvPr id="680" name="Google Shape;680;p3"/>
            <p:cNvCxnSpPr/>
            <p:nvPr/>
          </p:nvCxnSpPr>
          <p:spPr>
            <a:xfrm>
              <a:off x="846953"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681" name="Google Shape;681;p3"/>
            <p:cNvSpPr/>
            <p:nvPr/>
          </p:nvSpPr>
          <p:spPr>
            <a:xfrm>
              <a:off x="682105"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682" name="Google Shape;682;p3"/>
            <p:cNvSpPr txBox="1"/>
            <p:nvPr/>
          </p:nvSpPr>
          <p:spPr>
            <a:xfrm>
              <a:off x="281589"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5</a:t>
              </a:r>
              <a:endParaRPr b="1" i="0" sz="1800" u="none" cap="none" strike="noStrike">
                <a:solidFill>
                  <a:srgbClr val="C00000"/>
                </a:solidFill>
                <a:latin typeface="Arial"/>
                <a:ea typeface="Arial"/>
                <a:cs typeface="Arial"/>
                <a:sym typeface="Arial"/>
              </a:endParaRPr>
            </a:p>
          </p:txBody>
        </p:sp>
      </p:grpSp>
      <p:sp>
        <p:nvSpPr>
          <p:cNvPr id="683" name="Google Shape;683;p3"/>
          <p:cNvSpPr txBox="1"/>
          <p:nvPr/>
        </p:nvSpPr>
        <p:spPr>
          <a:xfrm>
            <a:off x="5643649" y="6048801"/>
            <a:ext cx="1172306" cy="36933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C00000"/>
              </a:buClr>
              <a:buSzPts val="1800"/>
              <a:buFont typeface="Arial"/>
              <a:buNone/>
            </a:pPr>
            <a:r>
              <a:rPr b="1" i="0" lang="ar-SA" sz="1800" u="none" cap="none" strike="noStrike">
                <a:solidFill>
                  <a:srgbClr val="C00000"/>
                </a:solidFill>
                <a:latin typeface="Arial"/>
                <a:ea typeface="Arial"/>
                <a:cs typeface="Arial"/>
                <a:sym typeface="Arial"/>
              </a:rPr>
              <a:t>اللبنة 2</a:t>
            </a:r>
            <a:endParaRPr b="1" i="0" sz="1800" u="none" cap="none" strike="noStrike">
              <a:solidFill>
                <a:srgbClr val="C00000"/>
              </a:solidFill>
              <a:latin typeface="Arial"/>
              <a:ea typeface="Arial"/>
              <a:cs typeface="Arial"/>
              <a:sym typeface="Arial"/>
            </a:endParaRPr>
          </a:p>
        </p:txBody>
      </p:sp>
      <p:sp>
        <p:nvSpPr>
          <p:cNvPr id="684" name="Google Shape;684;p3"/>
          <p:cNvSpPr txBox="1"/>
          <p:nvPr/>
        </p:nvSpPr>
        <p:spPr>
          <a:xfrm>
            <a:off x="9213086" y="2809911"/>
            <a:ext cx="915436"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ar-SA" sz="1800" u="none" cap="none" strike="noStrike">
                <a:solidFill>
                  <a:srgbClr val="C00000"/>
                </a:solidFill>
                <a:latin typeface="Arial"/>
                <a:ea typeface="Arial"/>
                <a:cs typeface="Arial"/>
                <a:sym typeface="Arial"/>
              </a:rPr>
              <a:t>أنتم هنا</a:t>
            </a:r>
            <a:endParaRPr b="1" i="1" sz="1800" u="none" cap="none" strike="noStrike">
              <a:solidFill>
                <a:srgbClr val="C00000"/>
              </a:solidFill>
              <a:latin typeface="Arial"/>
              <a:ea typeface="Arial"/>
              <a:cs typeface="Arial"/>
              <a:sym typeface="Arial"/>
            </a:endParaRPr>
          </a:p>
        </p:txBody>
      </p:sp>
      <p:pic>
        <p:nvPicPr>
          <p:cNvPr descr="Pin " id="685" name="Google Shape;685;p3"/>
          <p:cNvPicPr preferRelativeResize="0"/>
          <p:nvPr/>
        </p:nvPicPr>
        <p:blipFill rotWithShape="1">
          <a:blip r:embed="rId4">
            <a:alphaModFix/>
          </a:blip>
          <a:srcRect b="0" l="0" r="0" t="0"/>
          <a:stretch/>
        </p:blipFill>
        <p:spPr>
          <a:xfrm>
            <a:off x="9558778" y="2394328"/>
            <a:ext cx="374245" cy="374245"/>
          </a:xfrm>
          <a:prstGeom prst="rect">
            <a:avLst/>
          </a:prstGeom>
          <a:noFill/>
          <a:ln>
            <a:noFill/>
          </a:ln>
        </p:spPr>
      </p:pic>
      <p:pic>
        <p:nvPicPr>
          <p:cNvPr descr="Image générée" id="686" name="Google Shape;686;p3"/>
          <p:cNvPicPr preferRelativeResize="0"/>
          <p:nvPr/>
        </p:nvPicPr>
        <p:blipFill rotWithShape="1">
          <a:blip r:embed="rId5">
            <a:alphaModFix/>
          </a:blip>
          <a:srcRect b="10678" l="0" r="0" t="11064"/>
          <a:stretch/>
        </p:blipFill>
        <p:spPr>
          <a:xfrm>
            <a:off x="11102571" y="182701"/>
            <a:ext cx="727815" cy="85435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690" name="Shape 690"/>
        <p:cNvGrpSpPr/>
        <p:nvPr/>
      </p:nvGrpSpPr>
      <p:grpSpPr>
        <a:xfrm>
          <a:off x="0" y="0"/>
          <a:ext cx="0" cy="0"/>
          <a:chOff x="0" y="0"/>
          <a:chExt cx="0" cy="0"/>
        </a:xfrm>
      </p:grpSpPr>
      <p:sp>
        <p:nvSpPr>
          <p:cNvPr id="691" name="Google Shape;691;p4"/>
          <p:cNvSpPr txBox="1"/>
          <p:nvPr/>
        </p:nvSpPr>
        <p:spPr>
          <a:xfrm>
            <a:off x="8808330" y="215908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156082"/>
                </a:solidFill>
                <a:latin typeface="Calibri"/>
                <a:ea typeface="Calibri"/>
                <a:cs typeface="Calibri"/>
                <a:sym typeface="Calibri"/>
              </a:rPr>
              <a:t>أقرأ بطلاقة و أفهم</a:t>
            </a:r>
            <a:endParaRPr b="1" i="0" sz="2000" u="none" cap="none" strike="noStrike">
              <a:solidFill>
                <a:srgbClr val="156082"/>
              </a:solidFill>
              <a:latin typeface="Calibri"/>
              <a:ea typeface="Calibri"/>
              <a:cs typeface="Calibri"/>
              <a:sym typeface="Calibri"/>
            </a:endParaRPr>
          </a:p>
        </p:txBody>
      </p:sp>
      <p:sp>
        <p:nvSpPr>
          <p:cNvPr id="692" name="Google Shape;692;p4"/>
          <p:cNvSpPr txBox="1"/>
          <p:nvPr/>
        </p:nvSpPr>
        <p:spPr>
          <a:xfrm>
            <a:off x="1655882" y="5659270"/>
            <a:ext cx="205668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أنجز نشاطا توليفيا</a:t>
            </a:r>
            <a:endParaRPr b="1" i="0" sz="2000" u="none" cap="none" strike="noStrike">
              <a:solidFill>
                <a:srgbClr val="A3C5ED"/>
              </a:solidFill>
              <a:latin typeface="Calibri"/>
              <a:ea typeface="Calibri"/>
              <a:cs typeface="Calibri"/>
              <a:sym typeface="Calibri"/>
            </a:endParaRPr>
          </a:p>
        </p:txBody>
      </p:sp>
      <p:sp>
        <p:nvSpPr>
          <p:cNvPr id="693" name="Google Shape;693;p4"/>
          <p:cNvSpPr/>
          <p:nvPr/>
        </p:nvSpPr>
        <p:spPr>
          <a:xfrm rot="10800000">
            <a:off x="1655882" y="5402819"/>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694" name="Google Shape;694;p4"/>
          <p:cNvCxnSpPr/>
          <p:nvPr/>
        </p:nvCxnSpPr>
        <p:spPr>
          <a:xfrm flipH="1" rot="10800000">
            <a:off x="11842375" y="3720389"/>
            <a:ext cx="2" cy="497765"/>
          </a:xfrm>
          <a:prstGeom prst="straightConnector1">
            <a:avLst/>
          </a:prstGeom>
          <a:noFill/>
          <a:ln cap="flat" cmpd="sng" w="12700">
            <a:solidFill>
              <a:srgbClr val="A6A6A6"/>
            </a:solidFill>
            <a:prstDash val="solid"/>
            <a:miter lim="800000"/>
            <a:headEnd len="sm" w="sm" type="none"/>
            <a:tailEnd len="sm" w="sm" type="none"/>
          </a:ln>
        </p:spPr>
      </p:cxnSp>
      <p:cxnSp>
        <p:nvCxnSpPr>
          <p:cNvPr id="695" name="Google Shape;695;p4"/>
          <p:cNvCxnSpPr/>
          <p:nvPr/>
        </p:nvCxnSpPr>
        <p:spPr>
          <a:xfrm flipH="1" rot="10800000">
            <a:off x="16944199" y="3749165"/>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696" name="Google Shape;696;p4"/>
          <p:cNvSpPr/>
          <p:nvPr/>
        </p:nvSpPr>
        <p:spPr>
          <a:xfrm rot="10800000">
            <a:off x="8875986" y="1556361"/>
            <a:ext cx="2863133" cy="1312967"/>
          </a:xfrm>
          <a:prstGeom prst="ellipse">
            <a:avLst/>
          </a:prstGeom>
          <a:noFill/>
          <a:ln cap="flat" cmpd="sng" w="19050">
            <a:solidFill>
              <a:srgbClr val="0A304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697" name="Google Shape;697;p4"/>
          <p:cNvCxnSpPr/>
          <p:nvPr/>
        </p:nvCxnSpPr>
        <p:spPr>
          <a:xfrm flipH="1" rot="10800000">
            <a:off x="10300568" y="2879332"/>
            <a:ext cx="2" cy="497765"/>
          </a:xfrm>
          <a:prstGeom prst="straightConnector1">
            <a:avLst/>
          </a:prstGeom>
          <a:noFill/>
          <a:ln cap="flat" cmpd="sng" w="12700">
            <a:solidFill>
              <a:srgbClr val="0A3041"/>
            </a:solidFill>
            <a:prstDash val="solid"/>
            <a:miter lim="800000"/>
            <a:headEnd len="sm" w="sm" type="none"/>
            <a:tailEnd len="sm" w="sm" type="none"/>
          </a:ln>
        </p:spPr>
      </p:cxnSp>
      <p:sp>
        <p:nvSpPr>
          <p:cNvPr id="698" name="Google Shape;698;p4"/>
          <p:cNvSpPr txBox="1"/>
          <p:nvPr/>
        </p:nvSpPr>
        <p:spPr>
          <a:xfrm>
            <a:off x="6751642" y="5578997"/>
            <a:ext cx="2056688" cy="6874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أنجز نشاطا توليفيا</a:t>
            </a:r>
            <a:endParaRPr b="1" i="0" sz="2000" u="none" cap="none" strike="noStrike">
              <a:solidFill>
                <a:srgbClr val="A3C5ED"/>
              </a:solidFill>
              <a:latin typeface="Calibri"/>
              <a:ea typeface="Calibri"/>
              <a:cs typeface="Calibri"/>
              <a:sym typeface="Calibri"/>
            </a:endParaRPr>
          </a:p>
          <a:p>
            <a:pPr indent="0" lvl="0" marL="0" marR="0" rtl="0" algn="ctr">
              <a:spcBef>
                <a:spcPts val="0"/>
              </a:spcBef>
              <a:spcAft>
                <a:spcPts val="0"/>
              </a:spcAft>
              <a:buNone/>
            </a:pPr>
            <a:r>
              <a:t/>
            </a:r>
            <a:endParaRPr b="1" i="0" sz="1867" u="none" cap="none" strike="noStrike">
              <a:solidFill>
                <a:srgbClr val="C00000"/>
              </a:solidFill>
              <a:latin typeface="Calibri"/>
              <a:ea typeface="Calibri"/>
              <a:cs typeface="Calibri"/>
              <a:sym typeface="Calibri"/>
            </a:endParaRPr>
          </a:p>
        </p:txBody>
      </p:sp>
      <p:sp>
        <p:nvSpPr>
          <p:cNvPr id="699" name="Google Shape;699;p4"/>
          <p:cNvSpPr/>
          <p:nvPr/>
        </p:nvSpPr>
        <p:spPr>
          <a:xfrm rot="10800000">
            <a:off x="6695268" y="5337093"/>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latin typeface="Arial"/>
              <a:ea typeface="Arial"/>
              <a:cs typeface="Arial"/>
              <a:sym typeface="Arial"/>
            </a:endParaRPr>
          </a:p>
        </p:txBody>
      </p:sp>
      <p:sp>
        <p:nvSpPr>
          <p:cNvPr id="700" name="Google Shape;700;p4"/>
          <p:cNvSpPr txBox="1"/>
          <p:nvPr/>
        </p:nvSpPr>
        <p:spPr>
          <a:xfrm>
            <a:off x="882208" y="2165636"/>
            <a:ext cx="83548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800" u="none" cap="none" strike="noStrike">
                <a:solidFill>
                  <a:srgbClr val="A3C5ED"/>
                </a:solidFill>
                <a:latin typeface="Arial"/>
                <a:ea typeface="Arial"/>
                <a:cs typeface="Arial"/>
                <a:sym typeface="Arial"/>
              </a:rPr>
              <a:t>الرائز</a:t>
            </a:r>
            <a:endParaRPr b="1" i="0" sz="2800" u="none" cap="none" strike="noStrike">
              <a:solidFill>
                <a:srgbClr val="A3C5ED"/>
              </a:solidFill>
              <a:latin typeface="Arial"/>
              <a:ea typeface="Arial"/>
              <a:cs typeface="Arial"/>
              <a:sym typeface="Arial"/>
            </a:endParaRPr>
          </a:p>
        </p:txBody>
      </p:sp>
      <p:sp>
        <p:nvSpPr>
          <p:cNvPr id="701" name="Google Shape;701;p4"/>
          <p:cNvSpPr/>
          <p:nvPr/>
        </p:nvSpPr>
        <p:spPr>
          <a:xfrm>
            <a:off x="319857" y="1955885"/>
            <a:ext cx="1915525"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702" name="Google Shape;702;p4"/>
          <p:cNvCxnSpPr/>
          <p:nvPr/>
        </p:nvCxnSpPr>
        <p:spPr>
          <a:xfrm>
            <a:off x="1277619" y="2878617"/>
            <a:ext cx="0" cy="498480"/>
          </a:xfrm>
          <a:prstGeom prst="straightConnector1">
            <a:avLst/>
          </a:prstGeom>
          <a:noFill/>
          <a:ln cap="flat" cmpd="sng" w="12700">
            <a:solidFill>
              <a:srgbClr val="A6A6A6"/>
            </a:solidFill>
            <a:prstDash val="solid"/>
            <a:miter lim="800000"/>
            <a:headEnd len="sm" w="sm" type="none"/>
            <a:tailEnd len="sm" w="sm" type="none"/>
          </a:ln>
        </p:spPr>
      </p:cxnSp>
      <p:sp>
        <p:nvSpPr>
          <p:cNvPr id="703" name="Google Shape;703;p4"/>
          <p:cNvSpPr/>
          <p:nvPr/>
        </p:nvSpPr>
        <p:spPr>
          <a:xfrm>
            <a:off x="3380391" y="370956"/>
            <a:ext cx="7722180" cy="58480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3200" u="none" cap="none" strike="noStrike">
                <a:solidFill>
                  <a:srgbClr val="44546A"/>
                </a:solidFill>
                <a:latin typeface="Calibri"/>
                <a:ea typeface="Calibri"/>
                <a:cs typeface="Calibri"/>
                <a:sym typeface="Calibri"/>
              </a:rPr>
              <a:t>مسار حصص المعالجة المكثفة</a:t>
            </a:r>
            <a:endParaRPr b="1" i="0" sz="3200" u="none" cap="none" strike="noStrike">
              <a:solidFill>
                <a:srgbClr val="44546A"/>
              </a:solidFill>
              <a:latin typeface="Calibri"/>
              <a:ea typeface="Calibri"/>
              <a:cs typeface="Calibri"/>
              <a:sym typeface="Calibri"/>
            </a:endParaRPr>
          </a:p>
        </p:txBody>
      </p:sp>
      <p:sp>
        <p:nvSpPr>
          <p:cNvPr id="704" name="Google Shape;704;p4"/>
          <p:cNvSpPr/>
          <p:nvPr/>
        </p:nvSpPr>
        <p:spPr>
          <a:xfrm rot="10800000">
            <a:off x="10615213" y="3414547"/>
            <a:ext cx="1576787" cy="1566077"/>
          </a:xfrm>
          <a:prstGeom prst="homePlate">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5" name="Google Shape;705;p4"/>
          <p:cNvSpPr/>
          <p:nvPr/>
        </p:nvSpPr>
        <p:spPr>
          <a:xfrm rot="10800000">
            <a:off x="933759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6" name="Google Shape;706;p4"/>
          <p:cNvSpPr/>
          <p:nvPr/>
        </p:nvSpPr>
        <p:spPr>
          <a:xfrm rot="10800000">
            <a:off x="805997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7" name="Google Shape;707;p4"/>
          <p:cNvSpPr/>
          <p:nvPr/>
        </p:nvSpPr>
        <p:spPr>
          <a:xfrm rot="10800000">
            <a:off x="6782353" y="3414547"/>
            <a:ext cx="1576787" cy="1566077"/>
          </a:xfrm>
          <a:prstGeom prst="chevron">
            <a:avLst>
              <a:gd fmla="val 20000" name="adj"/>
            </a:avLst>
          </a:prstGeom>
          <a:solidFill>
            <a:schemeClr val="accent4"/>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8" name="Google Shape;708;p4"/>
          <p:cNvSpPr/>
          <p:nvPr/>
        </p:nvSpPr>
        <p:spPr>
          <a:xfrm rot="10800000">
            <a:off x="4227116"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09" name="Google Shape;709;p4"/>
          <p:cNvSpPr/>
          <p:nvPr/>
        </p:nvSpPr>
        <p:spPr>
          <a:xfrm rot="10800000">
            <a:off x="394258" y="3414547"/>
            <a:ext cx="1576787" cy="1566077"/>
          </a:xfrm>
          <a:prstGeom prst="chevron">
            <a:avLst>
              <a:gd fmla="val 20000" name="adj"/>
            </a:avLst>
          </a:prstGeom>
          <a:solidFill>
            <a:schemeClr val="accent6"/>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467" u="none" cap="none" strike="noStrike">
              <a:solidFill>
                <a:srgbClr val="FFFFFF"/>
              </a:solidFill>
              <a:latin typeface="Calibri"/>
              <a:ea typeface="Calibri"/>
              <a:cs typeface="Calibri"/>
              <a:sym typeface="Calibri"/>
            </a:endParaRPr>
          </a:p>
        </p:txBody>
      </p:sp>
      <p:sp>
        <p:nvSpPr>
          <p:cNvPr id="710" name="Google Shape;710;p4"/>
          <p:cNvSpPr/>
          <p:nvPr/>
        </p:nvSpPr>
        <p:spPr>
          <a:xfrm rot="10800000">
            <a:off x="5504734"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11" name="Google Shape;711;p4"/>
          <p:cNvSpPr/>
          <p:nvPr/>
        </p:nvSpPr>
        <p:spPr>
          <a:xfrm rot="10800000">
            <a:off x="2949497"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712" name="Google Shape;712;p4"/>
          <p:cNvSpPr/>
          <p:nvPr/>
        </p:nvSpPr>
        <p:spPr>
          <a:xfrm rot="10800000">
            <a:off x="1671878" y="3414547"/>
            <a:ext cx="1576787" cy="1566077"/>
          </a:xfrm>
          <a:prstGeom prst="chevron">
            <a:avLst>
              <a:gd fmla="val 20000" name="adj"/>
            </a:avLst>
          </a:prstGeom>
          <a:solidFill>
            <a:srgbClr val="0F9ED5"/>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cxnSp>
        <p:nvCxnSpPr>
          <p:cNvPr id="713" name="Google Shape;713;p4"/>
          <p:cNvCxnSpPr>
            <a:endCxn id="712" idx="0"/>
          </p:cNvCxnSpPr>
          <p:nvPr/>
        </p:nvCxnSpPr>
        <p:spPr>
          <a:xfrm flipH="1" rot="10800000">
            <a:off x="2609979" y="4980624"/>
            <a:ext cx="6900" cy="407400"/>
          </a:xfrm>
          <a:prstGeom prst="straightConnector1">
            <a:avLst/>
          </a:prstGeom>
          <a:noFill/>
          <a:ln cap="flat" cmpd="sng" w="12700">
            <a:solidFill>
              <a:srgbClr val="A6A6A6"/>
            </a:solidFill>
            <a:prstDash val="solid"/>
            <a:miter lim="800000"/>
            <a:headEnd len="sm" w="sm" type="none"/>
            <a:tailEnd len="sm" w="sm" type="none"/>
          </a:ln>
        </p:spPr>
      </p:cxnSp>
      <p:sp>
        <p:nvSpPr>
          <p:cNvPr id="714" name="Google Shape;714;p4"/>
          <p:cNvSpPr txBox="1"/>
          <p:nvPr/>
        </p:nvSpPr>
        <p:spPr>
          <a:xfrm>
            <a:off x="1106235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1</a:t>
            </a:r>
            <a:endParaRPr b="1" i="0" sz="1600" u="none" cap="none" strike="noStrike">
              <a:solidFill>
                <a:schemeClr val="lt1"/>
              </a:solidFill>
              <a:latin typeface="Arial"/>
              <a:ea typeface="Arial"/>
              <a:cs typeface="Arial"/>
              <a:sym typeface="Arial"/>
            </a:endParaRPr>
          </a:p>
        </p:txBody>
      </p:sp>
      <p:sp>
        <p:nvSpPr>
          <p:cNvPr id="715" name="Google Shape;715;p4"/>
          <p:cNvSpPr txBox="1"/>
          <p:nvPr/>
        </p:nvSpPr>
        <p:spPr>
          <a:xfrm>
            <a:off x="9715075" y="3998047"/>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2</a:t>
            </a:r>
            <a:endParaRPr b="1" i="0" sz="1600" u="none" cap="none" strike="noStrike">
              <a:solidFill>
                <a:schemeClr val="lt1"/>
              </a:solidFill>
              <a:latin typeface="Arial"/>
              <a:ea typeface="Arial"/>
              <a:cs typeface="Arial"/>
              <a:sym typeface="Arial"/>
            </a:endParaRPr>
          </a:p>
        </p:txBody>
      </p:sp>
      <p:sp>
        <p:nvSpPr>
          <p:cNvPr id="716" name="Google Shape;716;p4"/>
          <p:cNvSpPr txBox="1"/>
          <p:nvPr/>
        </p:nvSpPr>
        <p:spPr>
          <a:xfrm>
            <a:off x="836779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717" name="Google Shape;717;p4"/>
          <p:cNvSpPr txBox="1"/>
          <p:nvPr/>
        </p:nvSpPr>
        <p:spPr>
          <a:xfrm>
            <a:off x="7090175" y="403348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a:t>
            </a:r>
            <a:endParaRPr b="1" i="0" sz="1600" u="none" cap="none" strike="noStrike">
              <a:solidFill>
                <a:schemeClr val="lt1"/>
              </a:solidFill>
              <a:latin typeface="Arial"/>
              <a:ea typeface="Arial"/>
              <a:cs typeface="Arial"/>
              <a:sym typeface="Arial"/>
            </a:endParaRPr>
          </a:p>
        </p:txBody>
      </p:sp>
      <p:sp>
        <p:nvSpPr>
          <p:cNvPr id="718" name="Google Shape;718;p4"/>
          <p:cNvSpPr txBox="1"/>
          <p:nvPr/>
        </p:nvSpPr>
        <p:spPr>
          <a:xfrm>
            <a:off x="5801173"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4</a:t>
            </a:r>
            <a:endParaRPr b="1" i="0" sz="1600" u="none" cap="none" strike="noStrike">
              <a:solidFill>
                <a:schemeClr val="lt1"/>
              </a:solidFill>
              <a:latin typeface="Arial"/>
              <a:ea typeface="Arial"/>
              <a:cs typeface="Arial"/>
              <a:sym typeface="Arial"/>
            </a:endParaRPr>
          </a:p>
        </p:txBody>
      </p:sp>
      <p:sp>
        <p:nvSpPr>
          <p:cNvPr id="719" name="Google Shape;719;p4"/>
          <p:cNvSpPr txBox="1"/>
          <p:nvPr/>
        </p:nvSpPr>
        <p:spPr>
          <a:xfrm>
            <a:off x="4565810" y="3988524"/>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5</a:t>
            </a:r>
            <a:endParaRPr b="1" i="0" sz="1600" u="none" cap="none" strike="noStrike">
              <a:solidFill>
                <a:schemeClr val="lt1"/>
              </a:solidFill>
              <a:latin typeface="Arial"/>
              <a:ea typeface="Arial"/>
              <a:cs typeface="Arial"/>
              <a:sym typeface="Arial"/>
            </a:endParaRPr>
          </a:p>
        </p:txBody>
      </p:sp>
      <p:sp>
        <p:nvSpPr>
          <p:cNvPr id="720" name="Google Shape;720;p4"/>
          <p:cNvSpPr txBox="1"/>
          <p:nvPr/>
        </p:nvSpPr>
        <p:spPr>
          <a:xfrm>
            <a:off x="3334775" y="396820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6</a:t>
            </a:r>
            <a:endParaRPr b="1" i="0" sz="1600" u="none" cap="none" strike="noStrike">
              <a:solidFill>
                <a:schemeClr val="lt1"/>
              </a:solidFill>
              <a:latin typeface="Arial"/>
              <a:ea typeface="Arial"/>
              <a:cs typeface="Arial"/>
              <a:sym typeface="Arial"/>
            </a:endParaRPr>
          </a:p>
        </p:txBody>
      </p:sp>
      <p:sp>
        <p:nvSpPr>
          <p:cNvPr id="721" name="Google Shape;721;p4"/>
          <p:cNvSpPr txBox="1"/>
          <p:nvPr/>
        </p:nvSpPr>
        <p:spPr>
          <a:xfrm>
            <a:off x="2010573" y="3996626"/>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7</a:t>
            </a:r>
            <a:endParaRPr b="1" i="0" sz="1600" u="none" cap="none" strike="noStrike">
              <a:solidFill>
                <a:schemeClr val="lt1"/>
              </a:solidFill>
              <a:latin typeface="Arial"/>
              <a:ea typeface="Arial"/>
              <a:cs typeface="Arial"/>
              <a:sym typeface="Arial"/>
            </a:endParaRPr>
          </a:p>
        </p:txBody>
      </p:sp>
      <p:sp>
        <p:nvSpPr>
          <p:cNvPr id="722" name="Google Shape;722;p4"/>
          <p:cNvSpPr txBox="1"/>
          <p:nvPr/>
        </p:nvSpPr>
        <p:spPr>
          <a:xfrm>
            <a:off x="599171" y="3962487"/>
            <a:ext cx="89960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1800" u="none" cap="none" strike="noStrike">
                <a:solidFill>
                  <a:schemeClr val="lt1"/>
                </a:solidFill>
                <a:latin typeface="Arial"/>
                <a:ea typeface="Arial"/>
                <a:cs typeface="Arial"/>
                <a:sym typeface="Arial"/>
              </a:rPr>
              <a:t>حصة 35</a:t>
            </a:r>
            <a:endParaRPr b="1" i="0" sz="1600" u="none" cap="none" strike="noStrike">
              <a:solidFill>
                <a:schemeClr val="lt1"/>
              </a:solidFill>
              <a:latin typeface="Arial"/>
              <a:ea typeface="Arial"/>
              <a:cs typeface="Arial"/>
              <a:sym typeface="Arial"/>
            </a:endParaRPr>
          </a:p>
        </p:txBody>
      </p:sp>
      <p:cxnSp>
        <p:nvCxnSpPr>
          <p:cNvPr id="723" name="Google Shape;723;p4"/>
          <p:cNvCxnSpPr/>
          <p:nvPr/>
        </p:nvCxnSpPr>
        <p:spPr>
          <a:xfrm flipH="1" rot="10800000">
            <a:off x="7639374" y="4894908"/>
            <a:ext cx="7025" cy="407297"/>
          </a:xfrm>
          <a:prstGeom prst="straightConnector1">
            <a:avLst/>
          </a:prstGeom>
          <a:noFill/>
          <a:ln cap="flat" cmpd="sng" w="12700">
            <a:solidFill>
              <a:srgbClr val="A6A6A6"/>
            </a:solidFill>
            <a:prstDash val="solid"/>
            <a:miter lim="800000"/>
            <a:headEnd len="sm" w="sm" type="none"/>
            <a:tailEnd len="sm" w="sm" type="none"/>
          </a:ln>
        </p:spPr>
      </p:cxnSp>
      <p:pic>
        <p:nvPicPr>
          <p:cNvPr descr="Image générée" id="724" name="Google Shape;724;p4"/>
          <p:cNvPicPr preferRelativeResize="0"/>
          <p:nvPr/>
        </p:nvPicPr>
        <p:blipFill rotWithShape="1">
          <a:blip r:embed="rId3">
            <a:alphaModFix/>
          </a:blip>
          <a:srcRect b="10678" l="0" r="0" t="11064"/>
          <a:stretch/>
        </p:blipFill>
        <p:spPr>
          <a:xfrm>
            <a:off x="11102571" y="182701"/>
            <a:ext cx="727815" cy="854359"/>
          </a:xfrm>
          <a:prstGeom prst="rect">
            <a:avLst/>
          </a:prstGeom>
          <a:noFill/>
          <a:ln>
            <a:noFill/>
          </a:ln>
        </p:spPr>
      </p:pic>
      <p:sp>
        <p:nvSpPr>
          <p:cNvPr id="725" name="Google Shape;725;p4"/>
          <p:cNvSpPr txBox="1"/>
          <p:nvPr/>
        </p:nvSpPr>
        <p:spPr>
          <a:xfrm>
            <a:off x="4911973" y="215091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SA" sz="2000" u="none" cap="none" strike="noStrike">
                <a:solidFill>
                  <a:srgbClr val="A3C5ED"/>
                </a:solidFill>
                <a:latin typeface="Calibri"/>
                <a:ea typeface="Calibri"/>
                <a:cs typeface="Calibri"/>
                <a:sym typeface="Calibri"/>
              </a:rPr>
              <a:t>أستمع و أفهم</a:t>
            </a:r>
            <a:endParaRPr b="1" i="0" sz="2000" u="none" cap="none" strike="noStrike">
              <a:solidFill>
                <a:srgbClr val="A3C5ED"/>
              </a:solidFill>
              <a:latin typeface="Calibri"/>
              <a:ea typeface="Calibri"/>
              <a:cs typeface="Calibri"/>
              <a:sym typeface="Calibri"/>
            </a:endParaRPr>
          </a:p>
        </p:txBody>
      </p:sp>
      <p:sp>
        <p:nvSpPr>
          <p:cNvPr id="726" name="Google Shape;726;p4"/>
          <p:cNvSpPr/>
          <p:nvPr/>
        </p:nvSpPr>
        <p:spPr>
          <a:xfrm rot="10800000">
            <a:off x="5119211" y="1641460"/>
            <a:ext cx="2863133" cy="1312966"/>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727" name="Google Shape;727;p4"/>
          <p:cNvCxnSpPr/>
          <p:nvPr/>
        </p:nvCxnSpPr>
        <p:spPr>
          <a:xfrm flipH="1" rot="10800000">
            <a:off x="6543792" y="2948664"/>
            <a:ext cx="2" cy="497765"/>
          </a:xfrm>
          <a:prstGeom prst="straightConnector1">
            <a:avLst/>
          </a:prstGeom>
          <a:noFill/>
          <a:ln cap="flat" cmpd="sng" w="12700">
            <a:solidFill>
              <a:srgbClr val="A6A6A6"/>
            </a:solidFill>
            <a:prstDash val="solid"/>
            <a:miter lim="800000"/>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31" name="Shape 731"/>
        <p:cNvGrpSpPr/>
        <p:nvPr/>
      </p:nvGrpSpPr>
      <p:grpSpPr>
        <a:xfrm>
          <a:off x="0" y="0"/>
          <a:ext cx="0" cy="0"/>
          <a:chOff x="0" y="0"/>
          <a:chExt cx="0" cy="0"/>
        </a:xfrm>
      </p:grpSpPr>
      <p:sp>
        <p:nvSpPr>
          <p:cNvPr id="732" name="Google Shape;732;p5"/>
          <p:cNvSpPr txBox="1"/>
          <p:nvPr/>
        </p:nvSpPr>
        <p:spPr>
          <a:xfrm>
            <a:off x="6813675" y="235406"/>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Clr>
                <a:srgbClr val="44546A"/>
              </a:buClr>
              <a:buSzPts val="3200"/>
              <a:buFont typeface="Calibri"/>
              <a:buNone/>
            </a:pPr>
            <a:r>
              <a:rPr b="1" i="0" lang="ar-S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733" name="Google Shape;733;p5"/>
          <p:cNvSpPr/>
          <p:nvPr/>
        </p:nvSpPr>
        <p:spPr>
          <a:xfrm>
            <a:off x="2777665" y="1870587"/>
            <a:ext cx="5536024" cy="725869"/>
          </a:xfrm>
          <a:custGeom>
            <a:rect b="b" l="l" r="r" t="t"/>
            <a:pathLst>
              <a:path extrusionOk="0" h="120000" w="120000">
                <a:moveTo>
                  <a:pt x="2622" y="0"/>
                </a:moveTo>
                <a:cubicBezTo>
                  <a:pt x="2621" y="0"/>
                  <a:pt x="2621" y="0"/>
                  <a:pt x="2621" y="1"/>
                </a:cubicBezTo>
                <a:lnTo>
                  <a:pt x="0" y="100000"/>
                </a:lnTo>
                <a:cubicBezTo>
                  <a:pt x="0" y="100001"/>
                  <a:pt x="0" y="100001"/>
                  <a:pt x="1" y="100001"/>
                </a:cubicBezTo>
                <a:lnTo>
                  <a:pt x="117378" y="120000"/>
                </a:lnTo>
                <a:cubicBezTo>
                  <a:pt x="117379" y="120000"/>
                  <a:pt x="117379" y="120000"/>
                  <a:pt x="117379"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0" lvl="0" marL="0" marR="0" rtl="1" algn="ctr">
              <a:lnSpc>
                <a:spcPct val="150000"/>
              </a:lnSpc>
              <a:spcBef>
                <a:spcPts val="0"/>
              </a:spcBef>
              <a:spcAft>
                <a:spcPts val="0"/>
              </a:spcAft>
              <a:buNone/>
            </a:pPr>
            <a:r>
              <a:rPr b="1" i="0" lang="ar-SA" sz="2800" u="none" cap="none" strike="noStrike">
                <a:solidFill>
                  <a:srgbClr val="002060"/>
                </a:solidFill>
                <a:latin typeface="Calibri"/>
                <a:ea typeface="Calibri"/>
                <a:cs typeface="Calibri"/>
                <a:sym typeface="Calibri"/>
              </a:rPr>
              <a:t>أَقْرَأُ بِطَلَاقَةٍ، وَأَفْهَمُ جُمَلًا وَصْفِيَّةً لِمَشْهَدٍ طَبيعِيٍّ </a:t>
            </a:r>
            <a:endParaRPr b="1" i="0" sz="2800" u="none" cap="none" strike="noStrike">
              <a:solidFill>
                <a:srgbClr val="002060"/>
              </a:solidFill>
              <a:latin typeface="Calibri"/>
              <a:ea typeface="Calibri"/>
              <a:cs typeface="Calibri"/>
              <a:sym typeface="Calibri"/>
            </a:endParaRPr>
          </a:p>
        </p:txBody>
      </p:sp>
      <p:sp>
        <p:nvSpPr>
          <p:cNvPr id="734" name="Google Shape;734;p5"/>
          <p:cNvSpPr/>
          <p:nvPr/>
        </p:nvSpPr>
        <p:spPr>
          <a:xfrm>
            <a:off x="8922432" y="9258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54AFE9"/>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000000"/>
                </a:solidFill>
                <a:latin typeface="Calibri"/>
                <a:ea typeface="Calibri"/>
                <a:cs typeface="Calibri"/>
                <a:sym typeface="Calibri"/>
              </a:rPr>
              <a:t>الحصة 1</a:t>
            </a:r>
            <a:endParaRPr b="1" i="0" sz="1867" u="none" cap="none" strike="noStrike">
              <a:solidFill>
                <a:srgbClr val="000000"/>
              </a:solidFill>
              <a:latin typeface="Calibri"/>
              <a:ea typeface="Calibri"/>
              <a:cs typeface="Calibri"/>
              <a:sym typeface="Calibri"/>
            </a:endParaRPr>
          </a:p>
        </p:txBody>
      </p:sp>
      <p:sp>
        <p:nvSpPr>
          <p:cNvPr id="735" name="Google Shape;735;p5"/>
          <p:cNvSpPr/>
          <p:nvPr/>
        </p:nvSpPr>
        <p:spPr>
          <a:xfrm>
            <a:off x="2772778" y="2743752"/>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1800"/>
              <a:buFont typeface="Arial"/>
              <a:buChar char="•"/>
            </a:pPr>
            <a:r>
              <a:rPr b="1" i="0" lang="ar-SA" sz="1800" u="none" cap="none" strike="noStrike">
                <a:solidFill>
                  <a:srgbClr val="FFFFFF"/>
                </a:solidFill>
                <a:latin typeface="Calibri"/>
                <a:ea typeface="Calibri"/>
                <a:cs typeface="Calibri"/>
                <a:sym typeface="Calibri"/>
              </a:rPr>
              <a:t>……………………………………</a:t>
            </a:r>
            <a:endParaRPr b="1" i="0" sz="1800" u="none" cap="none" strike="noStrike">
              <a:solidFill>
                <a:srgbClr val="106585"/>
              </a:solidFill>
              <a:latin typeface="Arial"/>
              <a:ea typeface="Arial"/>
              <a:cs typeface="Arial"/>
              <a:sym typeface="Arial"/>
            </a:endParaRPr>
          </a:p>
        </p:txBody>
      </p:sp>
      <p:sp>
        <p:nvSpPr>
          <p:cNvPr id="736" name="Google Shape;736;p5"/>
          <p:cNvSpPr/>
          <p:nvPr/>
        </p:nvSpPr>
        <p:spPr>
          <a:xfrm>
            <a:off x="8949242" y="270022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737" name="Google Shape;737;p5"/>
          <p:cNvSpPr/>
          <p:nvPr/>
        </p:nvSpPr>
        <p:spPr>
          <a:xfrm>
            <a:off x="8949242" y="187793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2 </a:t>
            </a:r>
            <a:endParaRPr b="1" i="0" sz="1867" u="none" cap="none" strike="noStrike">
              <a:solidFill>
                <a:srgbClr val="FFFFFF"/>
              </a:solidFill>
              <a:latin typeface="Calibri"/>
              <a:ea typeface="Calibri"/>
              <a:cs typeface="Calibri"/>
              <a:sym typeface="Calibri"/>
            </a:endParaRPr>
          </a:p>
        </p:txBody>
      </p:sp>
      <p:sp>
        <p:nvSpPr>
          <p:cNvPr id="738" name="Google Shape;738;p5"/>
          <p:cNvSpPr/>
          <p:nvPr/>
        </p:nvSpPr>
        <p:spPr>
          <a:xfrm>
            <a:off x="8969597" y="3527824"/>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sp>
        <p:nvSpPr>
          <p:cNvPr id="739" name="Google Shape;739;p5"/>
          <p:cNvSpPr/>
          <p:nvPr/>
        </p:nvSpPr>
        <p:spPr>
          <a:xfrm>
            <a:off x="2819873" y="3538108"/>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1800"/>
              <a:buFont typeface="Arial"/>
              <a:buChar char="•"/>
            </a:pPr>
            <a:r>
              <a:rPr b="1" i="0" lang="ar-SA" sz="1800" u="none" cap="none" strike="noStrike">
                <a:solidFill>
                  <a:srgbClr val="FFFFFF"/>
                </a:solidFill>
                <a:latin typeface="Calibri"/>
                <a:ea typeface="Calibri"/>
                <a:cs typeface="Calibri"/>
                <a:sym typeface="Calibri"/>
              </a:rPr>
              <a:t>……………………………………</a:t>
            </a:r>
            <a:endParaRPr b="1" i="0" sz="1800" u="none" cap="none" strike="noStrike">
              <a:solidFill>
                <a:srgbClr val="106585"/>
              </a:solidFill>
              <a:latin typeface="Arial"/>
              <a:ea typeface="Arial"/>
              <a:cs typeface="Arial"/>
              <a:sym typeface="Arial"/>
            </a:endParaRPr>
          </a:p>
        </p:txBody>
      </p:sp>
      <p:sp>
        <p:nvSpPr>
          <p:cNvPr id="740" name="Google Shape;740;p5"/>
          <p:cNvSpPr/>
          <p:nvPr/>
        </p:nvSpPr>
        <p:spPr>
          <a:xfrm>
            <a:off x="2252949" y="1695635"/>
            <a:ext cx="8794800" cy="976025"/>
          </a:xfrm>
          <a:prstGeom prst="roundRect">
            <a:avLst>
              <a:gd fmla="val 16667" name="adj"/>
            </a:avLst>
          </a:prstGeom>
          <a:noFill/>
          <a:ln cap="flat" cmpd="sng" w="38100">
            <a:solidFill>
              <a:srgbClr val="1C3052"/>
            </a:solidFill>
            <a:prstDash val="lg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descr="Image générée" id="741" name="Google Shape;741;p5"/>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
        <p:nvSpPr>
          <p:cNvPr id="742" name="Google Shape;742;p5"/>
          <p:cNvSpPr/>
          <p:nvPr/>
        </p:nvSpPr>
        <p:spPr>
          <a:xfrm>
            <a:off x="2819873" y="869593"/>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1800"/>
              <a:buFont typeface="Arial"/>
              <a:buChar char="•"/>
            </a:pPr>
            <a:r>
              <a:rPr b="1" i="0" lang="ar-SA" sz="1800" u="none" cap="none" strike="noStrike">
                <a:solidFill>
                  <a:srgbClr val="FFFFFF"/>
                </a:solidFill>
                <a:latin typeface="Calibri"/>
                <a:ea typeface="Calibri"/>
                <a:cs typeface="Calibri"/>
                <a:sym typeface="Calibri"/>
              </a:rPr>
              <a:t>……………………………………</a:t>
            </a:r>
            <a:endParaRPr b="1" i="0" sz="1800" u="none" cap="none" strike="noStrike">
              <a:solidFill>
                <a:srgbClr val="106585"/>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748" name="Google Shape;748;p6"/>
          <p:cNvSpPr txBox="1"/>
          <p:nvPr/>
        </p:nvSpPr>
        <p:spPr>
          <a:xfrm>
            <a:off x="6373801" y="1645993"/>
            <a:ext cx="3566004" cy="559996"/>
          </a:xfrm>
          <a:prstGeom prst="rect">
            <a:avLst/>
          </a:prstGeom>
          <a:solidFill>
            <a:srgbClr val="2E6574"/>
          </a:solidFill>
          <a:ln cap="flat" cmpd="sng" w="9525">
            <a:solidFill>
              <a:srgbClr val="1D9A78"/>
            </a:solidFill>
            <a:prstDash val="solid"/>
            <a:round/>
            <a:headEnd len="sm" w="sm" type="none"/>
            <a:tailEnd len="sm" w="sm" type="none"/>
          </a:ln>
        </p:spPr>
        <p:txBody>
          <a:bodyPr anchorCtr="1" anchor="ctr" bIns="60950" lIns="60950" spcFirstLastPara="1" rIns="60950" wrap="square" tIns="60000">
            <a:noAutofit/>
          </a:bodyPr>
          <a:lstStyle/>
          <a:p>
            <a:pPr indent="0" lvl="0" marL="0" marR="0" rtl="0" algn="ctr">
              <a:lnSpc>
                <a:spcPct val="100000"/>
              </a:lnSpc>
              <a:spcBef>
                <a:spcPts val="0"/>
              </a:spcBef>
              <a:spcAft>
                <a:spcPts val="0"/>
              </a:spcAft>
              <a:buClr>
                <a:srgbClr val="FFFFFF"/>
              </a:buClr>
              <a:buSzPts val="1850"/>
              <a:buFont typeface="Arial"/>
              <a:buNone/>
            </a:pPr>
            <a:r>
              <a:rPr b="1" i="0" lang="ar-SA" sz="1850" u="none" cap="none" strike="noStrike">
                <a:solidFill>
                  <a:srgbClr val="FFFFFF"/>
                </a:solidFill>
                <a:latin typeface="Arial"/>
                <a:ea typeface="Arial"/>
                <a:cs typeface="Arial"/>
                <a:sym typeface="Arial"/>
              </a:rPr>
              <a:t>كراسة التلميذ</a:t>
            </a:r>
            <a:endParaRPr b="1" i="0" sz="1850" u="none" cap="none" strike="noStrike">
              <a:solidFill>
                <a:srgbClr val="FFFFFF"/>
              </a:solidFill>
              <a:latin typeface="Arial"/>
              <a:ea typeface="Arial"/>
              <a:cs typeface="Arial"/>
              <a:sym typeface="Arial"/>
            </a:endParaRPr>
          </a:p>
        </p:txBody>
      </p:sp>
      <p:sp>
        <p:nvSpPr>
          <p:cNvPr id="749" name="Google Shape;749;p6"/>
          <p:cNvSpPr txBox="1"/>
          <p:nvPr/>
        </p:nvSpPr>
        <p:spPr>
          <a:xfrm>
            <a:off x="1361709" y="1645993"/>
            <a:ext cx="4770397" cy="559996"/>
          </a:xfrm>
          <a:prstGeom prst="rect">
            <a:avLst/>
          </a:prstGeom>
          <a:solidFill>
            <a:srgbClr val="2E6574"/>
          </a:solidFill>
          <a:ln cap="flat" cmpd="sng" w="9525">
            <a:solidFill>
              <a:srgbClr val="1D9A78"/>
            </a:solidFill>
            <a:prstDash val="solid"/>
            <a:round/>
            <a:headEnd len="sm" w="sm" type="none"/>
            <a:tailEnd len="sm" w="sm" type="none"/>
          </a:ln>
        </p:spPr>
        <p:txBody>
          <a:bodyPr anchorCtr="1" anchor="ctr" bIns="60950" lIns="60950" spcFirstLastPara="1" rIns="60950" wrap="square" tIns="60000">
            <a:noAutofit/>
          </a:bodyPr>
          <a:lstStyle/>
          <a:p>
            <a:pPr indent="0" lvl="0" marL="0" marR="0" rtl="0" algn="ctr">
              <a:lnSpc>
                <a:spcPct val="100000"/>
              </a:lnSpc>
              <a:spcBef>
                <a:spcPts val="0"/>
              </a:spcBef>
              <a:spcAft>
                <a:spcPts val="0"/>
              </a:spcAft>
              <a:buClr>
                <a:srgbClr val="FFFFFF"/>
              </a:buClr>
              <a:buSzPts val="1850"/>
              <a:buFont typeface="Arial"/>
              <a:buNone/>
            </a:pPr>
            <a:r>
              <a:rPr b="1" i="0" lang="ar-SA" sz="1850" u="none" cap="none" strike="noStrike">
                <a:solidFill>
                  <a:srgbClr val="FFFFFF"/>
                </a:solidFill>
                <a:latin typeface="Arial"/>
                <a:ea typeface="Arial"/>
                <a:cs typeface="Arial"/>
                <a:sym typeface="Arial"/>
              </a:rPr>
              <a:t>أخرى</a:t>
            </a:r>
            <a:endParaRPr b="1" i="0" sz="1867" u="none" cap="none" strike="noStrike">
              <a:solidFill>
                <a:srgbClr val="FFFFFF"/>
              </a:solidFill>
              <a:latin typeface="Arial"/>
              <a:ea typeface="Arial"/>
              <a:cs typeface="Arial"/>
              <a:sym typeface="Arial"/>
            </a:endParaRPr>
          </a:p>
        </p:txBody>
      </p:sp>
      <p:sp>
        <p:nvSpPr>
          <p:cNvPr id="750" name="Google Shape;750;p6"/>
          <p:cNvSpPr/>
          <p:nvPr/>
        </p:nvSpPr>
        <p:spPr>
          <a:xfrm>
            <a:off x="1312911" y="2401561"/>
            <a:ext cx="4770397" cy="3161792"/>
          </a:xfrm>
          <a:prstGeom prst="rect">
            <a:avLst/>
          </a:prstGeom>
          <a:noFill/>
          <a:ln cap="flat" cmpd="sng" w="9525">
            <a:solidFill>
              <a:srgbClr val="000000"/>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751" name="Google Shape;751;p6"/>
          <p:cNvSpPr/>
          <p:nvPr/>
        </p:nvSpPr>
        <p:spPr>
          <a:xfrm>
            <a:off x="6371820" y="2448953"/>
            <a:ext cx="3566004" cy="3114400"/>
          </a:xfrm>
          <a:prstGeom prst="rect">
            <a:avLst/>
          </a:prstGeom>
          <a:noFill/>
          <a:ln cap="flat" cmpd="sng" w="9525">
            <a:solidFill>
              <a:srgbClr val="000000"/>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t/>
            </a:r>
            <a:endParaRPr b="0" i="0" sz="1867" u="none" cap="none" strike="noStrike">
              <a:solidFill>
                <a:srgbClr val="FFFFFF"/>
              </a:solidFill>
              <a:latin typeface="Calibri"/>
              <a:ea typeface="Calibri"/>
              <a:cs typeface="Calibri"/>
              <a:sym typeface="Calibri"/>
            </a:endParaRPr>
          </a:p>
        </p:txBody>
      </p:sp>
      <p:sp>
        <p:nvSpPr>
          <p:cNvPr id="752" name="Google Shape;752;p6"/>
          <p:cNvSpPr txBox="1"/>
          <p:nvPr/>
        </p:nvSpPr>
        <p:spPr>
          <a:xfrm>
            <a:off x="7109916" y="146933"/>
            <a:ext cx="4116213" cy="687115"/>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chemeClr val="dk2"/>
              </a:buClr>
              <a:buSzPts val="3200"/>
              <a:buFont typeface="Calibri"/>
              <a:buNone/>
            </a:pPr>
            <a:r>
              <a:rPr b="1" i="0" lang="ar-SA" sz="3200" u="none" cap="none" strike="noStrike">
                <a:solidFill>
                  <a:schemeClr val="dk2"/>
                </a:solidFill>
                <a:latin typeface="Calibri"/>
                <a:ea typeface="Calibri"/>
                <a:cs typeface="Calibri"/>
                <a:sym typeface="Calibri"/>
              </a:rPr>
              <a:t>المستلزمات الدراسية</a:t>
            </a:r>
            <a:endParaRPr b="1" i="0" sz="3200" u="none" cap="none" strike="noStrike">
              <a:solidFill>
                <a:schemeClr val="dk2"/>
              </a:solidFill>
              <a:latin typeface="Calibri"/>
              <a:ea typeface="Calibri"/>
              <a:cs typeface="Calibri"/>
              <a:sym typeface="Calibri"/>
            </a:endParaRPr>
          </a:p>
        </p:txBody>
      </p:sp>
      <p:pic>
        <p:nvPicPr>
          <p:cNvPr id="753" name="Google Shape;753;p6"/>
          <p:cNvPicPr preferRelativeResize="0"/>
          <p:nvPr/>
        </p:nvPicPr>
        <p:blipFill rotWithShape="1">
          <a:blip r:embed="rId3">
            <a:alphaModFix/>
          </a:blip>
          <a:srcRect b="0" l="0" r="0" t="0"/>
          <a:stretch/>
        </p:blipFill>
        <p:spPr>
          <a:xfrm>
            <a:off x="1717600" y="2922013"/>
            <a:ext cx="883669" cy="901265"/>
          </a:xfrm>
          <a:prstGeom prst="rect">
            <a:avLst/>
          </a:prstGeom>
          <a:noFill/>
          <a:ln>
            <a:noFill/>
          </a:ln>
        </p:spPr>
      </p:pic>
      <p:grpSp>
        <p:nvGrpSpPr>
          <p:cNvPr id="754" name="Google Shape;754;p6"/>
          <p:cNvGrpSpPr/>
          <p:nvPr/>
        </p:nvGrpSpPr>
        <p:grpSpPr>
          <a:xfrm>
            <a:off x="4512956" y="2966355"/>
            <a:ext cx="1156758" cy="812580"/>
            <a:chOff x="3412147" y="3579446"/>
            <a:chExt cx="849431" cy="398513"/>
          </a:xfrm>
        </p:grpSpPr>
        <p:sp>
          <p:nvSpPr>
            <p:cNvPr id="755" name="Google Shape;755;p6"/>
            <p:cNvSpPr/>
            <p:nvPr/>
          </p:nvSpPr>
          <p:spPr>
            <a:xfrm>
              <a:off x="3412147" y="3579446"/>
              <a:ext cx="849431" cy="398513"/>
            </a:xfrm>
            <a:custGeom>
              <a:rect b="b" l="l" r="r" t="t"/>
              <a:pathLst>
                <a:path extrusionOk="0" h="120000" w="120000">
                  <a:moveTo>
                    <a:pt x="4264" y="0"/>
                  </a:moveTo>
                  <a:cubicBezTo>
                    <a:pt x="4263" y="0"/>
                    <a:pt x="4263" y="0"/>
                    <a:pt x="4263" y="1"/>
                  </a:cubicBezTo>
                  <a:lnTo>
                    <a:pt x="0" y="110911"/>
                  </a:lnTo>
                  <a:cubicBezTo>
                    <a:pt x="0" y="110912"/>
                    <a:pt x="0" y="110912"/>
                    <a:pt x="1" y="110912"/>
                  </a:cubicBezTo>
                  <a:lnTo>
                    <a:pt x="115736" y="120000"/>
                  </a:lnTo>
                  <a:cubicBezTo>
                    <a:pt x="115737" y="120000"/>
                    <a:pt x="115737" y="120000"/>
                    <a:pt x="115737" y="119999"/>
                  </a:cubicBezTo>
                  <a:lnTo>
                    <a:pt x="120000" y="9089"/>
                  </a:lnTo>
                  <a:cubicBezTo>
                    <a:pt x="120000" y="9088"/>
                    <a:pt x="120000" y="9088"/>
                    <a:pt x="119999" y="9088"/>
                  </a:cubicBezTo>
                  <a:close/>
                </a:path>
              </a:pathLst>
            </a:custGeom>
            <a:solidFill>
              <a:srgbClr val="FFFFFF"/>
            </a:solidFill>
            <a:ln cap="flat" cmpd="sng" w="109550">
              <a:solidFill>
                <a:srgbClr val="2E6574"/>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Calibri"/>
                <a:buNone/>
              </a:pPr>
              <a:r>
                <a:t/>
              </a:r>
              <a:endParaRPr b="0" i="0" sz="1200" u="none" cap="none" strike="noStrike">
                <a:solidFill>
                  <a:srgbClr val="FFFFFF"/>
                </a:solidFill>
                <a:latin typeface="Calibri"/>
                <a:ea typeface="Calibri"/>
                <a:cs typeface="Calibri"/>
                <a:sym typeface="Calibri"/>
              </a:endParaRPr>
            </a:p>
          </p:txBody>
        </p:sp>
        <p:grpSp>
          <p:nvGrpSpPr>
            <p:cNvPr id="756" name="Google Shape;756;p6"/>
            <p:cNvGrpSpPr/>
            <p:nvPr/>
          </p:nvGrpSpPr>
          <p:grpSpPr>
            <a:xfrm>
              <a:off x="3605206" y="3592046"/>
              <a:ext cx="569696" cy="375626"/>
              <a:chOff x="3605206" y="3592046"/>
              <a:chExt cx="569696" cy="375626"/>
            </a:xfrm>
          </p:grpSpPr>
          <p:pic>
            <p:nvPicPr>
              <p:cNvPr id="757" name="Google Shape;757;p6"/>
              <p:cNvPicPr preferRelativeResize="0"/>
              <p:nvPr/>
            </p:nvPicPr>
            <p:blipFill rotWithShape="1">
              <a:blip r:embed="rId4">
                <a:alphaModFix/>
              </a:blip>
              <a:srcRect b="76219" l="71346" r="15566" t="7392"/>
              <a:stretch/>
            </p:blipFill>
            <p:spPr>
              <a:xfrm>
                <a:off x="4063145" y="3592046"/>
                <a:ext cx="111757" cy="86666"/>
              </a:xfrm>
              <a:prstGeom prst="rect">
                <a:avLst/>
              </a:prstGeom>
              <a:noFill/>
              <a:ln>
                <a:noFill/>
              </a:ln>
            </p:spPr>
          </p:pic>
          <p:pic>
            <p:nvPicPr>
              <p:cNvPr id="758" name="Google Shape;758;p6"/>
              <p:cNvPicPr preferRelativeResize="0"/>
              <p:nvPr/>
            </p:nvPicPr>
            <p:blipFill rotWithShape="1">
              <a:blip r:embed="rId5">
                <a:alphaModFix/>
              </a:blip>
              <a:srcRect b="0" l="0" r="0" t="0"/>
              <a:stretch/>
            </p:blipFill>
            <p:spPr>
              <a:xfrm rot="-953030">
                <a:off x="3631923" y="3665042"/>
                <a:ext cx="406002" cy="251880"/>
              </a:xfrm>
              <a:prstGeom prst="rect">
                <a:avLst/>
              </a:prstGeom>
              <a:noFill/>
              <a:ln>
                <a:noFill/>
              </a:ln>
            </p:spPr>
          </p:pic>
        </p:grpSp>
      </p:grpSp>
      <p:pic>
        <p:nvPicPr>
          <p:cNvPr id="759" name="Google Shape;759;p6"/>
          <p:cNvPicPr preferRelativeResize="0"/>
          <p:nvPr/>
        </p:nvPicPr>
        <p:blipFill rotWithShape="1">
          <a:blip r:embed="rId6">
            <a:alphaModFix/>
          </a:blip>
          <a:srcRect b="0" l="0" r="0" t="0"/>
          <a:stretch/>
        </p:blipFill>
        <p:spPr>
          <a:xfrm>
            <a:off x="7109916" y="2574935"/>
            <a:ext cx="2089811" cy="2862436"/>
          </a:xfrm>
          <a:prstGeom prst="rect">
            <a:avLst/>
          </a:prstGeom>
          <a:noFill/>
          <a:ln cap="flat" cmpd="sng" w="9525">
            <a:solidFill>
              <a:srgbClr val="156082"/>
            </a:solidFill>
            <a:prstDash val="solid"/>
            <a:round/>
            <a:headEnd len="sm" w="sm" type="none"/>
            <a:tailEnd len="sm" w="sm" type="none"/>
          </a:ln>
        </p:spPr>
      </p:pic>
      <p:pic>
        <p:nvPicPr>
          <p:cNvPr descr="Blackboard " id="760" name="Google Shape;760;p6"/>
          <p:cNvPicPr preferRelativeResize="0"/>
          <p:nvPr/>
        </p:nvPicPr>
        <p:blipFill rotWithShape="1">
          <a:blip r:embed="rId7">
            <a:alphaModFix/>
          </a:blip>
          <a:srcRect b="0" l="0" r="0" t="0"/>
          <a:stretch/>
        </p:blipFill>
        <p:spPr>
          <a:xfrm>
            <a:off x="2736951" y="3724514"/>
            <a:ext cx="1487493" cy="1487493"/>
          </a:xfrm>
          <a:prstGeom prst="rect">
            <a:avLst/>
          </a:prstGeom>
          <a:solidFill>
            <a:schemeClr val="lt1"/>
          </a:solidFill>
          <a:ln>
            <a:noFill/>
          </a:ln>
        </p:spPr>
      </p:pic>
      <p:pic>
        <p:nvPicPr>
          <p:cNvPr descr="Image générée" id="761" name="Google Shape;761;p6"/>
          <p:cNvPicPr preferRelativeResize="0"/>
          <p:nvPr/>
        </p:nvPicPr>
        <p:blipFill rotWithShape="1">
          <a:blip r:embed="rId8">
            <a:alphaModFix/>
          </a:blip>
          <a:srcRect b="60700" l="0" r="71115" t="23546"/>
          <a:stretch/>
        </p:blipFill>
        <p:spPr>
          <a:xfrm>
            <a:off x="10979739" y="-107861"/>
            <a:ext cx="1264016" cy="1034143"/>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65" name="Shape 765"/>
        <p:cNvGrpSpPr/>
        <p:nvPr/>
      </p:nvGrpSpPr>
      <p:grpSpPr>
        <a:xfrm>
          <a:off x="0" y="0"/>
          <a:ext cx="0" cy="0"/>
          <a:chOff x="0" y="0"/>
          <a:chExt cx="0" cy="0"/>
        </a:xfrm>
      </p:grpSpPr>
      <p:sp>
        <p:nvSpPr>
          <p:cNvPr id="766" name="Google Shape;766;p7"/>
          <p:cNvSpPr/>
          <p:nvPr/>
        </p:nvSpPr>
        <p:spPr>
          <a:xfrm>
            <a:off x="172899" y="61516"/>
            <a:ext cx="11310803" cy="602723"/>
          </a:xfrm>
          <a:prstGeom prst="rect">
            <a:avLst/>
          </a:prstGeom>
          <a:noFill/>
          <a:ln>
            <a:noFill/>
          </a:ln>
        </p:spPr>
        <p:txBody>
          <a:bodyPr anchorCtr="0" anchor="t" bIns="45675" lIns="91425" spcFirstLastPara="1" rIns="91425" wrap="square" tIns="45675">
            <a:noAutofit/>
          </a:bodyPr>
          <a:lstStyle/>
          <a:p>
            <a:pPr indent="0" lvl="0" marL="0" marR="0" rtl="1" algn="r">
              <a:lnSpc>
                <a:spcPct val="171406"/>
              </a:lnSpc>
              <a:spcBef>
                <a:spcPts val="0"/>
              </a:spcBef>
              <a:spcAft>
                <a:spcPts val="0"/>
              </a:spcAft>
              <a:buNone/>
            </a:pPr>
            <a:r>
              <a:rPr b="1" i="0" lang="ar-SA" sz="3200" u="none" cap="none" strike="noStrike">
                <a:solidFill>
                  <a:srgbClr val="44546A"/>
                </a:solidFill>
                <a:latin typeface="Calibri"/>
                <a:ea typeface="Calibri"/>
                <a:cs typeface="Calibri"/>
                <a:sym typeface="Calibri"/>
              </a:rPr>
              <a:t>دلالة الأيقونات  الخاصة بالمتعلم</a:t>
            </a:r>
            <a:r>
              <a:rPr b="0" i="0" lang="ar-SA" sz="3200" u="none" cap="none" strike="noStrike">
                <a:solidFill>
                  <a:srgbClr val="000000"/>
                </a:solidFill>
                <a:latin typeface="Calibri"/>
                <a:ea typeface="Calibri"/>
                <a:cs typeface="Calibri"/>
                <a:sym typeface="Calibri"/>
              </a:rPr>
              <a:t> </a:t>
            </a:r>
            <a:r>
              <a:rPr b="1" i="0" lang="ar-SA" sz="3200" u="none" cap="none" strike="noStrike">
                <a:solidFill>
                  <a:srgbClr val="44546A"/>
                </a:solidFill>
                <a:latin typeface="Calibri"/>
                <a:ea typeface="Calibri"/>
                <a:cs typeface="Calibri"/>
                <a:sym typeface="Calibri"/>
              </a:rPr>
              <a:t>:</a:t>
            </a:r>
            <a:endParaRPr/>
          </a:p>
        </p:txBody>
      </p:sp>
      <p:sp>
        <p:nvSpPr>
          <p:cNvPr id="767" name="Google Shape;767;p7"/>
          <p:cNvSpPr txBox="1"/>
          <p:nvPr/>
        </p:nvSpPr>
        <p:spPr>
          <a:xfrm>
            <a:off x="608022" y="1536628"/>
            <a:ext cx="10062183"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ضوابط القسم</a:t>
            </a:r>
            <a:endParaRPr b="1" i="0" sz="2000" u="none" cap="none" strike="noStrike">
              <a:solidFill>
                <a:srgbClr val="44546A"/>
              </a:solidFill>
              <a:latin typeface="Calibri"/>
              <a:ea typeface="Calibri"/>
              <a:cs typeface="Calibri"/>
              <a:sym typeface="Calibri"/>
            </a:endParaRPr>
          </a:p>
        </p:txBody>
      </p:sp>
      <p:sp>
        <p:nvSpPr>
          <p:cNvPr id="768" name="Google Shape;768;p7"/>
          <p:cNvSpPr txBox="1"/>
          <p:nvPr/>
        </p:nvSpPr>
        <p:spPr>
          <a:xfrm>
            <a:off x="797206" y="2629655"/>
            <a:ext cx="10062183" cy="42051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1" i="0" lang="ar-SA" sz="2133" u="none" cap="none" strike="noStrike">
                <a:solidFill>
                  <a:srgbClr val="44546A"/>
                </a:solidFill>
                <a:latin typeface="Calibri"/>
                <a:ea typeface="Calibri"/>
                <a:cs typeface="Calibri"/>
                <a:sym typeface="Calibri"/>
              </a:rPr>
              <a:t>استعمال الألواح للإجابة</a:t>
            </a:r>
            <a:endParaRPr b="1" i="0" sz="2133" u="none" cap="none" strike="noStrike">
              <a:solidFill>
                <a:srgbClr val="44546A"/>
              </a:solidFill>
              <a:latin typeface="Calibri"/>
              <a:ea typeface="Calibri"/>
              <a:cs typeface="Calibri"/>
              <a:sym typeface="Calibri"/>
            </a:endParaRPr>
          </a:p>
        </p:txBody>
      </p:sp>
      <p:sp>
        <p:nvSpPr>
          <p:cNvPr id="769" name="Google Shape;769;p7"/>
          <p:cNvSpPr txBox="1"/>
          <p:nvPr/>
        </p:nvSpPr>
        <p:spPr>
          <a:xfrm>
            <a:off x="797208" y="3958205"/>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الممارسة المستقلة</a:t>
            </a:r>
            <a:endParaRPr/>
          </a:p>
        </p:txBody>
      </p:sp>
      <p:sp>
        <p:nvSpPr>
          <p:cNvPr id="770" name="Google Shape;770;p7"/>
          <p:cNvSpPr txBox="1"/>
          <p:nvPr/>
        </p:nvSpPr>
        <p:spPr>
          <a:xfrm>
            <a:off x="797206" y="5159833"/>
            <a:ext cx="10062181"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SA" sz="2000" u="none" cap="none" strike="noStrike">
                <a:solidFill>
                  <a:srgbClr val="44546A"/>
                </a:solidFill>
                <a:latin typeface="Calibri"/>
                <a:ea typeface="Calibri"/>
                <a:cs typeface="Calibri"/>
                <a:sym typeface="Calibri"/>
              </a:rPr>
              <a:t>الممارسة الموجهة الثنائية</a:t>
            </a:r>
            <a:endParaRPr/>
          </a:p>
        </p:txBody>
      </p:sp>
      <p:pic>
        <p:nvPicPr>
          <p:cNvPr id="771" name="Google Shape;771;p7"/>
          <p:cNvPicPr preferRelativeResize="0"/>
          <p:nvPr/>
        </p:nvPicPr>
        <p:blipFill rotWithShape="1">
          <a:blip r:embed="rId3">
            <a:alphaModFix/>
          </a:blip>
          <a:srcRect b="0" l="0" r="0" t="0"/>
          <a:stretch/>
        </p:blipFill>
        <p:spPr>
          <a:xfrm>
            <a:off x="11017502" y="1181507"/>
            <a:ext cx="875940" cy="875940"/>
          </a:xfrm>
          <a:prstGeom prst="rect">
            <a:avLst/>
          </a:prstGeom>
          <a:noFill/>
          <a:ln>
            <a:noFill/>
          </a:ln>
        </p:spPr>
      </p:pic>
      <p:pic>
        <p:nvPicPr>
          <p:cNvPr descr="Une image contenant Dessin animé, clipart, Animation, illustration&#10;&#10;Description générée automatiquement" id="772" name="Google Shape;772;p7"/>
          <p:cNvPicPr preferRelativeResize="0"/>
          <p:nvPr/>
        </p:nvPicPr>
        <p:blipFill rotWithShape="1">
          <a:blip r:embed="rId4">
            <a:alphaModFix/>
          </a:blip>
          <a:srcRect b="23864" l="18242" r="18458" t="9344"/>
          <a:stretch/>
        </p:blipFill>
        <p:spPr>
          <a:xfrm>
            <a:off x="10988052" y="2151545"/>
            <a:ext cx="991300" cy="1045913"/>
          </a:xfrm>
          <a:prstGeom prst="rect">
            <a:avLst/>
          </a:prstGeom>
          <a:noFill/>
          <a:ln>
            <a:noFill/>
          </a:ln>
        </p:spPr>
      </p:pic>
      <p:pic>
        <p:nvPicPr>
          <p:cNvPr id="773" name="Google Shape;773;p7"/>
          <p:cNvPicPr preferRelativeResize="0"/>
          <p:nvPr/>
        </p:nvPicPr>
        <p:blipFill rotWithShape="1">
          <a:blip r:embed="rId5">
            <a:alphaModFix/>
          </a:blip>
          <a:srcRect b="0" l="0" r="0" t="0"/>
          <a:stretch/>
        </p:blipFill>
        <p:spPr>
          <a:xfrm>
            <a:off x="10988052" y="3385655"/>
            <a:ext cx="991299" cy="991299"/>
          </a:xfrm>
          <a:prstGeom prst="rect">
            <a:avLst/>
          </a:prstGeom>
          <a:noFill/>
          <a:ln>
            <a:noFill/>
          </a:ln>
        </p:spPr>
      </p:pic>
      <p:pic>
        <p:nvPicPr>
          <p:cNvPr id="774" name="Google Shape;774;p7"/>
          <p:cNvPicPr preferRelativeResize="0"/>
          <p:nvPr/>
        </p:nvPicPr>
        <p:blipFill rotWithShape="1">
          <a:blip r:embed="rId6">
            <a:alphaModFix/>
          </a:blip>
          <a:srcRect b="0" l="0" r="0" t="0"/>
          <a:stretch/>
        </p:blipFill>
        <p:spPr>
          <a:xfrm>
            <a:off x="10988052" y="4684764"/>
            <a:ext cx="991299" cy="92546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78" name="Shape 778"/>
        <p:cNvGrpSpPr/>
        <p:nvPr/>
      </p:nvGrpSpPr>
      <p:grpSpPr>
        <a:xfrm>
          <a:off x="0" y="0"/>
          <a:ext cx="0" cy="0"/>
          <a:chOff x="0" y="0"/>
          <a:chExt cx="0" cy="0"/>
        </a:xfrm>
      </p:grpSpPr>
      <p:sp>
        <p:nvSpPr>
          <p:cNvPr id="779" name="Google Shape;779;p8"/>
          <p:cNvSpPr/>
          <p:nvPr/>
        </p:nvSpPr>
        <p:spPr>
          <a:xfrm>
            <a:off x="-595085" y="319589"/>
            <a:ext cx="11800115" cy="602723"/>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3200" u="none" cap="none" strike="noStrike">
                <a:solidFill>
                  <a:srgbClr val="44546A"/>
                </a:solidFill>
                <a:latin typeface="Arial"/>
                <a:ea typeface="Arial"/>
                <a:cs typeface="Arial"/>
                <a:sym typeface="Arial"/>
              </a:rPr>
              <a:t>توظيف الموارد التعليمية لدى للأستاذ</a:t>
            </a:r>
            <a:endParaRPr b="1" i="0" sz="3200" u="none" cap="none" strike="noStrike">
              <a:solidFill>
                <a:srgbClr val="FF0000"/>
              </a:solidFill>
              <a:latin typeface="Calibri"/>
              <a:ea typeface="Calibri"/>
              <a:cs typeface="Calibri"/>
              <a:sym typeface="Calibri"/>
            </a:endParaRPr>
          </a:p>
        </p:txBody>
      </p:sp>
      <p:sp>
        <p:nvSpPr>
          <p:cNvPr id="780" name="Google Shape;780;p8"/>
          <p:cNvSpPr/>
          <p:nvPr/>
        </p:nvSpPr>
        <p:spPr>
          <a:xfrm>
            <a:off x="2854159" y="1725050"/>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دليل تقديم الحصة</a:t>
            </a:r>
            <a:endParaRPr b="1" i="0" sz="1867" u="none" cap="none" strike="noStrike">
              <a:solidFill>
                <a:srgbClr val="44546A"/>
              </a:solidFill>
              <a:latin typeface="Calibri"/>
              <a:ea typeface="Calibri"/>
              <a:cs typeface="Calibri"/>
              <a:sym typeface="Calibri"/>
            </a:endParaRPr>
          </a:p>
        </p:txBody>
      </p:sp>
      <p:sp>
        <p:nvSpPr>
          <p:cNvPr id="781" name="Google Shape;781;p8"/>
          <p:cNvSpPr/>
          <p:nvPr/>
        </p:nvSpPr>
        <p:spPr>
          <a:xfrm>
            <a:off x="2854159" y="2351322"/>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دليل مسار</a:t>
            </a:r>
            <a:endParaRPr b="1" i="0" sz="1867" u="none" cap="none" strike="noStrike">
              <a:solidFill>
                <a:srgbClr val="44546A"/>
              </a:solidFill>
              <a:latin typeface="Calibri"/>
              <a:ea typeface="Calibri"/>
              <a:cs typeface="Calibri"/>
              <a:sym typeface="Calibri"/>
            </a:endParaRPr>
          </a:p>
        </p:txBody>
      </p:sp>
      <p:sp>
        <p:nvSpPr>
          <p:cNvPr id="782" name="Google Shape;782;p8"/>
          <p:cNvSpPr/>
          <p:nvPr/>
        </p:nvSpPr>
        <p:spPr>
          <a:xfrm>
            <a:off x="2854160" y="4015705"/>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sng" cap="none" strike="noStrike">
                <a:solidFill>
                  <a:srgbClr val="44546A"/>
                </a:solidFill>
                <a:latin typeface="Calibri"/>
                <a:ea typeface="Calibri"/>
                <a:cs typeface="Calibri"/>
                <a:sym typeface="Calibri"/>
                <a:hlinkClick r:id="rId3">
                  <a:extLst>
                    <a:ext uri="{A12FA001-AC4F-418D-AE19-62706E023703}">
                      <ahyp:hlinkClr val="tx"/>
                    </a:ext>
                  </a:extLst>
                </a:hlinkClick>
              </a:rPr>
              <a:t>تقنيات التنشيط</a:t>
            </a:r>
            <a:endParaRPr b="1" i="0" sz="1867" u="none" cap="none" strike="noStrike">
              <a:solidFill>
                <a:srgbClr val="44546A"/>
              </a:solidFill>
              <a:latin typeface="Calibri"/>
              <a:ea typeface="Calibri"/>
              <a:cs typeface="Calibri"/>
              <a:sym typeface="Calibri"/>
            </a:endParaRPr>
          </a:p>
        </p:txBody>
      </p:sp>
      <p:sp>
        <p:nvSpPr>
          <p:cNvPr id="783" name="Google Shape;783;p8"/>
          <p:cNvSpPr/>
          <p:nvPr/>
        </p:nvSpPr>
        <p:spPr>
          <a:xfrm>
            <a:off x="2854159" y="4557531"/>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00" u="sng" cap="none" strike="noStrike">
                <a:solidFill>
                  <a:schemeClr val="dk1"/>
                </a:solidFill>
                <a:latin typeface="Arial"/>
                <a:ea typeface="Arial"/>
                <a:cs typeface="Arial"/>
                <a:sym typeface="Arial"/>
                <a:hlinkClick r:id="rId4">
                  <a:extLst>
                    <a:ext uri="{A12FA001-AC4F-418D-AE19-62706E023703}">
                      <ahyp:hlinkClr val="tx"/>
                    </a:ext>
                  </a:extLst>
                </a:hlinkClick>
              </a:rPr>
              <a:t>مقاطع عامة – التصرفات السليمة</a:t>
            </a:r>
            <a:endParaRPr b="0" i="0" sz="1800" u="none" cap="none" strike="noStrike">
              <a:solidFill>
                <a:schemeClr val="dk1"/>
              </a:solidFill>
              <a:latin typeface="Arial"/>
              <a:ea typeface="Arial"/>
              <a:cs typeface="Arial"/>
              <a:sym typeface="Arial"/>
            </a:endParaRPr>
          </a:p>
        </p:txBody>
      </p:sp>
      <p:sp>
        <p:nvSpPr>
          <p:cNvPr id="784" name="Google Shape;784;p8"/>
          <p:cNvSpPr/>
          <p:nvPr/>
        </p:nvSpPr>
        <p:spPr>
          <a:xfrm>
            <a:off x="2854159" y="5093383"/>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sng" cap="none" strike="noStrike">
                <a:solidFill>
                  <a:srgbClr val="44546A"/>
                </a:solidFill>
                <a:latin typeface="Calibri"/>
                <a:ea typeface="Calibri"/>
                <a:cs typeface="Calibri"/>
                <a:sym typeface="Calibri"/>
                <a:hlinkClick r:id="rId5">
                  <a:extLst>
                    <a:ext uri="{A12FA001-AC4F-418D-AE19-62706E023703}">
                      <ahyp:hlinkClr val="tx"/>
                    </a:ext>
                  </a:extLst>
                </a:hlinkClick>
              </a:rPr>
              <a:t>مقاطع فيديو-العربية</a:t>
            </a:r>
            <a:endParaRPr b="1" i="0" sz="1867" u="none" cap="none" strike="noStrike">
              <a:solidFill>
                <a:srgbClr val="44546A"/>
              </a:solidFill>
              <a:latin typeface="Calibri"/>
              <a:ea typeface="Calibri"/>
              <a:cs typeface="Calibri"/>
              <a:sym typeface="Calibri"/>
            </a:endParaRPr>
          </a:p>
        </p:txBody>
      </p:sp>
      <p:sp>
        <p:nvSpPr>
          <p:cNvPr id="785" name="Google Shape;785;p8"/>
          <p:cNvSpPr/>
          <p:nvPr/>
        </p:nvSpPr>
        <p:spPr>
          <a:xfrm>
            <a:off x="2854159" y="3013749"/>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SA" sz="1867" u="none" cap="none" strike="noStrike">
                <a:solidFill>
                  <a:srgbClr val="44546A"/>
                </a:solidFill>
                <a:latin typeface="Calibri"/>
                <a:ea typeface="Calibri"/>
                <a:cs typeface="Calibri"/>
                <a:sym typeface="Calibri"/>
              </a:rPr>
              <a:t>….</a:t>
            </a:r>
            <a:endParaRPr/>
          </a:p>
        </p:txBody>
      </p:sp>
      <p:pic>
        <p:nvPicPr>
          <p:cNvPr descr="Image générée" id="786" name="Google Shape;786;p8"/>
          <p:cNvPicPr preferRelativeResize="0"/>
          <p:nvPr/>
        </p:nvPicPr>
        <p:blipFill rotWithShape="1">
          <a:blip r:embed="rId6">
            <a:alphaModFix/>
          </a:blip>
          <a:srcRect b="10678" l="0" r="0" t="11064"/>
          <a:stretch/>
        </p:blipFill>
        <p:spPr>
          <a:xfrm>
            <a:off x="11322962" y="67953"/>
            <a:ext cx="727815" cy="854359"/>
          </a:xfrm>
          <a:prstGeom prst="rect">
            <a:avLst/>
          </a:prstGeom>
          <a:noFill/>
          <a:ln>
            <a:noFill/>
          </a:ln>
        </p:spPr>
      </p:pic>
      <p:sp>
        <p:nvSpPr>
          <p:cNvPr id="787" name="Google Shape;787;p8"/>
          <p:cNvSpPr/>
          <p:nvPr/>
        </p:nvSpPr>
        <p:spPr>
          <a:xfrm>
            <a:off x="8748241" y="1696275"/>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rPr b="1" i="0" lang="ar-SA" sz="2200" u="none" cap="none" strike="noStrike">
                <a:solidFill>
                  <a:schemeClr val="lt1"/>
                </a:solidFill>
                <a:latin typeface="Arial"/>
                <a:ea typeface="Arial"/>
                <a:cs typeface="Arial"/>
                <a:sym typeface="Arial"/>
              </a:rPr>
              <a:t>الدلائل </a:t>
            </a:r>
            <a:r>
              <a:rPr b="1" i="0" lang="ar-SA" sz="2200" u="none" cap="none" strike="noStrike">
                <a:solidFill>
                  <a:schemeClr val="lt1"/>
                </a:solidFill>
                <a:latin typeface="Calibri"/>
                <a:ea typeface="Calibri"/>
                <a:cs typeface="Calibri"/>
                <a:sym typeface="Calibri"/>
              </a:rPr>
              <a:t>والمراجع</a:t>
            </a:r>
            <a:endParaRPr b="1" i="0" sz="2200" u="none" cap="none" strike="noStrike">
              <a:solidFill>
                <a:schemeClr val="lt1"/>
              </a:solidFill>
              <a:latin typeface="Calibri"/>
              <a:ea typeface="Calibri"/>
              <a:cs typeface="Calibri"/>
              <a:sym typeface="Calibri"/>
            </a:endParaRPr>
          </a:p>
        </p:txBody>
      </p:sp>
      <p:sp>
        <p:nvSpPr>
          <p:cNvPr id="788" name="Google Shape;788;p8"/>
          <p:cNvSpPr/>
          <p:nvPr/>
        </p:nvSpPr>
        <p:spPr>
          <a:xfrm>
            <a:off x="8748241" y="3884304"/>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ctr">
              <a:spcBef>
                <a:spcPts val="0"/>
              </a:spcBef>
              <a:spcAft>
                <a:spcPts val="0"/>
              </a:spcAft>
              <a:buNone/>
            </a:pPr>
            <a:r>
              <a:rPr b="0" i="0" lang="ar-SA" sz="2200" u="none" cap="none" strike="noStrike">
                <a:solidFill>
                  <a:schemeClr val="lt1"/>
                </a:solidFill>
                <a:latin typeface="Arial"/>
                <a:ea typeface="Arial"/>
                <a:cs typeface="Arial"/>
                <a:sym typeface="Arial"/>
              </a:rPr>
              <a:t>مقاطع فيديو</a:t>
            </a:r>
            <a:endParaRPr b="1" i="0" sz="2200" u="none" cap="none" strike="noStrike">
              <a:solidFill>
                <a:schemeClr val="lt1"/>
              </a:solidFill>
              <a:latin typeface="Calibri"/>
              <a:ea typeface="Calibri"/>
              <a:cs typeface="Calibri"/>
              <a:sym typeface="Calibri"/>
            </a:endParaRPr>
          </a:p>
        </p:txBody>
      </p:sp>
      <p:sp>
        <p:nvSpPr>
          <p:cNvPr id="789" name="Google Shape;789;p8"/>
          <p:cNvSpPr/>
          <p:nvPr/>
        </p:nvSpPr>
        <p:spPr>
          <a:xfrm>
            <a:off x="580480" y="218508"/>
            <a:ext cx="4041578" cy="752074"/>
          </a:xfrm>
          <a:prstGeom prst="rect">
            <a:avLst/>
          </a:prstGeom>
          <a:solidFill>
            <a:schemeClr val="accent1"/>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SA" sz="1800" u="none" cap="none" strike="noStrike">
                <a:solidFill>
                  <a:schemeClr val="lt1"/>
                </a:solidFill>
                <a:latin typeface="Arial"/>
                <a:ea typeface="Arial"/>
                <a:cs typeface="Arial"/>
                <a:sym typeface="Arial"/>
              </a:rPr>
              <a:t>ينبغي تحيين مضامينها تبعا لكل حصة </a:t>
            </a:r>
            <a:endParaRPr b="0" i="0" sz="18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793" name="Shape 793"/>
        <p:cNvGrpSpPr/>
        <p:nvPr/>
      </p:nvGrpSpPr>
      <p:grpSpPr>
        <a:xfrm>
          <a:off x="0" y="0"/>
          <a:ext cx="0" cy="0"/>
          <a:chOff x="0" y="0"/>
          <a:chExt cx="0" cy="0"/>
        </a:xfrm>
      </p:grpSpPr>
      <p:sp>
        <p:nvSpPr>
          <p:cNvPr id="794" name="Google Shape;794;p9"/>
          <p:cNvSpPr txBox="1"/>
          <p:nvPr/>
        </p:nvSpPr>
        <p:spPr>
          <a:xfrm>
            <a:off x="1399309" y="343893"/>
            <a:ext cx="9957210" cy="592213"/>
          </a:xfrm>
          <a:prstGeom prst="rect">
            <a:avLst/>
          </a:prstGeom>
          <a:noFill/>
          <a:ln>
            <a:noFill/>
          </a:ln>
        </p:spPr>
        <p:txBody>
          <a:bodyPr anchorCtr="0" anchor="t" bIns="0" lIns="0" spcFirstLastPara="1" rIns="0" wrap="square" tIns="0">
            <a:spAutoFit/>
          </a:bodyPr>
          <a:lstStyle/>
          <a:p>
            <a:pPr indent="0" lvl="0" marL="0" marR="0" rtl="1" algn="r">
              <a:lnSpc>
                <a:spcPct val="131218"/>
              </a:lnSpc>
              <a:spcBef>
                <a:spcPts val="0"/>
              </a:spcBef>
              <a:spcAft>
                <a:spcPts val="0"/>
              </a:spcAft>
              <a:buNone/>
            </a:pPr>
            <a:r>
              <a:rPr b="1" i="0" lang="ar-SA" sz="3200" u="none" cap="none" strike="noStrike">
                <a:solidFill>
                  <a:srgbClr val="156082"/>
                </a:solidFill>
                <a:latin typeface="Calibri"/>
                <a:ea typeface="Calibri"/>
                <a:cs typeface="Calibri"/>
                <a:sym typeface="Calibri"/>
              </a:rPr>
              <a:t>توجيهات ديداكتيكية لهذه الحصة</a:t>
            </a:r>
            <a:endParaRPr b="1" i="0" sz="3200" u="none" cap="none" strike="noStrike">
              <a:solidFill>
                <a:srgbClr val="FF0000"/>
              </a:solidFill>
              <a:latin typeface="Calibri"/>
              <a:ea typeface="Calibri"/>
              <a:cs typeface="Calibri"/>
              <a:sym typeface="Calibri"/>
            </a:endParaRPr>
          </a:p>
        </p:txBody>
      </p:sp>
      <p:pic>
        <p:nvPicPr>
          <p:cNvPr descr="Image générée" id="795" name="Google Shape;795;p9"/>
          <p:cNvPicPr preferRelativeResize="0"/>
          <p:nvPr/>
        </p:nvPicPr>
        <p:blipFill rotWithShape="1">
          <a:blip r:embed="rId3">
            <a:alphaModFix/>
          </a:blip>
          <a:srcRect b="10678" l="0" r="0" t="11064"/>
          <a:stretch/>
        </p:blipFill>
        <p:spPr>
          <a:xfrm>
            <a:off x="11464185" y="193993"/>
            <a:ext cx="727815" cy="854359"/>
          </a:xfrm>
          <a:prstGeom prst="rect">
            <a:avLst/>
          </a:prstGeom>
          <a:noFill/>
          <a:ln>
            <a:noFill/>
          </a:ln>
        </p:spPr>
      </p:pic>
      <p:sp>
        <p:nvSpPr>
          <p:cNvPr id="796" name="Google Shape;796;p9"/>
          <p:cNvSpPr/>
          <p:nvPr/>
        </p:nvSpPr>
        <p:spPr>
          <a:xfrm>
            <a:off x="1995055" y="6182883"/>
            <a:ext cx="328936" cy="369332"/>
          </a:xfrm>
          <a:prstGeom prst="rect">
            <a:avLst/>
          </a:prstGeom>
          <a:noFill/>
          <a:ln>
            <a:noFill/>
          </a:ln>
        </p:spPr>
        <p:txBody>
          <a:bodyPr anchorCtr="0" anchor="ctr" bIns="45700" lIns="91425" spcFirstLastPara="1" rIns="91425" wrap="square" tIns="45700">
            <a:spAutoFit/>
          </a:bodyPr>
          <a:lstStyle/>
          <a:p>
            <a:pPr indent="-114300" lvl="0" marL="0" marR="0" rtl="0" algn="l">
              <a:lnSpc>
                <a:spcPct val="100000"/>
              </a:lnSpc>
              <a:spcBef>
                <a:spcPts val="0"/>
              </a:spcBef>
              <a:spcAft>
                <a:spcPts val="0"/>
              </a:spcAft>
              <a:buClr>
                <a:schemeClr val="dk1"/>
              </a:buClr>
              <a:buSzPts val="1800"/>
              <a:buFont typeface="Arial"/>
              <a:buChar char="•"/>
            </a:pPr>
            <a:r>
              <a:rPr b="0" i="0" lang="ar-SA" sz="1800" u="none" cap="none" strike="noStrike">
                <a:solidFill>
                  <a:schemeClr val="dk1"/>
                </a:solidFill>
                <a:latin typeface="Arial"/>
                <a:ea typeface="Arial"/>
                <a:cs typeface="Arial"/>
                <a:sym typeface="Arial"/>
              </a:rPr>
              <a:t>.</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1" name="Shape 801"/>
        <p:cNvGrpSpPr/>
        <p:nvPr/>
      </p:nvGrpSpPr>
      <p:grpSpPr>
        <a:xfrm>
          <a:off x="0" y="0"/>
          <a:ext cx="0" cy="0"/>
          <a:chOff x="0" y="0"/>
          <a:chExt cx="0" cy="0"/>
        </a:xfrm>
      </p:grpSpPr>
      <p:grpSp>
        <p:nvGrpSpPr>
          <p:cNvPr id="802" name="Google Shape;802;p10"/>
          <p:cNvGrpSpPr/>
          <p:nvPr/>
        </p:nvGrpSpPr>
        <p:grpSpPr>
          <a:xfrm>
            <a:off x="835255" y="904692"/>
            <a:ext cx="9864245" cy="5485899"/>
            <a:chOff x="2159302" y="1382561"/>
            <a:chExt cx="8127697" cy="5072667"/>
          </a:xfrm>
        </p:grpSpPr>
        <p:sp>
          <p:nvSpPr>
            <p:cNvPr id="803" name="Google Shape;803;p10"/>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804" name="Google Shape;804;p10"/>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805" name="Google Shape;805;p10"/>
          <p:cNvSpPr/>
          <p:nvPr/>
        </p:nvSpPr>
        <p:spPr>
          <a:xfrm>
            <a:off x="9561957" y="1608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806" name="Google Shape;806;p10"/>
          <p:cNvSpPr/>
          <p:nvPr/>
        </p:nvSpPr>
        <p:spPr>
          <a:xfrm>
            <a:off x="9561956" y="223777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807" name="Google Shape;807;p10"/>
          <p:cNvSpPr/>
          <p:nvPr/>
        </p:nvSpPr>
        <p:spPr>
          <a:xfrm>
            <a:off x="9578437" y="2906743"/>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808" name="Google Shape;808;p10"/>
          <p:cNvSpPr/>
          <p:nvPr/>
        </p:nvSpPr>
        <p:spPr>
          <a:xfrm>
            <a:off x="9595208" y="351815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809" name="Google Shape;809;p10"/>
          <p:cNvSpPr/>
          <p:nvPr/>
        </p:nvSpPr>
        <p:spPr>
          <a:xfrm>
            <a:off x="9553358" y="416125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sp>
        <p:nvSpPr>
          <p:cNvPr id="810" name="Google Shape;810;p10"/>
          <p:cNvSpPr/>
          <p:nvPr/>
        </p:nvSpPr>
        <p:spPr>
          <a:xfrm>
            <a:off x="5334862" y="312272"/>
            <a:ext cx="5817654" cy="584735"/>
          </a:xfrm>
          <a:prstGeom prst="rect">
            <a:avLst/>
          </a:prstGeom>
          <a:noFill/>
          <a:ln>
            <a:noFill/>
          </a:ln>
        </p:spPr>
        <p:txBody>
          <a:bodyPr anchorCtr="0" anchor="t" bIns="45700" lIns="91425" spcFirstLastPara="1" rIns="91425" wrap="square" tIns="45700">
            <a:spAutoFit/>
          </a:bodyPr>
          <a:lstStyle/>
          <a:p>
            <a:pPr indent="0" lvl="0" marL="0" marR="0" rtl="1" algn="just">
              <a:lnSpc>
                <a:spcPct val="100000"/>
              </a:lnSpc>
              <a:spcBef>
                <a:spcPts val="0"/>
              </a:spcBef>
              <a:spcAft>
                <a:spcPts val="0"/>
              </a:spcAft>
              <a:buClr>
                <a:srgbClr val="000000"/>
              </a:buClr>
              <a:buSzPts val="3200"/>
              <a:buFont typeface="Calibri"/>
              <a:buNone/>
            </a:pPr>
            <a:r>
              <a:rPr b="1" i="0" lang="ar-SA" sz="3200" u="none" cap="none" strike="noStrike">
                <a:solidFill>
                  <a:srgbClr val="0E2841"/>
                </a:solidFill>
                <a:latin typeface="Calibri"/>
                <a:ea typeface="Calibri"/>
                <a:cs typeface="Calibri"/>
                <a:sym typeface="Calibri"/>
              </a:rPr>
              <a:t>هيكلة حصة أقرأ بطلاقة وأفهم</a:t>
            </a:r>
            <a:endParaRPr b="1" i="0" sz="3200" u="none" cap="none" strike="noStrike">
              <a:solidFill>
                <a:srgbClr val="0E2841"/>
              </a:solidFill>
              <a:latin typeface="Calibri"/>
              <a:ea typeface="Calibri"/>
              <a:cs typeface="Calibri"/>
              <a:sym typeface="Calibri"/>
            </a:endParaRPr>
          </a:p>
        </p:txBody>
      </p:sp>
      <p:pic>
        <p:nvPicPr>
          <p:cNvPr id="811" name="Google Shape;811;p10"/>
          <p:cNvPicPr preferRelativeResize="0"/>
          <p:nvPr/>
        </p:nvPicPr>
        <p:blipFill rotWithShape="1">
          <a:blip r:embed="rId3">
            <a:alphaModFix/>
          </a:blip>
          <a:srcRect b="0" l="0" r="0" t="0"/>
          <a:stretch/>
        </p:blipFill>
        <p:spPr>
          <a:xfrm>
            <a:off x="11182967" y="251992"/>
            <a:ext cx="609383" cy="609383"/>
          </a:xfrm>
          <a:prstGeom prst="rect">
            <a:avLst/>
          </a:prstGeom>
          <a:noFill/>
          <a:ln>
            <a:noFill/>
          </a:ln>
        </p:spPr>
      </p:pic>
      <p:sp>
        <p:nvSpPr>
          <p:cNvPr id="812" name="Google Shape;812;p10"/>
          <p:cNvSpPr txBox="1"/>
          <p:nvPr/>
        </p:nvSpPr>
        <p:spPr>
          <a:xfrm>
            <a:off x="1667662" y="1604571"/>
            <a:ext cx="788569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0F4861"/>
                </a:solidFill>
                <a:latin typeface="Calibri"/>
                <a:ea typeface="Calibri"/>
                <a:cs typeface="Calibri"/>
                <a:sym typeface="Calibri"/>
              </a:rPr>
              <a:t> افتتاح الحصة </a:t>
            </a:r>
            <a:r>
              <a:rPr b="1" i="0" lang="ar-SA" sz="1800" u="none" cap="none" strike="noStrike">
                <a:solidFill>
                  <a:srgbClr val="0E2841"/>
                </a:solidFill>
                <a:latin typeface="Arial"/>
                <a:ea typeface="Arial"/>
                <a:cs typeface="Arial"/>
                <a:sym typeface="Arial"/>
              </a:rPr>
              <a:t>(</a:t>
            </a:r>
            <a:r>
              <a:rPr b="1" i="0" lang="ar-SA" sz="1800" u="none" cap="none" strike="noStrike">
                <a:solidFill>
                  <a:srgbClr val="106585"/>
                </a:solidFill>
                <a:latin typeface="Calibri"/>
                <a:ea typeface="Calibri"/>
                <a:cs typeface="Calibri"/>
                <a:sym typeface="Calibri"/>
              </a:rPr>
              <a:t>النشاط الاعتيادي-مراقبة الواجب المنزلي- التصريح بالأهداف(</a:t>
            </a:r>
            <a:r>
              <a:rPr b="1" i="0" lang="ar-S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813" name="Google Shape;813;p10"/>
          <p:cNvSpPr/>
          <p:nvPr/>
        </p:nvSpPr>
        <p:spPr>
          <a:xfrm>
            <a:off x="1894216" y="164153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14" name="Google Shape;814;p10"/>
          <p:cNvSpPr/>
          <p:nvPr/>
        </p:nvSpPr>
        <p:spPr>
          <a:xfrm>
            <a:off x="1634412" y="152198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15" name="Google Shape;815;p10"/>
          <p:cNvSpPr txBox="1"/>
          <p:nvPr/>
        </p:nvSpPr>
        <p:spPr>
          <a:xfrm>
            <a:off x="1736937" y="2222477"/>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أقرأ بطلاقة (أ- أقرأ العبارات بطلاقة/ ب- أقرأ الجمل بطلاقة)</a:t>
            </a:r>
            <a:endParaRPr/>
          </a:p>
        </p:txBody>
      </p:sp>
      <p:sp>
        <p:nvSpPr>
          <p:cNvPr id="816" name="Google Shape;816;p10"/>
          <p:cNvSpPr/>
          <p:nvPr/>
        </p:nvSpPr>
        <p:spPr>
          <a:xfrm>
            <a:off x="1996741" y="2259444"/>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817" name="Google Shape;817;p10"/>
          <p:cNvSpPr/>
          <p:nvPr/>
        </p:nvSpPr>
        <p:spPr>
          <a:xfrm>
            <a:off x="1736937" y="2139891"/>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18" name="Google Shape;818;p10"/>
          <p:cNvSpPr txBox="1"/>
          <p:nvPr/>
        </p:nvSpPr>
        <p:spPr>
          <a:xfrm>
            <a:off x="1756337" y="2840385"/>
            <a:ext cx="7763771"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أغني رصيدي</a:t>
            </a:r>
            <a:endParaRPr b="1" i="0" sz="2000" u="none" cap="none" strike="noStrike">
              <a:solidFill>
                <a:srgbClr val="2F5496"/>
              </a:solidFill>
              <a:latin typeface="Calibri"/>
              <a:ea typeface="Calibri"/>
              <a:cs typeface="Calibri"/>
              <a:sym typeface="Calibri"/>
            </a:endParaRPr>
          </a:p>
        </p:txBody>
      </p:sp>
      <p:sp>
        <p:nvSpPr>
          <p:cNvPr id="819" name="Google Shape;819;p10"/>
          <p:cNvSpPr/>
          <p:nvPr/>
        </p:nvSpPr>
        <p:spPr>
          <a:xfrm>
            <a:off x="2016141" y="2877352"/>
            <a:ext cx="1483741" cy="339735"/>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20" name="Google Shape;820;p10"/>
          <p:cNvSpPr/>
          <p:nvPr/>
        </p:nvSpPr>
        <p:spPr>
          <a:xfrm>
            <a:off x="1772962" y="2824299"/>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1" name="Google Shape;821;p10"/>
          <p:cNvSpPr txBox="1"/>
          <p:nvPr/>
        </p:nvSpPr>
        <p:spPr>
          <a:xfrm>
            <a:off x="1739712" y="3540843"/>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أجيب عن أسئلة الفهم</a:t>
            </a:r>
            <a:endParaRPr b="0" i="0" sz="2000" u="none" cap="none" strike="noStrike">
              <a:solidFill>
                <a:srgbClr val="000000"/>
              </a:solidFill>
              <a:latin typeface="Calibri"/>
              <a:ea typeface="Calibri"/>
              <a:cs typeface="Calibri"/>
              <a:sym typeface="Calibri"/>
            </a:endParaRPr>
          </a:p>
        </p:txBody>
      </p:sp>
      <p:sp>
        <p:nvSpPr>
          <p:cNvPr id="822" name="Google Shape;822;p10"/>
          <p:cNvSpPr txBox="1"/>
          <p:nvPr/>
        </p:nvSpPr>
        <p:spPr>
          <a:xfrm>
            <a:off x="2175031" y="3611441"/>
            <a:ext cx="1396708" cy="334488"/>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  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823" name="Google Shape;823;p10"/>
          <p:cNvSpPr/>
          <p:nvPr/>
        </p:nvSpPr>
        <p:spPr>
          <a:xfrm>
            <a:off x="1755752" y="351019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4" name="Google Shape;824;p10"/>
          <p:cNvSpPr txBox="1"/>
          <p:nvPr/>
        </p:nvSpPr>
        <p:spPr>
          <a:xfrm>
            <a:off x="1727538" y="4178896"/>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أوظف وأستثمر </a:t>
            </a:r>
            <a:endParaRPr b="0" i="0" sz="2000" u="none" cap="none" strike="noStrike">
              <a:solidFill>
                <a:srgbClr val="000000"/>
              </a:solidFill>
              <a:latin typeface="Calibri"/>
              <a:ea typeface="Calibri"/>
              <a:cs typeface="Calibri"/>
              <a:sym typeface="Calibri"/>
            </a:endParaRPr>
          </a:p>
        </p:txBody>
      </p:sp>
      <p:sp>
        <p:nvSpPr>
          <p:cNvPr id="825" name="Google Shape;825;p10"/>
          <p:cNvSpPr txBox="1"/>
          <p:nvPr/>
        </p:nvSpPr>
        <p:spPr>
          <a:xfrm>
            <a:off x="2181996" y="4284042"/>
            <a:ext cx="1329922" cy="33150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1867" u="none" cap="none" strike="noStrike">
                <a:solidFill>
                  <a:srgbClr val="156082"/>
                </a:solidFill>
                <a:latin typeface="Poppins ExtraBold"/>
                <a:ea typeface="Poppins ExtraBold"/>
                <a:cs typeface="Poppins ExtraBold"/>
                <a:sym typeface="Poppins ExtraBold"/>
              </a:rPr>
              <a:t>  05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826" name="Google Shape;826;p10"/>
          <p:cNvSpPr/>
          <p:nvPr/>
        </p:nvSpPr>
        <p:spPr>
          <a:xfrm>
            <a:off x="1778702" y="4167552"/>
            <a:ext cx="519608" cy="465747"/>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27" name="Google Shape;827;p10"/>
          <p:cNvSpPr txBox="1"/>
          <p:nvPr/>
        </p:nvSpPr>
        <p:spPr>
          <a:xfrm>
            <a:off x="1731230" y="4816317"/>
            <a:ext cx="7763771"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SA" sz="2000" u="none" cap="none" strike="noStrike">
                <a:solidFill>
                  <a:srgbClr val="106585"/>
                </a:solidFill>
                <a:latin typeface="Calibri"/>
                <a:ea typeface="Calibri"/>
                <a:cs typeface="Calibri"/>
                <a:sym typeface="Calibri"/>
              </a:rPr>
              <a:t> اختتام الحصة</a:t>
            </a:r>
            <a:endParaRPr b="0" i="0" sz="2000" u="none" cap="none" strike="noStrike">
              <a:solidFill>
                <a:srgbClr val="000000"/>
              </a:solidFill>
              <a:latin typeface="Calibri"/>
              <a:ea typeface="Calibri"/>
              <a:cs typeface="Calibri"/>
              <a:sym typeface="Calibri"/>
            </a:endParaRPr>
          </a:p>
        </p:txBody>
      </p:sp>
      <p:sp>
        <p:nvSpPr>
          <p:cNvPr id="828" name="Google Shape;828;p10"/>
          <p:cNvSpPr/>
          <p:nvPr/>
        </p:nvSpPr>
        <p:spPr>
          <a:xfrm>
            <a:off x="9556133" y="482903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2133"/>
              <a:buFont typeface="Arial"/>
              <a:buNone/>
            </a:pPr>
            <a:r>
              <a:rPr b="1" i="0" lang="ar-SA" sz="2133"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sp>
        <p:nvSpPr>
          <p:cNvPr id="829" name="Google Shape;829;p10"/>
          <p:cNvSpPr/>
          <p:nvPr/>
        </p:nvSpPr>
        <p:spPr>
          <a:xfrm>
            <a:off x="1774649" y="473844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830" name="Google Shape;830;p10"/>
          <p:cNvSpPr/>
          <p:nvPr/>
        </p:nvSpPr>
        <p:spPr>
          <a:xfrm>
            <a:off x="2194689" y="4897746"/>
            <a:ext cx="1188309" cy="244767"/>
          </a:xfrm>
          <a:prstGeom prst="rect">
            <a:avLst/>
          </a:prstGeom>
          <a:noFill/>
          <a:ln>
            <a:noFill/>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156082"/>
              </a:buClr>
              <a:buSzPts val="1867"/>
              <a:buFont typeface="Poppins ExtraBold"/>
              <a:buNone/>
            </a:pPr>
            <a:r>
              <a:rPr b="1" i="0" lang="ar-S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4" name="Shape 834"/>
        <p:cNvGrpSpPr/>
        <p:nvPr/>
      </p:nvGrpSpPr>
      <p:grpSpPr>
        <a:xfrm>
          <a:off x="0" y="0"/>
          <a:ext cx="0" cy="0"/>
          <a:chOff x="0" y="0"/>
          <a:chExt cx="0" cy="0"/>
        </a:xfrm>
      </p:grpSpPr>
      <p:grpSp>
        <p:nvGrpSpPr>
          <p:cNvPr id="835" name="Google Shape;835;p11"/>
          <p:cNvGrpSpPr/>
          <p:nvPr/>
        </p:nvGrpSpPr>
        <p:grpSpPr>
          <a:xfrm>
            <a:off x="5130955" y="1706886"/>
            <a:ext cx="6054377" cy="3711725"/>
            <a:chOff x="1715066" y="1103461"/>
            <a:chExt cx="5717724" cy="3124203"/>
          </a:xfrm>
        </p:grpSpPr>
        <p:sp>
          <p:nvSpPr>
            <p:cNvPr id="836" name="Google Shape;836;p1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837" name="Google Shape;837;p1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838" name="Google Shape;838;p11"/>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أ- نشاط اعتيادي</a:t>
            </a:r>
            <a:endParaRPr b="1" i="0" sz="4800" u="none" cap="none" strike="noStrike">
              <a:solidFill>
                <a:srgbClr val="FFC000"/>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SA" sz="4000" u="none" cap="none" strike="noStrike">
                <a:solidFill>
                  <a:srgbClr val="44546A"/>
                </a:solidFill>
                <a:latin typeface="Arial"/>
                <a:ea typeface="Arial"/>
                <a:cs typeface="Arial"/>
                <a:sym typeface="Arial"/>
              </a:rPr>
              <a:t>05 </a:t>
            </a:r>
            <a:r>
              <a:rPr b="1" i="0" lang="ar-SA" sz="4000" u="none" cap="none" strike="noStrike">
                <a:solidFill>
                  <a:srgbClr val="44546A"/>
                </a:solidFill>
                <a:latin typeface="Calibri"/>
                <a:ea typeface="Calibri"/>
                <a:cs typeface="Calibri"/>
                <a:sym typeface="Calibri"/>
              </a:rPr>
              <a:t>دقائق</a:t>
            </a:r>
            <a:r>
              <a:rPr b="1" i="0" lang="ar-SA" sz="4000" u="none" cap="none" strike="noStrike">
                <a:solidFill>
                  <a:srgbClr val="44546A"/>
                </a:solidFill>
                <a:latin typeface="Arial"/>
                <a:ea typeface="Arial"/>
                <a:cs typeface="Arial"/>
                <a:sym typeface="Arial"/>
              </a:rPr>
              <a:t> </a:t>
            </a:r>
            <a:endParaRPr b="1" i="0" sz="4000" u="none" cap="none" strike="noStrike">
              <a:solidFill>
                <a:srgbClr val="44546A"/>
              </a:solidFill>
              <a:latin typeface="Calibri"/>
              <a:ea typeface="Calibri"/>
              <a:cs typeface="Calibri"/>
              <a:sym typeface="Calibri"/>
            </a:endParaRPr>
          </a:p>
        </p:txBody>
      </p:sp>
      <p:pic>
        <p:nvPicPr>
          <p:cNvPr id="839" name="Google Shape;839;p11"/>
          <p:cNvPicPr preferRelativeResize="0"/>
          <p:nvPr/>
        </p:nvPicPr>
        <p:blipFill rotWithShape="1">
          <a:blip r:embed="rId3">
            <a:alphaModFix/>
          </a:blip>
          <a:srcRect b="0" l="0" r="0" t="0"/>
          <a:stretch/>
        </p:blipFill>
        <p:spPr>
          <a:xfrm>
            <a:off x="1900174" y="2026230"/>
            <a:ext cx="2431983" cy="1522857"/>
          </a:xfrm>
          <a:prstGeom prst="rect">
            <a:avLst/>
          </a:prstGeom>
          <a:noFill/>
          <a:ln>
            <a:noFill/>
          </a:ln>
        </p:spPr>
      </p:pic>
      <p:pic>
        <p:nvPicPr>
          <p:cNvPr id="840" name="Google Shape;840;p11"/>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12"/>
          <p:cNvSpPr txBox="1"/>
          <p:nvPr/>
        </p:nvSpPr>
        <p:spPr>
          <a:xfrm>
            <a:off x="2640094" y="201149"/>
            <a:ext cx="8645525" cy="348388"/>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SA" sz="1600" u="none" cap="none" strike="noStrike">
                <a:solidFill>
                  <a:srgbClr val="757070"/>
                </a:solidFill>
                <a:latin typeface="Calibri"/>
                <a:ea typeface="Calibri"/>
                <a:cs typeface="Calibri"/>
                <a:sym typeface="Calibri"/>
              </a:rPr>
              <a:t>النشاط الاعتيادي : سنبدأ حصتنا باللعبة الاتية، لنرى من العبقري الذي سيصل إلى الحل. </a:t>
            </a:r>
            <a:endParaRPr b="0" i="0" sz="1600" u="none" cap="none" strike="noStrike">
              <a:solidFill>
                <a:srgbClr val="FF0000"/>
              </a:solidFill>
              <a:latin typeface="Calibri"/>
              <a:ea typeface="Calibri"/>
              <a:cs typeface="Calibri"/>
              <a:sym typeface="Calibri"/>
            </a:endParaRPr>
          </a:p>
        </p:txBody>
      </p:sp>
      <p:sp>
        <p:nvSpPr>
          <p:cNvPr id="846" name="Google Shape;846;p12"/>
          <p:cNvSpPr txBox="1"/>
          <p:nvPr/>
        </p:nvSpPr>
        <p:spPr>
          <a:xfrm>
            <a:off x="1462331" y="571933"/>
            <a:ext cx="9601200" cy="2215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AEABAB"/>
              </a:buClr>
              <a:buSzPts val="1400"/>
              <a:buFont typeface="Arial"/>
              <a:buNone/>
            </a:pPr>
            <a:r>
              <a:rPr b="0" i="1" lang="ar-SA" sz="1600" u="none" cap="none" strike="noStrike">
                <a:solidFill>
                  <a:srgbClr val="AEABAB"/>
                </a:solidFill>
                <a:latin typeface="Calibri"/>
                <a:ea typeface="Calibri"/>
                <a:cs typeface="Calibri"/>
                <a:sym typeface="Calibri"/>
              </a:rPr>
              <a:t>يطلب  المدرس من التلاميذ أن يغمضوا أعينهم لبضع ثوان، محاولا الإمساك بالشعور الذي ينتابهم. وبعدها يستمع إلى إجابات 4 تلاميذ.</a:t>
            </a:r>
            <a:endParaRPr b="0" i="0" sz="2000" u="none" cap="none" strike="noStrike">
              <a:solidFill>
                <a:srgbClr val="000000"/>
              </a:solidFill>
              <a:latin typeface="Calibri"/>
              <a:ea typeface="Calibri"/>
              <a:cs typeface="Calibri"/>
              <a:sym typeface="Calibri"/>
            </a:endParaRPr>
          </a:p>
        </p:txBody>
      </p:sp>
      <p:sp>
        <p:nvSpPr>
          <p:cNvPr id="847" name="Google Shape;847;p12"/>
          <p:cNvSpPr txBox="1"/>
          <p:nvPr/>
        </p:nvSpPr>
        <p:spPr>
          <a:xfrm>
            <a:off x="248478" y="1315022"/>
            <a:ext cx="11638722" cy="5847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3200" u="none" cap="none" strike="noStrike">
                <a:solidFill>
                  <a:srgbClr val="002060"/>
                </a:solidFill>
                <a:latin typeface="Calibri"/>
                <a:ea typeface="Calibri"/>
                <a:cs typeface="Calibri"/>
                <a:sym typeface="Calibri"/>
              </a:rPr>
              <a:t>أغمض أعينيك لبضع ثوانٍ، وتخيل أنك في مكان طبيعي جميل (غابة، بحر، جبل...).</a:t>
            </a:r>
            <a:endParaRPr b="1" i="0" sz="3200" u="none" cap="none" strike="noStrike">
              <a:solidFill>
                <a:srgbClr val="002060"/>
              </a:solidFill>
              <a:latin typeface="Calibri"/>
              <a:ea typeface="Calibri"/>
              <a:cs typeface="Calibri"/>
              <a:sym typeface="Calibri"/>
            </a:endParaRPr>
          </a:p>
        </p:txBody>
      </p:sp>
      <p:pic>
        <p:nvPicPr>
          <p:cNvPr descr="Lever la main - Icônes mains et gestes gratuites" id="848" name="Google Shape;848;p12"/>
          <p:cNvPicPr preferRelativeResize="0"/>
          <p:nvPr/>
        </p:nvPicPr>
        <p:blipFill rotWithShape="1">
          <a:blip r:embed="rId3">
            <a:alphaModFix/>
          </a:blip>
          <a:srcRect b="0" l="0" r="0" t="0"/>
          <a:stretch/>
        </p:blipFill>
        <p:spPr>
          <a:xfrm>
            <a:off x="248478" y="64923"/>
            <a:ext cx="735012" cy="733425"/>
          </a:xfrm>
          <a:prstGeom prst="rect">
            <a:avLst/>
          </a:prstGeom>
          <a:noFill/>
          <a:ln>
            <a:noFill/>
          </a:ln>
        </p:spPr>
      </p:pic>
      <p:pic>
        <p:nvPicPr>
          <p:cNvPr descr="Image générée" id="849" name="Google Shape;849;p12"/>
          <p:cNvPicPr preferRelativeResize="0"/>
          <p:nvPr/>
        </p:nvPicPr>
        <p:blipFill rotWithShape="1">
          <a:blip r:embed="rId4">
            <a:alphaModFix/>
          </a:blip>
          <a:srcRect b="61971" l="3539" r="75793" t="24327"/>
          <a:stretch/>
        </p:blipFill>
        <p:spPr>
          <a:xfrm>
            <a:off x="11253763" y="9878"/>
            <a:ext cx="784989" cy="783654"/>
          </a:xfrm>
          <a:prstGeom prst="rect">
            <a:avLst/>
          </a:prstGeom>
          <a:noFill/>
          <a:ln>
            <a:noFill/>
          </a:ln>
        </p:spPr>
      </p:pic>
      <p:sp>
        <p:nvSpPr>
          <p:cNvPr id="850" name="Google Shape;850;p1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851" name="Google Shape;851;p12"/>
          <p:cNvPicPr preferRelativeResize="0"/>
          <p:nvPr/>
        </p:nvPicPr>
        <p:blipFill rotWithShape="1">
          <a:blip r:embed="rId5">
            <a:alphaModFix/>
          </a:blip>
          <a:srcRect b="0" l="0" r="0" t="0"/>
          <a:stretch/>
        </p:blipFill>
        <p:spPr>
          <a:xfrm>
            <a:off x="4747501" y="2513798"/>
            <a:ext cx="2640676" cy="3961014"/>
          </a:xfrm>
          <a:prstGeom prst="rect">
            <a:avLst/>
          </a:prstGeom>
          <a:noFill/>
          <a:ln>
            <a:noFill/>
          </a:ln>
        </p:spPr>
      </p:pic>
      <p:sp>
        <p:nvSpPr>
          <p:cNvPr id="852" name="Google Shape;852;p12"/>
          <p:cNvSpPr txBox="1"/>
          <p:nvPr/>
        </p:nvSpPr>
        <p:spPr>
          <a:xfrm>
            <a:off x="559034" y="2519355"/>
            <a:ext cx="4162119"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800" u="none" cap="none" strike="noStrike">
                <a:solidFill>
                  <a:srgbClr val="002060"/>
                </a:solidFill>
                <a:latin typeface="Calibri"/>
                <a:ea typeface="Calibri"/>
                <a:cs typeface="Calibri"/>
                <a:sym typeface="Calibri"/>
              </a:rPr>
              <a:t>ما الشعور الذي ينتابك وأنت هناك؟</a:t>
            </a:r>
            <a:endParaRPr b="1" i="0" sz="2800" u="none" cap="none" strike="noStrike">
              <a:solidFill>
                <a:srgbClr val="002060"/>
              </a:solidFill>
              <a:latin typeface="Calibri"/>
              <a:ea typeface="Calibri"/>
              <a:cs typeface="Calibri"/>
              <a:sym typeface="Calibri"/>
            </a:endParaRPr>
          </a:p>
        </p:txBody>
      </p:sp>
      <p:sp>
        <p:nvSpPr>
          <p:cNvPr id="853" name="Google Shape;853;p12"/>
          <p:cNvSpPr txBox="1"/>
          <p:nvPr/>
        </p:nvSpPr>
        <p:spPr>
          <a:xfrm>
            <a:off x="615984" y="4494305"/>
            <a:ext cx="4162119"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800" u="none" cap="none" strike="noStrike">
                <a:solidFill>
                  <a:srgbClr val="002060"/>
                </a:solidFill>
                <a:latin typeface="Calibri"/>
                <a:ea typeface="Calibri"/>
                <a:cs typeface="Calibri"/>
                <a:sym typeface="Calibri"/>
              </a:rPr>
              <a:t>أوجز ذلك الشعور في كلمة واحدة؟</a:t>
            </a:r>
            <a:endParaRPr b="1" i="0" sz="2800" u="none" cap="none" strike="noStrike">
              <a:solidFill>
                <a:srgbClr val="00206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7" name="Shape 857"/>
        <p:cNvGrpSpPr/>
        <p:nvPr/>
      </p:nvGrpSpPr>
      <p:grpSpPr>
        <a:xfrm>
          <a:off x="0" y="0"/>
          <a:ext cx="0" cy="0"/>
          <a:chOff x="0" y="0"/>
          <a:chExt cx="0" cy="0"/>
        </a:xfrm>
      </p:grpSpPr>
      <p:pic>
        <p:nvPicPr>
          <p:cNvPr descr="Image générée" id="858" name="Google Shape;858;p13"/>
          <p:cNvPicPr preferRelativeResize="0"/>
          <p:nvPr/>
        </p:nvPicPr>
        <p:blipFill rotWithShape="1">
          <a:blip r:embed="rId3">
            <a:alphaModFix/>
          </a:blip>
          <a:srcRect b="61971" l="3539" r="75793" t="24327"/>
          <a:stretch/>
        </p:blipFill>
        <p:spPr>
          <a:xfrm>
            <a:off x="11272992" y="9878"/>
            <a:ext cx="765760" cy="764458"/>
          </a:xfrm>
          <a:prstGeom prst="rect">
            <a:avLst/>
          </a:prstGeom>
          <a:noFill/>
          <a:ln>
            <a:noFill/>
          </a:ln>
        </p:spPr>
      </p:pic>
      <p:sp>
        <p:nvSpPr>
          <p:cNvPr id="859" name="Google Shape;859;p13"/>
          <p:cNvSpPr txBox="1"/>
          <p:nvPr/>
        </p:nvSpPr>
        <p:spPr>
          <a:xfrm>
            <a:off x="1364149" y="128772"/>
            <a:ext cx="9815770" cy="668476"/>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None/>
            </a:pPr>
            <a:r>
              <a:rPr b="1" i="0" lang="ar-SA" sz="1800" u="none" cap="none" strike="noStrike">
                <a:solidFill>
                  <a:srgbClr val="757070"/>
                </a:solidFill>
                <a:latin typeface="Calibri"/>
                <a:ea typeface="Calibri"/>
                <a:cs typeface="Calibri"/>
                <a:sym typeface="Calibri"/>
              </a:rPr>
              <a:t>بعد سماع إجابات التلاميذ، يدون منها الأستاذ بعض الكلمات على السبورة، مثل: </a:t>
            </a:r>
            <a:r>
              <a:rPr b="0" i="0" lang="ar-SA" sz="1800" u="none" cap="none" strike="noStrike">
                <a:solidFill>
                  <a:schemeClr val="dk1"/>
                </a:solidFill>
                <a:latin typeface="Arial"/>
                <a:ea typeface="Arial"/>
                <a:cs typeface="Arial"/>
                <a:sym typeface="Arial"/>
              </a:rPr>
              <a:t>(أخضر – نسيم – أزهار – طيور – سكينة...).</a:t>
            </a:r>
            <a:endParaRPr b="0" i="0" sz="1800" u="none" cap="none" strike="noStrike">
              <a:solidFill>
                <a:schemeClr val="dk1"/>
              </a:solidFill>
              <a:latin typeface="Arial"/>
              <a:ea typeface="Arial"/>
              <a:cs typeface="Arial"/>
              <a:sym typeface="Arial"/>
            </a:endParaRPr>
          </a:p>
          <a:p>
            <a:pPr indent="0" lvl="0" marL="0" marR="0" rtl="1" algn="r">
              <a:lnSpc>
                <a:spcPct val="103750"/>
              </a:lnSpc>
              <a:spcBef>
                <a:spcPts val="0"/>
              </a:spcBef>
              <a:spcAft>
                <a:spcPts val="0"/>
              </a:spcAft>
              <a:buClr>
                <a:srgbClr val="757070"/>
              </a:buClr>
              <a:buSzPts val="2000"/>
              <a:buFont typeface="Arial"/>
              <a:buNone/>
            </a:pPr>
            <a:r>
              <a:rPr b="1" i="0" lang="ar-SA" sz="1800" u="none" cap="none" strike="noStrike">
                <a:solidFill>
                  <a:srgbClr val="757070"/>
                </a:solidFill>
                <a:latin typeface="Calibri"/>
                <a:ea typeface="Calibri"/>
                <a:cs typeface="Calibri"/>
                <a:sym typeface="Calibri"/>
              </a:rPr>
              <a:t>.</a:t>
            </a:r>
            <a:endParaRPr b="1" i="0" sz="1800" u="none" cap="none" strike="noStrike">
              <a:solidFill>
                <a:srgbClr val="757070"/>
              </a:solidFill>
              <a:latin typeface="Calibri"/>
              <a:ea typeface="Calibri"/>
              <a:cs typeface="Calibri"/>
              <a:sym typeface="Calibri"/>
            </a:endParaRPr>
          </a:p>
        </p:txBody>
      </p:sp>
      <p:sp>
        <p:nvSpPr>
          <p:cNvPr id="860" name="Google Shape;860;p13"/>
          <p:cNvSpPr txBox="1"/>
          <p:nvPr/>
        </p:nvSpPr>
        <p:spPr>
          <a:xfrm>
            <a:off x="615143" y="493908"/>
            <a:ext cx="10564776" cy="246221"/>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b="0" i="1" lang="ar-SA" sz="1600" u="none" cap="none" strike="noStrike">
                <a:solidFill>
                  <a:srgbClr val="AEABAB"/>
                </a:solidFill>
                <a:latin typeface="Calibri"/>
                <a:ea typeface="Calibri"/>
                <a:cs typeface="Calibri"/>
                <a:sym typeface="Calibri"/>
              </a:rPr>
              <a:t>ينوه المدرس بعمل المتعلمين، ويعلق قائلاً: "الطبيعة تعطينا الجمال والراحة، واليوم سنتعلم كيف نعبر عنها بالكلمة/بالرسم/بالقراءة..." (حسب موضوع الدرس).</a:t>
            </a:r>
            <a:endParaRPr b="0" i="1" sz="1600" u="none" cap="none" strike="noStrike">
              <a:solidFill>
                <a:srgbClr val="AEABAB"/>
              </a:solidFill>
              <a:latin typeface="Calibri"/>
              <a:ea typeface="Calibri"/>
              <a:cs typeface="Calibri"/>
              <a:sym typeface="Calibri"/>
            </a:endParaRPr>
          </a:p>
        </p:txBody>
      </p:sp>
      <p:pic>
        <p:nvPicPr>
          <p:cNvPr id="861" name="Google Shape;861;p13"/>
          <p:cNvPicPr preferRelativeResize="0"/>
          <p:nvPr/>
        </p:nvPicPr>
        <p:blipFill rotWithShape="1">
          <a:blip r:embed="rId4">
            <a:alphaModFix/>
          </a:blip>
          <a:srcRect b="0" l="0" r="0" t="0"/>
          <a:stretch/>
        </p:blipFill>
        <p:spPr>
          <a:xfrm>
            <a:off x="316949" y="44086"/>
            <a:ext cx="730250" cy="730250"/>
          </a:xfrm>
          <a:prstGeom prst="rect">
            <a:avLst/>
          </a:prstGeom>
          <a:noFill/>
          <a:ln>
            <a:noFill/>
          </a:ln>
        </p:spPr>
      </p:pic>
      <p:sp>
        <p:nvSpPr>
          <p:cNvPr id="862" name="Google Shape;862;p1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id="863" name="Google Shape;863;p13"/>
          <p:cNvPicPr preferRelativeResize="0"/>
          <p:nvPr/>
        </p:nvPicPr>
        <p:blipFill rotWithShape="1">
          <a:blip r:embed="rId5">
            <a:alphaModFix/>
          </a:blip>
          <a:srcRect b="0" l="0" r="0" t="0"/>
          <a:stretch/>
        </p:blipFill>
        <p:spPr>
          <a:xfrm>
            <a:off x="3108489" y="1404037"/>
            <a:ext cx="5969231" cy="3979487"/>
          </a:xfrm>
          <a:prstGeom prst="rect">
            <a:avLst/>
          </a:prstGeom>
          <a:noFill/>
          <a:ln>
            <a:noFill/>
          </a:ln>
        </p:spPr>
      </p:pic>
      <p:sp>
        <p:nvSpPr>
          <p:cNvPr id="864" name="Google Shape;864;p13"/>
          <p:cNvSpPr/>
          <p:nvPr/>
        </p:nvSpPr>
        <p:spPr>
          <a:xfrm>
            <a:off x="10058344" y="1389256"/>
            <a:ext cx="1232207" cy="1177479"/>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ساحر</a:t>
            </a:r>
            <a:endParaRPr b="1" i="0" sz="2400" u="none" cap="none" strike="noStrike">
              <a:solidFill>
                <a:srgbClr val="002060"/>
              </a:solidFill>
              <a:latin typeface="Calibri"/>
              <a:ea typeface="Calibri"/>
              <a:cs typeface="Calibri"/>
              <a:sym typeface="Calibri"/>
            </a:endParaRPr>
          </a:p>
        </p:txBody>
      </p:sp>
      <p:sp>
        <p:nvSpPr>
          <p:cNvPr id="865" name="Google Shape;865;p13"/>
          <p:cNvSpPr/>
          <p:nvPr/>
        </p:nvSpPr>
        <p:spPr>
          <a:xfrm>
            <a:off x="9442240" y="3429000"/>
            <a:ext cx="1232207" cy="1177479"/>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غابة</a:t>
            </a:r>
            <a:endParaRPr b="1" i="0" sz="2400" u="none" cap="none" strike="noStrike">
              <a:solidFill>
                <a:srgbClr val="002060"/>
              </a:solidFill>
              <a:latin typeface="Calibri"/>
              <a:ea typeface="Calibri"/>
              <a:cs typeface="Calibri"/>
              <a:sym typeface="Calibri"/>
            </a:endParaRPr>
          </a:p>
        </p:txBody>
      </p:sp>
      <p:sp>
        <p:nvSpPr>
          <p:cNvPr id="866" name="Google Shape;866;p13"/>
          <p:cNvSpPr/>
          <p:nvPr/>
        </p:nvSpPr>
        <p:spPr>
          <a:xfrm>
            <a:off x="8719115" y="5386845"/>
            <a:ext cx="1232207" cy="1177479"/>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طيور</a:t>
            </a:r>
            <a:endParaRPr b="1" i="0" sz="2400" u="none" cap="none" strike="noStrike">
              <a:solidFill>
                <a:srgbClr val="002060"/>
              </a:solidFill>
              <a:latin typeface="Calibri"/>
              <a:ea typeface="Calibri"/>
              <a:cs typeface="Calibri"/>
              <a:sym typeface="Calibri"/>
            </a:endParaRPr>
          </a:p>
        </p:txBody>
      </p:sp>
      <p:sp>
        <p:nvSpPr>
          <p:cNvPr id="867" name="Google Shape;867;p13"/>
          <p:cNvSpPr/>
          <p:nvPr/>
        </p:nvSpPr>
        <p:spPr>
          <a:xfrm>
            <a:off x="1014810" y="1270110"/>
            <a:ext cx="1232207" cy="1177479"/>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صفاء</a:t>
            </a:r>
            <a:endParaRPr b="1" i="0" sz="2400" u="none" cap="none" strike="noStrike">
              <a:solidFill>
                <a:srgbClr val="002060"/>
              </a:solidFill>
              <a:latin typeface="Calibri"/>
              <a:ea typeface="Calibri"/>
              <a:cs typeface="Calibri"/>
              <a:sym typeface="Calibri"/>
            </a:endParaRPr>
          </a:p>
        </p:txBody>
      </p:sp>
      <p:sp>
        <p:nvSpPr>
          <p:cNvPr id="868" name="Google Shape;868;p13"/>
          <p:cNvSpPr/>
          <p:nvPr/>
        </p:nvSpPr>
        <p:spPr>
          <a:xfrm>
            <a:off x="1517553" y="3542278"/>
            <a:ext cx="1232207" cy="1177479"/>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بحيرة</a:t>
            </a:r>
            <a:endParaRPr b="1" i="0" sz="2400" u="none" cap="none" strike="noStrike">
              <a:solidFill>
                <a:srgbClr val="002060"/>
              </a:solidFill>
              <a:latin typeface="Calibri"/>
              <a:ea typeface="Calibri"/>
              <a:cs typeface="Calibri"/>
              <a:sym typeface="Calibri"/>
            </a:endParaRPr>
          </a:p>
        </p:txBody>
      </p:sp>
      <p:sp>
        <p:nvSpPr>
          <p:cNvPr id="869" name="Google Shape;869;p13"/>
          <p:cNvSpPr/>
          <p:nvPr/>
        </p:nvSpPr>
        <p:spPr>
          <a:xfrm>
            <a:off x="2856782" y="5532022"/>
            <a:ext cx="1232207" cy="1177479"/>
          </a:xfrm>
          <a:prstGeom prst="ellipse">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أزهار</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grpSp>
        <p:nvGrpSpPr>
          <p:cNvPr id="874" name="Google Shape;874;p14"/>
          <p:cNvGrpSpPr/>
          <p:nvPr/>
        </p:nvGrpSpPr>
        <p:grpSpPr>
          <a:xfrm>
            <a:off x="5130955" y="1706886"/>
            <a:ext cx="6054377" cy="3711725"/>
            <a:chOff x="1715066" y="1103461"/>
            <a:chExt cx="5717724" cy="3124203"/>
          </a:xfrm>
        </p:grpSpPr>
        <p:sp>
          <p:nvSpPr>
            <p:cNvPr id="875" name="Google Shape;875;p1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876" name="Google Shape;876;p1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877" name="Google Shape;877;p14"/>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ب- واجبات منزلية</a:t>
            </a:r>
            <a:endParaRPr b="1" i="0" sz="4800" u="none" cap="none" strike="noStrike">
              <a:solidFill>
                <a:srgbClr val="FFC000"/>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000" u="none" cap="none" strike="noStrike">
                <a:solidFill>
                  <a:srgbClr val="44546A"/>
                </a:solidFill>
                <a:latin typeface="Arial"/>
                <a:ea typeface="Arial"/>
                <a:cs typeface="Arial"/>
                <a:sym typeface="Arial"/>
              </a:rPr>
              <a:t>02 </a:t>
            </a:r>
            <a:r>
              <a:rPr b="1" i="0" lang="ar-SA" sz="4000" u="none" cap="none" strike="noStrike">
                <a:solidFill>
                  <a:srgbClr val="44546A"/>
                </a:solidFill>
                <a:latin typeface="Calibri"/>
                <a:ea typeface="Calibri"/>
                <a:cs typeface="Calibri"/>
                <a:sym typeface="Calibri"/>
              </a:rPr>
              <a:t>دقيقتان </a:t>
            </a:r>
            <a:endParaRPr b="1" i="0" sz="4000" u="none" cap="none" strike="noStrike">
              <a:solidFill>
                <a:srgbClr val="44546A"/>
              </a:solidFill>
              <a:latin typeface="Calibri"/>
              <a:ea typeface="Calibri"/>
              <a:cs typeface="Calibri"/>
              <a:sym typeface="Calibri"/>
            </a:endParaRPr>
          </a:p>
        </p:txBody>
      </p:sp>
      <p:pic>
        <p:nvPicPr>
          <p:cNvPr id="878" name="Google Shape;878;p14"/>
          <p:cNvPicPr preferRelativeResize="0"/>
          <p:nvPr/>
        </p:nvPicPr>
        <p:blipFill rotWithShape="1">
          <a:blip r:embed="rId3">
            <a:alphaModFix/>
          </a:blip>
          <a:srcRect b="0" l="0" r="0" t="0"/>
          <a:stretch/>
        </p:blipFill>
        <p:spPr>
          <a:xfrm>
            <a:off x="1900174" y="2026230"/>
            <a:ext cx="2431983" cy="1522857"/>
          </a:xfrm>
          <a:prstGeom prst="rect">
            <a:avLst/>
          </a:prstGeom>
          <a:noFill/>
          <a:ln>
            <a:noFill/>
          </a:ln>
        </p:spPr>
      </p:pic>
      <p:pic>
        <p:nvPicPr>
          <p:cNvPr id="879" name="Google Shape;879;p14"/>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883" name="Shape 883"/>
        <p:cNvGrpSpPr/>
        <p:nvPr/>
      </p:nvGrpSpPr>
      <p:grpSpPr>
        <a:xfrm>
          <a:off x="0" y="0"/>
          <a:ext cx="0" cy="0"/>
          <a:chOff x="0" y="0"/>
          <a:chExt cx="0" cy="0"/>
        </a:xfrm>
      </p:grpSpPr>
      <p:sp>
        <p:nvSpPr>
          <p:cNvPr id="884" name="Google Shape;884;p15"/>
          <p:cNvSpPr/>
          <p:nvPr/>
        </p:nvSpPr>
        <p:spPr>
          <a:xfrm>
            <a:off x="4683940" y="216280"/>
            <a:ext cx="6224235" cy="52098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SA" sz="2800" u="none" cap="none" strike="noStrike">
                <a:solidFill>
                  <a:srgbClr val="44546A"/>
                </a:solidFill>
                <a:latin typeface="Calibri"/>
                <a:ea typeface="Calibri"/>
                <a:cs typeface="Calibri"/>
                <a:sym typeface="Calibri"/>
              </a:rPr>
              <a:t>مراقبة إنجاز الواجبات المنزلية</a:t>
            </a:r>
            <a:endParaRPr b="0" i="0" sz="2800" u="none" cap="none" strike="noStrike">
              <a:solidFill>
                <a:srgbClr val="000000"/>
              </a:solidFill>
              <a:latin typeface="Arial"/>
              <a:ea typeface="Arial"/>
              <a:cs typeface="Arial"/>
              <a:sym typeface="Arial"/>
            </a:endParaRPr>
          </a:p>
        </p:txBody>
      </p:sp>
      <p:sp>
        <p:nvSpPr>
          <p:cNvPr id="885" name="Google Shape;885;p15"/>
          <p:cNvSpPr txBox="1"/>
          <p:nvPr/>
        </p:nvSpPr>
        <p:spPr>
          <a:xfrm>
            <a:off x="1416402" y="706528"/>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يراقب  المدرس إنجاز الواجبات المنزلية للحصة السابقة من قبل عينة من التلاميذ.</a:t>
            </a:r>
            <a:endParaRPr b="0" i="1" sz="1600" u="none" cap="none" strike="noStrike">
              <a:solidFill>
                <a:srgbClr val="AFABAB"/>
              </a:solidFill>
              <a:latin typeface="Calibri"/>
              <a:ea typeface="Calibri"/>
              <a:cs typeface="Calibri"/>
              <a:sym typeface="Calibri"/>
            </a:endParaRPr>
          </a:p>
        </p:txBody>
      </p:sp>
      <p:pic>
        <p:nvPicPr>
          <p:cNvPr descr="Image générée" id="886" name="Google Shape;886;p15"/>
          <p:cNvPicPr preferRelativeResize="0"/>
          <p:nvPr/>
        </p:nvPicPr>
        <p:blipFill rotWithShape="1">
          <a:blip r:embed="rId3">
            <a:alphaModFix/>
          </a:blip>
          <a:srcRect b="61971" l="3539" r="75793" t="24327"/>
          <a:stretch/>
        </p:blipFill>
        <p:spPr>
          <a:xfrm>
            <a:off x="11253763" y="9878"/>
            <a:ext cx="784989" cy="783654"/>
          </a:xfrm>
          <a:prstGeom prst="rect">
            <a:avLst/>
          </a:prstGeom>
          <a:noFill/>
          <a:ln>
            <a:noFill/>
          </a:ln>
        </p:spPr>
      </p:pic>
      <p:pic>
        <p:nvPicPr>
          <p:cNvPr descr="Une image contenant habits, personne, Visage humain, intérieur&#10;&#10;Le contenu généré par l’IA peut être incorrect." id="887" name="Google Shape;887;p15"/>
          <p:cNvPicPr preferRelativeResize="0"/>
          <p:nvPr/>
        </p:nvPicPr>
        <p:blipFill rotWithShape="1">
          <a:blip r:embed="rId4">
            <a:alphaModFix/>
          </a:blip>
          <a:srcRect b="0" l="0" r="0" t="0"/>
          <a:stretch/>
        </p:blipFill>
        <p:spPr>
          <a:xfrm>
            <a:off x="2951710" y="1489176"/>
            <a:ext cx="6758247" cy="450549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1" name="Shape 891"/>
        <p:cNvGrpSpPr/>
        <p:nvPr/>
      </p:nvGrpSpPr>
      <p:grpSpPr>
        <a:xfrm>
          <a:off x="0" y="0"/>
          <a:ext cx="0" cy="0"/>
          <a:chOff x="0" y="0"/>
          <a:chExt cx="0" cy="0"/>
        </a:xfrm>
      </p:grpSpPr>
      <p:sp>
        <p:nvSpPr>
          <p:cNvPr id="892" name="Google Shape;892;p16"/>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893" name="Google Shape;893;p16"/>
          <p:cNvSpPr/>
          <p:nvPr/>
        </p:nvSpPr>
        <p:spPr>
          <a:xfrm>
            <a:off x="4683940" y="216280"/>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S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894" name="Google Shape;894;p16"/>
          <p:cNvPicPr preferRelativeResize="0"/>
          <p:nvPr/>
        </p:nvPicPr>
        <p:blipFill rotWithShape="1">
          <a:blip r:embed="rId3">
            <a:alphaModFix/>
          </a:blip>
          <a:srcRect b="0" l="0" r="0" t="0"/>
          <a:stretch/>
        </p:blipFill>
        <p:spPr>
          <a:xfrm>
            <a:off x="7053040" y="2582762"/>
            <a:ext cx="2178195" cy="2178195"/>
          </a:xfrm>
          <a:prstGeom prst="rect">
            <a:avLst/>
          </a:prstGeom>
          <a:noFill/>
          <a:ln>
            <a:noFill/>
          </a:ln>
        </p:spPr>
      </p:pic>
      <p:pic>
        <p:nvPicPr>
          <p:cNvPr id="895" name="Google Shape;895;p16"/>
          <p:cNvPicPr preferRelativeResize="0"/>
          <p:nvPr/>
        </p:nvPicPr>
        <p:blipFill rotWithShape="1">
          <a:blip r:embed="rId4">
            <a:alphaModFix/>
          </a:blip>
          <a:srcRect b="0" l="0" r="0" t="0"/>
          <a:stretch/>
        </p:blipFill>
        <p:spPr>
          <a:xfrm>
            <a:off x="2601269" y="2448362"/>
            <a:ext cx="2178195" cy="2178195"/>
          </a:xfrm>
          <a:prstGeom prst="rect">
            <a:avLst/>
          </a:prstGeom>
          <a:noFill/>
          <a:ln>
            <a:noFill/>
          </a:ln>
        </p:spPr>
      </p:pic>
      <p:sp>
        <p:nvSpPr>
          <p:cNvPr id="896" name="Google Shape;896;p16"/>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SA" sz="2400">
                <a:latin typeface="Calibri"/>
                <a:ea typeface="Calibri"/>
                <a:cs typeface="Calibri"/>
                <a:sym typeface="Calibri"/>
              </a:rPr>
              <a:t>من يذكرنا بالضوابط التي ينبغي الالتزام بها داخل القسم؟</a:t>
            </a:r>
            <a:endParaRPr sz="2400"/>
          </a:p>
        </p:txBody>
      </p:sp>
      <p:sp>
        <p:nvSpPr>
          <p:cNvPr id="897" name="Google Shape;897;p16"/>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يختار الأستاذ 3 متعلمين للتذكير بضبطين فقط من ضوابط العمل الصفي.</a:t>
            </a:r>
            <a:endParaRPr b="0" i="1" sz="1600" u="none" cap="none" strike="noStrike">
              <a:solidFill>
                <a:srgbClr val="AFABAB"/>
              </a:solidFill>
              <a:latin typeface="Calibri"/>
              <a:ea typeface="Calibri"/>
              <a:cs typeface="Calibri"/>
              <a:sym typeface="Calibri"/>
            </a:endParaRPr>
          </a:p>
        </p:txBody>
      </p:sp>
      <p:pic>
        <p:nvPicPr>
          <p:cNvPr id="898" name="Google Shape;898;p16"/>
          <p:cNvPicPr preferRelativeResize="0"/>
          <p:nvPr/>
        </p:nvPicPr>
        <p:blipFill rotWithShape="1">
          <a:blip r:embed="rId5">
            <a:alphaModFix/>
          </a:blip>
          <a:srcRect b="0" l="0" r="0" t="0"/>
          <a:stretch/>
        </p:blipFill>
        <p:spPr>
          <a:xfrm>
            <a:off x="11191413" y="183649"/>
            <a:ext cx="602723" cy="60272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2" name="Shape 902"/>
        <p:cNvGrpSpPr/>
        <p:nvPr/>
      </p:nvGrpSpPr>
      <p:grpSpPr>
        <a:xfrm>
          <a:off x="0" y="0"/>
          <a:ext cx="0" cy="0"/>
          <a:chOff x="0" y="0"/>
          <a:chExt cx="0" cy="0"/>
        </a:xfrm>
      </p:grpSpPr>
      <p:sp>
        <p:nvSpPr>
          <p:cNvPr id="903" name="Google Shape;903;p17"/>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sp>
        <p:nvSpPr>
          <p:cNvPr id="904" name="Google Shape;904;p17"/>
          <p:cNvSpPr/>
          <p:nvPr/>
        </p:nvSpPr>
        <p:spPr>
          <a:xfrm>
            <a:off x="4731236" y="219008"/>
            <a:ext cx="6224235" cy="602723"/>
          </a:xfrm>
          <a:prstGeom prst="rect">
            <a:avLst/>
          </a:prstGeom>
          <a:noFill/>
          <a:ln>
            <a:noFill/>
          </a:ln>
        </p:spPr>
        <p:txBody>
          <a:bodyPr anchorCtr="0" anchor="t" bIns="45675" lIns="91425" spcFirstLastPara="1" rIns="91425" wrap="square" tIns="45675">
            <a:noAutofit/>
          </a:bodyPr>
          <a:lstStyle/>
          <a:p>
            <a:pPr indent="0" lvl="0" marL="0" marR="0" rtl="0" algn="r">
              <a:spcBef>
                <a:spcPts val="0"/>
              </a:spcBef>
              <a:spcAft>
                <a:spcPts val="0"/>
              </a:spcAft>
              <a:buNone/>
            </a:pPr>
            <a:r>
              <a:rPr b="1" i="0" lang="ar-SA" sz="3200" u="none" cap="none" strike="noStrike">
                <a:solidFill>
                  <a:srgbClr val="44546A"/>
                </a:solidFill>
                <a:latin typeface="Calibri"/>
                <a:ea typeface="Calibri"/>
                <a:cs typeface="Calibri"/>
                <a:sym typeface="Calibri"/>
              </a:rPr>
              <a:t>ضوابط القسم</a:t>
            </a:r>
            <a:endParaRPr b="0" i="0" sz="3200" u="none" cap="none" strike="noStrike">
              <a:solidFill>
                <a:srgbClr val="000000"/>
              </a:solidFill>
              <a:latin typeface="Arial"/>
              <a:ea typeface="Arial"/>
              <a:cs typeface="Arial"/>
              <a:sym typeface="Arial"/>
            </a:endParaRPr>
          </a:p>
        </p:txBody>
      </p:sp>
      <p:pic>
        <p:nvPicPr>
          <p:cNvPr descr="Lever la main - Icônes mains et gestes gratuites" id="905" name="Google Shape;905;p17"/>
          <p:cNvPicPr preferRelativeResize="0"/>
          <p:nvPr/>
        </p:nvPicPr>
        <p:blipFill rotWithShape="1">
          <a:blip r:embed="rId3">
            <a:alphaModFix/>
          </a:blip>
          <a:srcRect b="0" l="0" r="0" t="0"/>
          <a:stretch/>
        </p:blipFill>
        <p:spPr>
          <a:xfrm>
            <a:off x="10024889" y="2097044"/>
            <a:ext cx="702636" cy="702636"/>
          </a:xfrm>
          <a:prstGeom prst="rect">
            <a:avLst/>
          </a:prstGeom>
          <a:noFill/>
          <a:ln>
            <a:noFill/>
          </a:ln>
        </p:spPr>
      </p:pic>
      <p:pic>
        <p:nvPicPr>
          <p:cNvPr id="906" name="Google Shape;906;p17"/>
          <p:cNvPicPr preferRelativeResize="0"/>
          <p:nvPr/>
        </p:nvPicPr>
        <p:blipFill rotWithShape="1">
          <a:blip r:embed="rId4">
            <a:alphaModFix/>
          </a:blip>
          <a:srcRect b="0" l="0" r="0" t="0"/>
          <a:stretch/>
        </p:blipFill>
        <p:spPr>
          <a:xfrm>
            <a:off x="10024889" y="3036459"/>
            <a:ext cx="699052" cy="699052"/>
          </a:xfrm>
          <a:prstGeom prst="rect">
            <a:avLst/>
          </a:prstGeom>
          <a:noFill/>
          <a:ln>
            <a:noFill/>
          </a:ln>
        </p:spPr>
      </p:pic>
      <p:sp>
        <p:nvSpPr>
          <p:cNvPr id="907" name="Google Shape;907;p17"/>
          <p:cNvSpPr txBox="1"/>
          <p:nvPr>
            <p:ph type="title"/>
          </p:nvPr>
        </p:nvSpPr>
        <p:spPr>
          <a:xfrm>
            <a:off x="1699640" y="1229905"/>
            <a:ext cx="9491773" cy="470793"/>
          </a:xfrm>
          <a:prstGeom prst="rect">
            <a:avLst/>
          </a:prstGeom>
          <a:noFill/>
          <a:ln>
            <a:noFill/>
          </a:ln>
        </p:spPr>
        <p:txBody>
          <a:bodyPr anchorCtr="0" anchor="ctr" bIns="68550" lIns="91425" spcFirstLastPara="1" rIns="91425" wrap="square" tIns="68550">
            <a:noAutofit/>
          </a:bodyPr>
          <a:lstStyle/>
          <a:p>
            <a:pPr indent="0" lvl="0" marL="0" rtl="0" algn="r">
              <a:lnSpc>
                <a:spcPct val="90000"/>
              </a:lnSpc>
              <a:spcBef>
                <a:spcPts val="0"/>
              </a:spcBef>
              <a:spcAft>
                <a:spcPts val="0"/>
              </a:spcAft>
              <a:buClr>
                <a:schemeClr val="dk1"/>
              </a:buClr>
              <a:buSzPts val="2400"/>
              <a:buFont typeface="Calibri"/>
              <a:buNone/>
            </a:pPr>
            <a:r>
              <a:rPr lang="ar-SA" sz="2400">
                <a:latin typeface="Calibri"/>
                <a:ea typeface="Calibri"/>
                <a:cs typeface="Calibri"/>
                <a:sym typeface="Calibri"/>
              </a:rPr>
              <a:t>من يذكرنا بالضوابط التي ينبغي الالتزام بها داخل القسم؟</a:t>
            </a:r>
            <a:endParaRPr sz="2400"/>
          </a:p>
        </p:txBody>
      </p:sp>
      <p:sp>
        <p:nvSpPr>
          <p:cNvPr id="908" name="Google Shape;908;p17"/>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SA" sz="1600" u="none" cap="none" strike="noStrike">
                <a:solidFill>
                  <a:srgbClr val="AFABAB"/>
                </a:solidFill>
                <a:latin typeface="Calibri"/>
                <a:ea typeface="Calibri"/>
                <a:cs typeface="Calibri"/>
                <a:sym typeface="Calibri"/>
              </a:rPr>
              <a:t>يختار الأستاذ 3 متعلمين للتذكير بضبطين فقط من ضوابط العمل الصفي.</a:t>
            </a:r>
            <a:endParaRPr b="0" i="1" sz="1600" u="none" cap="none" strike="noStrike">
              <a:solidFill>
                <a:srgbClr val="AFABAB"/>
              </a:solidFill>
              <a:latin typeface="Calibri"/>
              <a:ea typeface="Calibri"/>
              <a:cs typeface="Calibri"/>
              <a:sym typeface="Calibri"/>
            </a:endParaRPr>
          </a:p>
        </p:txBody>
      </p:sp>
      <p:pic>
        <p:nvPicPr>
          <p:cNvPr id="909" name="Google Shape;909;p17"/>
          <p:cNvPicPr preferRelativeResize="0"/>
          <p:nvPr/>
        </p:nvPicPr>
        <p:blipFill rotWithShape="1">
          <a:blip r:embed="rId5">
            <a:alphaModFix/>
          </a:blip>
          <a:srcRect b="0" l="0" r="0" t="0"/>
          <a:stretch/>
        </p:blipFill>
        <p:spPr>
          <a:xfrm>
            <a:off x="11191413" y="183649"/>
            <a:ext cx="602723" cy="602723"/>
          </a:xfrm>
          <a:prstGeom prst="rect">
            <a:avLst/>
          </a:prstGeom>
          <a:noFill/>
          <a:ln>
            <a:noFill/>
          </a:ln>
        </p:spPr>
      </p:pic>
      <p:sp>
        <p:nvSpPr>
          <p:cNvPr id="910" name="Google Shape;910;p17"/>
          <p:cNvSpPr txBox="1"/>
          <p:nvPr/>
        </p:nvSpPr>
        <p:spPr>
          <a:xfrm>
            <a:off x="903374" y="2407898"/>
            <a:ext cx="8950266"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SA" sz="2400" u="none" cap="none" strike="noStrike">
                <a:solidFill>
                  <a:srgbClr val="FFC000"/>
                </a:solidFill>
                <a:latin typeface="Calibri"/>
                <a:ea typeface="Calibri"/>
                <a:cs typeface="Calibri"/>
                <a:sym typeface="Calibri"/>
              </a:rPr>
              <a:t>أشارك بفعالية</a:t>
            </a:r>
            <a:r>
              <a:rPr b="1" i="0" lang="ar-SA" sz="2400" u="none" cap="none" strike="noStrike">
                <a:solidFill>
                  <a:srgbClr val="002060"/>
                </a:solidFill>
                <a:latin typeface="Calibri"/>
                <a:ea typeface="Calibri"/>
                <a:cs typeface="Calibri"/>
                <a:sym typeface="Calibri"/>
              </a:rPr>
              <a:t>،  وأطلب الإذن عند المشاركة</a:t>
            </a:r>
            <a:endParaRPr b="1" i="0" sz="2400" u="none" cap="none" strike="noStrike">
              <a:solidFill>
                <a:srgbClr val="002060"/>
              </a:solidFill>
              <a:latin typeface="Calibri"/>
              <a:ea typeface="Calibri"/>
              <a:cs typeface="Calibri"/>
              <a:sym typeface="Calibri"/>
            </a:endParaRPr>
          </a:p>
        </p:txBody>
      </p:sp>
      <p:sp>
        <p:nvSpPr>
          <p:cNvPr id="911" name="Google Shape;911;p17"/>
          <p:cNvSpPr txBox="1"/>
          <p:nvPr/>
        </p:nvSpPr>
        <p:spPr>
          <a:xfrm>
            <a:off x="2094591" y="3243125"/>
            <a:ext cx="7824785" cy="492386"/>
          </a:xfrm>
          <a:prstGeom prst="rect">
            <a:avLst/>
          </a:prstGeom>
          <a:noFill/>
          <a:ln>
            <a:noFill/>
          </a:ln>
        </p:spPr>
        <p:txBody>
          <a:bodyPr anchorCtr="0" anchor="t" bIns="60925" lIns="121875" spcFirstLastPara="1" rIns="121875" wrap="square" tIns="60925">
            <a:spAutoFit/>
          </a:bodyPr>
          <a:lstStyle/>
          <a:p>
            <a:pPr indent="0" lvl="0" marL="0" marR="0" rtl="1" algn="r">
              <a:lnSpc>
                <a:spcPct val="100000"/>
              </a:lnSpc>
              <a:spcBef>
                <a:spcPts val="0"/>
              </a:spcBef>
              <a:spcAft>
                <a:spcPts val="0"/>
              </a:spcAft>
              <a:buClr>
                <a:srgbClr val="FFC000"/>
              </a:buClr>
              <a:buSzPts val="2400"/>
              <a:buFont typeface="Calibri"/>
              <a:buNone/>
            </a:pPr>
            <a:r>
              <a:rPr b="1" i="0" lang="ar-SA" sz="2400" u="none" cap="none" strike="noStrike">
                <a:solidFill>
                  <a:srgbClr val="FFC000"/>
                </a:solidFill>
                <a:latin typeface="Calibri"/>
                <a:ea typeface="Calibri"/>
                <a:cs typeface="Calibri"/>
                <a:sym typeface="Calibri"/>
              </a:rPr>
              <a:t>أنتبه عندما يتحدث </a:t>
            </a:r>
            <a:r>
              <a:rPr b="1" i="0" lang="ar-SA" sz="2400" u="none" cap="none" strike="noStrike">
                <a:solidFill>
                  <a:srgbClr val="002060"/>
                </a:solidFill>
                <a:latin typeface="Calibri"/>
                <a:ea typeface="Calibri"/>
                <a:cs typeface="Calibri"/>
                <a:sym typeface="Calibri"/>
              </a:rPr>
              <a:t>أستاذي، وأصغي بعناية لحديث زملائي وزميلاتي</a:t>
            </a:r>
            <a:endParaRPr b="1" i="0" sz="2400" u="none" cap="none" strike="noStrike">
              <a:solidFill>
                <a:srgbClr val="00206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5" name="Shape 915"/>
        <p:cNvGrpSpPr/>
        <p:nvPr/>
      </p:nvGrpSpPr>
      <p:grpSpPr>
        <a:xfrm>
          <a:off x="0" y="0"/>
          <a:ext cx="0" cy="0"/>
          <a:chOff x="0" y="0"/>
          <a:chExt cx="0" cy="0"/>
        </a:xfrm>
      </p:grpSpPr>
      <p:pic>
        <p:nvPicPr>
          <p:cNvPr id="916" name="Google Shape;916;p18"/>
          <p:cNvPicPr preferRelativeResize="0"/>
          <p:nvPr/>
        </p:nvPicPr>
        <p:blipFill rotWithShape="1">
          <a:blip r:embed="rId3">
            <a:alphaModFix/>
          </a:blip>
          <a:srcRect b="0" l="0" r="0" t="0"/>
          <a:stretch/>
        </p:blipFill>
        <p:spPr>
          <a:xfrm>
            <a:off x="1807581" y="2255309"/>
            <a:ext cx="1173691" cy="1173691"/>
          </a:xfrm>
          <a:prstGeom prst="rect">
            <a:avLst/>
          </a:prstGeom>
          <a:noFill/>
          <a:ln>
            <a:noFill/>
          </a:ln>
        </p:spPr>
      </p:pic>
      <p:grpSp>
        <p:nvGrpSpPr>
          <p:cNvPr id="917" name="Google Shape;917;p18"/>
          <p:cNvGrpSpPr/>
          <p:nvPr/>
        </p:nvGrpSpPr>
        <p:grpSpPr>
          <a:xfrm>
            <a:off x="5130955" y="1706886"/>
            <a:ext cx="6054377" cy="3711725"/>
            <a:chOff x="1715066" y="1103461"/>
            <a:chExt cx="5717724" cy="3124203"/>
          </a:xfrm>
        </p:grpSpPr>
        <p:sp>
          <p:nvSpPr>
            <p:cNvPr id="918" name="Google Shape;918;p1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19" name="Google Shape;919;p1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920" name="Google Shape;920;p18"/>
          <p:cNvSpPr txBox="1"/>
          <p:nvPr/>
        </p:nvSpPr>
        <p:spPr>
          <a:xfrm>
            <a:off x="5877453" y="2008346"/>
            <a:ext cx="4754879" cy="280602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Clr>
                <a:srgbClr val="44546A"/>
              </a:buClr>
              <a:buSzPts val="5467"/>
              <a:buFont typeface="Calibri"/>
              <a:buNone/>
            </a:pPr>
            <a:r>
              <a:rPr b="1" i="0" lang="ar-S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1" algn="ctr">
              <a:lnSpc>
                <a:spcPct val="131218"/>
              </a:lnSpc>
              <a:spcBef>
                <a:spcPts val="0"/>
              </a:spcBef>
              <a:spcAft>
                <a:spcPts val="0"/>
              </a:spcAft>
              <a:buNone/>
            </a:pPr>
            <a:r>
              <a:rPr b="1" i="0" lang="ar-SA" sz="4800" u="none" cap="none" strike="noStrike">
                <a:solidFill>
                  <a:srgbClr val="FFC000"/>
                </a:solidFill>
                <a:latin typeface="Calibri"/>
                <a:ea typeface="Calibri"/>
                <a:cs typeface="Calibri"/>
                <a:sym typeface="Calibri"/>
              </a:rPr>
              <a:t>ج- التصريح بالأهداف </a:t>
            </a:r>
            <a:r>
              <a:rPr b="1" i="0" lang="ar-SA" sz="4000" u="none" cap="none" strike="noStrike">
                <a:solidFill>
                  <a:srgbClr val="44546A"/>
                </a:solidFill>
                <a:latin typeface="Arial"/>
                <a:ea typeface="Arial"/>
                <a:cs typeface="Arial"/>
                <a:sym typeface="Arial"/>
              </a:rPr>
              <a:t>05 </a:t>
            </a:r>
            <a:r>
              <a:rPr b="1" i="0" lang="ar-SA" sz="4000" u="none" cap="none" strike="noStrike">
                <a:solidFill>
                  <a:srgbClr val="44546A"/>
                </a:solidFill>
                <a:latin typeface="Calibri"/>
                <a:ea typeface="Calibri"/>
                <a:cs typeface="Calibri"/>
                <a:sym typeface="Calibri"/>
              </a:rPr>
              <a:t>دقائق</a:t>
            </a:r>
            <a:endParaRPr b="1" i="0" sz="4800" u="none" cap="none" strike="noStrike">
              <a:solidFill>
                <a:srgbClr val="44546A"/>
              </a:solidFill>
              <a:latin typeface="Calibri"/>
              <a:ea typeface="Calibri"/>
              <a:cs typeface="Calibri"/>
              <a:sym typeface="Calibri"/>
            </a:endParaRPr>
          </a:p>
        </p:txBody>
      </p:sp>
      <p:pic>
        <p:nvPicPr>
          <p:cNvPr id="921" name="Google Shape;921;p18"/>
          <p:cNvPicPr preferRelativeResize="0"/>
          <p:nvPr/>
        </p:nvPicPr>
        <p:blipFill rotWithShape="1">
          <a:blip r:embed="rId4">
            <a:alphaModFix/>
          </a:blip>
          <a:srcRect b="0" l="0" r="0" t="0"/>
          <a:stretch/>
        </p:blipFill>
        <p:spPr>
          <a:xfrm>
            <a:off x="469977" y="2211482"/>
            <a:ext cx="2675209" cy="267520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6"/>
                                        </p:tgtEl>
                                        <p:attrNameLst>
                                          <p:attrName>style.visibility</p:attrName>
                                        </p:attrNameLst>
                                      </p:cBhvr>
                                      <p:to>
                                        <p:strVal val="visible"/>
                                      </p:to>
                                    </p:set>
                                    <p:animEffect filter="fade" transition="in">
                                      <p:cBhvr>
                                        <p:cTn dur="2000"/>
                                        <p:tgtEl>
                                          <p:spTgt spid="9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5" name="Shape 925"/>
        <p:cNvGrpSpPr/>
        <p:nvPr/>
      </p:nvGrpSpPr>
      <p:grpSpPr>
        <a:xfrm>
          <a:off x="0" y="0"/>
          <a:ext cx="0" cy="0"/>
          <a:chOff x="0" y="0"/>
          <a:chExt cx="0" cy="0"/>
        </a:xfrm>
      </p:grpSpPr>
      <p:sp>
        <p:nvSpPr>
          <p:cNvPr id="926" name="Google Shape;926;p19"/>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27" name="Google Shape;927;p19"/>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28" name="Google Shape;928;p19"/>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929" name="Google Shape;929;p19"/>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930" name="Google Shape;930;p19"/>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931" name="Google Shape;931;p19"/>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932" name="Google Shape;932;p19"/>
          <p:cNvSpPr txBox="1"/>
          <p:nvPr/>
        </p:nvSpPr>
        <p:spPr>
          <a:xfrm>
            <a:off x="1744713" y="-166900"/>
            <a:ext cx="9643604" cy="851283"/>
          </a:xfrm>
          <a:prstGeom prst="rect">
            <a:avLst/>
          </a:prstGeom>
          <a:noFill/>
          <a:ln>
            <a:noFill/>
          </a:ln>
        </p:spPr>
        <p:txBody>
          <a:bodyPr anchorCtr="0" anchor="t" bIns="45700" lIns="91425" spcFirstLastPara="1" rIns="91425" wrap="square" tIns="45700">
            <a:spAutoFit/>
          </a:bodyPr>
          <a:lstStyle/>
          <a:p>
            <a:pPr indent="0" lvl="0" marL="0" marR="0" rtl="0" algn="r">
              <a:lnSpc>
                <a:spcPct val="274400"/>
              </a:lnSpc>
              <a:spcBef>
                <a:spcPts val="0"/>
              </a:spcBef>
              <a:spcAft>
                <a:spcPts val="0"/>
              </a:spcAft>
              <a:buClr>
                <a:srgbClr val="000000"/>
              </a:buClr>
              <a:buSzPts val="2000"/>
              <a:buFont typeface="Arial"/>
              <a:buNone/>
            </a:pPr>
            <a:r>
              <a:rPr b="1" i="0" lang="ar-SA" sz="1800" u="none" cap="none" strike="noStrike">
                <a:solidFill>
                  <a:srgbClr val="757070"/>
                </a:solidFill>
                <a:latin typeface="Calibri"/>
                <a:ea typeface="Calibri"/>
                <a:cs typeface="Calibri"/>
                <a:sym typeface="Calibri"/>
              </a:rPr>
              <a:t>عِندَ نِهَايَةِ هذِهِ الحِصَّةِ، سَتَكُونُونَ قَادِرِينَ عَلَى:</a:t>
            </a:r>
            <a:endParaRPr b="1" i="0" sz="1600" u="none" cap="none" strike="noStrike">
              <a:solidFill>
                <a:srgbClr val="002060"/>
              </a:solidFill>
              <a:latin typeface="Calibri"/>
              <a:ea typeface="Calibri"/>
              <a:cs typeface="Calibri"/>
              <a:sym typeface="Calibri"/>
            </a:endParaRPr>
          </a:p>
        </p:txBody>
      </p:sp>
      <p:sp>
        <p:nvSpPr>
          <p:cNvPr id="933" name="Google Shape;933;p19"/>
          <p:cNvSpPr/>
          <p:nvPr/>
        </p:nvSpPr>
        <p:spPr>
          <a:xfrm>
            <a:off x="2522669" y="2378781"/>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SA" sz="3200" u="none" cap="none" strike="noStrike">
                <a:solidFill>
                  <a:srgbClr val="106585"/>
                </a:solidFill>
                <a:latin typeface="Calibri"/>
                <a:ea typeface="Calibri"/>
                <a:cs typeface="Calibri"/>
                <a:sym typeface="Calibri"/>
              </a:rPr>
              <a:t>قِرَاءَةُ جُملٍ بِطَلَاقَةٍ.</a:t>
            </a:r>
            <a:endParaRPr b="1" i="0" sz="3200" u="none" cap="none" strike="noStrike">
              <a:solidFill>
                <a:srgbClr val="106585"/>
              </a:solidFill>
              <a:latin typeface="Calibri"/>
              <a:ea typeface="Calibri"/>
              <a:cs typeface="Calibri"/>
              <a:sym typeface="Calibri"/>
            </a:endParaRPr>
          </a:p>
        </p:txBody>
      </p:sp>
      <p:pic>
        <p:nvPicPr>
          <p:cNvPr id="934" name="Google Shape;934;p19"/>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935" name="Google Shape;935;p19"/>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SA" sz="3200" u="none" cap="none" strike="noStrike">
                <a:solidFill>
                  <a:srgbClr val="106585"/>
                </a:solidFill>
                <a:latin typeface="Calibri"/>
                <a:ea typeface="Calibri"/>
                <a:cs typeface="Calibri"/>
                <a:sym typeface="Calibri"/>
              </a:rPr>
              <a:t>فَهْمُ مَعَانِي النَّصِّ المُبَاشِرَةِ .</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1"/>
                                        </p:tgtEl>
                                        <p:attrNameLst>
                                          <p:attrName>style.visibility</p:attrName>
                                        </p:attrNameLst>
                                      </p:cBhvr>
                                      <p:to>
                                        <p:strVal val="visible"/>
                                      </p:to>
                                    </p:set>
                                    <p:animEffect filter="fade" transition="in">
                                      <p:cBhvr>
                                        <p:cTn dur="2000"/>
                                        <p:tgtEl>
                                          <p:spTgt spid="9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3"/>
                                        </p:tgtEl>
                                        <p:attrNameLst>
                                          <p:attrName>style.visibility</p:attrName>
                                        </p:attrNameLst>
                                      </p:cBhvr>
                                      <p:to>
                                        <p:strVal val="visible"/>
                                      </p:to>
                                    </p:set>
                                    <p:animEffect filter="fade" transition="in">
                                      <p:cBhvr>
                                        <p:cTn dur="500"/>
                                        <p:tgtEl>
                                          <p:spTgt spid="9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4"/>
                                        </p:tgtEl>
                                        <p:attrNameLst>
                                          <p:attrName>style.visibility</p:attrName>
                                        </p:attrNameLst>
                                      </p:cBhvr>
                                      <p:to>
                                        <p:strVal val="visible"/>
                                      </p:to>
                                    </p:set>
                                    <p:animEffect filter="fade" transition="in">
                                      <p:cBhvr>
                                        <p:cTn dur="2000"/>
                                        <p:tgtEl>
                                          <p:spTgt spid="9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5"/>
                                        </p:tgtEl>
                                        <p:attrNameLst>
                                          <p:attrName>style.visibility</p:attrName>
                                        </p:attrNameLst>
                                      </p:cBhvr>
                                      <p:to>
                                        <p:strVal val="visible"/>
                                      </p:to>
                                    </p:set>
                                    <p:animEffect filter="fade" transition="in">
                                      <p:cBhvr>
                                        <p:cTn dur="500"/>
                                        <p:tgtEl>
                                          <p:spTgt spid="9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9" name="Shape 939"/>
        <p:cNvGrpSpPr/>
        <p:nvPr/>
      </p:nvGrpSpPr>
      <p:grpSpPr>
        <a:xfrm>
          <a:off x="0" y="0"/>
          <a:ext cx="0" cy="0"/>
          <a:chOff x="0" y="0"/>
          <a:chExt cx="0" cy="0"/>
        </a:xfrm>
      </p:grpSpPr>
      <p:sp>
        <p:nvSpPr>
          <p:cNvPr id="940" name="Google Shape;940;p20"/>
          <p:cNvSpPr/>
          <p:nvPr/>
        </p:nvSpPr>
        <p:spPr>
          <a:xfrm>
            <a:off x="39187" y="3982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41" name="Google Shape;941;p20"/>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42" name="Google Shape;942;p20"/>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sp>
        <p:nvSpPr>
          <p:cNvPr id="943" name="Google Shape;943;p20"/>
          <p:cNvSpPr txBox="1"/>
          <p:nvPr/>
        </p:nvSpPr>
        <p:spPr>
          <a:xfrm>
            <a:off x="3305214" y="524106"/>
            <a:ext cx="7873995" cy="338504"/>
          </a:xfrm>
          <a:prstGeom prst="rect">
            <a:avLst/>
          </a:prstGeom>
          <a:noFill/>
          <a:ln>
            <a:noFill/>
          </a:ln>
        </p:spPr>
        <p:txBody>
          <a:bodyPr anchorCtr="0" anchor="t" bIns="45675" lIns="91425" spcFirstLastPara="1" rIns="91425" wrap="square" tIns="45675">
            <a:spAutoFit/>
          </a:bodyPr>
          <a:lstStyle/>
          <a:p>
            <a:pPr indent="0" lvl="0" marL="0" marR="0" rtl="0" algn="r">
              <a:spcBef>
                <a:spcPts val="0"/>
              </a:spcBef>
              <a:spcAft>
                <a:spcPts val="0"/>
              </a:spcAft>
              <a:buNone/>
            </a:pPr>
            <a:r>
              <a:rPr b="0" i="0" lang="ar-SA" sz="1600" u="none" cap="none" strike="noStrike">
                <a:solidFill>
                  <a:srgbClr val="7F7F7F"/>
                </a:solidFill>
                <a:latin typeface="Calibri"/>
                <a:ea typeface="Calibri"/>
                <a:cs typeface="Calibri"/>
                <a:sym typeface="Calibri"/>
              </a:rPr>
              <a:t>يُصرح الأستاذ بوضوح عن هدف الحصة</a:t>
            </a:r>
            <a:endParaRPr b="0" i="1" sz="1400" u="none" cap="none" strike="noStrike">
              <a:solidFill>
                <a:srgbClr val="7F7F7F"/>
              </a:solidFill>
              <a:latin typeface="Calibri"/>
              <a:ea typeface="Calibri"/>
              <a:cs typeface="Calibri"/>
              <a:sym typeface="Calibri"/>
            </a:endParaRPr>
          </a:p>
        </p:txBody>
      </p:sp>
      <p:sp>
        <p:nvSpPr>
          <p:cNvPr id="944" name="Google Shape;944;p20"/>
          <p:cNvSpPr txBox="1"/>
          <p:nvPr/>
        </p:nvSpPr>
        <p:spPr>
          <a:xfrm>
            <a:off x="792847" y="188940"/>
            <a:ext cx="10622804" cy="369281"/>
          </a:xfrm>
          <a:prstGeom prst="rect">
            <a:avLst/>
          </a:prstGeom>
          <a:noFill/>
          <a:ln>
            <a:noFill/>
          </a:ln>
        </p:spPr>
        <p:txBody>
          <a:bodyPr anchorCtr="0" anchor="t" bIns="45675" lIns="91425" spcFirstLastPara="1" rIns="91425" wrap="square" tIns="45675">
            <a:spAutoFit/>
          </a:bodyPr>
          <a:lstStyle/>
          <a:p>
            <a:pPr indent="0" lvl="0" marL="0" marR="0" rtl="1" algn="r">
              <a:spcBef>
                <a:spcPts val="0"/>
              </a:spcBef>
              <a:spcAft>
                <a:spcPts val="0"/>
              </a:spcAft>
              <a:buNone/>
            </a:pPr>
            <a:r>
              <a:rPr b="1" i="0" lang="ar-SA" sz="1800" u="none" cap="none" strike="noStrike">
                <a:solidFill>
                  <a:srgbClr val="7F7F7F"/>
                </a:solidFill>
                <a:latin typeface="Calibri"/>
                <a:ea typeface="Calibri"/>
                <a:cs typeface="Calibri"/>
                <a:sym typeface="Calibri"/>
              </a:rPr>
              <a:t>هذا مثال لمهمة سيتعين عليك إنجازها: أقرأ العبارات بطلاقة</a:t>
            </a:r>
            <a:endParaRPr b="1" i="0" sz="1600" u="none" cap="none" strike="noStrike">
              <a:solidFill>
                <a:srgbClr val="7F7F7F"/>
              </a:solidFill>
              <a:latin typeface="Calibri"/>
              <a:ea typeface="Calibri"/>
              <a:cs typeface="Calibri"/>
              <a:sym typeface="Calibri"/>
            </a:endParaRPr>
          </a:p>
        </p:txBody>
      </p:sp>
      <p:sp>
        <p:nvSpPr>
          <p:cNvPr id="945" name="Google Shape;945;p20"/>
          <p:cNvSpPr txBox="1"/>
          <p:nvPr/>
        </p:nvSpPr>
        <p:spPr>
          <a:xfrm>
            <a:off x="8918428" y="1668172"/>
            <a:ext cx="2728685" cy="410433"/>
          </a:xfrm>
          <a:prstGeom prst="rect">
            <a:avLst/>
          </a:prstGeom>
          <a:solidFill>
            <a:srgbClr val="ED7D31"/>
          </a:solidFill>
          <a:ln>
            <a:noFill/>
          </a:ln>
        </p:spPr>
        <p:txBody>
          <a:bodyPr anchorCtr="0" anchor="t" bIns="60950" lIns="121900" spcFirstLastPara="1" rIns="121900" wrap="square" tIns="60950">
            <a:spAutoFit/>
          </a:bodyPr>
          <a:lstStyle/>
          <a:p>
            <a:pPr indent="0" lvl="0" marL="0" marR="0" rtl="0" algn="ctr">
              <a:spcBef>
                <a:spcPts val="0"/>
              </a:spcBef>
              <a:spcAft>
                <a:spcPts val="0"/>
              </a:spcAft>
              <a:buNone/>
            </a:pPr>
            <a:r>
              <a:rPr b="1" i="0" lang="ar-SA" sz="1867" u="none" cap="none" strike="noStrike">
                <a:solidFill>
                  <a:srgbClr val="FFFFFF"/>
                </a:solidFill>
                <a:latin typeface="Calibri"/>
                <a:ea typeface="Calibri"/>
                <a:cs typeface="Calibri"/>
                <a:sym typeface="Calibri"/>
              </a:rPr>
              <a:t>مثال</a:t>
            </a:r>
            <a:endParaRPr b="1" i="0" sz="1867" u="none" cap="none" strike="noStrike">
              <a:solidFill>
                <a:srgbClr val="FFFFFF"/>
              </a:solidFill>
              <a:latin typeface="Calibri"/>
              <a:ea typeface="Calibri"/>
              <a:cs typeface="Calibri"/>
              <a:sym typeface="Calibri"/>
            </a:endParaRPr>
          </a:p>
        </p:txBody>
      </p:sp>
      <p:pic>
        <p:nvPicPr>
          <p:cNvPr id="946" name="Google Shape;946;p20"/>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pic>
        <p:nvPicPr>
          <p:cNvPr descr="Image générée" id="947" name="Google Shape;947;p20"/>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pic>
        <p:nvPicPr>
          <p:cNvPr id="948" name="Google Shape;948;p20"/>
          <p:cNvPicPr preferRelativeResize="0"/>
          <p:nvPr/>
        </p:nvPicPr>
        <p:blipFill rotWithShape="1">
          <a:blip r:embed="rId5">
            <a:alphaModFix/>
          </a:blip>
          <a:srcRect b="0" l="0" r="0" t="0"/>
          <a:stretch/>
        </p:blipFill>
        <p:spPr>
          <a:xfrm>
            <a:off x="2465258" y="1251062"/>
            <a:ext cx="3732351" cy="5218485"/>
          </a:xfrm>
          <a:prstGeom prst="rect">
            <a:avLst/>
          </a:prstGeom>
          <a:noFill/>
          <a:ln>
            <a:noFill/>
          </a:ln>
        </p:spPr>
      </p:pic>
      <p:sp>
        <p:nvSpPr>
          <p:cNvPr id="949" name="Google Shape;949;p20"/>
          <p:cNvSpPr/>
          <p:nvPr/>
        </p:nvSpPr>
        <p:spPr>
          <a:xfrm>
            <a:off x="5105400" y="1885950"/>
            <a:ext cx="829636" cy="269665"/>
          </a:xfrm>
          <a:prstGeom prst="rect">
            <a:avLst/>
          </a:prstGeom>
          <a:noFill/>
          <a:ln cap="flat" cmpd="sng" w="28575">
            <a:solidFill>
              <a:schemeClr val="accent2"/>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cxnSp>
        <p:nvCxnSpPr>
          <p:cNvPr id="950" name="Google Shape;950;p20"/>
          <p:cNvCxnSpPr/>
          <p:nvPr/>
        </p:nvCxnSpPr>
        <p:spPr>
          <a:xfrm>
            <a:off x="5948532" y="1984235"/>
            <a:ext cx="2875303" cy="0"/>
          </a:xfrm>
          <a:prstGeom prst="straightConnector1">
            <a:avLst/>
          </a:prstGeom>
          <a:noFill/>
          <a:ln cap="flat" cmpd="sng" w="19050">
            <a:solidFill>
              <a:schemeClr val="accent2"/>
            </a:solidFill>
            <a:prstDash val="solid"/>
            <a:miter lim="800000"/>
            <a:headEnd len="sm" w="sm" type="none"/>
            <a:tailEnd len="med" w="med" type="triangl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grpSp>
        <p:nvGrpSpPr>
          <p:cNvPr id="955" name="Google Shape;955;p21"/>
          <p:cNvGrpSpPr/>
          <p:nvPr/>
        </p:nvGrpSpPr>
        <p:grpSpPr>
          <a:xfrm>
            <a:off x="5130955" y="1706886"/>
            <a:ext cx="6054377" cy="3711725"/>
            <a:chOff x="1715066" y="1103461"/>
            <a:chExt cx="5717724" cy="3124203"/>
          </a:xfrm>
        </p:grpSpPr>
        <p:sp>
          <p:nvSpPr>
            <p:cNvPr id="956" name="Google Shape;956;p21"/>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57" name="Google Shape;957;p21"/>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958" name="Google Shape;958;p21"/>
          <p:cNvSpPr txBox="1"/>
          <p:nvPr/>
        </p:nvSpPr>
        <p:spPr>
          <a:xfrm>
            <a:off x="5877453" y="2008346"/>
            <a:ext cx="4754879" cy="2939716"/>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الأول</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أ- أَقْرَأُ العبارات بِطَلَاقَةٍ  </a:t>
            </a:r>
            <a:r>
              <a:rPr b="1" i="0" lang="ar-SA" sz="4800" u="none" cap="none" strike="noStrike">
                <a:solidFill>
                  <a:srgbClr val="44546A"/>
                </a:solidFill>
                <a:latin typeface="Arial"/>
                <a:ea typeface="Arial"/>
                <a:cs typeface="Arial"/>
                <a:sym typeface="Arial"/>
              </a:rPr>
              <a:t>05 </a:t>
            </a:r>
            <a:r>
              <a:rPr b="1" i="0" lang="ar-SA" sz="4800" u="none" cap="none" strike="noStrike">
                <a:solidFill>
                  <a:srgbClr val="44546A"/>
                </a:solidFill>
                <a:latin typeface="Calibri"/>
                <a:ea typeface="Calibri"/>
                <a:cs typeface="Calibri"/>
                <a:sym typeface="Calibri"/>
              </a:rPr>
              <a:t>دقائق</a:t>
            </a:r>
            <a:endParaRPr b="1" i="0" sz="4800" u="none" cap="none" strike="noStrike">
              <a:solidFill>
                <a:srgbClr val="44546A"/>
              </a:solidFill>
              <a:latin typeface="Calibri"/>
              <a:ea typeface="Calibri"/>
              <a:cs typeface="Calibri"/>
              <a:sym typeface="Calibri"/>
            </a:endParaRPr>
          </a:p>
        </p:txBody>
      </p:sp>
      <p:pic>
        <p:nvPicPr>
          <p:cNvPr id="959" name="Google Shape;959;p21"/>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3" name="Shape 963"/>
        <p:cNvGrpSpPr/>
        <p:nvPr/>
      </p:nvGrpSpPr>
      <p:grpSpPr>
        <a:xfrm>
          <a:off x="0" y="0"/>
          <a:ext cx="0" cy="0"/>
          <a:chOff x="0" y="0"/>
          <a:chExt cx="0" cy="0"/>
        </a:xfrm>
      </p:grpSpPr>
      <p:sp>
        <p:nvSpPr>
          <p:cNvPr id="964" name="Google Shape;964;p22"/>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65" name="Google Shape;965;p22"/>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966" name="Google Shape;966;p22"/>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sp>
        <p:nvSpPr>
          <p:cNvPr id="967" name="Google Shape;967;p22"/>
          <p:cNvSpPr/>
          <p:nvPr/>
        </p:nvSpPr>
        <p:spPr>
          <a:xfrm>
            <a:off x="7538738" y="1291753"/>
            <a:ext cx="4500013" cy="1039329"/>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(الدقة)</a:t>
            </a:r>
            <a:endParaRPr b="1" i="0" sz="2400" u="none" cap="none" strike="noStrike">
              <a:solidFill>
                <a:srgbClr val="000000"/>
              </a:solidFill>
              <a:latin typeface="Arial"/>
              <a:ea typeface="Arial"/>
              <a:cs typeface="Arial"/>
              <a:sym typeface="Arial"/>
            </a:endParaRPr>
          </a:p>
        </p:txBody>
      </p:sp>
      <p:sp>
        <p:nvSpPr>
          <p:cNvPr id="968" name="Google Shape;968;p22"/>
          <p:cNvSpPr/>
          <p:nvPr/>
        </p:nvSpPr>
        <p:spPr>
          <a:xfrm>
            <a:off x="7538738" y="3065168"/>
            <a:ext cx="4500014" cy="1039329"/>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a:t>
            </a:r>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(السرعة والاسترسال)</a:t>
            </a:r>
            <a:endParaRPr b="1" i="0" sz="2400" u="none" cap="none" strike="noStrike">
              <a:solidFill>
                <a:srgbClr val="000000"/>
              </a:solidFill>
              <a:latin typeface="Arial"/>
              <a:ea typeface="Arial"/>
              <a:cs typeface="Arial"/>
              <a:sym typeface="Arial"/>
            </a:endParaRPr>
          </a:p>
        </p:txBody>
      </p:sp>
      <p:sp>
        <p:nvSpPr>
          <p:cNvPr id="969" name="Google Shape;969;p22"/>
          <p:cNvSpPr txBox="1"/>
          <p:nvPr/>
        </p:nvSpPr>
        <p:spPr>
          <a:xfrm>
            <a:off x="335360" y="195946"/>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13960"/>
              <a:buFont typeface="Calibri"/>
              <a:buNone/>
            </a:pPr>
            <a:r>
              <a:rPr b="1" i="0" lang="ar-SA" sz="1800" u="none" cap="none" strike="noStrike">
                <a:solidFill>
                  <a:srgbClr val="7F7F7F"/>
                </a:solidFill>
                <a:latin typeface="Calibri"/>
                <a:ea typeface="Calibri"/>
                <a:cs typeface="Calibri"/>
                <a:sym typeface="Calibri"/>
              </a:rPr>
              <a:t>1- النمذجة: يحدد الأستاذ(ة) معايير القراءة بطلاقة</a:t>
            </a:r>
            <a:endParaRPr/>
          </a:p>
        </p:txBody>
      </p:sp>
      <p:sp>
        <p:nvSpPr>
          <p:cNvPr id="970" name="Google Shape;970;p22"/>
          <p:cNvSpPr/>
          <p:nvPr/>
        </p:nvSpPr>
        <p:spPr>
          <a:xfrm>
            <a:off x="7538738" y="5204413"/>
            <a:ext cx="4500013" cy="1019315"/>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معبرة</a:t>
            </a:r>
            <a:endParaRPr b="1" i="0" sz="2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(النبر والتنغيم)</a:t>
            </a:r>
            <a:endParaRPr b="1" i="0" sz="2400" u="none" cap="none" strike="noStrike">
              <a:solidFill>
                <a:srgbClr val="000000"/>
              </a:solidFill>
              <a:latin typeface="Arial"/>
              <a:ea typeface="Arial"/>
              <a:cs typeface="Arial"/>
              <a:sym typeface="Arial"/>
            </a:endParaRPr>
          </a:p>
        </p:txBody>
      </p:sp>
      <p:pic>
        <p:nvPicPr>
          <p:cNvPr descr="Image générée" id="971" name="Google Shape;971;p22"/>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sp>
        <p:nvSpPr>
          <p:cNvPr id="972" name="Google Shape;972;p22"/>
          <p:cNvSpPr txBox="1"/>
          <p:nvPr/>
        </p:nvSpPr>
        <p:spPr>
          <a:xfrm>
            <a:off x="1265090" y="1089441"/>
            <a:ext cx="6134792" cy="1426031"/>
          </a:xfrm>
          <a:prstGeom prst="rect">
            <a:avLst/>
          </a:prstGeom>
          <a:noFill/>
          <a:ln>
            <a:noFill/>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نطق الحروف من مخارجها الصحيحة.</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التمييز بين الحركات القصيرة والطويلة، الشدة والتنوين.</a:t>
            </a:r>
            <a:endParaRPr b="0" i="0" sz="20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عدم تغيير، أو حذف، أو إضافة حروف، أو كلمات.</a:t>
            </a:r>
            <a:endParaRPr b="0" i="0" sz="1800" u="none" cap="none" strike="noStrike">
              <a:solidFill>
                <a:srgbClr val="002060"/>
              </a:solidFill>
              <a:latin typeface="Calibri"/>
              <a:ea typeface="Calibri"/>
              <a:cs typeface="Calibri"/>
              <a:sym typeface="Calibri"/>
            </a:endParaRPr>
          </a:p>
        </p:txBody>
      </p:sp>
      <p:sp>
        <p:nvSpPr>
          <p:cNvPr id="973" name="Google Shape;973;p22"/>
          <p:cNvSpPr txBox="1"/>
          <p:nvPr/>
        </p:nvSpPr>
        <p:spPr>
          <a:xfrm>
            <a:off x="716791" y="2844427"/>
            <a:ext cx="6659569" cy="1498102"/>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المحافظة على تدفق القراءة دون تلعثم أو توقفات طويلة.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قراءة عدد مناسب من الحروف/الكلمات في الدقيقة بحسب المستوى/اللبنة.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احترام علامات الوقف والفصل.</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تجنب البطء المفرط أو التسرع المخل بالمعنى.</a:t>
            </a:r>
            <a:endParaRPr b="0" i="0" sz="2000" u="none" cap="none" strike="noStrike">
              <a:solidFill>
                <a:srgbClr val="002060"/>
              </a:solidFill>
              <a:latin typeface="Arial"/>
              <a:ea typeface="Arial"/>
              <a:cs typeface="Arial"/>
              <a:sym typeface="Arial"/>
            </a:endParaRPr>
          </a:p>
        </p:txBody>
      </p:sp>
      <p:sp>
        <p:nvSpPr>
          <p:cNvPr id="974" name="Google Shape;974;p22"/>
          <p:cNvSpPr txBox="1"/>
          <p:nvPr/>
        </p:nvSpPr>
        <p:spPr>
          <a:xfrm>
            <a:off x="1320821" y="4739586"/>
            <a:ext cx="6134792" cy="1703287"/>
          </a:xfrm>
          <a:prstGeom prst="rect">
            <a:avLst/>
          </a:prstGeom>
          <a:noFill/>
          <a:ln>
            <a:noFill/>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إبراز الكلمات المفتاحية بالنبر المناسب.</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توظيف تنغيم ملائم للجمل (خبرية، استفهامية، تعجبية…).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تنويع النبرة لتفادي الرتابة.</a:t>
            </a:r>
            <a:endParaRPr b="0"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2000" u="none" cap="none" strike="noStrike">
                <a:solidFill>
                  <a:srgbClr val="002060"/>
                </a:solidFill>
                <a:latin typeface="Arial"/>
                <a:ea typeface="Arial"/>
                <a:cs typeface="Arial"/>
                <a:sym typeface="Arial"/>
              </a:rPr>
              <a:t>انسجام الصوت مع الجو العاطفي للمقروء.</a:t>
            </a:r>
            <a:endParaRPr b="0" i="0" sz="2000" u="none" cap="none" strike="noStrike">
              <a:solidFill>
                <a:srgbClr val="00206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2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980" name="Google Shape;980;p23"/>
          <p:cNvSpPr/>
          <p:nvPr/>
        </p:nvSpPr>
        <p:spPr>
          <a:xfrm>
            <a:off x="0" y="0"/>
            <a:ext cx="12192000" cy="6858000"/>
          </a:xfrm>
          <a:prstGeom prst="rect">
            <a:avLst/>
          </a:prstGeom>
          <a:noFill/>
          <a:ln cap="flat" cmpd="sng" w="76200">
            <a:solidFill>
              <a:srgbClr val="F6C5A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981" name="Google Shape;981;p23"/>
          <p:cNvPicPr preferRelativeResize="0"/>
          <p:nvPr/>
        </p:nvPicPr>
        <p:blipFill rotWithShape="1">
          <a:blip r:embed="rId3">
            <a:alphaModFix/>
          </a:blip>
          <a:srcRect b="0" l="0" r="0" t="0"/>
          <a:stretch/>
        </p:blipFill>
        <p:spPr>
          <a:xfrm>
            <a:off x="267910" y="91374"/>
            <a:ext cx="744881" cy="744881"/>
          </a:xfrm>
          <a:prstGeom prst="rect">
            <a:avLst/>
          </a:prstGeom>
          <a:noFill/>
          <a:ln>
            <a:noFill/>
          </a:ln>
        </p:spPr>
      </p:pic>
      <p:sp>
        <p:nvSpPr>
          <p:cNvPr id="982" name="Google Shape;982;p23"/>
          <p:cNvSpPr txBox="1"/>
          <p:nvPr/>
        </p:nvSpPr>
        <p:spPr>
          <a:xfrm>
            <a:off x="335360" y="195946"/>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13960"/>
              <a:buFont typeface="Calibri"/>
              <a:buNone/>
            </a:pPr>
            <a:r>
              <a:rPr b="1" i="0" lang="ar-SA" sz="1800" u="none" cap="none" strike="noStrike">
                <a:solidFill>
                  <a:srgbClr val="7F7F7F"/>
                </a:solidFill>
                <a:latin typeface="Calibri"/>
                <a:ea typeface="Calibri"/>
                <a:cs typeface="Calibri"/>
                <a:sym typeface="Calibri"/>
              </a:rPr>
              <a:t>1- النمذجة: يذكر الأستاذ(ة) بمعايير القراءة بطلاقة التي سيركز عليها في الحصة </a:t>
            </a:r>
            <a:endParaRPr b="1" i="0" sz="1800" u="none" cap="none" strike="noStrike">
              <a:solidFill>
                <a:srgbClr val="7F7F7F"/>
              </a:solidFill>
              <a:latin typeface="Calibri"/>
              <a:ea typeface="Calibri"/>
              <a:cs typeface="Calibri"/>
              <a:sym typeface="Calibri"/>
            </a:endParaRPr>
          </a:p>
        </p:txBody>
      </p:sp>
      <p:pic>
        <p:nvPicPr>
          <p:cNvPr descr="Image générée" id="983" name="Google Shape;983;p23"/>
          <p:cNvPicPr preferRelativeResize="0"/>
          <p:nvPr/>
        </p:nvPicPr>
        <p:blipFill rotWithShape="1">
          <a:blip r:embed="rId4">
            <a:alphaModFix/>
          </a:blip>
          <a:srcRect b="61971" l="3539" r="75793" t="24327"/>
          <a:stretch/>
        </p:blipFill>
        <p:spPr>
          <a:xfrm>
            <a:off x="11333166" y="9878"/>
            <a:ext cx="705586" cy="704386"/>
          </a:xfrm>
          <a:prstGeom prst="rect">
            <a:avLst/>
          </a:prstGeom>
          <a:noFill/>
          <a:ln>
            <a:noFill/>
          </a:ln>
        </p:spPr>
      </p:pic>
      <p:sp>
        <p:nvSpPr>
          <p:cNvPr id="984" name="Google Shape;984;p23"/>
          <p:cNvSpPr/>
          <p:nvPr/>
        </p:nvSpPr>
        <p:spPr>
          <a:xfrm>
            <a:off x="6804354" y="1899789"/>
            <a:ext cx="4881605" cy="584775"/>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ar-SA" sz="2400" u="none" cap="none" strike="noStrike">
                <a:solidFill>
                  <a:srgbClr val="000000"/>
                </a:solidFill>
                <a:latin typeface="Arial"/>
                <a:ea typeface="Arial"/>
                <a:cs typeface="Arial"/>
                <a:sym typeface="Arial"/>
              </a:rPr>
              <a:t>© قراءة سليمة من الأخطاء (الدقة)</a:t>
            </a:r>
            <a:endParaRPr b="1" i="0" sz="2400" u="none" cap="none" strike="noStrike">
              <a:solidFill>
                <a:srgbClr val="000000"/>
              </a:solidFill>
              <a:latin typeface="Arial"/>
              <a:ea typeface="Arial"/>
              <a:cs typeface="Arial"/>
              <a:sym typeface="Arial"/>
            </a:endParaRPr>
          </a:p>
        </p:txBody>
      </p:sp>
      <p:sp>
        <p:nvSpPr>
          <p:cNvPr id="985" name="Google Shape;985;p23"/>
          <p:cNvSpPr txBox="1"/>
          <p:nvPr/>
        </p:nvSpPr>
        <p:spPr>
          <a:xfrm>
            <a:off x="335360" y="1356051"/>
            <a:ext cx="5957210" cy="1672253"/>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2400" u="none" cap="none" strike="noStrike">
                <a:solidFill>
                  <a:srgbClr val="002060"/>
                </a:solidFill>
                <a:latin typeface="Arial"/>
                <a:ea typeface="Arial"/>
                <a:cs typeface="Arial"/>
                <a:sym typeface="Arial"/>
              </a:rPr>
              <a:t>نطق الحروف من مخارجها الصحيحة.</a:t>
            </a:r>
            <a:endParaRPr b="0" i="0" sz="24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400" u="none" cap="none" strike="noStrike">
                <a:solidFill>
                  <a:srgbClr val="002060"/>
                </a:solidFill>
                <a:latin typeface="Arial"/>
                <a:ea typeface="Arial"/>
                <a:cs typeface="Arial"/>
                <a:sym typeface="Arial"/>
              </a:rPr>
              <a:t>التمييز بين الحركات القصيرة والطويلة، الشدة والتنوين.</a:t>
            </a:r>
            <a:endParaRPr b="0" i="0" sz="2400" u="none" cap="none" strike="noStrike">
              <a:solidFill>
                <a:srgbClr val="002060"/>
              </a:solidFill>
              <a:latin typeface="Arial"/>
              <a:ea typeface="Arial"/>
              <a:cs typeface="Arial"/>
              <a:sym typeface="Arial"/>
            </a:endParaRPr>
          </a:p>
          <a:p>
            <a:pPr indent="-342900" lvl="0" marL="342900" marR="0" rtl="1" algn="r">
              <a:spcBef>
                <a:spcPts val="0"/>
              </a:spcBef>
              <a:spcAft>
                <a:spcPts val="0"/>
              </a:spcAft>
              <a:buClr>
                <a:srgbClr val="002060"/>
              </a:buClr>
              <a:buSzPts val="1000"/>
              <a:buFont typeface="Noto Sans Symbols"/>
              <a:buChar char="∙"/>
            </a:pPr>
            <a:r>
              <a:rPr b="0" i="0" lang="ar-SA" sz="2400" u="none" cap="none" strike="noStrike">
                <a:solidFill>
                  <a:srgbClr val="002060"/>
                </a:solidFill>
                <a:latin typeface="Arial"/>
                <a:ea typeface="Arial"/>
                <a:cs typeface="Arial"/>
                <a:sym typeface="Arial"/>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2400" u="none" cap="none" strike="noStrike">
                <a:solidFill>
                  <a:srgbClr val="002060"/>
                </a:solidFill>
                <a:latin typeface="Arial"/>
                <a:ea typeface="Arial"/>
                <a:cs typeface="Arial"/>
                <a:sym typeface="Arial"/>
              </a:rPr>
              <a:t>عدم تغيير، أو حذف، أو إضافة حروف، أو كلمات.</a:t>
            </a:r>
            <a:endParaRPr b="0" i="0" sz="2000" u="none" cap="none" strike="noStrike">
              <a:solidFill>
                <a:srgbClr val="002060"/>
              </a:solidFill>
              <a:latin typeface="Calibri"/>
              <a:ea typeface="Calibri"/>
              <a:cs typeface="Calibri"/>
              <a:sym typeface="Calibri"/>
            </a:endParaRPr>
          </a:p>
        </p:txBody>
      </p:sp>
      <p:sp>
        <p:nvSpPr>
          <p:cNvPr id="986" name="Google Shape;986;p23"/>
          <p:cNvSpPr/>
          <p:nvPr/>
        </p:nvSpPr>
        <p:spPr>
          <a:xfrm>
            <a:off x="6454947" y="4133564"/>
            <a:ext cx="5231012" cy="584776"/>
          </a:xfrm>
          <a:prstGeom prst="rect">
            <a:avLst/>
          </a:prstGeom>
          <a:solidFill>
            <a:srgbClr val="81E490"/>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Arial"/>
              <a:buNone/>
            </a:pPr>
            <a:r>
              <a:rPr b="0" i="0" lang="ar-SA" sz="2000" u="none" cap="none" strike="noStrike">
                <a:solidFill>
                  <a:srgbClr val="000000"/>
                </a:solidFill>
                <a:latin typeface="Arial"/>
                <a:ea typeface="Arial"/>
                <a:cs typeface="Arial"/>
                <a:sym typeface="Arial"/>
              </a:rPr>
              <a:t>© </a:t>
            </a:r>
            <a:r>
              <a:rPr b="1" i="0" lang="ar-SA" sz="2400" u="none" cap="none" strike="noStrike">
                <a:solidFill>
                  <a:srgbClr val="000000"/>
                </a:solidFill>
                <a:latin typeface="Arial"/>
                <a:ea typeface="Arial"/>
                <a:cs typeface="Arial"/>
                <a:sym typeface="Arial"/>
              </a:rPr>
              <a:t>قراءة وفق وتيرة ثابتة (السرعة والاسترسال)</a:t>
            </a:r>
            <a:endParaRPr b="1" i="0" sz="2400" u="none" cap="none" strike="noStrike">
              <a:solidFill>
                <a:srgbClr val="000000"/>
              </a:solidFill>
              <a:latin typeface="Arial"/>
              <a:ea typeface="Arial"/>
              <a:cs typeface="Arial"/>
              <a:sym typeface="Arial"/>
            </a:endParaRPr>
          </a:p>
        </p:txBody>
      </p:sp>
      <p:sp>
        <p:nvSpPr>
          <p:cNvPr id="987" name="Google Shape;987;p23"/>
          <p:cNvSpPr txBox="1"/>
          <p:nvPr/>
        </p:nvSpPr>
        <p:spPr>
          <a:xfrm>
            <a:off x="335360" y="4012577"/>
            <a:ext cx="5957210" cy="1168781"/>
          </a:xfrm>
          <a:prstGeom prst="rect">
            <a:avLst/>
          </a:prstGeom>
          <a:noFill/>
          <a:ln cap="flat" cmpd="sng" w="9525">
            <a:solidFill>
              <a:srgbClr val="FF0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1" i="0" lang="ar-SA" sz="2000" u="none" cap="none" strike="noStrike">
                <a:solidFill>
                  <a:srgbClr val="002060"/>
                </a:solidFill>
                <a:latin typeface="Arial"/>
                <a:ea typeface="Arial"/>
                <a:cs typeface="Arial"/>
                <a:sym typeface="Arial"/>
              </a:rPr>
              <a:t>المحافظة على تدفق القراءة دون تلعثم أو توقفات طويلة.</a:t>
            </a:r>
            <a:endParaRPr b="1" i="0" sz="2000" u="none" cap="none" strike="noStrike">
              <a:solidFill>
                <a:srgbClr val="002060"/>
              </a:solidFill>
              <a:latin typeface="Arial"/>
              <a:ea typeface="Arial"/>
              <a:cs typeface="Arial"/>
              <a:sym typeface="Arial"/>
            </a:endParaRPr>
          </a:p>
          <a:p>
            <a:pPr indent="-342900" lvl="0" marL="342900" marR="0" rtl="1" algn="r">
              <a:lnSpc>
                <a:spcPct val="107000"/>
              </a:lnSpc>
              <a:spcBef>
                <a:spcPts val="0"/>
              </a:spcBef>
              <a:spcAft>
                <a:spcPts val="0"/>
              </a:spcAft>
              <a:buClr>
                <a:srgbClr val="002060"/>
              </a:buClr>
              <a:buSzPts val="1000"/>
              <a:buFont typeface="Noto Sans Symbols"/>
              <a:buChar char="∙"/>
            </a:pPr>
            <a:r>
              <a:rPr b="1" i="0" lang="ar-SA" sz="2000" u="none" cap="none" strike="noStrike">
                <a:solidFill>
                  <a:srgbClr val="002060"/>
                </a:solidFill>
                <a:latin typeface="Arial"/>
                <a:ea typeface="Arial"/>
                <a:cs typeface="Arial"/>
                <a:sym typeface="Arial"/>
              </a:rPr>
              <a:t>احترام علامات الوقف والفصل.</a:t>
            </a:r>
            <a:endParaRPr b="1" i="0" sz="2000" u="none" cap="none" strike="noStrike">
              <a:solidFill>
                <a:srgbClr val="002060"/>
              </a:solidFill>
              <a:latin typeface="Arial"/>
              <a:ea typeface="Arial"/>
              <a:cs typeface="Arial"/>
              <a:sym typeface="Arial"/>
            </a:endParaRPr>
          </a:p>
          <a:p>
            <a:pPr indent="-342900" lvl="0" marL="342900" marR="0" rtl="1" algn="r">
              <a:lnSpc>
                <a:spcPct val="107000"/>
              </a:lnSpc>
              <a:spcBef>
                <a:spcPts val="800"/>
              </a:spcBef>
              <a:spcAft>
                <a:spcPts val="0"/>
              </a:spcAft>
              <a:buClr>
                <a:srgbClr val="002060"/>
              </a:buClr>
              <a:buSzPts val="1000"/>
              <a:buFont typeface="Noto Sans Symbols"/>
              <a:buChar char="∙"/>
            </a:pPr>
            <a:r>
              <a:rPr b="1" i="0" lang="ar-SA" sz="2000" u="none" cap="none" strike="noStrike">
                <a:solidFill>
                  <a:srgbClr val="002060"/>
                </a:solidFill>
                <a:latin typeface="Arial"/>
                <a:ea typeface="Arial"/>
                <a:cs typeface="Arial"/>
                <a:sym typeface="Arial"/>
              </a:rPr>
              <a:t>تجنب البطء المفرط أو التسرع المخل بالمعنى.</a:t>
            </a:r>
            <a:endParaRPr b="1" i="0" sz="2000" u="none" cap="none" strike="noStrike">
              <a:solidFill>
                <a:srgbClr val="00206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1" name="Shape 991"/>
        <p:cNvGrpSpPr/>
        <p:nvPr/>
      </p:nvGrpSpPr>
      <p:grpSpPr>
        <a:xfrm>
          <a:off x="0" y="0"/>
          <a:ext cx="0" cy="0"/>
          <a:chOff x="0" y="0"/>
          <a:chExt cx="0" cy="0"/>
        </a:xfrm>
      </p:grpSpPr>
      <p:pic>
        <p:nvPicPr>
          <p:cNvPr descr="Image générée" id="992" name="Google Shape;992;p2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993" name="Google Shape;993;p24"/>
          <p:cNvSpPr txBox="1"/>
          <p:nvPr/>
        </p:nvSpPr>
        <p:spPr>
          <a:xfrm>
            <a:off x="288587" y="61552"/>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SA" sz="1800" u="none" cap="none" strike="noStrike">
                <a:solidFill>
                  <a:srgbClr val="7F7F7F"/>
                </a:solidFill>
                <a:latin typeface="Calibri"/>
                <a:ea typeface="Calibri"/>
                <a:cs typeface="Calibri"/>
                <a:sym typeface="Calibri"/>
              </a:rPr>
              <a:t>1- النمذجة: انتبهوا، سأقرأ العبارات بطلاقة، ثم ستتناوبون على قراءتها من بعدي مع احترام معايير الدقة في القراءة: أي السلامة من الأخطاء.</a:t>
            </a:r>
            <a:endParaRPr/>
          </a:p>
        </p:txBody>
      </p:sp>
      <p:sp>
        <p:nvSpPr>
          <p:cNvPr id="994" name="Google Shape;994;p24"/>
          <p:cNvSpPr txBox="1"/>
          <p:nvPr/>
        </p:nvSpPr>
        <p:spPr>
          <a:xfrm>
            <a:off x="665019" y="445389"/>
            <a:ext cx="10640792" cy="584775"/>
          </a:xfrm>
          <a:prstGeom prst="rect">
            <a:avLst/>
          </a:prstGeom>
          <a:noFill/>
          <a:ln>
            <a:noFill/>
          </a:ln>
        </p:spPr>
        <p:txBody>
          <a:bodyPr anchorCtr="0" anchor="t" bIns="45700" lIns="91425" spcFirstLastPara="1" rIns="91425" wrap="square" tIns="45700">
            <a:spAutoFit/>
          </a:bodyPr>
          <a:lstStyle/>
          <a:p>
            <a:pPr indent="-342900" lvl="0" marL="342900" marR="0" rtl="1" algn="r">
              <a:spcBef>
                <a:spcPts val="0"/>
              </a:spcBef>
              <a:spcAft>
                <a:spcPts val="0"/>
              </a:spcAft>
              <a:buClr>
                <a:srgbClr val="A5A5A5"/>
              </a:buClr>
              <a:buSzPts val="1000"/>
              <a:buFont typeface="Noto Sans Symbols"/>
              <a:buChar char="∙"/>
            </a:pPr>
            <a:r>
              <a:rPr b="0" i="1" lang="ar-SA" sz="1600" u="none" cap="none" strike="noStrike">
                <a:solidFill>
                  <a:srgbClr val="A5A5A5"/>
                </a:solidFill>
                <a:latin typeface="Calibri"/>
                <a:ea typeface="Calibri"/>
                <a:cs typeface="Calibri"/>
                <a:sym typeface="Calibri"/>
              </a:rPr>
              <a:t>يطلب الأستاذ)ة( انتباه التلاميذ، ثم يقرأ العبارات بطلاقة مركزا على السلامة من الأخطاء، وفق مؤشري: - </a:t>
            </a:r>
            <a:r>
              <a:rPr b="0" i="0" lang="ar-SA" sz="1600" u="none" cap="none" strike="noStrike">
                <a:solidFill>
                  <a:srgbClr val="002060"/>
                </a:solidFill>
                <a:latin typeface="Calibri"/>
                <a:ea typeface="Calibri"/>
                <a:cs typeface="Calibri"/>
                <a:sym typeface="Calibri"/>
              </a:rPr>
              <a:t>نطق الحروف من مخارجها الصحيحة؛ - التمييز بين الحركات القصيرة والطويلة، الشدة والتنوين.</a:t>
            </a:r>
            <a:r>
              <a:rPr b="0" i="1" lang="ar-SA" sz="1600" u="none" cap="none" strike="noStrike">
                <a:solidFill>
                  <a:srgbClr val="A5A5A5"/>
                </a:solidFill>
                <a:latin typeface="Calibri"/>
                <a:ea typeface="Calibri"/>
                <a:cs typeface="Calibri"/>
                <a:sym typeface="Calibri"/>
              </a:rPr>
              <a:t>.</a:t>
            </a:r>
            <a:endParaRPr b="0" i="1" sz="1600" u="none" cap="none" strike="noStrike">
              <a:solidFill>
                <a:srgbClr val="A5A5A5"/>
              </a:solidFill>
              <a:latin typeface="Calibri"/>
              <a:ea typeface="Calibri"/>
              <a:cs typeface="Calibri"/>
              <a:sym typeface="Calibri"/>
            </a:endParaRPr>
          </a:p>
        </p:txBody>
      </p:sp>
      <p:pic>
        <p:nvPicPr>
          <p:cNvPr id="995" name="Google Shape;995;p24"/>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graphicFrame>
        <p:nvGraphicFramePr>
          <p:cNvPr id="996" name="Google Shape;996;p24"/>
          <p:cNvGraphicFramePr/>
          <p:nvPr/>
        </p:nvGraphicFramePr>
        <p:xfrm>
          <a:off x="9284688" y="1080039"/>
          <a:ext cx="3000000" cy="3000000"/>
        </p:xfrm>
        <a:graphic>
          <a:graphicData uri="http://schemas.openxmlformats.org/drawingml/2006/table">
            <a:tbl>
              <a:tblPr>
                <a:noFill/>
                <a:tableStyleId>{8DA8BF59-4498-45F1-A9B1-B2F3860EFC24}</a:tableStyleId>
              </a:tblPr>
              <a:tblGrid>
                <a:gridCol w="2284575"/>
              </a:tblGrid>
              <a:tr h="201450">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1-</a:t>
                      </a:r>
                      <a:r>
                        <a:rPr b="1" i="0" lang="ar-SA" sz="2400" u="none" cap="none" strike="noStrike">
                          <a:solidFill>
                            <a:srgbClr val="000000"/>
                          </a:solidFill>
                          <a:latin typeface="Calibri"/>
                          <a:ea typeface="Calibri"/>
                          <a:cs typeface="Calibri"/>
                          <a:sym typeface="Calibri"/>
                        </a:rPr>
                        <a:t>أَمامَ أَمْواجِ البَحْر</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04800">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6-</a:t>
                      </a:r>
                      <a:r>
                        <a:rPr b="1" i="0" lang="ar-SA" sz="2400" u="none" cap="none" strike="noStrike">
                          <a:solidFill>
                            <a:srgbClr val="000000"/>
                          </a:solidFill>
                          <a:latin typeface="Calibri"/>
                          <a:ea typeface="Calibri"/>
                          <a:cs typeface="Calibri"/>
                          <a:sym typeface="Calibri"/>
                        </a:rPr>
                        <a:t>سَماءُ الصَّباحِ</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997" name="Google Shape;997;p24"/>
          <p:cNvGraphicFramePr/>
          <p:nvPr/>
        </p:nvGraphicFramePr>
        <p:xfrm>
          <a:off x="1098244" y="1080039"/>
          <a:ext cx="3000000" cy="3000000"/>
        </p:xfrm>
        <a:graphic>
          <a:graphicData uri="http://schemas.openxmlformats.org/drawingml/2006/table">
            <a:tbl>
              <a:tblPr>
                <a:noFill/>
                <a:tableStyleId>{8DA8BF59-4498-45F1-A9B1-B2F3860EFC24}</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chemeClr val="dk1"/>
                          </a:solidFill>
                          <a:latin typeface="Simplified Arabic"/>
                          <a:ea typeface="Simplified Arabic"/>
                          <a:cs typeface="Simplified Arabic"/>
                          <a:sym typeface="Simplified Arabic"/>
                        </a:rPr>
                        <a:t>2-</a:t>
                      </a:r>
                      <a:r>
                        <a:rPr b="1" i="0" lang="ar-SA" sz="2400" u="none" cap="none" strike="noStrike">
                          <a:solidFill>
                            <a:srgbClr val="000000"/>
                          </a:solidFill>
                          <a:latin typeface="Calibri"/>
                          <a:ea typeface="Calibri"/>
                          <a:cs typeface="Calibri"/>
                          <a:sym typeface="Calibri"/>
                        </a:rPr>
                        <a:t>يُزَيِّنُ النَّدَى</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04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chemeClr val="dk1"/>
                          </a:solidFill>
                          <a:latin typeface="Simplified Arabic"/>
                          <a:ea typeface="Simplified Arabic"/>
                          <a:cs typeface="Simplified Arabic"/>
                          <a:sym typeface="Simplified Arabic"/>
                        </a:rPr>
                        <a:t>7-</a:t>
                      </a:r>
                      <a:r>
                        <a:rPr b="1" i="0" lang="ar-SA" sz="2400" u="none" cap="none" strike="noStrike">
                          <a:solidFill>
                            <a:srgbClr val="000000"/>
                          </a:solidFill>
                          <a:latin typeface="Calibri"/>
                          <a:ea typeface="Calibri"/>
                          <a:cs typeface="Calibri"/>
                          <a:sym typeface="Calibri"/>
                        </a:rPr>
                        <a:t>الأَزْهارُ الزَّاهِيَةُ</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998" name="Google Shape;998;p24"/>
          <p:cNvGraphicFramePr/>
          <p:nvPr/>
        </p:nvGraphicFramePr>
        <p:xfrm>
          <a:off x="9284689" y="3926205"/>
          <a:ext cx="3000000" cy="3000000"/>
        </p:xfrm>
        <a:graphic>
          <a:graphicData uri="http://schemas.openxmlformats.org/drawingml/2006/table">
            <a:tbl>
              <a:tblPr>
                <a:noFill/>
                <a:tableStyleId>{8DA8BF59-4498-45F1-A9B1-B2F3860EFC24}</a:tableStyleId>
              </a:tblPr>
              <a:tblGrid>
                <a:gridCol w="2284575"/>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3-</a:t>
                      </a:r>
                      <a:r>
                        <a:rPr b="1" i="0" lang="ar-SA" sz="2400" u="none" cap="none" strike="noStrike">
                          <a:solidFill>
                            <a:srgbClr val="000000"/>
                          </a:solidFill>
                          <a:latin typeface="Calibri"/>
                          <a:ea typeface="Calibri"/>
                          <a:cs typeface="Calibri"/>
                          <a:sym typeface="Calibri"/>
                        </a:rPr>
                        <a:t>أَوْراقُ الوَرْدِ</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chemeClr val="dk1"/>
                          </a:solidFill>
                          <a:latin typeface="Simplified Arabic"/>
                          <a:ea typeface="Simplified Arabic"/>
                          <a:cs typeface="Simplified Arabic"/>
                          <a:sym typeface="Simplified Arabic"/>
                        </a:rPr>
                        <a:t>8-</a:t>
                      </a:r>
                      <a:r>
                        <a:rPr b="1" i="0" lang="ar-SA" sz="2400" u="none" cap="none" strike="noStrike">
                          <a:solidFill>
                            <a:srgbClr val="000000"/>
                          </a:solidFill>
                          <a:latin typeface="Calibri"/>
                          <a:ea typeface="Calibri"/>
                          <a:cs typeface="Calibri"/>
                          <a:sym typeface="Calibri"/>
                        </a:rPr>
                        <a:t>بِأَلْوانِ الأَزْهارِ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999" name="Google Shape;999;p24"/>
          <p:cNvGraphicFramePr/>
          <p:nvPr/>
        </p:nvGraphicFramePr>
        <p:xfrm>
          <a:off x="1309049" y="3926205"/>
          <a:ext cx="3000000" cy="3000000"/>
        </p:xfrm>
        <a:graphic>
          <a:graphicData uri="http://schemas.openxmlformats.org/drawingml/2006/table">
            <a:tbl>
              <a:tblPr>
                <a:noFill/>
                <a:tableStyleId>{8DA8BF59-4498-45F1-A9B1-B2F3860EFC24}</a:tableStyleId>
              </a:tblPr>
              <a:tblGrid>
                <a:gridCol w="2528100"/>
              </a:tblGrid>
              <a:tr h="800100">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4-</a:t>
                      </a:r>
                      <a:r>
                        <a:rPr b="1" i="0" lang="ar-SA" sz="2400" u="none" cap="none" strike="noStrike">
                          <a:solidFill>
                            <a:srgbClr val="000000"/>
                          </a:solidFill>
                          <a:latin typeface="Calibri"/>
                          <a:ea typeface="Calibri"/>
                          <a:cs typeface="Calibri"/>
                          <a:sym typeface="Calibri"/>
                        </a:rPr>
                        <a:t>تَتَلَأْلَأُ النُّجُومُ</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chemeClr val="dk1"/>
                          </a:solidFill>
                          <a:latin typeface="Simplified Arabic"/>
                          <a:ea typeface="Simplified Arabic"/>
                          <a:cs typeface="Simplified Arabic"/>
                          <a:sym typeface="Simplified Arabic"/>
                        </a:rPr>
                        <a:t>9-</a:t>
                      </a:r>
                      <a:r>
                        <a:rPr b="1" i="0" lang="ar-SA" sz="2400" u="none" cap="none" strike="noStrike">
                          <a:solidFill>
                            <a:srgbClr val="000000"/>
                          </a:solidFill>
                          <a:latin typeface="Calibri"/>
                          <a:ea typeface="Calibri"/>
                          <a:cs typeface="Calibri"/>
                          <a:sym typeface="Calibri"/>
                        </a:rPr>
                        <a:t>بَيْنَ الصُّخُورِ</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000" name="Google Shape;1000;p24"/>
          <p:cNvGraphicFramePr/>
          <p:nvPr/>
        </p:nvGraphicFramePr>
        <p:xfrm>
          <a:off x="5241766" y="2525878"/>
          <a:ext cx="3000000" cy="3000000"/>
        </p:xfrm>
        <a:graphic>
          <a:graphicData uri="http://schemas.openxmlformats.org/drawingml/2006/table">
            <a:tbl>
              <a:tblPr>
                <a:noFill/>
                <a:tableStyleId>{8DA8BF59-4498-45F1-A9B1-B2F3860EFC24}</a:tableStyleId>
              </a:tblPr>
              <a:tblGrid>
                <a:gridCol w="2427500"/>
              </a:tblGrid>
              <a:tr h="197650">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5-</a:t>
                      </a:r>
                      <a:r>
                        <a:rPr b="1" i="0" lang="ar-SA" sz="2400" u="none" cap="none" strike="noStrike">
                          <a:solidFill>
                            <a:srgbClr val="000000"/>
                          </a:solidFill>
                          <a:latin typeface="Calibri"/>
                          <a:ea typeface="Calibri"/>
                          <a:cs typeface="Calibri"/>
                          <a:sym typeface="Calibri"/>
                        </a:rPr>
                        <a:t>أَوْراقُ الشَّجَرِ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05775">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10-</a:t>
                      </a:r>
                      <a:r>
                        <a:rPr b="1" i="0" lang="ar-SA" sz="2400" u="none" cap="none" strike="noStrike">
                          <a:solidFill>
                            <a:srgbClr val="000000"/>
                          </a:solidFill>
                          <a:latin typeface="Calibri"/>
                          <a:ea typeface="Calibri"/>
                          <a:cs typeface="Calibri"/>
                          <a:sym typeface="Calibri"/>
                        </a:rPr>
                        <a:t>جَداوِلُ المَاءِ</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
        <p:nvSpPr>
          <p:cNvPr id="1001" name="Google Shape;1001;p24"/>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sp>
        <p:nvSpPr>
          <p:cNvPr id="1002" name="Google Shape;1002;p24"/>
          <p:cNvSpPr/>
          <p:nvPr/>
        </p:nvSpPr>
        <p:spPr>
          <a:xfrm>
            <a:off x="7371892" y="6267792"/>
            <a:ext cx="4500013" cy="425998"/>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ar-SA" sz="1800" u="none" cap="none" strike="noStrike">
                <a:solidFill>
                  <a:srgbClr val="000000"/>
                </a:solidFill>
                <a:latin typeface="Arial"/>
                <a:ea typeface="Arial"/>
                <a:cs typeface="Arial"/>
                <a:sym typeface="Arial"/>
              </a:rPr>
              <a:t>© قراءة سليمة من الأخطاء  (الدقة)</a:t>
            </a:r>
            <a:endParaRPr b="1" i="0" sz="1800" u="none" cap="none" strike="noStrike">
              <a:solidFill>
                <a:srgbClr val="000000"/>
              </a:solidFill>
              <a:latin typeface="Arial"/>
              <a:ea typeface="Arial"/>
              <a:cs typeface="Arial"/>
              <a:sym typeface="Arial"/>
            </a:endParaRPr>
          </a:p>
        </p:txBody>
      </p:sp>
      <p:sp>
        <p:nvSpPr>
          <p:cNvPr id="1003" name="Google Shape;1003;p24"/>
          <p:cNvSpPr txBox="1"/>
          <p:nvPr/>
        </p:nvSpPr>
        <p:spPr>
          <a:xfrm>
            <a:off x="1237100" y="6188403"/>
            <a:ext cx="6134792" cy="584775"/>
          </a:xfrm>
          <a:prstGeom prst="rect">
            <a:avLst/>
          </a:prstGeom>
          <a:noFill/>
          <a:ln>
            <a:noFill/>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1600" u="none" cap="none" strike="noStrike">
                <a:solidFill>
                  <a:srgbClr val="002060"/>
                </a:solidFill>
                <a:latin typeface="Calibri"/>
                <a:ea typeface="Calibri"/>
                <a:cs typeface="Calibri"/>
                <a:sym typeface="Calibri"/>
              </a:rPr>
              <a:t>نطق الحروف من مخارجها الصحيحة.</a:t>
            </a:r>
            <a:endParaRPr b="0" i="0" sz="1600" u="none" cap="none" strike="noStrike">
              <a:solidFill>
                <a:srgbClr val="002060"/>
              </a:solidFill>
              <a:latin typeface="Calibri"/>
              <a:ea typeface="Calibri"/>
              <a:cs typeface="Calibri"/>
              <a:sym typeface="Calibri"/>
            </a:endParaRPr>
          </a:p>
          <a:p>
            <a:pPr indent="-342900" lvl="0" marL="342900" marR="0" rtl="1" algn="r">
              <a:spcBef>
                <a:spcPts val="0"/>
              </a:spcBef>
              <a:spcAft>
                <a:spcPts val="0"/>
              </a:spcAft>
              <a:buClr>
                <a:srgbClr val="002060"/>
              </a:buClr>
              <a:buSzPts val="1000"/>
              <a:buFont typeface="Noto Sans Symbols"/>
              <a:buChar char="∙"/>
            </a:pPr>
            <a:r>
              <a:rPr b="0" i="0" lang="ar-SA" sz="1600" u="none" cap="none" strike="noStrike">
                <a:solidFill>
                  <a:srgbClr val="002060"/>
                </a:solidFill>
                <a:latin typeface="Calibri"/>
                <a:ea typeface="Calibri"/>
                <a:cs typeface="Calibri"/>
                <a:sym typeface="Calibri"/>
              </a:rPr>
              <a:t>التمييز بين الحركات القصيرة والطويلة، الشدة والتنوين.</a:t>
            </a:r>
            <a:endParaRPr b="0" i="0" sz="1600" u="none" cap="none" strike="noStrike">
              <a:solidFill>
                <a:srgbClr val="002060"/>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pic>
        <p:nvPicPr>
          <p:cNvPr descr="Image générée" id="1008" name="Google Shape;1008;p2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09" name="Google Shape;1009;p2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010" name="Google Shape;1010;p25"/>
          <p:cNvSpPr txBox="1"/>
          <p:nvPr/>
        </p:nvSpPr>
        <p:spPr>
          <a:xfrm>
            <a:off x="288587" y="8166"/>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SA" sz="1800" u="none" cap="none" strike="noStrike">
                <a:solidFill>
                  <a:srgbClr val="7F7F7F"/>
                </a:solidFill>
                <a:latin typeface="Calibri"/>
                <a:ea typeface="Calibri"/>
                <a:cs typeface="Calibri"/>
                <a:sym typeface="Calibri"/>
              </a:rPr>
              <a:t>2- الممارسة الموجهة: معايير الطلاقة في القراءة: أي السلامة من الأخطاء.</a:t>
            </a:r>
            <a:endParaRPr/>
          </a:p>
        </p:txBody>
      </p:sp>
      <p:sp>
        <p:nvSpPr>
          <p:cNvPr id="1011" name="Google Shape;1011;p25"/>
          <p:cNvSpPr txBox="1"/>
          <p:nvPr/>
        </p:nvSpPr>
        <p:spPr>
          <a:xfrm>
            <a:off x="777255" y="341806"/>
            <a:ext cx="10559840" cy="58477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SA" sz="1600" u="none" cap="none" strike="noStrike">
                <a:solidFill>
                  <a:srgbClr val="A5A5A5"/>
                </a:solidFill>
                <a:latin typeface="Calibri"/>
                <a:ea typeface="Calibri"/>
                <a:cs typeface="Calibri"/>
                <a:sym typeface="Calibri"/>
              </a:rPr>
              <a:t>يطلب الأستاذ)ة( من بعض التلاميذ المرور إلى السبورة وقراءة بعض العبارات بطلاقة، أي </a:t>
            </a:r>
            <a:r>
              <a:rPr b="0" i="1" lang="ar-SA" sz="1600" u="none" cap="none" strike="noStrike">
                <a:solidFill>
                  <a:srgbClr val="A5A5A5"/>
                </a:solidFill>
                <a:latin typeface="Calibri"/>
                <a:ea typeface="Calibri"/>
                <a:cs typeface="Calibri"/>
                <a:sym typeface="Calibri"/>
              </a:rPr>
              <a:t>على السلامة من الأخطاء. </a:t>
            </a:r>
            <a:r>
              <a:rPr b="0" i="0" lang="ar-SA" sz="1600" u="none" cap="none" strike="noStrike">
                <a:solidFill>
                  <a:srgbClr val="A5A5A5"/>
                </a:solidFill>
                <a:latin typeface="Calibri"/>
                <a:ea typeface="Calibri"/>
                <a:cs typeface="Calibri"/>
                <a:sym typeface="Calibri"/>
              </a:rPr>
              <a:t>ويحرص على التصحيح الفوري لقراءة كل تلميذ بإشراك وملائه، ويطلب منهم إبداء رأيهم، ويختم بتقديم تغذية راجعة.</a:t>
            </a:r>
            <a:endParaRPr b="0" i="0" sz="1600" u="none" cap="none" strike="noStrike">
              <a:solidFill>
                <a:srgbClr val="A5A5A5"/>
              </a:solidFill>
              <a:latin typeface="Calibri"/>
              <a:ea typeface="Calibri"/>
              <a:cs typeface="Calibri"/>
              <a:sym typeface="Calibri"/>
            </a:endParaRPr>
          </a:p>
        </p:txBody>
      </p:sp>
      <p:pic>
        <p:nvPicPr>
          <p:cNvPr descr="Lever la main - Icônes mains et gestes gratuites" id="1012" name="Google Shape;1012;p25"/>
          <p:cNvPicPr preferRelativeResize="0"/>
          <p:nvPr/>
        </p:nvPicPr>
        <p:blipFill rotWithShape="1">
          <a:blip r:embed="rId4">
            <a:alphaModFix/>
          </a:blip>
          <a:srcRect b="0" l="0" r="0" t="0"/>
          <a:stretch/>
        </p:blipFill>
        <p:spPr>
          <a:xfrm>
            <a:off x="74613" y="85751"/>
            <a:ext cx="702642" cy="702642"/>
          </a:xfrm>
          <a:prstGeom prst="rect">
            <a:avLst/>
          </a:prstGeom>
          <a:noFill/>
          <a:ln>
            <a:noFill/>
          </a:ln>
        </p:spPr>
      </p:pic>
      <p:sp>
        <p:nvSpPr>
          <p:cNvPr id="1013" name="Google Shape;1013;p25"/>
          <p:cNvSpPr/>
          <p:nvPr/>
        </p:nvSpPr>
        <p:spPr>
          <a:xfrm>
            <a:off x="7371892" y="6150387"/>
            <a:ext cx="4500013" cy="584775"/>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ar-SA" sz="1800" u="none" cap="none" strike="noStrike">
                <a:solidFill>
                  <a:srgbClr val="000000"/>
                </a:solidFill>
                <a:latin typeface="Arial"/>
                <a:ea typeface="Arial"/>
                <a:cs typeface="Arial"/>
                <a:sym typeface="Arial"/>
              </a:rPr>
              <a:t>© قراءة سليمة من الأخطاء</a:t>
            </a:r>
            <a:endParaRPr b="1" i="0" sz="1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1" i="0" lang="ar-SA" sz="1800" u="none" cap="none" strike="noStrike">
                <a:solidFill>
                  <a:srgbClr val="000000"/>
                </a:solidFill>
                <a:latin typeface="Arial"/>
                <a:ea typeface="Arial"/>
                <a:cs typeface="Arial"/>
                <a:sym typeface="Arial"/>
              </a:rPr>
              <a:t> (الدقة)</a:t>
            </a:r>
            <a:endParaRPr b="1" i="0" sz="1800" u="none" cap="none" strike="noStrike">
              <a:solidFill>
                <a:srgbClr val="000000"/>
              </a:solidFill>
              <a:latin typeface="Arial"/>
              <a:ea typeface="Arial"/>
              <a:cs typeface="Arial"/>
              <a:sym typeface="Arial"/>
            </a:endParaRPr>
          </a:p>
        </p:txBody>
      </p:sp>
      <p:sp>
        <p:nvSpPr>
          <p:cNvPr id="1014" name="Google Shape;1014;p25"/>
          <p:cNvSpPr txBox="1"/>
          <p:nvPr/>
        </p:nvSpPr>
        <p:spPr>
          <a:xfrm>
            <a:off x="1098244" y="6150386"/>
            <a:ext cx="6134792" cy="584775"/>
          </a:xfrm>
          <a:prstGeom prst="rect">
            <a:avLst/>
          </a:prstGeom>
          <a:noFill/>
          <a:ln>
            <a:noFill/>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1600" u="none" cap="none" strike="noStrike">
                <a:solidFill>
                  <a:srgbClr val="002060"/>
                </a:solidFill>
                <a:latin typeface="Calibri"/>
                <a:ea typeface="Calibri"/>
                <a:cs typeface="Calibri"/>
                <a:sym typeface="Calibri"/>
              </a:rPr>
              <a:t>نطق الحروف من مخارجها الصحيحة.</a:t>
            </a:r>
            <a:endParaRPr b="0" i="0" sz="1600" u="none" cap="none" strike="noStrike">
              <a:solidFill>
                <a:srgbClr val="002060"/>
              </a:solidFill>
              <a:latin typeface="Calibri"/>
              <a:ea typeface="Calibri"/>
              <a:cs typeface="Calibri"/>
              <a:sym typeface="Calibri"/>
            </a:endParaRPr>
          </a:p>
          <a:p>
            <a:pPr indent="-342900" lvl="0" marL="342900" marR="0" rtl="1" algn="r">
              <a:spcBef>
                <a:spcPts val="0"/>
              </a:spcBef>
              <a:spcAft>
                <a:spcPts val="0"/>
              </a:spcAft>
              <a:buClr>
                <a:srgbClr val="002060"/>
              </a:buClr>
              <a:buSzPts val="1000"/>
              <a:buFont typeface="Noto Sans Symbols"/>
              <a:buChar char="∙"/>
            </a:pPr>
            <a:r>
              <a:rPr b="0" i="0" lang="ar-SA" sz="1600" u="none" cap="none" strike="noStrike">
                <a:solidFill>
                  <a:srgbClr val="002060"/>
                </a:solidFill>
                <a:latin typeface="Calibri"/>
                <a:ea typeface="Calibri"/>
                <a:cs typeface="Calibri"/>
                <a:sym typeface="Calibri"/>
              </a:rPr>
              <a:t>التمييز بين الحركات القصيرة والطويلة، الشدة والتنوين.</a:t>
            </a:r>
            <a:endParaRPr b="0" i="0" sz="1600" u="none" cap="none" strike="noStrike">
              <a:solidFill>
                <a:srgbClr val="002060"/>
              </a:solidFill>
              <a:latin typeface="Calibri"/>
              <a:ea typeface="Calibri"/>
              <a:cs typeface="Calibri"/>
              <a:sym typeface="Calibri"/>
            </a:endParaRPr>
          </a:p>
        </p:txBody>
      </p:sp>
      <p:graphicFrame>
        <p:nvGraphicFramePr>
          <p:cNvPr id="1015" name="Google Shape;1015;p25"/>
          <p:cNvGraphicFramePr/>
          <p:nvPr/>
        </p:nvGraphicFramePr>
        <p:xfrm>
          <a:off x="9284688" y="1080039"/>
          <a:ext cx="3000000" cy="3000000"/>
        </p:xfrm>
        <a:graphic>
          <a:graphicData uri="http://schemas.openxmlformats.org/drawingml/2006/table">
            <a:tbl>
              <a:tblPr>
                <a:noFill/>
                <a:tableStyleId>{8DA8BF59-4498-45F1-A9B1-B2F3860EFC24}</a:tableStyleId>
              </a:tblPr>
              <a:tblGrid>
                <a:gridCol w="2284575"/>
              </a:tblGrid>
              <a:tr h="201450">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1-</a:t>
                      </a:r>
                      <a:r>
                        <a:rPr b="1" i="0" lang="ar-SA" sz="2400" u="none" cap="none" strike="noStrike">
                          <a:solidFill>
                            <a:srgbClr val="000000"/>
                          </a:solidFill>
                          <a:latin typeface="Calibri"/>
                          <a:ea typeface="Calibri"/>
                          <a:cs typeface="Calibri"/>
                          <a:sym typeface="Calibri"/>
                        </a:rPr>
                        <a:t>أَمامَ أَمْواجِ البَحْر</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04800">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6-</a:t>
                      </a:r>
                      <a:r>
                        <a:rPr b="1" i="0" lang="ar-SA" sz="2400" u="none" cap="none" strike="noStrike">
                          <a:solidFill>
                            <a:srgbClr val="000000"/>
                          </a:solidFill>
                          <a:latin typeface="Calibri"/>
                          <a:ea typeface="Calibri"/>
                          <a:cs typeface="Calibri"/>
                          <a:sym typeface="Calibri"/>
                        </a:rPr>
                        <a:t>سَماءُ الصَّباحِ</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016" name="Google Shape;1016;p25"/>
          <p:cNvGraphicFramePr/>
          <p:nvPr/>
        </p:nvGraphicFramePr>
        <p:xfrm>
          <a:off x="1098244" y="1080039"/>
          <a:ext cx="3000000" cy="3000000"/>
        </p:xfrm>
        <a:graphic>
          <a:graphicData uri="http://schemas.openxmlformats.org/drawingml/2006/table">
            <a:tbl>
              <a:tblPr>
                <a:noFill/>
                <a:tableStyleId>{8DA8BF59-4498-45F1-A9B1-B2F3860EFC24}</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chemeClr val="dk1"/>
                          </a:solidFill>
                          <a:latin typeface="Simplified Arabic"/>
                          <a:ea typeface="Simplified Arabic"/>
                          <a:cs typeface="Simplified Arabic"/>
                          <a:sym typeface="Simplified Arabic"/>
                        </a:rPr>
                        <a:t>2-</a:t>
                      </a:r>
                      <a:r>
                        <a:rPr b="1" i="0" lang="ar-SA" sz="2400" u="none" cap="none" strike="noStrike">
                          <a:solidFill>
                            <a:srgbClr val="000000"/>
                          </a:solidFill>
                          <a:latin typeface="Calibri"/>
                          <a:ea typeface="Calibri"/>
                          <a:cs typeface="Calibri"/>
                          <a:sym typeface="Calibri"/>
                        </a:rPr>
                        <a:t>يُزَيِّنُ النَّدَى</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04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chemeClr val="dk1"/>
                          </a:solidFill>
                          <a:latin typeface="Simplified Arabic"/>
                          <a:ea typeface="Simplified Arabic"/>
                          <a:cs typeface="Simplified Arabic"/>
                          <a:sym typeface="Simplified Arabic"/>
                        </a:rPr>
                        <a:t>7-</a:t>
                      </a:r>
                      <a:r>
                        <a:rPr b="1" i="0" lang="ar-SA" sz="2400" u="none" cap="none" strike="noStrike">
                          <a:solidFill>
                            <a:srgbClr val="000000"/>
                          </a:solidFill>
                          <a:latin typeface="Calibri"/>
                          <a:ea typeface="Calibri"/>
                          <a:cs typeface="Calibri"/>
                          <a:sym typeface="Calibri"/>
                        </a:rPr>
                        <a:t>الأَزْهارُ الزَّاهِيَةُ</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017" name="Google Shape;1017;p25"/>
          <p:cNvGraphicFramePr/>
          <p:nvPr/>
        </p:nvGraphicFramePr>
        <p:xfrm>
          <a:off x="9284689" y="3926205"/>
          <a:ext cx="3000000" cy="3000000"/>
        </p:xfrm>
        <a:graphic>
          <a:graphicData uri="http://schemas.openxmlformats.org/drawingml/2006/table">
            <a:tbl>
              <a:tblPr>
                <a:noFill/>
                <a:tableStyleId>{8DA8BF59-4498-45F1-A9B1-B2F3860EFC24}</a:tableStyleId>
              </a:tblPr>
              <a:tblGrid>
                <a:gridCol w="2284575"/>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3-</a:t>
                      </a:r>
                      <a:r>
                        <a:rPr b="1" i="0" lang="ar-SA" sz="2400" u="none" cap="none" strike="noStrike">
                          <a:solidFill>
                            <a:srgbClr val="000000"/>
                          </a:solidFill>
                          <a:latin typeface="Calibri"/>
                          <a:ea typeface="Calibri"/>
                          <a:cs typeface="Calibri"/>
                          <a:sym typeface="Calibri"/>
                        </a:rPr>
                        <a:t>أَوْراقُ الوَرْدِ</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chemeClr val="dk1"/>
                          </a:solidFill>
                          <a:latin typeface="Simplified Arabic"/>
                          <a:ea typeface="Simplified Arabic"/>
                          <a:cs typeface="Simplified Arabic"/>
                          <a:sym typeface="Simplified Arabic"/>
                        </a:rPr>
                        <a:t>8-</a:t>
                      </a:r>
                      <a:r>
                        <a:rPr b="1" i="0" lang="ar-SA" sz="2400" u="none" cap="none" strike="noStrike">
                          <a:solidFill>
                            <a:srgbClr val="000000"/>
                          </a:solidFill>
                          <a:latin typeface="Calibri"/>
                          <a:ea typeface="Calibri"/>
                          <a:cs typeface="Calibri"/>
                          <a:sym typeface="Calibri"/>
                        </a:rPr>
                        <a:t>بِأَلْوانِ الأَزْهارِ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018" name="Google Shape;1018;p25"/>
          <p:cNvGraphicFramePr/>
          <p:nvPr/>
        </p:nvGraphicFramePr>
        <p:xfrm>
          <a:off x="1309049" y="3926205"/>
          <a:ext cx="3000000" cy="3000000"/>
        </p:xfrm>
        <a:graphic>
          <a:graphicData uri="http://schemas.openxmlformats.org/drawingml/2006/table">
            <a:tbl>
              <a:tblPr>
                <a:noFill/>
                <a:tableStyleId>{8DA8BF59-4498-45F1-A9B1-B2F3860EFC24}</a:tableStyleId>
              </a:tblPr>
              <a:tblGrid>
                <a:gridCol w="2528100"/>
              </a:tblGrid>
              <a:tr h="800100">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4-</a:t>
                      </a:r>
                      <a:r>
                        <a:rPr b="1" i="0" lang="ar-SA" sz="2400" u="none" cap="none" strike="noStrike">
                          <a:solidFill>
                            <a:srgbClr val="000000"/>
                          </a:solidFill>
                          <a:latin typeface="Calibri"/>
                          <a:ea typeface="Calibri"/>
                          <a:cs typeface="Calibri"/>
                          <a:sym typeface="Calibri"/>
                        </a:rPr>
                        <a:t>تَتَلَأْلَأُ النُّجُومُ</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chemeClr val="dk1"/>
                          </a:solidFill>
                          <a:latin typeface="Simplified Arabic"/>
                          <a:ea typeface="Simplified Arabic"/>
                          <a:cs typeface="Simplified Arabic"/>
                          <a:sym typeface="Simplified Arabic"/>
                        </a:rPr>
                        <a:t>9-</a:t>
                      </a:r>
                      <a:r>
                        <a:rPr b="1" i="0" lang="ar-SA" sz="2400" u="none" cap="none" strike="noStrike">
                          <a:solidFill>
                            <a:srgbClr val="000000"/>
                          </a:solidFill>
                          <a:latin typeface="Calibri"/>
                          <a:ea typeface="Calibri"/>
                          <a:cs typeface="Calibri"/>
                          <a:sym typeface="Calibri"/>
                        </a:rPr>
                        <a:t>بَيْنَ الصُّخُورِ</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019" name="Google Shape;1019;p25"/>
          <p:cNvGraphicFramePr/>
          <p:nvPr/>
        </p:nvGraphicFramePr>
        <p:xfrm>
          <a:off x="5241766" y="2525878"/>
          <a:ext cx="3000000" cy="3000000"/>
        </p:xfrm>
        <a:graphic>
          <a:graphicData uri="http://schemas.openxmlformats.org/drawingml/2006/table">
            <a:tbl>
              <a:tblPr>
                <a:noFill/>
                <a:tableStyleId>{8DA8BF59-4498-45F1-A9B1-B2F3860EFC24}</a:tableStyleId>
              </a:tblPr>
              <a:tblGrid>
                <a:gridCol w="2427500"/>
              </a:tblGrid>
              <a:tr h="197650">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5-</a:t>
                      </a:r>
                      <a:r>
                        <a:rPr b="1" i="0" lang="ar-SA" sz="2400" u="none" cap="none" strike="noStrike">
                          <a:solidFill>
                            <a:srgbClr val="000000"/>
                          </a:solidFill>
                          <a:latin typeface="Calibri"/>
                          <a:ea typeface="Calibri"/>
                          <a:cs typeface="Calibri"/>
                          <a:sym typeface="Calibri"/>
                        </a:rPr>
                        <a:t>أَوْراقُ الشَّجَرِ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05775">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10-</a:t>
                      </a:r>
                      <a:r>
                        <a:rPr b="1" i="0" lang="ar-SA" sz="2400" u="none" cap="none" strike="noStrike">
                          <a:solidFill>
                            <a:srgbClr val="000000"/>
                          </a:solidFill>
                          <a:latin typeface="Calibri"/>
                          <a:ea typeface="Calibri"/>
                          <a:cs typeface="Calibri"/>
                          <a:sym typeface="Calibri"/>
                        </a:rPr>
                        <a:t>جَداوِلُ المَاءِ</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pic>
        <p:nvPicPr>
          <p:cNvPr descr="Image générée" id="1024" name="Google Shape;1024;p2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25" name="Google Shape;1025;p2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026" name="Google Shape;1026;p26"/>
          <p:cNvSpPr txBox="1"/>
          <p:nvPr/>
        </p:nvSpPr>
        <p:spPr>
          <a:xfrm>
            <a:off x="153248" y="6680"/>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SA" sz="1800" u="none" cap="none" strike="noStrike">
                <a:solidFill>
                  <a:srgbClr val="7F7F7F"/>
                </a:solidFill>
                <a:latin typeface="Calibri"/>
                <a:ea typeface="Calibri"/>
                <a:cs typeface="Calibri"/>
                <a:sym typeface="Calibri"/>
              </a:rPr>
              <a:t>3- الممارسة المستقلة: معايير الطلاقة في القراءة: أي السلامة من الأخطاء.</a:t>
            </a:r>
            <a:endParaRPr/>
          </a:p>
        </p:txBody>
      </p:sp>
      <p:sp>
        <p:nvSpPr>
          <p:cNvPr id="1027" name="Google Shape;1027;p26"/>
          <p:cNvSpPr txBox="1"/>
          <p:nvPr/>
        </p:nvSpPr>
        <p:spPr>
          <a:xfrm>
            <a:off x="732999" y="356871"/>
            <a:ext cx="10473912" cy="584775"/>
          </a:xfrm>
          <a:prstGeom prst="rect">
            <a:avLst/>
          </a:prstGeom>
          <a:noFill/>
          <a:ln>
            <a:noFill/>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A5A5A5"/>
              </a:buClr>
              <a:buSzPts val="1600"/>
              <a:buFont typeface="Calibri"/>
              <a:buNone/>
            </a:pPr>
            <a:r>
              <a:rPr b="0" i="1" lang="ar-SA" sz="1600" u="none" cap="none" strike="noStrike">
                <a:solidFill>
                  <a:srgbClr val="A5A5A5"/>
                </a:solidFill>
                <a:latin typeface="Calibri"/>
                <a:ea typeface="Calibri"/>
                <a:cs typeface="Calibri"/>
                <a:sym typeface="Calibri"/>
              </a:rPr>
              <a:t>يختار الأستاذ)ة( من بين التلاميذ عينة عشوائية، ويقرأ كل واحد منهم خمس عبارات بطلاقة دون تدخل فوري، ثم يقدم تغذية راجعة بعد انتهاء التلميذ من قراءة العبارات المطلوبة.</a:t>
            </a:r>
            <a:endParaRPr b="0" i="1" sz="1600" u="none" cap="none" strike="noStrike">
              <a:solidFill>
                <a:srgbClr val="A5A5A5"/>
              </a:solidFill>
              <a:latin typeface="Calibri"/>
              <a:ea typeface="Calibri"/>
              <a:cs typeface="Calibri"/>
              <a:sym typeface="Calibri"/>
            </a:endParaRPr>
          </a:p>
        </p:txBody>
      </p:sp>
      <p:pic>
        <p:nvPicPr>
          <p:cNvPr descr="Lever la main - Icônes mains et gestes gratuites" id="1028" name="Google Shape;1028;p26"/>
          <p:cNvPicPr preferRelativeResize="0"/>
          <p:nvPr/>
        </p:nvPicPr>
        <p:blipFill rotWithShape="1">
          <a:blip r:embed="rId4">
            <a:alphaModFix/>
          </a:blip>
          <a:srcRect b="0" l="0" r="0" t="0"/>
          <a:stretch/>
        </p:blipFill>
        <p:spPr>
          <a:xfrm>
            <a:off x="116809" y="71470"/>
            <a:ext cx="702642" cy="702642"/>
          </a:xfrm>
          <a:prstGeom prst="rect">
            <a:avLst/>
          </a:prstGeom>
          <a:noFill/>
          <a:ln>
            <a:noFill/>
          </a:ln>
        </p:spPr>
      </p:pic>
      <p:graphicFrame>
        <p:nvGraphicFramePr>
          <p:cNvPr id="1029" name="Google Shape;1029;p26"/>
          <p:cNvGraphicFramePr/>
          <p:nvPr/>
        </p:nvGraphicFramePr>
        <p:xfrm>
          <a:off x="9284688" y="1080039"/>
          <a:ext cx="3000000" cy="3000000"/>
        </p:xfrm>
        <a:graphic>
          <a:graphicData uri="http://schemas.openxmlformats.org/drawingml/2006/table">
            <a:tbl>
              <a:tblPr>
                <a:noFill/>
                <a:tableStyleId>{8DA8BF59-4498-45F1-A9B1-B2F3860EFC24}</a:tableStyleId>
              </a:tblPr>
              <a:tblGrid>
                <a:gridCol w="2284575"/>
              </a:tblGrid>
              <a:tr h="201450">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1-</a:t>
                      </a:r>
                      <a:r>
                        <a:rPr b="1" i="0" lang="ar-SA" sz="2400" u="none" cap="none" strike="noStrike">
                          <a:solidFill>
                            <a:srgbClr val="000000"/>
                          </a:solidFill>
                          <a:latin typeface="Calibri"/>
                          <a:ea typeface="Calibri"/>
                          <a:cs typeface="Calibri"/>
                          <a:sym typeface="Calibri"/>
                        </a:rPr>
                        <a:t>أَمامَ أَمْواجِ البَحْر</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04800">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6-</a:t>
                      </a:r>
                      <a:r>
                        <a:rPr b="1" i="0" lang="ar-SA" sz="2400" u="none" cap="none" strike="noStrike">
                          <a:solidFill>
                            <a:srgbClr val="000000"/>
                          </a:solidFill>
                          <a:latin typeface="Calibri"/>
                          <a:ea typeface="Calibri"/>
                          <a:cs typeface="Calibri"/>
                          <a:sym typeface="Calibri"/>
                        </a:rPr>
                        <a:t>سَماءُ الصَّباحِ</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030" name="Google Shape;1030;p26"/>
          <p:cNvGraphicFramePr/>
          <p:nvPr/>
        </p:nvGraphicFramePr>
        <p:xfrm>
          <a:off x="1098244" y="1080039"/>
          <a:ext cx="3000000" cy="3000000"/>
        </p:xfrm>
        <a:graphic>
          <a:graphicData uri="http://schemas.openxmlformats.org/drawingml/2006/table">
            <a:tbl>
              <a:tblPr>
                <a:noFill/>
                <a:tableStyleId>{8DA8BF59-4498-45F1-A9B1-B2F3860EFC24}</a:tableStyleId>
              </a:tblPr>
              <a:tblGrid>
                <a:gridCol w="2528100"/>
              </a:tblGrid>
              <a:tr h="20145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chemeClr val="dk1"/>
                          </a:solidFill>
                          <a:latin typeface="Simplified Arabic"/>
                          <a:ea typeface="Simplified Arabic"/>
                          <a:cs typeface="Simplified Arabic"/>
                          <a:sym typeface="Simplified Arabic"/>
                        </a:rPr>
                        <a:t>2-</a:t>
                      </a:r>
                      <a:r>
                        <a:rPr b="1" i="0" lang="ar-SA" sz="2400" u="none" cap="none" strike="noStrike">
                          <a:solidFill>
                            <a:srgbClr val="000000"/>
                          </a:solidFill>
                          <a:latin typeface="Calibri"/>
                          <a:ea typeface="Calibri"/>
                          <a:cs typeface="Calibri"/>
                          <a:sym typeface="Calibri"/>
                        </a:rPr>
                        <a:t>يُزَيِّنُ النَّدَى</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504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chemeClr val="dk1"/>
                          </a:solidFill>
                          <a:latin typeface="Simplified Arabic"/>
                          <a:ea typeface="Simplified Arabic"/>
                          <a:cs typeface="Simplified Arabic"/>
                          <a:sym typeface="Simplified Arabic"/>
                        </a:rPr>
                        <a:t>7-</a:t>
                      </a:r>
                      <a:r>
                        <a:rPr b="1" i="0" lang="ar-SA" sz="2400" u="none" cap="none" strike="noStrike">
                          <a:solidFill>
                            <a:srgbClr val="000000"/>
                          </a:solidFill>
                          <a:latin typeface="Calibri"/>
                          <a:ea typeface="Calibri"/>
                          <a:cs typeface="Calibri"/>
                          <a:sym typeface="Calibri"/>
                        </a:rPr>
                        <a:t>الأَزْهارُ الزَّاهِيَةُ</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031" name="Google Shape;1031;p26"/>
          <p:cNvGraphicFramePr/>
          <p:nvPr/>
        </p:nvGraphicFramePr>
        <p:xfrm>
          <a:off x="9284689" y="3926205"/>
          <a:ext cx="3000000" cy="3000000"/>
        </p:xfrm>
        <a:graphic>
          <a:graphicData uri="http://schemas.openxmlformats.org/drawingml/2006/table">
            <a:tbl>
              <a:tblPr>
                <a:noFill/>
                <a:tableStyleId>{8DA8BF59-4498-45F1-A9B1-B2F3860EFC24}</a:tableStyleId>
              </a:tblPr>
              <a:tblGrid>
                <a:gridCol w="2284575"/>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3-</a:t>
                      </a:r>
                      <a:r>
                        <a:rPr b="1" i="0" lang="ar-SA" sz="2400" u="none" cap="none" strike="noStrike">
                          <a:solidFill>
                            <a:srgbClr val="000000"/>
                          </a:solidFill>
                          <a:latin typeface="Calibri"/>
                          <a:ea typeface="Calibri"/>
                          <a:cs typeface="Calibri"/>
                          <a:sym typeface="Calibri"/>
                        </a:rPr>
                        <a:t>أَوْراقُ الوَرْدِ</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chemeClr val="dk1"/>
                          </a:solidFill>
                          <a:latin typeface="Simplified Arabic"/>
                          <a:ea typeface="Simplified Arabic"/>
                          <a:cs typeface="Simplified Arabic"/>
                          <a:sym typeface="Simplified Arabic"/>
                        </a:rPr>
                        <a:t>8-</a:t>
                      </a:r>
                      <a:r>
                        <a:rPr b="1" i="0" lang="ar-SA" sz="2400" u="none" cap="none" strike="noStrike">
                          <a:solidFill>
                            <a:srgbClr val="000000"/>
                          </a:solidFill>
                          <a:latin typeface="Calibri"/>
                          <a:ea typeface="Calibri"/>
                          <a:cs typeface="Calibri"/>
                          <a:sym typeface="Calibri"/>
                        </a:rPr>
                        <a:t>بِأَلْوانِ الأَزْهارِ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032" name="Google Shape;1032;p26"/>
          <p:cNvGraphicFramePr/>
          <p:nvPr/>
        </p:nvGraphicFramePr>
        <p:xfrm>
          <a:off x="1309049" y="3926205"/>
          <a:ext cx="3000000" cy="3000000"/>
        </p:xfrm>
        <a:graphic>
          <a:graphicData uri="http://schemas.openxmlformats.org/drawingml/2006/table">
            <a:tbl>
              <a:tblPr>
                <a:noFill/>
                <a:tableStyleId>{8DA8BF59-4498-45F1-A9B1-B2F3860EFC24}</a:tableStyleId>
              </a:tblPr>
              <a:tblGrid>
                <a:gridCol w="2528100"/>
              </a:tblGrid>
              <a:tr h="800100">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4-</a:t>
                      </a:r>
                      <a:r>
                        <a:rPr b="1" i="0" lang="ar-SA" sz="2400" u="none" cap="none" strike="noStrike">
                          <a:solidFill>
                            <a:srgbClr val="000000"/>
                          </a:solidFill>
                          <a:latin typeface="Calibri"/>
                          <a:ea typeface="Calibri"/>
                          <a:cs typeface="Calibri"/>
                          <a:sym typeface="Calibri"/>
                        </a:rPr>
                        <a:t>تَتَلَأْلَأُ النُّجُومُ</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ctr">
                        <a:lnSpc>
                          <a:spcPct val="200000"/>
                        </a:lnSpc>
                        <a:spcBef>
                          <a:spcPts val="0"/>
                        </a:spcBef>
                        <a:spcAft>
                          <a:spcPts val="0"/>
                        </a:spcAft>
                        <a:buClr>
                          <a:srgbClr val="000000"/>
                        </a:buClr>
                        <a:buSzPts val="2800"/>
                        <a:buFont typeface="Arial"/>
                        <a:buNone/>
                      </a:pPr>
                      <a:r>
                        <a:rPr b="1" i="0" lang="ar-SA" sz="2400" u="none" cap="none" strike="noStrike">
                          <a:solidFill>
                            <a:schemeClr val="dk1"/>
                          </a:solidFill>
                          <a:latin typeface="Simplified Arabic"/>
                          <a:ea typeface="Simplified Arabic"/>
                          <a:cs typeface="Simplified Arabic"/>
                          <a:sym typeface="Simplified Arabic"/>
                        </a:rPr>
                        <a:t>9-</a:t>
                      </a:r>
                      <a:r>
                        <a:rPr b="1" i="0" lang="ar-SA" sz="2400" u="none" cap="none" strike="noStrike">
                          <a:solidFill>
                            <a:srgbClr val="000000"/>
                          </a:solidFill>
                          <a:latin typeface="Calibri"/>
                          <a:ea typeface="Calibri"/>
                          <a:cs typeface="Calibri"/>
                          <a:sym typeface="Calibri"/>
                        </a:rPr>
                        <a:t>بَيْنَ الصُّخُورِ</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033" name="Google Shape;1033;p26"/>
          <p:cNvGraphicFramePr/>
          <p:nvPr/>
        </p:nvGraphicFramePr>
        <p:xfrm>
          <a:off x="5241766" y="2525878"/>
          <a:ext cx="3000000" cy="3000000"/>
        </p:xfrm>
        <a:graphic>
          <a:graphicData uri="http://schemas.openxmlformats.org/drawingml/2006/table">
            <a:tbl>
              <a:tblPr>
                <a:noFill/>
                <a:tableStyleId>{8DA8BF59-4498-45F1-A9B1-B2F3860EFC24}</a:tableStyleId>
              </a:tblPr>
              <a:tblGrid>
                <a:gridCol w="2427500"/>
              </a:tblGrid>
              <a:tr h="197650">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5-</a:t>
                      </a:r>
                      <a:r>
                        <a:rPr b="1" i="0" lang="ar-SA" sz="2400" u="none" cap="none" strike="noStrike">
                          <a:solidFill>
                            <a:srgbClr val="000000"/>
                          </a:solidFill>
                          <a:latin typeface="Calibri"/>
                          <a:ea typeface="Calibri"/>
                          <a:cs typeface="Calibri"/>
                          <a:sym typeface="Calibri"/>
                        </a:rPr>
                        <a:t>أَوْراقُ الشَّجَرِ</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05775">
                <a:tc>
                  <a:txBody>
                    <a:bodyPr/>
                    <a:lstStyle/>
                    <a:p>
                      <a:pPr indent="0" lvl="0" marL="0" marR="0" rtl="1" algn="ctr">
                        <a:lnSpc>
                          <a:spcPct val="200000"/>
                        </a:lnSpc>
                        <a:spcBef>
                          <a:spcPts val="0"/>
                        </a:spcBef>
                        <a:spcAft>
                          <a:spcPts val="0"/>
                        </a:spcAft>
                        <a:buClr>
                          <a:schemeClr val="dk1"/>
                        </a:buClr>
                        <a:buSzPts val="2800"/>
                        <a:buFont typeface="Simplified Arabic"/>
                        <a:buNone/>
                      </a:pPr>
                      <a:r>
                        <a:rPr b="1" i="0" lang="ar-SA" sz="2400" u="none" cap="none" strike="noStrike">
                          <a:solidFill>
                            <a:schemeClr val="dk1"/>
                          </a:solidFill>
                          <a:latin typeface="Simplified Arabic"/>
                          <a:ea typeface="Simplified Arabic"/>
                          <a:cs typeface="Simplified Arabic"/>
                          <a:sym typeface="Simplified Arabic"/>
                        </a:rPr>
                        <a:t>10-</a:t>
                      </a:r>
                      <a:r>
                        <a:rPr b="1" i="0" lang="ar-SA" sz="2400" u="none" cap="none" strike="noStrike">
                          <a:solidFill>
                            <a:srgbClr val="000000"/>
                          </a:solidFill>
                          <a:latin typeface="Calibri"/>
                          <a:ea typeface="Calibri"/>
                          <a:cs typeface="Calibri"/>
                          <a:sym typeface="Calibri"/>
                        </a:rPr>
                        <a:t>جَداوِلُ المَاءِ</a:t>
                      </a:r>
                      <a:endParaRPr b="1"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7" name="Shape 1037"/>
        <p:cNvGrpSpPr/>
        <p:nvPr/>
      </p:nvGrpSpPr>
      <p:grpSpPr>
        <a:xfrm>
          <a:off x="0" y="0"/>
          <a:ext cx="0" cy="0"/>
          <a:chOff x="0" y="0"/>
          <a:chExt cx="0" cy="0"/>
        </a:xfrm>
      </p:grpSpPr>
      <p:grpSp>
        <p:nvGrpSpPr>
          <p:cNvPr id="1038" name="Google Shape;1038;p27"/>
          <p:cNvGrpSpPr/>
          <p:nvPr/>
        </p:nvGrpSpPr>
        <p:grpSpPr>
          <a:xfrm>
            <a:off x="5130955" y="1706886"/>
            <a:ext cx="6054377" cy="3711725"/>
            <a:chOff x="1715066" y="1103461"/>
            <a:chExt cx="5717724" cy="3124203"/>
          </a:xfrm>
        </p:grpSpPr>
        <p:sp>
          <p:nvSpPr>
            <p:cNvPr id="1039" name="Google Shape;1039;p27"/>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040" name="Google Shape;1040;p27"/>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041" name="Google Shape;1041;p27"/>
          <p:cNvSpPr txBox="1"/>
          <p:nvPr/>
        </p:nvSpPr>
        <p:spPr>
          <a:xfrm>
            <a:off x="5877453" y="2008346"/>
            <a:ext cx="4754879" cy="2792496"/>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الأول</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FFC000"/>
                </a:solidFill>
                <a:latin typeface="Calibri"/>
                <a:ea typeface="Calibri"/>
                <a:cs typeface="Calibri"/>
                <a:sym typeface="Calibri"/>
              </a:rPr>
              <a:t>ب- أَقْرَأُ الْجُمَلَ بِطَلاقَةٍ </a:t>
            </a:r>
            <a:r>
              <a:rPr b="1" i="0" lang="ar-SA" sz="4000" u="none" cap="none" strike="noStrike">
                <a:solidFill>
                  <a:srgbClr val="44546A"/>
                </a:solidFill>
                <a:latin typeface="Arial"/>
                <a:ea typeface="Arial"/>
                <a:cs typeface="Arial"/>
                <a:sym typeface="Arial"/>
              </a:rPr>
              <a:t>15 </a:t>
            </a:r>
            <a:r>
              <a:rPr b="1" i="0" lang="ar-SA" sz="4000" u="none" cap="none" strike="noStrike">
                <a:solidFill>
                  <a:srgbClr val="44546A"/>
                </a:solidFill>
                <a:latin typeface="Calibri"/>
                <a:ea typeface="Calibri"/>
                <a:cs typeface="Calibri"/>
                <a:sym typeface="Calibri"/>
              </a:rPr>
              <a:t>دقيقة</a:t>
            </a:r>
            <a:endParaRPr b="1" i="0" sz="4800" u="none" cap="none" strike="noStrike">
              <a:solidFill>
                <a:srgbClr val="44546A"/>
              </a:solidFill>
              <a:latin typeface="Calibri"/>
              <a:ea typeface="Calibri"/>
              <a:cs typeface="Calibri"/>
              <a:sym typeface="Calibri"/>
            </a:endParaRPr>
          </a:p>
        </p:txBody>
      </p:sp>
      <p:pic>
        <p:nvPicPr>
          <p:cNvPr id="1042" name="Google Shape;1042;p27"/>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6" name="Shape 1046"/>
        <p:cNvGrpSpPr/>
        <p:nvPr/>
      </p:nvGrpSpPr>
      <p:grpSpPr>
        <a:xfrm>
          <a:off x="0" y="0"/>
          <a:ext cx="0" cy="0"/>
          <a:chOff x="0" y="0"/>
          <a:chExt cx="0" cy="0"/>
        </a:xfrm>
      </p:grpSpPr>
      <p:sp>
        <p:nvSpPr>
          <p:cNvPr id="1047" name="Google Shape;1047;p28"/>
          <p:cNvSpPr/>
          <p:nvPr/>
        </p:nvSpPr>
        <p:spPr>
          <a:xfrm>
            <a:off x="8870257" y="56127"/>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800" u="none" cap="none" strike="noStrike">
                <a:solidFill>
                  <a:srgbClr val="FFFFFF"/>
                </a:solidFill>
                <a:latin typeface="Calibri"/>
                <a:ea typeface="Calibri"/>
                <a:cs typeface="Calibri"/>
                <a:sym typeface="Calibri"/>
              </a:rPr>
              <a:t>أَقْرَأُ الْجُمَلَ بِطَلاقَةٍ</a:t>
            </a:r>
            <a:endParaRPr b="1" i="0" sz="2800" u="none" cap="none" strike="noStrike">
              <a:solidFill>
                <a:srgbClr val="FFFFFF"/>
              </a:solidFill>
              <a:latin typeface="Calibri"/>
              <a:ea typeface="Calibri"/>
              <a:cs typeface="Calibri"/>
              <a:sym typeface="Calibri"/>
            </a:endParaRPr>
          </a:p>
        </p:txBody>
      </p:sp>
      <p:sp>
        <p:nvSpPr>
          <p:cNvPr id="1048" name="Google Shape;1048;p28"/>
          <p:cNvSpPr/>
          <p:nvPr/>
        </p:nvSpPr>
        <p:spPr>
          <a:xfrm>
            <a:off x="0" y="15766"/>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49" name="Google Shape;1049;p28"/>
          <p:cNvSpPr/>
          <p:nvPr/>
        </p:nvSpPr>
        <p:spPr>
          <a:xfrm>
            <a:off x="6386943" y="1230284"/>
            <a:ext cx="4804757" cy="532014"/>
          </a:xfrm>
          <a:prstGeom prst="roundRect">
            <a:avLst>
              <a:gd fmla="val 16667" name="adj"/>
            </a:avLst>
          </a:prstGeom>
          <a:solidFill>
            <a:srgbClr val="FFF2CC"/>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spcBef>
                <a:spcPts val="0"/>
              </a:spcBef>
              <a:spcAft>
                <a:spcPts val="0"/>
              </a:spcAft>
              <a:buNone/>
            </a:pPr>
            <a:r>
              <a:rPr b="1" i="0" lang="ar-SA" sz="2400" u="none" cap="none" strike="noStrike">
                <a:solidFill>
                  <a:srgbClr val="C00000"/>
                </a:solidFill>
                <a:latin typeface="Calibri"/>
                <a:ea typeface="Calibri"/>
                <a:cs typeface="Calibri"/>
                <a:sym typeface="Calibri"/>
              </a:rPr>
              <a:t>سمَاءُ</a:t>
            </a:r>
            <a:r>
              <a:rPr b="1" i="0" lang="ar-SA" sz="2400" u="none" cap="none" strike="noStrike">
                <a:solidFill>
                  <a:srgbClr val="000000"/>
                </a:solidFill>
                <a:latin typeface="Calibri"/>
                <a:ea typeface="Calibri"/>
                <a:cs typeface="Calibri"/>
                <a:sym typeface="Calibri"/>
              </a:rPr>
              <a:t> ٱلصَّباحِ </a:t>
            </a:r>
            <a:r>
              <a:rPr b="1" i="0" lang="ar-SA" sz="2400" u="none" cap="none" strike="noStrike">
                <a:solidFill>
                  <a:srgbClr val="C00000"/>
                </a:solidFill>
                <a:latin typeface="Calibri"/>
                <a:ea typeface="Calibri"/>
                <a:cs typeface="Calibri"/>
                <a:sym typeface="Calibri"/>
              </a:rPr>
              <a:t>صَافِيَةٌ</a:t>
            </a:r>
            <a:r>
              <a:rPr b="1" i="0" lang="ar-SA" sz="2400" u="none" cap="none" strike="noStrike">
                <a:solidFill>
                  <a:srgbClr val="000000"/>
                </a:solidFill>
                <a:latin typeface="Calibri"/>
                <a:ea typeface="Calibri"/>
                <a:cs typeface="Calibri"/>
                <a:sym typeface="Calibri"/>
              </a:rPr>
              <a:t>، </a:t>
            </a:r>
            <a:r>
              <a:rPr b="1" i="0" lang="ar-SA" sz="2400" u="none" cap="none" strike="noStrike">
                <a:solidFill>
                  <a:srgbClr val="C00000"/>
                </a:solidFill>
                <a:latin typeface="Calibri"/>
                <a:ea typeface="Calibri"/>
                <a:cs typeface="Calibri"/>
                <a:sym typeface="Calibri"/>
              </a:rPr>
              <a:t>وَزُرْقَتُهَا</a:t>
            </a:r>
            <a:r>
              <a:rPr b="1" i="0" lang="ar-SA" sz="2400" u="none" cap="none" strike="noStrike">
                <a:solidFill>
                  <a:srgbClr val="000000"/>
                </a:solidFill>
                <a:latin typeface="Calibri"/>
                <a:ea typeface="Calibri"/>
                <a:cs typeface="Calibri"/>
                <a:sym typeface="Calibri"/>
              </a:rPr>
              <a:t> </a:t>
            </a:r>
            <a:r>
              <a:rPr b="1" i="0" lang="ar-SA" sz="2400" u="none" cap="none" strike="noStrike">
                <a:solidFill>
                  <a:srgbClr val="C00000"/>
                </a:solidFill>
                <a:latin typeface="Calibri"/>
                <a:ea typeface="Calibri"/>
                <a:cs typeface="Calibri"/>
                <a:sym typeface="Calibri"/>
              </a:rPr>
              <a:t>تَشِعُّ</a:t>
            </a:r>
            <a:r>
              <a:rPr b="1" i="0" lang="ar-SA" sz="2400" u="none" cap="none" strike="noStrike">
                <a:solidFill>
                  <a:srgbClr val="000000"/>
                </a:solidFill>
                <a:latin typeface="Calibri"/>
                <a:ea typeface="Calibri"/>
                <a:cs typeface="Calibri"/>
                <a:sym typeface="Calibri"/>
              </a:rPr>
              <a:t> هُدُوءً</a:t>
            </a:r>
            <a:endParaRPr b="0" i="0" sz="2400" u="none" cap="none" strike="noStrike">
              <a:solidFill>
                <a:schemeClr val="lt1"/>
              </a:solidFill>
              <a:latin typeface="Calibri"/>
              <a:ea typeface="Calibri"/>
              <a:cs typeface="Calibri"/>
              <a:sym typeface="Calibri"/>
            </a:endParaRPr>
          </a:p>
        </p:txBody>
      </p:sp>
      <p:sp>
        <p:nvSpPr>
          <p:cNvPr id="1050" name="Google Shape;1050;p28"/>
          <p:cNvSpPr/>
          <p:nvPr/>
        </p:nvSpPr>
        <p:spPr>
          <a:xfrm>
            <a:off x="11125200" y="1230284"/>
            <a:ext cx="598516" cy="532014"/>
          </a:xfrm>
          <a:prstGeom prst="ellipse">
            <a:avLst/>
          </a:prstGeom>
          <a:solidFill>
            <a:schemeClr val="accent2"/>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2800" u="none" cap="none" strike="noStrike">
                <a:solidFill>
                  <a:schemeClr val="lt1"/>
                </a:solidFill>
                <a:latin typeface="Calibri"/>
                <a:ea typeface="Calibri"/>
                <a:cs typeface="Calibri"/>
                <a:sym typeface="Calibri"/>
              </a:rPr>
              <a:t>1</a:t>
            </a:r>
            <a:endParaRPr b="1" i="0" sz="2800" u="none" cap="none" strike="noStrike">
              <a:solidFill>
                <a:schemeClr val="lt1"/>
              </a:solidFill>
              <a:latin typeface="Calibri"/>
              <a:ea typeface="Calibri"/>
              <a:cs typeface="Calibri"/>
              <a:sym typeface="Calibri"/>
            </a:endParaRPr>
          </a:p>
        </p:txBody>
      </p:sp>
      <p:sp>
        <p:nvSpPr>
          <p:cNvPr id="1051" name="Google Shape;1051;p28"/>
          <p:cNvSpPr/>
          <p:nvPr/>
        </p:nvSpPr>
        <p:spPr>
          <a:xfrm>
            <a:off x="5678169" y="2619533"/>
            <a:ext cx="4804757" cy="532014"/>
          </a:xfrm>
          <a:prstGeom prst="roundRect">
            <a:avLst>
              <a:gd fmla="val 16667" name="adj"/>
            </a:avLst>
          </a:prstGeom>
          <a:solidFill>
            <a:srgbClr val="E1EFD8"/>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400" u="none" cap="none" strike="noStrike">
                <a:solidFill>
                  <a:srgbClr val="C00000"/>
                </a:solidFill>
                <a:latin typeface="Calibri"/>
                <a:ea typeface="Calibri"/>
                <a:cs typeface="Calibri"/>
                <a:sym typeface="Calibri"/>
              </a:rPr>
              <a:t>تَتَرَاقَصُ</a:t>
            </a:r>
            <a:r>
              <a:rPr b="1" i="0" lang="ar-SA" sz="2400" u="none" cap="none" strike="noStrike">
                <a:solidFill>
                  <a:srgbClr val="000000"/>
                </a:solidFill>
                <a:latin typeface="Calibri"/>
                <a:ea typeface="Calibri"/>
                <a:cs typeface="Calibri"/>
                <a:sym typeface="Calibri"/>
              </a:rPr>
              <a:t> أَوْرَاقُ ٱلشَّجَرِ مَعَ نَسَمَاتِ ٱلْمَسَاءِ. </a:t>
            </a:r>
            <a:endParaRPr b="0" i="0" sz="2400" u="none" cap="none" strike="noStrike">
              <a:solidFill>
                <a:schemeClr val="lt1"/>
              </a:solidFill>
              <a:latin typeface="Calibri"/>
              <a:ea typeface="Calibri"/>
              <a:cs typeface="Calibri"/>
              <a:sym typeface="Calibri"/>
            </a:endParaRPr>
          </a:p>
        </p:txBody>
      </p:sp>
      <p:sp>
        <p:nvSpPr>
          <p:cNvPr id="1052" name="Google Shape;1052;p28"/>
          <p:cNvSpPr/>
          <p:nvPr/>
        </p:nvSpPr>
        <p:spPr>
          <a:xfrm>
            <a:off x="10416426" y="2619533"/>
            <a:ext cx="598516" cy="532014"/>
          </a:xfrm>
          <a:prstGeom prst="ellipse">
            <a:avLst/>
          </a:prstGeom>
          <a:solidFill>
            <a:schemeClr val="accent5"/>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2800" u="none" cap="none" strike="noStrike">
                <a:solidFill>
                  <a:schemeClr val="lt1"/>
                </a:solidFill>
                <a:latin typeface="Calibri"/>
                <a:ea typeface="Calibri"/>
                <a:cs typeface="Calibri"/>
                <a:sym typeface="Calibri"/>
              </a:rPr>
              <a:t>2</a:t>
            </a:r>
            <a:endParaRPr b="1" i="0" sz="2800" u="none" cap="none" strike="noStrike">
              <a:solidFill>
                <a:schemeClr val="lt1"/>
              </a:solidFill>
              <a:latin typeface="Calibri"/>
              <a:ea typeface="Calibri"/>
              <a:cs typeface="Calibri"/>
              <a:sym typeface="Calibri"/>
            </a:endParaRPr>
          </a:p>
        </p:txBody>
      </p:sp>
      <p:sp>
        <p:nvSpPr>
          <p:cNvPr id="1053" name="Google Shape;1053;p28"/>
          <p:cNvSpPr/>
          <p:nvPr/>
        </p:nvSpPr>
        <p:spPr>
          <a:xfrm>
            <a:off x="6386943" y="4173319"/>
            <a:ext cx="4804757" cy="532014"/>
          </a:xfrm>
          <a:prstGeom prst="roundRect">
            <a:avLst>
              <a:gd fmla="val 16667" name="adj"/>
            </a:avLst>
          </a:prstGeom>
          <a:solidFill>
            <a:srgbClr val="FFF2CC"/>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400" u="none" cap="none" strike="noStrike">
                <a:solidFill>
                  <a:srgbClr val="C00000"/>
                </a:solidFill>
                <a:latin typeface="Calibri"/>
                <a:ea typeface="Calibri"/>
                <a:cs typeface="Calibri"/>
                <a:sym typeface="Calibri"/>
              </a:rPr>
              <a:t>تَتَلَأْلَأُ</a:t>
            </a:r>
            <a:r>
              <a:rPr b="1" i="0" lang="ar-SA" sz="2400" u="none" cap="none" strike="noStrike">
                <a:solidFill>
                  <a:srgbClr val="000000"/>
                </a:solidFill>
                <a:latin typeface="Calibri"/>
                <a:ea typeface="Calibri"/>
                <a:cs typeface="Calibri"/>
                <a:sym typeface="Calibri"/>
              </a:rPr>
              <a:t>  نُجومُ لُيالِي ٱلصَّيفِ </a:t>
            </a:r>
            <a:r>
              <a:rPr b="1" i="0" lang="ar-SA" sz="2400" u="none" cap="none" strike="noStrike">
                <a:solidFill>
                  <a:srgbClr val="C00000"/>
                </a:solidFill>
                <a:latin typeface="Calibri"/>
                <a:ea typeface="Calibri"/>
                <a:cs typeface="Calibri"/>
                <a:sym typeface="Calibri"/>
              </a:rPr>
              <a:t>كَحَبَّاتِ ٱلْمَاسِ</a:t>
            </a:r>
            <a:r>
              <a:rPr b="1" i="0" lang="ar-SA" sz="2400" u="none" cap="none" strike="noStrike">
                <a:solidFill>
                  <a:srgbClr val="000000"/>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sp>
        <p:nvSpPr>
          <p:cNvPr id="1054" name="Google Shape;1054;p28"/>
          <p:cNvSpPr/>
          <p:nvPr/>
        </p:nvSpPr>
        <p:spPr>
          <a:xfrm>
            <a:off x="11125200" y="4173319"/>
            <a:ext cx="598516" cy="532014"/>
          </a:xfrm>
          <a:prstGeom prst="ellipse">
            <a:avLst/>
          </a:prstGeom>
          <a:solidFill>
            <a:schemeClr val="accent2"/>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2800" u="none" cap="none" strike="noStrike">
                <a:solidFill>
                  <a:schemeClr val="lt1"/>
                </a:solidFill>
                <a:latin typeface="Calibri"/>
                <a:ea typeface="Calibri"/>
                <a:cs typeface="Calibri"/>
                <a:sym typeface="Calibri"/>
              </a:rPr>
              <a:t>3</a:t>
            </a:r>
            <a:endParaRPr b="1" i="0" sz="2800" u="none" cap="none" strike="noStrike">
              <a:solidFill>
                <a:schemeClr val="lt1"/>
              </a:solidFill>
              <a:latin typeface="Calibri"/>
              <a:ea typeface="Calibri"/>
              <a:cs typeface="Calibri"/>
              <a:sym typeface="Calibri"/>
            </a:endParaRPr>
          </a:p>
        </p:txBody>
      </p:sp>
      <p:sp>
        <p:nvSpPr>
          <p:cNvPr id="1055" name="Google Shape;1055;p28"/>
          <p:cNvSpPr/>
          <p:nvPr/>
        </p:nvSpPr>
        <p:spPr>
          <a:xfrm>
            <a:off x="5456494" y="5551350"/>
            <a:ext cx="5065224" cy="532014"/>
          </a:xfrm>
          <a:prstGeom prst="roundRect">
            <a:avLst>
              <a:gd fmla="val 16667" name="adj"/>
            </a:avLst>
          </a:prstGeom>
          <a:solidFill>
            <a:srgbClr val="E1EFD8"/>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400" u="none" cap="none" strike="noStrike">
                <a:solidFill>
                  <a:srgbClr val="C00000"/>
                </a:solidFill>
                <a:latin typeface="Calibri"/>
                <a:ea typeface="Calibri"/>
                <a:cs typeface="Calibri"/>
                <a:sym typeface="Calibri"/>
              </a:rPr>
              <a:t>تُغَرِّدُ ٱلْعَصَافِيرُ بِأَلْحَانٍ</a:t>
            </a:r>
            <a:r>
              <a:rPr b="1" i="0" lang="ar-SA" sz="2400" u="none" cap="none" strike="noStrike">
                <a:solidFill>
                  <a:srgbClr val="000000"/>
                </a:solidFill>
                <a:latin typeface="Calibri"/>
                <a:ea typeface="Calibri"/>
                <a:cs typeface="Calibri"/>
                <a:sym typeface="Calibri"/>
              </a:rPr>
              <a:t> عَذْبةَ مَعَ إِشْرَاقَةِ ٱلصَّباحِ. </a:t>
            </a:r>
            <a:endParaRPr b="0" i="0" sz="2400" u="none" cap="none" strike="noStrike">
              <a:solidFill>
                <a:schemeClr val="lt1"/>
              </a:solidFill>
              <a:latin typeface="Calibri"/>
              <a:ea typeface="Calibri"/>
              <a:cs typeface="Calibri"/>
              <a:sym typeface="Calibri"/>
            </a:endParaRPr>
          </a:p>
        </p:txBody>
      </p:sp>
      <p:sp>
        <p:nvSpPr>
          <p:cNvPr id="1056" name="Google Shape;1056;p28"/>
          <p:cNvSpPr/>
          <p:nvPr/>
        </p:nvSpPr>
        <p:spPr>
          <a:xfrm>
            <a:off x="10482926" y="5556586"/>
            <a:ext cx="598516" cy="532014"/>
          </a:xfrm>
          <a:prstGeom prst="ellipse">
            <a:avLst/>
          </a:prstGeom>
          <a:solidFill>
            <a:schemeClr val="accent5"/>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2800" u="none" cap="none" strike="noStrike">
                <a:solidFill>
                  <a:schemeClr val="lt1"/>
                </a:solidFill>
                <a:latin typeface="Calibri"/>
                <a:ea typeface="Calibri"/>
                <a:cs typeface="Calibri"/>
                <a:sym typeface="Calibri"/>
              </a:rPr>
              <a:t>4</a:t>
            </a:r>
            <a:endParaRPr b="1" i="0" sz="2800" u="none" cap="none" strike="noStrike">
              <a:solidFill>
                <a:schemeClr val="lt1"/>
              </a:solidFill>
              <a:latin typeface="Calibri"/>
              <a:ea typeface="Calibri"/>
              <a:cs typeface="Calibri"/>
              <a:sym typeface="Calibri"/>
            </a:endParaRPr>
          </a:p>
        </p:txBody>
      </p:sp>
      <p:sp>
        <p:nvSpPr>
          <p:cNvPr id="1057" name="Google Shape;1057;p28"/>
          <p:cNvSpPr/>
          <p:nvPr/>
        </p:nvSpPr>
        <p:spPr>
          <a:xfrm>
            <a:off x="1418703" y="1928548"/>
            <a:ext cx="4804757" cy="532014"/>
          </a:xfrm>
          <a:prstGeom prst="roundRect">
            <a:avLst>
              <a:gd fmla="val 16667" name="adj"/>
            </a:avLst>
          </a:prstGeom>
          <a:solidFill>
            <a:srgbClr val="FFF2CC"/>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r">
              <a:spcBef>
                <a:spcPts val="0"/>
              </a:spcBef>
              <a:spcAft>
                <a:spcPts val="0"/>
              </a:spcAft>
              <a:buNone/>
            </a:pPr>
            <a:r>
              <a:rPr b="1" i="0" lang="ar-SA" sz="2400" u="none" cap="none" strike="noStrike">
                <a:solidFill>
                  <a:srgbClr val="C00000"/>
                </a:solidFill>
                <a:latin typeface="Calibri"/>
                <a:ea typeface="Calibri"/>
                <a:cs typeface="Calibri"/>
                <a:sym typeface="Calibri"/>
              </a:rPr>
              <a:t>كَسا</a:t>
            </a:r>
            <a:r>
              <a:rPr b="1" i="0" lang="ar-SA" sz="2400" u="none" cap="none" strike="noStrike">
                <a:solidFill>
                  <a:srgbClr val="000000"/>
                </a:solidFill>
                <a:latin typeface="Calibri"/>
                <a:ea typeface="Calibri"/>
                <a:cs typeface="Calibri"/>
                <a:sym typeface="Calibri"/>
              </a:rPr>
              <a:t> الربيعُ ٱلْأرْضَ </a:t>
            </a:r>
            <a:r>
              <a:rPr b="1" i="0" lang="ar-SA" sz="2400" u="none" cap="none" strike="noStrike">
                <a:solidFill>
                  <a:srgbClr val="C00000"/>
                </a:solidFill>
                <a:latin typeface="Calibri"/>
                <a:ea typeface="Calibri"/>
                <a:cs typeface="Calibri"/>
                <a:sym typeface="Calibri"/>
              </a:rPr>
              <a:t>بِأَلْوَانِ</a:t>
            </a:r>
            <a:r>
              <a:rPr b="1" i="0" lang="ar-SA" sz="2400" u="none" cap="none" strike="noStrike">
                <a:solidFill>
                  <a:srgbClr val="000000"/>
                </a:solidFill>
                <a:latin typeface="Calibri"/>
                <a:ea typeface="Calibri"/>
                <a:cs typeface="Calibri"/>
                <a:sym typeface="Calibri"/>
              </a:rPr>
              <a:t> ٱلْأَزْهَارِ الزَّاهِيَةِ</a:t>
            </a:r>
            <a:endParaRPr b="0" i="0" sz="2400" u="none" cap="none" strike="noStrike">
              <a:solidFill>
                <a:schemeClr val="lt1"/>
              </a:solidFill>
              <a:latin typeface="Calibri"/>
              <a:ea typeface="Calibri"/>
              <a:cs typeface="Calibri"/>
              <a:sym typeface="Calibri"/>
            </a:endParaRPr>
          </a:p>
        </p:txBody>
      </p:sp>
      <p:sp>
        <p:nvSpPr>
          <p:cNvPr id="1058" name="Google Shape;1058;p28"/>
          <p:cNvSpPr/>
          <p:nvPr/>
        </p:nvSpPr>
        <p:spPr>
          <a:xfrm>
            <a:off x="6156960" y="1928548"/>
            <a:ext cx="598516" cy="532014"/>
          </a:xfrm>
          <a:prstGeom prst="ellipse">
            <a:avLst/>
          </a:prstGeom>
          <a:solidFill>
            <a:schemeClr val="accent2"/>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2800" u="none" cap="none" strike="noStrike">
                <a:solidFill>
                  <a:schemeClr val="lt1"/>
                </a:solidFill>
                <a:latin typeface="Calibri"/>
                <a:ea typeface="Calibri"/>
                <a:cs typeface="Calibri"/>
                <a:sym typeface="Calibri"/>
              </a:rPr>
              <a:t>5</a:t>
            </a:r>
            <a:endParaRPr b="1" i="0" sz="2800" u="none" cap="none" strike="noStrike">
              <a:solidFill>
                <a:schemeClr val="lt1"/>
              </a:solidFill>
              <a:latin typeface="Calibri"/>
              <a:ea typeface="Calibri"/>
              <a:cs typeface="Calibri"/>
              <a:sym typeface="Calibri"/>
            </a:endParaRPr>
          </a:p>
        </p:txBody>
      </p:sp>
      <p:sp>
        <p:nvSpPr>
          <p:cNvPr id="1059" name="Google Shape;1059;p28"/>
          <p:cNvSpPr/>
          <p:nvPr/>
        </p:nvSpPr>
        <p:spPr>
          <a:xfrm>
            <a:off x="133005" y="3367673"/>
            <a:ext cx="6815288" cy="532014"/>
          </a:xfrm>
          <a:prstGeom prst="roundRect">
            <a:avLst>
              <a:gd fmla="val 16667" name="adj"/>
            </a:avLst>
          </a:prstGeom>
          <a:solidFill>
            <a:srgbClr val="E1EFD8"/>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400" u="none" cap="none" strike="noStrike">
                <a:solidFill>
                  <a:schemeClr val="dk1"/>
                </a:solidFill>
                <a:latin typeface="Calibri"/>
                <a:ea typeface="Calibri"/>
                <a:cs typeface="Calibri"/>
                <a:sym typeface="Calibri"/>
              </a:rPr>
              <a:t>وَقَفَ سَعِيدٌ أَمَامَ أَمْوَاجِ البَحْرِ، </a:t>
            </a:r>
            <a:r>
              <a:rPr b="1" i="0" lang="ar-SA" sz="2400" u="none" cap="none" strike="noStrike">
                <a:solidFill>
                  <a:srgbClr val="C00000"/>
                </a:solidFill>
                <a:latin typeface="Calibri"/>
                <a:ea typeface="Calibri"/>
                <a:cs typeface="Calibri"/>
                <a:sym typeface="Calibri"/>
              </a:rPr>
              <a:t>فَشَعَرَ</a:t>
            </a:r>
            <a:r>
              <a:rPr b="1" i="0" lang="ar-SA" sz="2400" u="none" cap="none" strike="noStrike">
                <a:solidFill>
                  <a:schemeClr val="dk1"/>
                </a:solidFill>
                <a:latin typeface="Calibri"/>
                <a:ea typeface="Calibri"/>
                <a:cs typeface="Calibri"/>
                <a:sym typeface="Calibri"/>
              </a:rPr>
              <a:t> </a:t>
            </a:r>
            <a:r>
              <a:rPr b="1" i="0" lang="ar-SA" sz="2400" u="none" cap="none" strike="noStrike">
                <a:solidFill>
                  <a:srgbClr val="C00000"/>
                </a:solidFill>
                <a:latin typeface="Calibri"/>
                <a:ea typeface="Calibri"/>
                <a:cs typeface="Calibri"/>
                <a:sym typeface="Calibri"/>
              </a:rPr>
              <a:t>بِسَكِينَةٍ تَتَسَلَّلُ </a:t>
            </a:r>
            <a:r>
              <a:rPr b="1" i="0" lang="ar-SA" sz="2400" u="none" cap="none" strike="noStrike">
                <a:solidFill>
                  <a:schemeClr val="dk1"/>
                </a:solidFill>
                <a:latin typeface="Calibri"/>
                <a:ea typeface="Calibri"/>
                <a:cs typeface="Calibri"/>
                <a:sym typeface="Calibri"/>
              </a:rPr>
              <a:t>إِلَى أَعْمَاقِهِ.</a:t>
            </a:r>
            <a:r>
              <a:rPr b="1" i="0" lang="ar-SA" sz="2400" u="none" cap="none" strike="noStrike">
                <a:solidFill>
                  <a:srgbClr val="000000"/>
                </a:solidFill>
                <a:latin typeface="Calibri"/>
                <a:ea typeface="Calibri"/>
                <a:cs typeface="Calibri"/>
                <a:sym typeface="Calibri"/>
              </a:rPr>
              <a:t> </a:t>
            </a:r>
            <a:endParaRPr b="0" i="0" sz="2400" u="none" cap="none" strike="noStrike">
              <a:solidFill>
                <a:schemeClr val="lt1"/>
              </a:solidFill>
              <a:latin typeface="Calibri"/>
              <a:ea typeface="Calibri"/>
              <a:cs typeface="Calibri"/>
              <a:sym typeface="Calibri"/>
            </a:endParaRPr>
          </a:p>
        </p:txBody>
      </p:sp>
      <p:sp>
        <p:nvSpPr>
          <p:cNvPr id="1060" name="Google Shape;1060;p28"/>
          <p:cNvSpPr/>
          <p:nvPr/>
        </p:nvSpPr>
        <p:spPr>
          <a:xfrm>
            <a:off x="6865168" y="3334682"/>
            <a:ext cx="598516" cy="532014"/>
          </a:xfrm>
          <a:prstGeom prst="ellipse">
            <a:avLst/>
          </a:prstGeom>
          <a:solidFill>
            <a:schemeClr val="accent5"/>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2800" u="none" cap="none" strike="noStrike">
                <a:solidFill>
                  <a:schemeClr val="lt1"/>
                </a:solidFill>
                <a:latin typeface="Calibri"/>
                <a:ea typeface="Calibri"/>
                <a:cs typeface="Calibri"/>
                <a:sym typeface="Calibri"/>
              </a:rPr>
              <a:t>6</a:t>
            </a:r>
            <a:endParaRPr b="1" i="0" sz="2800" u="none" cap="none" strike="noStrike">
              <a:solidFill>
                <a:schemeClr val="lt1"/>
              </a:solidFill>
              <a:latin typeface="Calibri"/>
              <a:ea typeface="Calibri"/>
              <a:cs typeface="Calibri"/>
              <a:sym typeface="Calibri"/>
            </a:endParaRPr>
          </a:p>
        </p:txBody>
      </p:sp>
      <p:sp>
        <p:nvSpPr>
          <p:cNvPr id="1061" name="Google Shape;1061;p28"/>
          <p:cNvSpPr/>
          <p:nvPr/>
        </p:nvSpPr>
        <p:spPr>
          <a:xfrm>
            <a:off x="1418703" y="4814947"/>
            <a:ext cx="4804757" cy="532014"/>
          </a:xfrm>
          <a:prstGeom prst="roundRect">
            <a:avLst>
              <a:gd fmla="val 16667" name="adj"/>
            </a:avLst>
          </a:prstGeom>
          <a:solidFill>
            <a:srgbClr val="FFF2CC"/>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400" u="none" cap="none" strike="noStrike">
                <a:solidFill>
                  <a:srgbClr val="C00000"/>
                </a:solidFill>
                <a:latin typeface="Calibri"/>
                <a:ea typeface="Calibri"/>
                <a:cs typeface="Calibri"/>
                <a:sym typeface="Calibri"/>
              </a:rPr>
              <a:t>يُزَيِّنُ</a:t>
            </a:r>
            <a:r>
              <a:rPr b="1" i="0" lang="ar-SA" sz="2400" u="none" cap="none" strike="noStrike">
                <a:solidFill>
                  <a:srgbClr val="000000"/>
                </a:solidFill>
                <a:latin typeface="Calibri"/>
                <a:ea typeface="Calibri"/>
                <a:cs typeface="Calibri"/>
                <a:sym typeface="Calibri"/>
              </a:rPr>
              <a:t> ٱلنَّدَى أَوْرَاقَ ٱلْوَرْدِ </a:t>
            </a:r>
            <a:r>
              <a:rPr b="1" i="0" lang="ar-SA" sz="2400" u="none" cap="none" strike="noStrike">
                <a:solidFill>
                  <a:srgbClr val="C00000"/>
                </a:solidFill>
                <a:latin typeface="Calibri"/>
                <a:ea typeface="Calibri"/>
                <a:cs typeface="Calibri"/>
                <a:sym typeface="Calibri"/>
              </a:rPr>
              <a:t>بِلمَعَانٍ</a:t>
            </a:r>
            <a:r>
              <a:rPr b="1" i="0" lang="ar-SA" sz="2400" u="none" cap="none" strike="noStrike">
                <a:solidFill>
                  <a:srgbClr val="000000"/>
                </a:solidFill>
                <a:latin typeface="Calibri"/>
                <a:ea typeface="Calibri"/>
                <a:cs typeface="Calibri"/>
                <a:sym typeface="Calibri"/>
              </a:rPr>
              <a:t> سَاحِرٍ. </a:t>
            </a:r>
            <a:endParaRPr b="0" i="0" sz="2400" u="none" cap="none" strike="noStrike">
              <a:solidFill>
                <a:schemeClr val="lt1"/>
              </a:solidFill>
              <a:latin typeface="Calibri"/>
              <a:ea typeface="Calibri"/>
              <a:cs typeface="Calibri"/>
              <a:sym typeface="Calibri"/>
            </a:endParaRPr>
          </a:p>
        </p:txBody>
      </p:sp>
      <p:sp>
        <p:nvSpPr>
          <p:cNvPr id="1062" name="Google Shape;1062;p28"/>
          <p:cNvSpPr/>
          <p:nvPr/>
        </p:nvSpPr>
        <p:spPr>
          <a:xfrm>
            <a:off x="6156960" y="4814947"/>
            <a:ext cx="598516" cy="532014"/>
          </a:xfrm>
          <a:prstGeom prst="ellipse">
            <a:avLst/>
          </a:prstGeom>
          <a:solidFill>
            <a:schemeClr val="accent2"/>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2800" u="none" cap="none" strike="noStrike">
                <a:solidFill>
                  <a:schemeClr val="lt1"/>
                </a:solidFill>
                <a:latin typeface="Calibri"/>
                <a:ea typeface="Calibri"/>
                <a:cs typeface="Calibri"/>
                <a:sym typeface="Calibri"/>
              </a:rPr>
              <a:t>7</a:t>
            </a:r>
            <a:endParaRPr b="1" i="0" sz="2800" u="none" cap="none" strike="noStrike">
              <a:solidFill>
                <a:schemeClr val="lt1"/>
              </a:solidFill>
              <a:latin typeface="Calibri"/>
              <a:ea typeface="Calibri"/>
              <a:cs typeface="Calibri"/>
              <a:sym typeface="Calibri"/>
            </a:endParaRPr>
          </a:p>
        </p:txBody>
      </p:sp>
      <p:sp>
        <p:nvSpPr>
          <p:cNvPr id="1063" name="Google Shape;1063;p28"/>
          <p:cNvSpPr/>
          <p:nvPr/>
        </p:nvSpPr>
        <p:spPr>
          <a:xfrm>
            <a:off x="1418703" y="6254072"/>
            <a:ext cx="5529590" cy="532014"/>
          </a:xfrm>
          <a:prstGeom prst="roundRect">
            <a:avLst>
              <a:gd fmla="val 16667" name="adj"/>
            </a:avLst>
          </a:prstGeom>
          <a:solidFill>
            <a:srgbClr val="E1EFD8"/>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spcBef>
                <a:spcPts val="0"/>
              </a:spcBef>
              <a:spcAft>
                <a:spcPts val="0"/>
              </a:spcAft>
              <a:buNone/>
            </a:pPr>
            <a:r>
              <a:rPr b="1" i="0" lang="ar-SA" sz="2400" u="none" cap="none" strike="noStrike">
                <a:solidFill>
                  <a:srgbClr val="C00000"/>
                </a:solidFill>
                <a:latin typeface="Calibri"/>
                <a:ea typeface="Calibri"/>
                <a:cs typeface="Calibri"/>
                <a:sym typeface="Calibri"/>
              </a:rPr>
              <a:t>يَنْسَابُ</a:t>
            </a:r>
            <a:r>
              <a:rPr b="1" i="0" lang="ar-SA" sz="2400" u="none" cap="none" strike="noStrike">
                <a:solidFill>
                  <a:srgbClr val="000000"/>
                </a:solidFill>
                <a:latin typeface="Calibri"/>
                <a:ea typeface="Calibri"/>
                <a:cs typeface="Calibri"/>
                <a:sym typeface="Calibri"/>
              </a:rPr>
              <a:t> جَدْوَلُ ٱلْمَاءِ بَيْنَ ٱلصُّخُورِ فِي </a:t>
            </a:r>
            <a:r>
              <a:rPr b="1" i="0" lang="ar-SA" sz="2400" u="none" cap="none" strike="noStrike">
                <a:solidFill>
                  <a:srgbClr val="C00000"/>
                </a:solidFill>
                <a:latin typeface="Calibri"/>
                <a:ea typeface="Calibri"/>
                <a:cs typeface="Calibri"/>
                <a:sym typeface="Calibri"/>
              </a:rPr>
              <a:t>هُدوءٍ</a:t>
            </a:r>
            <a:r>
              <a:rPr b="1" i="0" lang="ar-SA" sz="2400" u="none" cap="none" strike="noStrike">
                <a:solidFill>
                  <a:srgbClr val="000000"/>
                </a:solidFill>
                <a:latin typeface="Calibri"/>
                <a:ea typeface="Calibri"/>
                <a:cs typeface="Calibri"/>
                <a:sym typeface="Calibri"/>
              </a:rPr>
              <a:t>.</a:t>
            </a:r>
            <a:endParaRPr b="0" i="0" sz="2400" u="none" cap="none" strike="noStrike">
              <a:solidFill>
                <a:schemeClr val="lt1"/>
              </a:solidFill>
              <a:latin typeface="Calibri"/>
              <a:ea typeface="Calibri"/>
              <a:cs typeface="Calibri"/>
              <a:sym typeface="Calibri"/>
            </a:endParaRPr>
          </a:p>
        </p:txBody>
      </p:sp>
      <p:sp>
        <p:nvSpPr>
          <p:cNvPr id="1064" name="Google Shape;1064;p28"/>
          <p:cNvSpPr/>
          <p:nvPr/>
        </p:nvSpPr>
        <p:spPr>
          <a:xfrm>
            <a:off x="6865168" y="6221081"/>
            <a:ext cx="598516" cy="532014"/>
          </a:xfrm>
          <a:prstGeom prst="ellipse">
            <a:avLst/>
          </a:prstGeom>
          <a:solidFill>
            <a:schemeClr val="accent5"/>
          </a:solid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SA" sz="2800" u="none" cap="none" strike="noStrike">
                <a:solidFill>
                  <a:schemeClr val="lt1"/>
                </a:solidFill>
                <a:latin typeface="Calibri"/>
                <a:ea typeface="Calibri"/>
                <a:cs typeface="Calibri"/>
                <a:sym typeface="Calibri"/>
              </a:rPr>
              <a:t>8</a:t>
            </a:r>
            <a:endParaRPr b="1" i="0" sz="2800" u="none" cap="none" strike="noStrike">
              <a:solidFill>
                <a:schemeClr val="lt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pic>
        <p:nvPicPr>
          <p:cNvPr descr="Image générée" id="1069" name="Google Shape;1069;p29"/>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70" name="Google Shape;1070;p29"/>
          <p:cNvSpPr txBox="1"/>
          <p:nvPr>
            <p:ph idx="4294967295" type="title"/>
          </p:nvPr>
        </p:nvSpPr>
        <p:spPr>
          <a:xfrm>
            <a:off x="1349829" y="61629"/>
            <a:ext cx="10014424" cy="413654"/>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AEABAB"/>
              </a:buClr>
              <a:buSzPts val="1400"/>
              <a:buFont typeface="Calibri"/>
              <a:buNone/>
            </a:pPr>
            <a:r>
              <a:rPr b="1" lang="ar-SA" sz="1800">
                <a:solidFill>
                  <a:srgbClr val="7F7F7F"/>
                </a:solidFill>
              </a:rPr>
              <a:t>1- النمذجة: أقرأ الجمل بطلاقة. </a:t>
            </a:r>
            <a:endParaRPr/>
          </a:p>
        </p:txBody>
      </p:sp>
      <p:sp>
        <p:nvSpPr>
          <p:cNvPr id="1071" name="Google Shape;1071;p29"/>
          <p:cNvSpPr txBox="1"/>
          <p:nvPr/>
        </p:nvSpPr>
        <p:spPr>
          <a:xfrm>
            <a:off x="928386" y="384045"/>
            <a:ext cx="10472028" cy="597710"/>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600" u="none" cap="none" strike="noStrike">
                <a:solidFill>
                  <a:srgbClr val="7F7F7F"/>
                </a:solidFill>
                <a:latin typeface="Calibri"/>
                <a:ea typeface="Calibri"/>
                <a:cs typeface="Calibri"/>
                <a:sym typeface="Calibri"/>
              </a:rPr>
              <a:t>يحرص  الأستاذ)ة( قراءة الجمل المثبتة في الكراسة قراءة اقتدائية وفق معايير الطلاقة</a:t>
            </a:r>
            <a:r>
              <a:rPr b="1" i="1" lang="ar-SA" sz="1600" u="none" cap="none" strike="noStrike">
                <a:solidFill>
                  <a:srgbClr val="7F7F7F"/>
                </a:solidFill>
                <a:latin typeface="Calibri"/>
                <a:ea typeface="Calibri"/>
                <a:cs typeface="Calibri"/>
                <a:sym typeface="Calibri"/>
              </a:rPr>
              <a:t>، وتحديدا </a:t>
            </a:r>
            <a:r>
              <a:rPr b="1" i="0" lang="ar-SA" sz="1600" u="none" cap="none" strike="noStrike">
                <a:solidFill>
                  <a:srgbClr val="7F7F7F"/>
                </a:solidFill>
                <a:latin typeface="Calibri"/>
                <a:ea typeface="Calibri"/>
                <a:cs typeface="Calibri"/>
                <a:sym typeface="Calibri"/>
              </a:rPr>
              <a:t>مؤشرات الدقة في القراءة والسلامة من الأخطاء: </a:t>
            </a:r>
            <a:r>
              <a:rPr b="0" i="1" lang="ar-SA" sz="1600" u="none" cap="none" strike="noStrike">
                <a:solidFill>
                  <a:srgbClr val="A5A5A5"/>
                </a:solidFill>
                <a:latin typeface="Calibri"/>
                <a:ea typeface="Calibri"/>
                <a:cs typeface="Calibri"/>
                <a:sym typeface="Calibri"/>
              </a:rPr>
              <a:t>- </a:t>
            </a:r>
            <a:r>
              <a:rPr b="0" i="0" lang="ar-SA" sz="1600" u="none" cap="none" strike="noStrike">
                <a:solidFill>
                  <a:srgbClr val="002060"/>
                </a:solidFill>
                <a:latin typeface="Calibri"/>
                <a:ea typeface="Calibri"/>
                <a:cs typeface="Calibri"/>
                <a:sym typeface="Calibri"/>
              </a:rPr>
              <a:t>نطق الحروف من مخارجها الصحيحة؛ - التمييز بين الحركات القصيرة والطويلة؛ - الشدة والتنوين.</a:t>
            </a:r>
            <a:r>
              <a:rPr b="0" i="1" lang="ar-SA" sz="1600" u="none" cap="none" strike="noStrike">
                <a:solidFill>
                  <a:srgbClr val="7F7F7F"/>
                </a:solidFill>
                <a:latin typeface="Calibri"/>
                <a:ea typeface="Calibri"/>
                <a:cs typeface="Calibri"/>
                <a:sym typeface="Calibri"/>
              </a:rPr>
              <a:t> ويطلب من التلاميذ استعمال الإشارة بالأصبع في تتبع الكلمات المقروءة .</a:t>
            </a:r>
            <a:endParaRPr b="0" i="1" sz="1600" u="none" cap="none" strike="noStrike">
              <a:solidFill>
                <a:srgbClr val="7F7F7F"/>
              </a:solidFill>
              <a:latin typeface="Calibri"/>
              <a:ea typeface="Calibri"/>
              <a:cs typeface="Calibri"/>
              <a:sym typeface="Calibri"/>
            </a:endParaRPr>
          </a:p>
        </p:txBody>
      </p:sp>
      <p:pic>
        <p:nvPicPr>
          <p:cNvPr id="1072" name="Google Shape;1072;p29"/>
          <p:cNvPicPr preferRelativeResize="0"/>
          <p:nvPr/>
        </p:nvPicPr>
        <p:blipFill rotWithShape="1">
          <a:blip r:embed="rId4">
            <a:alphaModFix/>
          </a:blip>
          <a:srcRect b="0" l="0" r="0" t="0"/>
          <a:stretch/>
        </p:blipFill>
        <p:spPr>
          <a:xfrm>
            <a:off x="8728364" y="1790035"/>
            <a:ext cx="3106466" cy="1834314"/>
          </a:xfrm>
          <a:prstGeom prst="rect">
            <a:avLst/>
          </a:prstGeom>
          <a:noFill/>
          <a:ln>
            <a:noFill/>
          </a:ln>
        </p:spPr>
      </p:pic>
      <p:sp>
        <p:nvSpPr>
          <p:cNvPr id="1073" name="Google Shape;1073;p29"/>
          <p:cNvSpPr txBox="1"/>
          <p:nvPr/>
        </p:nvSpPr>
        <p:spPr>
          <a:xfrm>
            <a:off x="778981" y="1120327"/>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2000" u="none" cap="none" strike="noStrike">
                <a:solidFill>
                  <a:schemeClr val="dk1"/>
                </a:solidFill>
                <a:latin typeface="Calibri"/>
                <a:ea typeface="Calibri"/>
                <a:cs typeface="Calibri"/>
                <a:sym typeface="Calibri"/>
              </a:rPr>
              <a:t>يحرص </a:t>
            </a:r>
            <a:r>
              <a:rPr b="0" i="0" lang="ar-SA" sz="2000" u="none" cap="none" strike="noStrike">
                <a:solidFill>
                  <a:schemeClr val="dk1"/>
                </a:solidFill>
                <a:latin typeface="Calibri"/>
                <a:ea typeface="Calibri"/>
                <a:cs typeface="Calibri"/>
                <a:sym typeface="Calibri"/>
              </a:rPr>
              <a:t> الأستاذ)ة( على قراءة الجمل قراءة اقتدائية، و</a:t>
            </a:r>
            <a:r>
              <a:rPr b="0" i="1" lang="ar-SA" sz="2000" u="none" cap="none" strike="noStrike">
                <a:solidFill>
                  <a:schemeClr val="dk1"/>
                </a:solidFill>
                <a:latin typeface="Calibri"/>
                <a:ea typeface="Calibri"/>
                <a:cs typeface="Calibri"/>
                <a:sym typeface="Calibri"/>
              </a:rPr>
              <a:t>على تتبع أخطاء المتعلمين.</a:t>
            </a:r>
            <a:endParaRPr b="0" i="1" sz="2000" u="none" cap="none" strike="noStrike">
              <a:solidFill>
                <a:schemeClr val="dk1"/>
              </a:solidFill>
              <a:latin typeface="Calibri"/>
              <a:ea typeface="Calibri"/>
              <a:cs typeface="Calibri"/>
              <a:sym typeface="Calibri"/>
            </a:endParaRPr>
          </a:p>
        </p:txBody>
      </p:sp>
      <p:pic>
        <p:nvPicPr>
          <p:cNvPr id="1074" name="Google Shape;1074;p29"/>
          <p:cNvPicPr preferRelativeResize="0"/>
          <p:nvPr/>
        </p:nvPicPr>
        <p:blipFill rotWithShape="1">
          <a:blip r:embed="rId5">
            <a:alphaModFix/>
          </a:blip>
          <a:srcRect b="0" l="0" r="0" t="0"/>
          <a:stretch/>
        </p:blipFill>
        <p:spPr>
          <a:xfrm>
            <a:off x="211197" y="95704"/>
            <a:ext cx="730250" cy="730250"/>
          </a:xfrm>
          <a:prstGeom prst="rect">
            <a:avLst/>
          </a:prstGeom>
          <a:noFill/>
          <a:ln>
            <a:noFill/>
          </a:ln>
        </p:spPr>
      </p:pic>
      <p:sp>
        <p:nvSpPr>
          <p:cNvPr id="1075" name="Google Shape;1075;p29"/>
          <p:cNvSpPr/>
          <p:nvPr/>
        </p:nvSpPr>
        <p:spPr>
          <a:xfrm>
            <a:off x="0" y="15766"/>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pic>
        <p:nvPicPr>
          <p:cNvPr id="1076" name="Google Shape;1076;p29"/>
          <p:cNvPicPr preferRelativeResize="0"/>
          <p:nvPr/>
        </p:nvPicPr>
        <p:blipFill rotWithShape="1">
          <a:blip r:embed="rId4">
            <a:alphaModFix/>
          </a:blip>
          <a:srcRect b="0" l="0" r="0" t="0"/>
          <a:stretch/>
        </p:blipFill>
        <p:spPr>
          <a:xfrm>
            <a:off x="8163098" y="1962392"/>
            <a:ext cx="3687684" cy="2563864"/>
          </a:xfrm>
          <a:prstGeom prst="rect">
            <a:avLst/>
          </a:prstGeom>
          <a:noFill/>
          <a:ln>
            <a:noFill/>
          </a:ln>
        </p:spPr>
      </p:pic>
      <p:sp>
        <p:nvSpPr>
          <p:cNvPr id="1077" name="Google Shape;1077;p29"/>
          <p:cNvSpPr/>
          <p:nvPr/>
        </p:nvSpPr>
        <p:spPr>
          <a:xfrm>
            <a:off x="1105231" y="1846017"/>
            <a:ext cx="5231012" cy="584775"/>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ar-SA" sz="1800" u="none" cap="none" strike="noStrike">
                <a:solidFill>
                  <a:srgbClr val="000000"/>
                </a:solidFill>
                <a:latin typeface="Arial"/>
                <a:ea typeface="Arial"/>
                <a:cs typeface="Arial"/>
                <a:sym typeface="Arial"/>
              </a:rPr>
              <a:t>© قراءة سليمة من الأخطاء (الدقة)</a:t>
            </a:r>
            <a:endParaRPr b="1" i="0" sz="1800" u="none" cap="none" strike="noStrike">
              <a:solidFill>
                <a:srgbClr val="000000"/>
              </a:solidFill>
              <a:latin typeface="Arial"/>
              <a:ea typeface="Arial"/>
              <a:cs typeface="Arial"/>
              <a:sym typeface="Arial"/>
            </a:endParaRPr>
          </a:p>
        </p:txBody>
      </p:sp>
      <p:sp>
        <p:nvSpPr>
          <p:cNvPr id="1078" name="Google Shape;1078;p29"/>
          <p:cNvSpPr txBox="1"/>
          <p:nvPr/>
        </p:nvSpPr>
        <p:spPr>
          <a:xfrm>
            <a:off x="778981" y="2563324"/>
            <a:ext cx="5957210" cy="1302921"/>
          </a:xfrm>
          <a:prstGeom prst="rect">
            <a:avLst/>
          </a:prstGeom>
          <a:noFill/>
          <a:ln cap="flat" cmpd="sng" w="9525">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Calibri"/>
                <a:ea typeface="Calibri"/>
                <a:cs typeface="Calibri"/>
                <a:sym typeface="Calibri"/>
              </a:rPr>
              <a:t>نطق الحروف من مخارجها الصحيحة.</a:t>
            </a:r>
            <a:endParaRPr b="0" i="0" sz="1800" u="none" cap="none" strike="noStrike">
              <a:solidFill>
                <a:srgbClr val="002060"/>
              </a:solidFill>
              <a:latin typeface="Calibri"/>
              <a:ea typeface="Calibri"/>
              <a:cs typeface="Calibri"/>
              <a:sym typeface="Calibri"/>
            </a:endParaRPr>
          </a:p>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Calibri"/>
                <a:ea typeface="Calibri"/>
                <a:cs typeface="Calibri"/>
                <a:sym typeface="Calibri"/>
              </a:rPr>
              <a:t>التمييز بين الحركات القصيرة والطويلة، الشدة والتنوين.</a:t>
            </a:r>
            <a:endParaRPr b="0" i="0" sz="1800" u="none" cap="none" strike="noStrike">
              <a:solidFill>
                <a:srgbClr val="002060"/>
              </a:solidFill>
              <a:latin typeface="Calibri"/>
              <a:ea typeface="Calibri"/>
              <a:cs typeface="Calibri"/>
              <a:sym typeface="Calibri"/>
            </a:endParaRPr>
          </a:p>
          <a:p>
            <a:pPr indent="-342900" lvl="0" marL="342900" marR="0" rtl="1" algn="r">
              <a:spcBef>
                <a:spcPts val="0"/>
              </a:spcBef>
              <a:spcAft>
                <a:spcPts val="0"/>
              </a:spcAft>
              <a:buClr>
                <a:srgbClr val="002060"/>
              </a:buClr>
              <a:buSzPts val="1000"/>
              <a:buFont typeface="Noto Sans Symbols"/>
              <a:buChar char="∙"/>
            </a:pPr>
            <a:r>
              <a:rPr b="0" i="0" lang="ar-SA" sz="1800" u="none" cap="none" strike="noStrike">
                <a:solidFill>
                  <a:srgbClr val="002060"/>
                </a:solidFill>
                <a:latin typeface="Calibri"/>
                <a:ea typeface="Calibri"/>
                <a:cs typeface="Calibri"/>
                <a:sym typeface="Calibri"/>
              </a:rPr>
              <a:t>احترام علامات الإعراب كما وردت في المقروء.</a:t>
            </a:r>
            <a:endParaRPr/>
          </a:p>
          <a:p>
            <a:pPr indent="-342900" lvl="0" marL="342900" marR="0" rtl="1" algn="r">
              <a:spcBef>
                <a:spcPts val="800"/>
              </a:spcBef>
              <a:spcAft>
                <a:spcPts val="0"/>
              </a:spcAft>
              <a:buClr>
                <a:srgbClr val="002060"/>
              </a:buClr>
              <a:buSzPts val="1000"/>
              <a:buFont typeface="Noto Sans Symbols"/>
              <a:buChar char="∙"/>
            </a:pPr>
            <a:r>
              <a:rPr b="0" i="0" lang="ar-SA" sz="1800" u="none" cap="none" strike="noStrike">
                <a:solidFill>
                  <a:srgbClr val="002060"/>
                </a:solidFill>
                <a:latin typeface="Calibri"/>
                <a:ea typeface="Calibri"/>
                <a:cs typeface="Calibri"/>
                <a:sym typeface="Calibri"/>
              </a:rPr>
              <a:t>عدم تغيير، أو حذف، أو إضافة حروف، أو كلمات.</a:t>
            </a:r>
            <a:endParaRPr b="0" i="0" sz="1600" u="none" cap="none" strike="noStrike">
              <a:solidFill>
                <a:srgbClr val="002060"/>
              </a:solidFill>
              <a:latin typeface="Calibri"/>
              <a:ea typeface="Calibri"/>
              <a:cs typeface="Calibri"/>
              <a:sym typeface="Calibri"/>
            </a:endParaRPr>
          </a:p>
        </p:txBody>
      </p:sp>
      <p:sp>
        <p:nvSpPr>
          <p:cNvPr id="1079" name="Google Shape;1079;p29"/>
          <p:cNvSpPr/>
          <p:nvPr/>
        </p:nvSpPr>
        <p:spPr>
          <a:xfrm>
            <a:off x="1105230" y="4323502"/>
            <a:ext cx="5231012" cy="584776"/>
          </a:xfrm>
          <a:prstGeom prst="rect">
            <a:avLst/>
          </a:prstGeom>
          <a:solidFill>
            <a:srgbClr val="DBDBDB"/>
          </a:solidFill>
          <a:ln cap="flat" cmpd="sng" w="25400">
            <a:solidFill>
              <a:srgbClr val="0C413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0" i="0" lang="ar-SA" sz="1600" u="none" cap="none" strike="noStrike">
                <a:solidFill>
                  <a:srgbClr val="000000"/>
                </a:solidFill>
                <a:latin typeface="Arial"/>
                <a:ea typeface="Arial"/>
                <a:cs typeface="Arial"/>
                <a:sym typeface="Arial"/>
              </a:rPr>
              <a:t>© </a:t>
            </a:r>
            <a:r>
              <a:rPr b="1" i="0" lang="ar-SA" sz="1800" u="none" cap="none" strike="noStrike">
                <a:solidFill>
                  <a:srgbClr val="000000"/>
                </a:solidFill>
                <a:latin typeface="Arial"/>
                <a:ea typeface="Arial"/>
                <a:cs typeface="Arial"/>
                <a:sym typeface="Arial"/>
              </a:rPr>
              <a:t>قراءة وفق وتيرة ثابتة (السرعة والاسترسال)</a:t>
            </a:r>
            <a:endParaRPr b="1" i="0" sz="1800" u="none" cap="none" strike="noStrike">
              <a:solidFill>
                <a:srgbClr val="000000"/>
              </a:solidFill>
              <a:latin typeface="Arial"/>
              <a:ea typeface="Arial"/>
              <a:cs typeface="Arial"/>
              <a:sym typeface="Arial"/>
            </a:endParaRPr>
          </a:p>
        </p:txBody>
      </p:sp>
      <p:sp>
        <p:nvSpPr>
          <p:cNvPr id="1080" name="Google Shape;1080;p29"/>
          <p:cNvSpPr txBox="1"/>
          <p:nvPr/>
        </p:nvSpPr>
        <p:spPr>
          <a:xfrm>
            <a:off x="778981" y="5023945"/>
            <a:ext cx="5957210" cy="1237583"/>
          </a:xfrm>
          <a:prstGeom prst="rect">
            <a:avLst/>
          </a:prstGeom>
          <a:noFill/>
          <a:ln cap="flat" cmpd="sng" w="9525">
            <a:solidFill>
              <a:srgbClr val="C00000"/>
            </a:solidFill>
            <a:prstDash val="solid"/>
            <a:round/>
            <a:headEnd len="sm" w="sm" type="none"/>
            <a:tailEnd len="sm" w="sm" type="none"/>
          </a:ln>
        </p:spPr>
        <p:txBody>
          <a:bodyPr anchorCtr="0" anchor="t" bIns="45700" lIns="91425" spcFirstLastPara="1" rIns="91425" wrap="square" tIns="45700">
            <a:spAutoFit/>
          </a:bodyPr>
          <a:lstStyle/>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Calibri"/>
                <a:ea typeface="Calibri"/>
                <a:cs typeface="Calibri"/>
                <a:sym typeface="Calibri"/>
              </a:rPr>
              <a:t>المحافظة على تدفق القراءة دون تلعثم أو توقفات طويلة.</a:t>
            </a:r>
            <a:endParaRPr b="0" i="0" sz="1600" u="none" cap="none" strike="noStrike">
              <a:solidFill>
                <a:srgbClr val="002060"/>
              </a:solidFill>
              <a:latin typeface="Calibri"/>
              <a:ea typeface="Calibri"/>
              <a:cs typeface="Calibri"/>
              <a:sym typeface="Calibri"/>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Calibri"/>
                <a:ea typeface="Calibri"/>
                <a:cs typeface="Calibri"/>
                <a:sym typeface="Calibri"/>
              </a:rPr>
              <a:t>قراءة عدد مناسب نص من 80 إلى 120 كلمة في دقيقتين.</a:t>
            </a:r>
            <a:endParaRPr b="0" i="0" sz="1600" u="none" cap="none" strike="noStrike">
              <a:solidFill>
                <a:srgbClr val="002060"/>
              </a:solidFill>
              <a:latin typeface="Calibri"/>
              <a:ea typeface="Calibri"/>
              <a:cs typeface="Calibri"/>
              <a:sym typeface="Calibri"/>
            </a:endParaRPr>
          </a:p>
          <a:p>
            <a:pPr indent="-342900" lvl="0" marL="342900" marR="0" rtl="1" algn="r">
              <a:lnSpc>
                <a:spcPct val="107000"/>
              </a:lnSpc>
              <a:spcBef>
                <a:spcPts val="0"/>
              </a:spcBef>
              <a:spcAft>
                <a:spcPts val="0"/>
              </a:spcAft>
              <a:buClr>
                <a:srgbClr val="002060"/>
              </a:buClr>
              <a:buSzPts val="1000"/>
              <a:buFont typeface="Noto Sans Symbols"/>
              <a:buChar char="∙"/>
            </a:pPr>
            <a:r>
              <a:rPr b="0" i="0" lang="ar-SA" sz="1600" u="none" cap="none" strike="noStrike">
                <a:solidFill>
                  <a:srgbClr val="002060"/>
                </a:solidFill>
                <a:latin typeface="Calibri"/>
                <a:ea typeface="Calibri"/>
                <a:cs typeface="Calibri"/>
                <a:sym typeface="Calibri"/>
              </a:rPr>
              <a:t>احترام علامات الوقف والفصل.</a:t>
            </a:r>
            <a:endParaRPr b="0" i="0" sz="1600" u="none" cap="none" strike="noStrike">
              <a:solidFill>
                <a:srgbClr val="002060"/>
              </a:solidFill>
              <a:latin typeface="Calibri"/>
              <a:ea typeface="Calibri"/>
              <a:cs typeface="Calibri"/>
              <a:sym typeface="Calibri"/>
            </a:endParaRPr>
          </a:p>
          <a:p>
            <a:pPr indent="-342900" lvl="0" marL="342900" marR="0" rtl="1" algn="r">
              <a:lnSpc>
                <a:spcPct val="107000"/>
              </a:lnSpc>
              <a:spcBef>
                <a:spcPts val="800"/>
              </a:spcBef>
              <a:spcAft>
                <a:spcPts val="0"/>
              </a:spcAft>
              <a:buClr>
                <a:srgbClr val="002060"/>
              </a:buClr>
              <a:buSzPts val="1000"/>
              <a:buFont typeface="Noto Sans Symbols"/>
              <a:buChar char="∙"/>
            </a:pPr>
            <a:r>
              <a:rPr b="0" i="0" lang="ar-SA" sz="1600" u="none" cap="none" strike="noStrike">
                <a:solidFill>
                  <a:srgbClr val="002060"/>
                </a:solidFill>
                <a:latin typeface="Calibri"/>
                <a:ea typeface="Calibri"/>
                <a:cs typeface="Calibri"/>
                <a:sym typeface="Calibri"/>
              </a:rPr>
              <a:t>تجنب البطء المفرط أو التسرع المخل بالمعنى.</a:t>
            </a:r>
            <a:endParaRPr b="0" i="0" sz="1600" u="none" cap="none" strike="noStrike">
              <a:solidFill>
                <a:srgbClr val="00206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84" name="Shape 1084"/>
        <p:cNvGrpSpPr/>
        <p:nvPr/>
      </p:nvGrpSpPr>
      <p:grpSpPr>
        <a:xfrm>
          <a:off x="0" y="0"/>
          <a:ext cx="0" cy="0"/>
          <a:chOff x="0" y="0"/>
          <a:chExt cx="0" cy="0"/>
        </a:xfrm>
      </p:grpSpPr>
      <p:pic>
        <p:nvPicPr>
          <p:cNvPr descr="Image générée" id="1085" name="Google Shape;1085;p3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86" name="Google Shape;1086;p30"/>
          <p:cNvSpPr txBox="1"/>
          <p:nvPr/>
        </p:nvSpPr>
        <p:spPr>
          <a:xfrm>
            <a:off x="1144639" y="311900"/>
            <a:ext cx="10156375" cy="511489"/>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600" u="none" cap="none" strike="noStrike">
                <a:solidFill>
                  <a:srgbClr val="7F7F7F"/>
                </a:solidFill>
                <a:latin typeface="Calibri"/>
                <a:ea typeface="Calibri"/>
                <a:cs typeface="Calibri"/>
                <a:sym typeface="Calibri"/>
              </a:rPr>
              <a:t>يحرص  الأستاذ)ة( بعد قراءته الجمل المثبت في الكراسة قراءة اقتدائية على تقديم </a:t>
            </a:r>
            <a:r>
              <a:rPr b="0" i="0" lang="ar-SA" sz="1600" u="none" cap="none" strike="noStrike">
                <a:solidFill>
                  <a:srgbClr val="7F7F7F"/>
                </a:solidFill>
                <a:latin typeface="Calibri"/>
                <a:ea typeface="Calibri"/>
                <a:cs typeface="Calibri"/>
                <a:sym typeface="Calibri"/>
              </a:rPr>
              <a:t>توضيحات حول معايير الطلاقة: </a:t>
            </a:r>
            <a:r>
              <a:rPr b="0" i="1" lang="ar-SA" sz="1600" u="none" cap="none" strike="noStrike">
                <a:solidFill>
                  <a:srgbClr val="7F7F7F"/>
                </a:solidFill>
                <a:latin typeface="Calibri"/>
                <a:ea typeface="Calibri"/>
                <a:cs typeface="Calibri"/>
                <a:sym typeface="Calibri"/>
              </a:rPr>
              <a:t>1-</a:t>
            </a:r>
            <a:r>
              <a:rPr b="1" i="0" lang="ar-SA" sz="1600" u="none" cap="none" strike="noStrike">
                <a:solidFill>
                  <a:srgbClr val="7F7F7F"/>
                </a:solidFill>
                <a:latin typeface="Calibri"/>
                <a:ea typeface="Calibri"/>
                <a:cs typeface="Calibri"/>
                <a:sym typeface="Calibri"/>
              </a:rPr>
              <a:t> مؤشر السلامة من الأخطاء، 2- مؤشر الوقف وتدفق الكلام</a:t>
            </a:r>
            <a:r>
              <a:rPr b="0" i="0" lang="ar-SA" sz="1600" u="none" cap="none" strike="noStrike">
                <a:solidFill>
                  <a:srgbClr val="002060"/>
                </a:solidFill>
                <a:latin typeface="Calibri"/>
                <a:ea typeface="Calibri"/>
                <a:cs typeface="Calibri"/>
                <a:sym typeface="Calibri"/>
              </a:rPr>
              <a:t>.</a:t>
            </a:r>
            <a:r>
              <a:rPr b="0" i="1" lang="ar-SA" sz="1600" u="none" cap="none" strike="noStrike">
                <a:solidFill>
                  <a:srgbClr val="7F7F7F"/>
                </a:solidFill>
                <a:latin typeface="Calibri"/>
                <a:ea typeface="Calibri"/>
                <a:cs typeface="Calibri"/>
                <a:sym typeface="Calibri"/>
              </a:rPr>
              <a:t> ويطلب من التلاميذ استعمال الإشارة بالأصبع في تتبع الفقرة المقروءة </a:t>
            </a:r>
            <a:endParaRPr b="0" i="1" sz="1600" u="none" cap="none" strike="noStrike">
              <a:solidFill>
                <a:srgbClr val="7F7F7F"/>
              </a:solidFill>
              <a:latin typeface="Calibri"/>
              <a:ea typeface="Calibri"/>
              <a:cs typeface="Calibri"/>
              <a:sym typeface="Calibri"/>
            </a:endParaRPr>
          </a:p>
        </p:txBody>
      </p:sp>
      <p:pic>
        <p:nvPicPr>
          <p:cNvPr id="1087" name="Google Shape;1087;p30"/>
          <p:cNvPicPr preferRelativeResize="0"/>
          <p:nvPr/>
        </p:nvPicPr>
        <p:blipFill rotWithShape="1">
          <a:blip r:embed="rId4">
            <a:alphaModFix/>
          </a:blip>
          <a:srcRect b="0" l="0" r="0" t="0"/>
          <a:stretch/>
        </p:blipFill>
        <p:spPr>
          <a:xfrm>
            <a:off x="10416272" y="1605484"/>
            <a:ext cx="1781972" cy="1398271"/>
          </a:xfrm>
          <a:prstGeom prst="rect">
            <a:avLst/>
          </a:prstGeom>
          <a:noFill/>
          <a:ln>
            <a:noFill/>
          </a:ln>
        </p:spPr>
      </p:pic>
      <p:sp>
        <p:nvSpPr>
          <p:cNvPr id="1088" name="Google Shape;1088;p30"/>
          <p:cNvSpPr txBox="1"/>
          <p:nvPr/>
        </p:nvSpPr>
        <p:spPr>
          <a:xfrm>
            <a:off x="519575" y="948568"/>
            <a:ext cx="11519177" cy="412312"/>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800" u="none" cap="none" strike="noStrike">
                <a:solidFill>
                  <a:schemeClr val="dk1"/>
                </a:solidFill>
                <a:latin typeface="Calibri"/>
                <a:ea typeface="Calibri"/>
                <a:cs typeface="Calibri"/>
                <a:sym typeface="Calibri"/>
              </a:rPr>
              <a:t>يقدم  الأستاذ)ة( بعد  قراءة الجمل قراءة اقتدائية،  بعض التوضيحات على قراءته للجمل مركزا على أمثلة توضيحية لمؤشرات الدقة والاسترسال والسرعة، وفق ما يأتي:</a:t>
            </a:r>
            <a:endParaRPr b="0" i="1" sz="1800" u="none" cap="none" strike="noStrike">
              <a:solidFill>
                <a:schemeClr val="dk1"/>
              </a:solidFill>
              <a:latin typeface="Calibri"/>
              <a:ea typeface="Calibri"/>
              <a:cs typeface="Calibri"/>
              <a:sym typeface="Calibri"/>
            </a:endParaRPr>
          </a:p>
        </p:txBody>
      </p:sp>
      <p:pic>
        <p:nvPicPr>
          <p:cNvPr id="1089" name="Google Shape;1089;p30"/>
          <p:cNvPicPr preferRelativeResize="0"/>
          <p:nvPr/>
        </p:nvPicPr>
        <p:blipFill rotWithShape="1">
          <a:blip r:embed="rId5">
            <a:alphaModFix/>
          </a:blip>
          <a:srcRect b="0" l="0" r="0" t="0"/>
          <a:stretch/>
        </p:blipFill>
        <p:spPr>
          <a:xfrm>
            <a:off x="211197" y="95704"/>
            <a:ext cx="730250" cy="730250"/>
          </a:xfrm>
          <a:prstGeom prst="rect">
            <a:avLst/>
          </a:prstGeom>
          <a:noFill/>
          <a:ln>
            <a:noFill/>
          </a:ln>
        </p:spPr>
      </p:pic>
      <p:sp>
        <p:nvSpPr>
          <p:cNvPr id="1090" name="Google Shape;1090;p30"/>
          <p:cNvSpPr/>
          <p:nvPr/>
        </p:nvSpPr>
        <p:spPr>
          <a:xfrm>
            <a:off x="0" y="15766"/>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091" name="Google Shape;1091;p30"/>
          <p:cNvSpPr txBox="1"/>
          <p:nvPr/>
        </p:nvSpPr>
        <p:spPr>
          <a:xfrm>
            <a:off x="1046165" y="1370320"/>
            <a:ext cx="8829355" cy="5378267"/>
          </a:xfrm>
          <a:prstGeom prst="rect">
            <a:avLst/>
          </a:prstGeom>
          <a:noFill/>
          <a:ln>
            <a:noFill/>
          </a:ln>
        </p:spPr>
        <p:txBody>
          <a:bodyPr anchorCtr="0" anchor="t" bIns="45700" lIns="91425" spcFirstLastPara="1" rIns="91425" wrap="square" tIns="45700">
            <a:spAutoFit/>
          </a:bodyPr>
          <a:lstStyle/>
          <a:p>
            <a:pPr indent="0" lvl="0" marL="0" marR="0" rtl="1" algn="r">
              <a:lnSpc>
                <a:spcPct val="115000"/>
              </a:lnSpc>
              <a:spcBef>
                <a:spcPts val="0"/>
              </a:spcBef>
              <a:spcAft>
                <a:spcPts val="0"/>
              </a:spcAft>
              <a:buClr>
                <a:srgbClr val="000000"/>
              </a:buClr>
              <a:buSzPts val="2400"/>
              <a:buFont typeface="Calibri"/>
              <a:buNone/>
            </a:pPr>
            <a:r>
              <a:rPr b="1" i="0" lang="ar-SA" sz="2400" u="none" cap="none" strike="noStrike">
                <a:solidFill>
                  <a:srgbClr val="000000"/>
                </a:solidFill>
                <a:latin typeface="Calibri"/>
                <a:ea typeface="Calibri"/>
                <a:cs typeface="Calibri"/>
                <a:sym typeface="Calibri"/>
              </a:rPr>
              <a:t>✅ </a:t>
            </a:r>
            <a:r>
              <a:rPr b="1" i="0" lang="ar-SA" sz="2400" u="none" cap="none" strike="noStrike">
                <a:solidFill>
                  <a:srgbClr val="002060"/>
                </a:solidFill>
                <a:latin typeface="Calibri"/>
                <a:ea typeface="Calibri"/>
                <a:cs typeface="Calibri"/>
                <a:sym typeface="Calibri"/>
              </a:rPr>
              <a:t>القراءة السليمة (الدقة)</a:t>
            </a:r>
            <a:endParaRPr b="0" i="0" sz="2400" u="none" cap="none" strike="noStrike">
              <a:solidFill>
                <a:srgbClr val="002060"/>
              </a:solidFill>
              <a:latin typeface="Calibri"/>
              <a:ea typeface="Calibri"/>
              <a:cs typeface="Calibri"/>
              <a:sym typeface="Calibri"/>
            </a:endParaRPr>
          </a:p>
          <a:p>
            <a:pPr indent="-342900" lvl="0" marL="342900" marR="0" rtl="1" algn="r">
              <a:lnSpc>
                <a:spcPct val="115000"/>
              </a:lnSpc>
              <a:spcBef>
                <a:spcPts val="1000"/>
              </a:spcBef>
              <a:spcAft>
                <a:spcPts val="0"/>
              </a:spcAft>
              <a:buClr>
                <a:srgbClr val="000000"/>
              </a:buClr>
              <a:buSzPts val="1000"/>
              <a:buFont typeface="Noto Sans Symbols"/>
              <a:buChar char="❑"/>
            </a:pPr>
            <a:r>
              <a:rPr b="1" i="0" lang="ar-SA" sz="2400" u="none" cap="none" strike="noStrike">
                <a:solidFill>
                  <a:srgbClr val="000000"/>
                </a:solidFill>
                <a:latin typeface="Calibri"/>
                <a:ea typeface="Calibri"/>
                <a:cs typeface="Calibri"/>
                <a:sym typeface="Calibri"/>
              </a:rPr>
              <a:t>الجملة</a:t>
            </a:r>
            <a:r>
              <a:rPr b="0" i="0" lang="ar-SA" sz="2400" u="none" cap="none" strike="noStrike">
                <a:solidFill>
                  <a:srgbClr val="000000"/>
                </a:solidFill>
                <a:latin typeface="Calibri"/>
                <a:ea typeface="Calibri"/>
                <a:cs typeface="Calibri"/>
                <a:sym typeface="Calibri"/>
              </a:rPr>
              <a:t> </a:t>
            </a:r>
            <a:r>
              <a:rPr b="1" i="0" lang="ar-SA" sz="2400" u="none" cap="none" strike="noStrike">
                <a:solidFill>
                  <a:srgbClr val="000000"/>
                </a:solidFill>
                <a:latin typeface="Calibri"/>
                <a:ea typeface="Calibri"/>
                <a:cs typeface="Calibri"/>
                <a:sym typeface="Calibri"/>
              </a:rPr>
              <a:t>:</a:t>
            </a:r>
            <a:r>
              <a:rPr b="0" i="0" lang="ar-SA" sz="2400" u="none" cap="none" strike="noStrike">
                <a:solidFill>
                  <a:srgbClr val="000000"/>
                </a:solidFill>
                <a:latin typeface="Calibri"/>
                <a:ea typeface="Calibri"/>
                <a:cs typeface="Calibri"/>
                <a:sym typeface="Calibri"/>
              </a:rPr>
              <a:t> </a:t>
            </a:r>
            <a:r>
              <a:rPr b="0" i="1" lang="ar-SA" sz="2400" u="none" cap="none" strike="noStrike">
                <a:solidFill>
                  <a:srgbClr val="000000"/>
                </a:solidFill>
                <a:latin typeface="Calibri"/>
                <a:ea typeface="Calibri"/>
                <a:cs typeface="Calibri"/>
                <a:sym typeface="Calibri"/>
              </a:rPr>
              <a:t>سَمَاءُ الصَّبَاحِ صَافِيَةٌ، وَزُرْقَتُهَا تَشِيعُ هُدُوءًا.</a:t>
            </a:r>
            <a:br>
              <a:rPr b="0" i="0" lang="ar-SA" sz="2400" u="none" cap="none" strike="noStrike">
                <a:solidFill>
                  <a:srgbClr val="000000"/>
                </a:solidFill>
                <a:latin typeface="Calibri"/>
                <a:ea typeface="Calibri"/>
                <a:cs typeface="Calibri"/>
                <a:sym typeface="Calibri"/>
              </a:rPr>
            </a:br>
            <a:r>
              <a:rPr b="0" i="0" lang="ar-SA" sz="2400" u="none" cap="none" strike="noStrike">
                <a:solidFill>
                  <a:srgbClr val="000000"/>
                </a:solidFill>
                <a:latin typeface="Calibri"/>
                <a:ea typeface="Calibri"/>
                <a:cs typeface="Calibri"/>
                <a:sym typeface="Calibri"/>
              </a:rPr>
              <a:t>- مثال على القراءة السليمة: نطق صحيح لـ </a:t>
            </a:r>
            <a:r>
              <a:rPr b="0" i="1" lang="ar-SA" sz="2400" u="none" cap="none" strike="noStrike">
                <a:solidFill>
                  <a:srgbClr val="000000"/>
                </a:solidFill>
                <a:latin typeface="Calibri"/>
                <a:ea typeface="Calibri"/>
                <a:cs typeface="Calibri"/>
                <a:sym typeface="Calibri"/>
              </a:rPr>
              <a:t>هُدُوءًا</a:t>
            </a:r>
            <a:r>
              <a:rPr b="0" i="0" lang="ar-SA" sz="2400" u="none" cap="none" strike="noStrike">
                <a:solidFill>
                  <a:srgbClr val="000000"/>
                </a:solidFill>
                <a:latin typeface="Calibri"/>
                <a:ea typeface="Calibri"/>
                <a:cs typeface="Calibri"/>
                <a:sym typeface="Calibri"/>
              </a:rPr>
              <a:t> بهمزة مضمومة بعدها ألف مد.</a:t>
            </a:r>
            <a:endParaRPr b="0" i="0" sz="2400" u="none" cap="none" strike="noStrike">
              <a:solidFill>
                <a:schemeClr val="dk1"/>
              </a:solidFill>
              <a:latin typeface="Calibri"/>
              <a:ea typeface="Calibri"/>
              <a:cs typeface="Calibri"/>
              <a:sym typeface="Calibri"/>
            </a:endParaRPr>
          </a:p>
          <a:p>
            <a:pPr indent="0" lvl="0" marL="0" marR="0" rtl="1" algn="r">
              <a:lnSpc>
                <a:spcPct val="115000"/>
              </a:lnSpc>
              <a:spcBef>
                <a:spcPts val="1000"/>
              </a:spcBef>
              <a:spcAft>
                <a:spcPts val="0"/>
              </a:spcAft>
              <a:buNone/>
            </a:pPr>
            <a:r>
              <a:rPr b="1" i="0" lang="ar-SA" sz="2400" u="none" cap="none" strike="noStrike">
                <a:solidFill>
                  <a:srgbClr val="000000"/>
                </a:solidFill>
                <a:latin typeface="Calibri"/>
                <a:ea typeface="Calibri"/>
                <a:cs typeface="Calibri"/>
                <a:sym typeface="Calibri"/>
              </a:rPr>
              <a:t>✅ </a:t>
            </a:r>
            <a:r>
              <a:rPr b="1" i="0" lang="ar-SA" sz="2400" u="none" cap="none" strike="noStrike">
                <a:solidFill>
                  <a:srgbClr val="002060"/>
                </a:solidFill>
                <a:latin typeface="Calibri"/>
                <a:ea typeface="Calibri"/>
                <a:cs typeface="Calibri"/>
                <a:sym typeface="Calibri"/>
              </a:rPr>
              <a:t>الاسترسال (السلاسة)</a:t>
            </a:r>
            <a:endParaRPr b="1" i="0" sz="2400" u="none" cap="none" strike="noStrike">
              <a:solidFill>
                <a:srgbClr val="002060"/>
              </a:solidFill>
              <a:latin typeface="Calibri"/>
              <a:ea typeface="Calibri"/>
              <a:cs typeface="Calibri"/>
              <a:sym typeface="Calibri"/>
            </a:endParaRPr>
          </a:p>
          <a:p>
            <a:pPr indent="-342900" lvl="0" marL="342900" marR="0" rtl="1" algn="r">
              <a:lnSpc>
                <a:spcPct val="115000"/>
              </a:lnSpc>
              <a:spcBef>
                <a:spcPts val="1000"/>
              </a:spcBef>
              <a:spcAft>
                <a:spcPts val="0"/>
              </a:spcAft>
              <a:buClr>
                <a:srgbClr val="000000"/>
              </a:buClr>
              <a:buSzPts val="1000"/>
              <a:buFont typeface="Noto Sans Symbols"/>
              <a:buChar char="❑"/>
            </a:pPr>
            <a:r>
              <a:rPr b="1" i="0" lang="ar-SA" sz="2400" u="none" cap="none" strike="noStrike">
                <a:solidFill>
                  <a:srgbClr val="000000"/>
                </a:solidFill>
                <a:latin typeface="Calibri"/>
                <a:ea typeface="Calibri"/>
                <a:cs typeface="Calibri"/>
                <a:sym typeface="Calibri"/>
              </a:rPr>
              <a:t>الجملة:</a:t>
            </a:r>
            <a:r>
              <a:rPr b="0" i="0" lang="ar-SA" sz="2400" u="none" cap="none" strike="noStrike">
                <a:solidFill>
                  <a:srgbClr val="000000"/>
                </a:solidFill>
                <a:latin typeface="Calibri"/>
                <a:ea typeface="Calibri"/>
                <a:cs typeface="Calibri"/>
                <a:sym typeface="Calibri"/>
              </a:rPr>
              <a:t> </a:t>
            </a:r>
            <a:r>
              <a:rPr b="0" i="1" lang="ar-SA" sz="2400" u="none" cap="none" strike="noStrike">
                <a:solidFill>
                  <a:srgbClr val="000000"/>
                </a:solidFill>
                <a:latin typeface="Calibri"/>
                <a:ea typeface="Calibri"/>
                <a:cs typeface="Calibri"/>
                <a:sym typeface="Calibri"/>
              </a:rPr>
              <a:t>تَرْقُصُ أَوْرَاقُ الشَّجَرِ مَعَ نَسَمَاتِ الْمَسَاءِ.</a:t>
            </a:r>
            <a:br>
              <a:rPr b="0" i="0" lang="ar-SA" sz="2400" u="none" cap="none" strike="noStrike">
                <a:solidFill>
                  <a:srgbClr val="000000"/>
                </a:solidFill>
                <a:latin typeface="Calibri"/>
                <a:ea typeface="Calibri"/>
                <a:cs typeface="Calibri"/>
                <a:sym typeface="Calibri"/>
              </a:rPr>
            </a:br>
            <a:r>
              <a:rPr b="0" i="0" lang="ar-SA" sz="2400" u="none" cap="none" strike="noStrike">
                <a:solidFill>
                  <a:srgbClr val="000000"/>
                </a:solidFill>
                <a:latin typeface="Calibri"/>
                <a:ea typeface="Calibri"/>
                <a:cs typeface="Calibri"/>
                <a:sym typeface="Calibri"/>
              </a:rPr>
              <a:t>- مثال على الاسترسال: القراءة بانسياب من كلمة </a:t>
            </a:r>
            <a:r>
              <a:rPr b="0" i="1" lang="ar-SA" sz="2400" u="none" cap="none" strike="noStrike">
                <a:solidFill>
                  <a:srgbClr val="000000"/>
                </a:solidFill>
                <a:latin typeface="Calibri"/>
                <a:ea typeface="Calibri"/>
                <a:cs typeface="Calibri"/>
                <a:sym typeface="Calibri"/>
              </a:rPr>
              <a:t>الشجر</a:t>
            </a:r>
            <a:r>
              <a:rPr b="0" i="0" lang="ar-SA" sz="2400" u="none" cap="none" strike="noStrike">
                <a:solidFill>
                  <a:srgbClr val="000000"/>
                </a:solidFill>
                <a:latin typeface="Calibri"/>
                <a:ea typeface="Calibri"/>
                <a:cs typeface="Calibri"/>
                <a:sym typeface="Calibri"/>
              </a:rPr>
              <a:t> إلى </a:t>
            </a:r>
            <a:r>
              <a:rPr b="0" i="1" lang="ar-SA" sz="2400" u="none" cap="none" strike="noStrike">
                <a:solidFill>
                  <a:srgbClr val="000000"/>
                </a:solidFill>
                <a:latin typeface="Calibri"/>
                <a:ea typeface="Calibri"/>
                <a:cs typeface="Calibri"/>
                <a:sym typeface="Calibri"/>
              </a:rPr>
              <a:t>مع نسمات</a:t>
            </a:r>
            <a:r>
              <a:rPr b="0" i="0" lang="ar-SA" sz="2400" u="none" cap="none" strike="noStrike">
                <a:solidFill>
                  <a:srgbClr val="000000"/>
                </a:solidFill>
                <a:latin typeface="Calibri"/>
                <a:ea typeface="Calibri"/>
                <a:cs typeface="Calibri"/>
                <a:sym typeface="Calibri"/>
              </a:rPr>
              <a:t> دون توقف أو تقطيع.</a:t>
            </a:r>
            <a:endParaRPr b="0" i="0" sz="2400" u="none" cap="none" strike="noStrike">
              <a:solidFill>
                <a:schemeClr val="dk1"/>
              </a:solidFill>
              <a:latin typeface="Calibri"/>
              <a:ea typeface="Calibri"/>
              <a:cs typeface="Calibri"/>
              <a:sym typeface="Calibri"/>
            </a:endParaRPr>
          </a:p>
          <a:p>
            <a:pPr indent="0" lvl="0" marL="0" marR="0" rtl="1" algn="r">
              <a:lnSpc>
                <a:spcPct val="115000"/>
              </a:lnSpc>
              <a:spcBef>
                <a:spcPts val="1000"/>
              </a:spcBef>
              <a:spcAft>
                <a:spcPts val="0"/>
              </a:spcAft>
              <a:buClr>
                <a:srgbClr val="000000"/>
              </a:buClr>
              <a:buSzPts val="2400"/>
              <a:buFont typeface="Calibri"/>
              <a:buNone/>
            </a:pPr>
            <a:r>
              <a:rPr b="1" i="0" lang="ar-SA" sz="2400" u="none" cap="none" strike="noStrike">
                <a:solidFill>
                  <a:srgbClr val="000000"/>
                </a:solidFill>
                <a:latin typeface="Calibri"/>
                <a:ea typeface="Calibri"/>
                <a:cs typeface="Calibri"/>
                <a:sym typeface="Calibri"/>
              </a:rPr>
              <a:t>✅ </a:t>
            </a:r>
            <a:r>
              <a:rPr b="1" i="0" lang="ar-SA" sz="2400" u="none" cap="none" strike="noStrike">
                <a:solidFill>
                  <a:srgbClr val="002060"/>
                </a:solidFill>
                <a:latin typeface="Calibri"/>
                <a:ea typeface="Calibri"/>
                <a:cs typeface="Calibri"/>
                <a:sym typeface="Calibri"/>
              </a:rPr>
              <a:t>السرعة (الإيقاع المناسب)</a:t>
            </a:r>
            <a:endParaRPr b="1" i="0" sz="2400" u="none" cap="none" strike="noStrike">
              <a:solidFill>
                <a:srgbClr val="002060"/>
              </a:solidFill>
              <a:latin typeface="Calibri"/>
              <a:ea typeface="Calibri"/>
              <a:cs typeface="Calibri"/>
              <a:sym typeface="Calibri"/>
            </a:endParaRPr>
          </a:p>
          <a:p>
            <a:pPr indent="-342900" lvl="0" marL="342900" marR="0" rtl="1" algn="r">
              <a:lnSpc>
                <a:spcPct val="115000"/>
              </a:lnSpc>
              <a:spcBef>
                <a:spcPts val="1000"/>
              </a:spcBef>
              <a:spcAft>
                <a:spcPts val="0"/>
              </a:spcAft>
              <a:buClr>
                <a:srgbClr val="000000"/>
              </a:buClr>
              <a:buSzPts val="1000"/>
              <a:buFont typeface="Noto Sans Symbols"/>
              <a:buChar char="❑"/>
            </a:pPr>
            <a:r>
              <a:rPr b="1" i="0" lang="ar-SA" sz="2400" u="none" cap="none" strike="noStrike">
                <a:solidFill>
                  <a:srgbClr val="000000"/>
                </a:solidFill>
                <a:latin typeface="Calibri"/>
                <a:ea typeface="Calibri"/>
                <a:cs typeface="Calibri"/>
                <a:sym typeface="Calibri"/>
              </a:rPr>
              <a:t>الجملة:</a:t>
            </a:r>
            <a:r>
              <a:rPr b="0" i="0" lang="ar-SA" sz="2400" u="none" cap="none" strike="noStrike">
                <a:solidFill>
                  <a:srgbClr val="000000"/>
                </a:solidFill>
                <a:latin typeface="Calibri"/>
                <a:ea typeface="Calibri"/>
                <a:cs typeface="Calibri"/>
                <a:sym typeface="Calibri"/>
              </a:rPr>
              <a:t> </a:t>
            </a:r>
            <a:r>
              <a:rPr b="0" i="1" lang="ar-SA" sz="2400" u="none" cap="none" strike="noStrike">
                <a:solidFill>
                  <a:srgbClr val="000000"/>
                </a:solidFill>
                <a:latin typeface="Calibri"/>
                <a:ea typeface="Calibri"/>
                <a:cs typeface="Calibri"/>
                <a:sym typeface="Calibri"/>
              </a:rPr>
              <a:t>تُزَيِّنُ النَّدَى أَوْرَاقَ الْوُرُودِ بِمَلْمَسٍ سَاحِرٍ.</a:t>
            </a:r>
            <a:br>
              <a:rPr b="0" i="0" lang="ar-SA" sz="2400" u="none" cap="none" strike="noStrike">
                <a:solidFill>
                  <a:srgbClr val="000000"/>
                </a:solidFill>
                <a:latin typeface="Calibri"/>
                <a:ea typeface="Calibri"/>
                <a:cs typeface="Calibri"/>
                <a:sym typeface="Calibri"/>
              </a:rPr>
            </a:br>
            <a:r>
              <a:rPr b="0" i="0" lang="ar-SA" sz="2400" u="none" cap="none" strike="noStrike">
                <a:solidFill>
                  <a:srgbClr val="000000"/>
                </a:solidFill>
                <a:latin typeface="Calibri"/>
                <a:ea typeface="Calibri"/>
                <a:cs typeface="Calibri"/>
                <a:sym typeface="Calibri"/>
              </a:rPr>
              <a:t>- مثال على السرعة: القراءة في زمن متوسط؛ لا بطيء يفسد جمال الصورة، ولا سريع يضيع وضوح الكلمات.</a:t>
            </a:r>
            <a:endParaRPr b="0" i="0" sz="2400" u="none" cap="none" strike="noStrike">
              <a:solidFill>
                <a:schemeClr val="dk1"/>
              </a:solidFill>
              <a:latin typeface="Calibri"/>
              <a:ea typeface="Calibri"/>
              <a:cs typeface="Calibri"/>
              <a:sym typeface="Calibri"/>
            </a:endParaRPr>
          </a:p>
        </p:txBody>
      </p:sp>
      <p:sp>
        <p:nvSpPr>
          <p:cNvPr id="1092" name="Google Shape;1092;p30"/>
          <p:cNvSpPr txBox="1"/>
          <p:nvPr/>
        </p:nvSpPr>
        <p:spPr>
          <a:xfrm>
            <a:off x="1349829" y="28379"/>
            <a:ext cx="10014424" cy="413654"/>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SA" sz="1800" u="none" cap="none" strike="noStrike">
                <a:solidFill>
                  <a:srgbClr val="7F7F7F"/>
                </a:solidFill>
                <a:latin typeface="Calibri"/>
                <a:ea typeface="Calibri"/>
                <a:cs typeface="Calibri"/>
                <a:sym typeface="Calibri"/>
              </a:rPr>
              <a:t>1- النمذجة: أقرأ الجمل بطلاقة. </a:t>
            </a:r>
            <a:endParaRPr b="1" i="0" sz="1800" u="none" cap="none" strike="noStrike">
              <a:solidFill>
                <a:srgbClr val="7F7F7F"/>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6" name="Shape 1096"/>
        <p:cNvGrpSpPr/>
        <p:nvPr/>
      </p:nvGrpSpPr>
      <p:grpSpPr>
        <a:xfrm>
          <a:off x="0" y="0"/>
          <a:ext cx="0" cy="0"/>
          <a:chOff x="0" y="0"/>
          <a:chExt cx="0" cy="0"/>
        </a:xfrm>
      </p:grpSpPr>
      <p:pic>
        <p:nvPicPr>
          <p:cNvPr descr="Image générée" id="1097" name="Google Shape;1097;p3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098" name="Google Shape;1098;p31"/>
          <p:cNvSpPr txBox="1"/>
          <p:nvPr>
            <p:ph idx="4294967295" type="title"/>
          </p:nvPr>
        </p:nvSpPr>
        <p:spPr>
          <a:xfrm>
            <a:off x="335360" y="54052"/>
            <a:ext cx="11017224" cy="470617"/>
          </a:xfrm>
          <a:prstGeom prst="rect">
            <a:avLst/>
          </a:prstGeom>
          <a:noFill/>
          <a:ln>
            <a:noFill/>
          </a:ln>
        </p:spPr>
        <p:txBody>
          <a:bodyPr anchorCtr="0" anchor="ctr" bIns="45700" lIns="91425" spcFirstLastPara="1" rIns="91425" wrap="square" tIns="45700">
            <a:normAutofit fontScale="90000"/>
          </a:bodyPr>
          <a:lstStyle/>
          <a:p>
            <a:pPr indent="0" lvl="0" marL="0" rtl="1" algn="r">
              <a:lnSpc>
                <a:spcPct val="90000"/>
              </a:lnSpc>
              <a:spcBef>
                <a:spcPts val="0"/>
              </a:spcBef>
              <a:spcAft>
                <a:spcPts val="0"/>
              </a:spcAft>
              <a:buClr>
                <a:srgbClr val="7F7F7F"/>
              </a:buClr>
              <a:buSzPct val="100000"/>
              <a:buFont typeface="Calibri"/>
              <a:buNone/>
            </a:pPr>
            <a:r>
              <a:rPr b="1" lang="ar-SA" sz="1800">
                <a:solidFill>
                  <a:srgbClr val="7F7F7F"/>
                </a:solidFill>
                <a:latin typeface="Calibri"/>
                <a:ea typeface="Calibri"/>
                <a:cs typeface="Calibri"/>
                <a:sym typeface="Calibri"/>
              </a:rPr>
              <a:t>2- الممارسة الموجهة: نقرأ الآن الجمل قِرَاءَة صامتة، ونضع سطرا أسفل الكلمات التي نجد صعوبة في قراءتها بدقة، </a:t>
            </a:r>
            <a:r>
              <a:rPr i="1" lang="ar-SA" sz="1800">
                <a:solidFill>
                  <a:srgbClr val="7F7F7F"/>
                </a:solidFill>
              </a:rPr>
              <a:t> وفق معايير</a:t>
            </a:r>
            <a:r>
              <a:rPr b="1" lang="ar-SA" sz="1800">
                <a:solidFill>
                  <a:srgbClr val="7F7F7F"/>
                </a:solidFill>
              </a:rPr>
              <a:t>: السلامة من الأخطاء</a:t>
            </a:r>
            <a:r>
              <a:rPr b="1" lang="ar-SA" sz="1800">
                <a:solidFill>
                  <a:srgbClr val="7F7F7F"/>
                </a:solidFill>
                <a:latin typeface="Calibri"/>
                <a:ea typeface="Calibri"/>
                <a:cs typeface="Calibri"/>
                <a:sym typeface="Calibri"/>
              </a:rPr>
              <a:t>.</a:t>
            </a:r>
            <a:endParaRPr b="1" sz="1800">
              <a:solidFill>
                <a:srgbClr val="7F7F7F"/>
              </a:solidFill>
              <a:latin typeface="Calibri"/>
              <a:ea typeface="Calibri"/>
              <a:cs typeface="Calibri"/>
              <a:sym typeface="Calibri"/>
            </a:endParaRPr>
          </a:p>
        </p:txBody>
      </p:sp>
      <p:pic>
        <p:nvPicPr>
          <p:cNvPr id="1099" name="Google Shape;1099;p31"/>
          <p:cNvPicPr preferRelativeResize="0"/>
          <p:nvPr/>
        </p:nvPicPr>
        <p:blipFill rotWithShape="1">
          <a:blip r:embed="rId4">
            <a:alphaModFix/>
          </a:blip>
          <a:srcRect b="0" l="0" r="0" t="0"/>
          <a:stretch/>
        </p:blipFill>
        <p:spPr>
          <a:xfrm>
            <a:off x="211197" y="95704"/>
            <a:ext cx="730250" cy="730250"/>
          </a:xfrm>
          <a:prstGeom prst="rect">
            <a:avLst/>
          </a:prstGeom>
          <a:noFill/>
          <a:ln>
            <a:noFill/>
          </a:ln>
        </p:spPr>
      </p:pic>
      <p:sp>
        <p:nvSpPr>
          <p:cNvPr id="1100" name="Google Shape;1100;p31"/>
          <p:cNvSpPr txBox="1"/>
          <p:nvPr/>
        </p:nvSpPr>
        <p:spPr>
          <a:xfrm>
            <a:off x="1010733" y="366758"/>
            <a:ext cx="10122943" cy="546259"/>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600" u="none" cap="none" strike="noStrike">
                <a:solidFill>
                  <a:srgbClr val="7F7F7F"/>
                </a:solidFill>
                <a:latin typeface="Calibri"/>
                <a:ea typeface="Calibri"/>
                <a:cs typeface="Calibri"/>
                <a:sym typeface="Calibri"/>
              </a:rPr>
              <a:t> يدعو الأستاذ)ة( التلاميذ إلى قراءة الجمل  في كراساتهم بصمت  مستعملين الإشارة بالأصبع للكلمات المقروءة، وتحديد الكلمات التي وجدوا صعوبة في قراءتها بدقة، قصد تتبع تقدم تمكنهم من قراءتها عند  نهاية هذا النشاط.</a:t>
            </a:r>
            <a:endParaRPr b="0" i="1" sz="1600" u="none" cap="none" strike="noStrike">
              <a:solidFill>
                <a:srgbClr val="7F7F7F"/>
              </a:solidFill>
              <a:latin typeface="Calibri"/>
              <a:ea typeface="Calibri"/>
              <a:cs typeface="Calibri"/>
              <a:sym typeface="Calibri"/>
            </a:endParaRPr>
          </a:p>
        </p:txBody>
      </p:sp>
      <p:pic>
        <p:nvPicPr>
          <p:cNvPr id="1101" name="Google Shape;1101;p31"/>
          <p:cNvPicPr preferRelativeResize="0"/>
          <p:nvPr/>
        </p:nvPicPr>
        <p:blipFill rotWithShape="1">
          <a:blip r:embed="rId5">
            <a:alphaModFix/>
          </a:blip>
          <a:srcRect b="0" l="0" r="0" t="0"/>
          <a:stretch/>
        </p:blipFill>
        <p:spPr>
          <a:xfrm>
            <a:off x="3809972" y="2408958"/>
            <a:ext cx="4068000" cy="2772000"/>
          </a:xfrm>
          <a:prstGeom prst="rect">
            <a:avLst/>
          </a:prstGeom>
          <a:noFill/>
          <a:ln>
            <a:noFill/>
          </a:ln>
        </p:spPr>
      </p:pic>
      <p:sp>
        <p:nvSpPr>
          <p:cNvPr id="1102" name="Google Shape;1102;p31"/>
          <p:cNvSpPr/>
          <p:nvPr/>
        </p:nvSpPr>
        <p:spPr>
          <a:xfrm>
            <a:off x="0" y="0"/>
            <a:ext cx="12192000" cy="6848122"/>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6" name="Shape 1106"/>
        <p:cNvGrpSpPr/>
        <p:nvPr/>
      </p:nvGrpSpPr>
      <p:grpSpPr>
        <a:xfrm>
          <a:off x="0" y="0"/>
          <a:ext cx="0" cy="0"/>
          <a:chOff x="0" y="0"/>
          <a:chExt cx="0" cy="0"/>
        </a:xfrm>
      </p:grpSpPr>
      <p:pic>
        <p:nvPicPr>
          <p:cNvPr descr="Image générée" id="1107" name="Google Shape;1107;p3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08" name="Google Shape;1108;p32"/>
          <p:cNvSpPr txBox="1"/>
          <p:nvPr>
            <p:ph idx="4294967295" type="title"/>
          </p:nvPr>
        </p:nvSpPr>
        <p:spPr>
          <a:xfrm>
            <a:off x="303828" y="54054"/>
            <a:ext cx="11017224" cy="47061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7F7F7F"/>
              </a:buClr>
              <a:buSzPts val="1800"/>
              <a:buFont typeface="Calibri"/>
              <a:buNone/>
            </a:pPr>
            <a:r>
              <a:rPr b="1" lang="ar-SA" sz="1800">
                <a:solidFill>
                  <a:srgbClr val="7F7F7F"/>
                </a:solidFill>
              </a:rPr>
              <a:t>2- الممارسة الموجهة: نقرأ الآن الجمل بطلاقة</a:t>
            </a:r>
            <a:r>
              <a:rPr i="1" lang="ar-SA" sz="1800">
                <a:solidFill>
                  <a:srgbClr val="7F7F7F"/>
                </a:solidFill>
              </a:rPr>
              <a:t> وفق معايير </a:t>
            </a:r>
            <a:r>
              <a:rPr b="1" lang="ar-SA" sz="1800">
                <a:solidFill>
                  <a:srgbClr val="7F7F7F"/>
                </a:solidFill>
              </a:rPr>
              <a:t>معايير الدقة في القراءة: أي السلامة من الأخطاء.</a:t>
            </a:r>
            <a:endParaRPr b="1" sz="1800">
              <a:solidFill>
                <a:srgbClr val="7F7F7F"/>
              </a:solidFill>
            </a:endParaRPr>
          </a:p>
        </p:txBody>
      </p:sp>
      <p:pic>
        <p:nvPicPr>
          <p:cNvPr id="1109" name="Google Shape;1109;p32"/>
          <p:cNvPicPr preferRelativeResize="0"/>
          <p:nvPr/>
        </p:nvPicPr>
        <p:blipFill rotWithShape="1">
          <a:blip r:embed="rId4">
            <a:alphaModFix/>
          </a:blip>
          <a:srcRect b="0" l="0" r="0" t="0"/>
          <a:stretch/>
        </p:blipFill>
        <p:spPr>
          <a:xfrm>
            <a:off x="153248" y="63064"/>
            <a:ext cx="730250" cy="730250"/>
          </a:xfrm>
          <a:prstGeom prst="rect">
            <a:avLst/>
          </a:prstGeom>
          <a:noFill/>
          <a:ln>
            <a:noFill/>
          </a:ln>
        </p:spPr>
      </p:pic>
      <p:sp>
        <p:nvSpPr>
          <p:cNvPr id="1110" name="Google Shape;1110;p32"/>
          <p:cNvSpPr txBox="1"/>
          <p:nvPr/>
        </p:nvSpPr>
        <p:spPr>
          <a:xfrm>
            <a:off x="1187326" y="370771"/>
            <a:ext cx="9942132" cy="54224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600" u="none" cap="none" strike="noStrike">
                <a:solidFill>
                  <a:srgbClr val="7F7F7F"/>
                </a:solidFill>
                <a:latin typeface="Calibri"/>
                <a:ea typeface="Calibri"/>
                <a:cs typeface="Calibri"/>
                <a:sym typeface="Calibri"/>
              </a:rPr>
              <a:t> يطلب الأستاذ)ة( من بعض التلاميذ المرور إلى السبورة وقراءة مقاطع من الجمل بطلاقة، ويحرص على التصحيح الفوري لقراءة كل تلميذ بإشراك زملائه، ويطلب منهم إبداء رأيهم، ويختم بتقديم تغذية راجعة.</a:t>
            </a:r>
            <a:endParaRPr b="0" i="1" sz="1600" u="none" cap="none" strike="noStrike">
              <a:solidFill>
                <a:srgbClr val="7F7F7F"/>
              </a:solidFill>
              <a:latin typeface="Calibri"/>
              <a:ea typeface="Calibri"/>
              <a:cs typeface="Calibri"/>
              <a:sym typeface="Calibri"/>
            </a:endParaRPr>
          </a:p>
        </p:txBody>
      </p:sp>
      <p:pic>
        <p:nvPicPr>
          <p:cNvPr id="1111" name="Google Shape;1111;p32"/>
          <p:cNvPicPr preferRelativeResize="0"/>
          <p:nvPr/>
        </p:nvPicPr>
        <p:blipFill rotWithShape="1">
          <a:blip r:embed="rId5">
            <a:alphaModFix/>
          </a:blip>
          <a:srcRect b="0" l="0" r="0" t="0"/>
          <a:stretch/>
        </p:blipFill>
        <p:spPr>
          <a:xfrm>
            <a:off x="3809972" y="2408958"/>
            <a:ext cx="4068000" cy="2772000"/>
          </a:xfrm>
          <a:prstGeom prst="rect">
            <a:avLst/>
          </a:prstGeom>
          <a:noFill/>
          <a:ln>
            <a:noFill/>
          </a:ln>
        </p:spPr>
      </p:pic>
      <p:sp>
        <p:nvSpPr>
          <p:cNvPr id="1112" name="Google Shape;1112;p32"/>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6" name="Shape 1116"/>
        <p:cNvGrpSpPr/>
        <p:nvPr/>
      </p:nvGrpSpPr>
      <p:grpSpPr>
        <a:xfrm>
          <a:off x="0" y="0"/>
          <a:ext cx="0" cy="0"/>
          <a:chOff x="0" y="0"/>
          <a:chExt cx="0" cy="0"/>
        </a:xfrm>
      </p:grpSpPr>
      <p:pic>
        <p:nvPicPr>
          <p:cNvPr descr="Image générée" id="1117" name="Google Shape;1117;p3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18" name="Google Shape;1118;p33"/>
          <p:cNvSpPr txBox="1"/>
          <p:nvPr>
            <p:ph idx="4294967295" type="title"/>
          </p:nvPr>
        </p:nvSpPr>
        <p:spPr>
          <a:xfrm>
            <a:off x="335360" y="22523"/>
            <a:ext cx="11017224" cy="47061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7F7F7F"/>
              </a:buClr>
              <a:buSzPts val="1800"/>
              <a:buFont typeface="Calibri"/>
              <a:buNone/>
            </a:pPr>
            <a:r>
              <a:rPr b="1" lang="ar-SA" sz="1800">
                <a:solidFill>
                  <a:srgbClr val="7F7F7F"/>
                </a:solidFill>
                <a:latin typeface="Calibri"/>
                <a:ea typeface="Calibri"/>
                <a:cs typeface="Calibri"/>
                <a:sym typeface="Calibri"/>
              </a:rPr>
              <a:t>3- الممارسة المستقلة: أقرأ الآن النص بطلاقة: </a:t>
            </a:r>
            <a:r>
              <a:rPr lang="ar-SA" sz="1800">
                <a:solidFill>
                  <a:srgbClr val="002060"/>
                </a:solidFill>
              </a:rPr>
              <a:t>نطق الحروف من مخارجها الصحيحة؛ - التمييز بين الحركات القصيرة والطويلة، الشدة والتنوين</a:t>
            </a:r>
            <a:r>
              <a:rPr lang="ar-SA" sz="1800">
                <a:solidFill>
                  <a:srgbClr val="7F7F7F"/>
                </a:solidFill>
                <a:latin typeface="Calibri"/>
                <a:ea typeface="Calibri"/>
                <a:cs typeface="Calibri"/>
                <a:sym typeface="Calibri"/>
              </a:rPr>
              <a:t>.</a:t>
            </a:r>
            <a:endParaRPr sz="1800">
              <a:solidFill>
                <a:srgbClr val="7F7F7F"/>
              </a:solidFill>
              <a:latin typeface="Calibri"/>
              <a:ea typeface="Calibri"/>
              <a:cs typeface="Calibri"/>
              <a:sym typeface="Calibri"/>
            </a:endParaRPr>
          </a:p>
        </p:txBody>
      </p:sp>
      <p:pic>
        <p:nvPicPr>
          <p:cNvPr id="1119" name="Google Shape;1119;p33"/>
          <p:cNvPicPr preferRelativeResize="0"/>
          <p:nvPr/>
        </p:nvPicPr>
        <p:blipFill rotWithShape="1">
          <a:blip r:embed="rId4">
            <a:alphaModFix/>
          </a:blip>
          <a:srcRect b="0" l="0" r="0" t="0"/>
          <a:stretch/>
        </p:blipFill>
        <p:spPr>
          <a:xfrm>
            <a:off x="109166" y="45304"/>
            <a:ext cx="730250" cy="730250"/>
          </a:xfrm>
          <a:prstGeom prst="rect">
            <a:avLst/>
          </a:prstGeom>
          <a:noFill/>
          <a:ln>
            <a:noFill/>
          </a:ln>
        </p:spPr>
      </p:pic>
      <p:sp>
        <p:nvSpPr>
          <p:cNvPr id="1120" name="Google Shape;1120;p33"/>
          <p:cNvSpPr txBox="1"/>
          <p:nvPr/>
        </p:nvSpPr>
        <p:spPr>
          <a:xfrm>
            <a:off x="366327" y="372945"/>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600" u="none" cap="none" strike="noStrike">
                <a:solidFill>
                  <a:srgbClr val="AEABAB"/>
                </a:solidFill>
                <a:latin typeface="Calibri"/>
                <a:ea typeface="Calibri"/>
                <a:cs typeface="Calibri"/>
                <a:sym typeface="Calibri"/>
              </a:rPr>
              <a:t> </a:t>
            </a:r>
            <a:r>
              <a:rPr b="0" i="1" lang="ar-SA" sz="1600" u="none" cap="none" strike="noStrike">
                <a:solidFill>
                  <a:srgbClr val="A5A5A5"/>
                </a:solidFill>
                <a:latin typeface="Calibri"/>
                <a:ea typeface="Calibri"/>
                <a:cs typeface="Calibri"/>
                <a:sym typeface="Calibri"/>
              </a:rPr>
              <a:t>يتناوب التلاميذ على قراءة مقاطع النص المتتابعة بطلاقة دون تدخل فوري من الأستاذ)ة(، ثم يقدم الأستاذ)ة( تغذية راجعة بعد انتهاء كل تلميذ من قراءة المقطع المطلوب، بناء على معايير القراءة السليمة: السلامة من الأخطاء- الاسترسال- تمثل المعنى.</a:t>
            </a:r>
            <a:endParaRPr b="0" i="1" sz="1600" u="none" cap="none" strike="noStrike">
              <a:solidFill>
                <a:srgbClr val="A5A5A5"/>
              </a:solidFill>
              <a:latin typeface="Calibri"/>
              <a:ea typeface="Calibri"/>
              <a:cs typeface="Calibri"/>
              <a:sym typeface="Calibri"/>
            </a:endParaRPr>
          </a:p>
        </p:txBody>
      </p:sp>
      <p:pic>
        <p:nvPicPr>
          <p:cNvPr id="1121" name="Google Shape;1121;p33"/>
          <p:cNvPicPr preferRelativeResize="0"/>
          <p:nvPr/>
        </p:nvPicPr>
        <p:blipFill rotWithShape="1">
          <a:blip r:embed="rId5">
            <a:alphaModFix/>
          </a:blip>
          <a:srcRect b="0" l="0" r="0" t="0"/>
          <a:stretch/>
        </p:blipFill>
        <p:spPr>
          <a:xfrm>
            <a:off x="3809972" y="2408958"/>
            <a:ext cx="4068000" cy="2772000"/>
          </a:xfrm>
          <a:prstGeom prst="rect">
            <a:avLst/>
          </a:prstGeom>
          <a:noFill/>
          <a:ln>
            <a:noFill/>
          </a:ln>
        </p:spPr>
      </p:pic>
      <p:sp>
        <p:nvSpPr>
          <p:cNvPr id="1122" name="Google Shape;1122;p33"/>
          <p:cNvSpPr/>
          <p:nvPr/>
        </p:nvSpPr>
        <p:spPr>
          <a:xfrm>
            <a:off x="0" y="0"/>
            <a:ext cx="12192000" cy="6858000"/>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6" name="Shape 1126"/>
        <p:cNvGrpSpPr/>
        <p:nvPr/>
      </p:nvGrpSpPr>
      <p:grpSpPr>
        <a:xfrm>
          <a:off x="0" y="0"/>
          <a:ext cx="0" cy="0"/>
          <a:chOff x="0" y="0"/>
          <a:chExt cx="0" cy="0"/>
        </a:xfrm>
      </p:grpSpPr>
      <p:pic>
        <p:nvPicPr>
          <p:cNvPr descr="Image générée" id="1127" name="Google Shape;1127;p3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28" name="Google Shape;1128;p34"/>
          <p:cNvSpPr txBox="1"/>
          <p:nvPr>
            <p:ph idx="4294967295" type="title"/>
          </p:nvPr>
        </p:nvSpPr>
        <p:spPr>
          <a:xfrm>
            <a:off x="335360" y="6754"/>
            <a:ext cx="11017224" cy="47061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7F7F7F"/>
              </a:buClr>
              <a:buSzPts val="1800"/>
              <a:buFont typeface="Calibri"/>
              <a:buNone/>
            </a:pPr>
            <a:r>
              <a:rPr b="1" lang="ar-SA" sz="1800">
                <a:solidFill>
                  <a:srgbClr val="7F7F7F"/>
                </a:solidFill>
              </a:rPr>
              <a:t>4- التغذية الراجعة: أقرأ الكلمات التي كنت أجد صعوبة في قراءتها بطلاقة ) المسطر تحتها أثناء القراءة الصامتة( .</a:t>
            </a:r>
            <a:endParaRPr b="1" sz="1800">
              <a:solidFill>
                <a:srgbClr val="7F7F7F"/>
              </a:solidFill>
            </a:endParaRPr>
          </a:p>
        </p:txBody>
      </p:sp>
      <p:sp>
        <p:nvSpPr>
          <p:cNvPr id="1129" name="Google Shape;1129;p34"/>
          <p:cNvSpPr txBox="1"/>
          <p:nvPr/>
        </p:nvSpPr>
        <p:spPr>
          <a:xfrm>
            <a:off x="765613" y="338777"/>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600" u="none" cap="none" strike="noStrike">
                <a:solidFill>
                  <a:srgbClr val="7F7F7F"/>
                </a:solidFill>
                <a:latin typeface="Calibri"/>
                <a:ea typeface="Calibri"/>
                <a:cs typeface="Calibri"/>
                <a:sym typeface="Calibri"/>
              </a:rPr>
              <a:t> يختار الأستاذ عينة من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b="0" i="1" sz="1600" u="none" cap="none" strike="noStrike">
              <a:solidFill>
                <a:srgbClr val="7F7F7F"/>
              </a:solidFill>
              <a:latin typeface="Calibri"/>
              <a:ea typeface="Calibri"/>
              <a:cs typeface="Calibri"/>
              <a:sym typeface="Calibri"/>
            </a:endParaRPr>
          </a:p>
        </p:txBody>
      </p:sp>
      <p:pic>
        <p:nvPicPr>
          <p:cNvPr id="1130" name="Google Shape;1130;p34"/>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pic>
        <p:nvPicPr>
          <p:cNvPr descr="Lever la main - Icônes mains et gestes gratuites" id="1131" name="Google Shape;1131;p34"/>
          <p:cNvPicPr preferRelativeResize="0"/>
          <p:nvPr/>
        </p:nvPicPr>
        <p:blipFill rotWithShape="1">
          <a:blip r:embed="rId5">
            <a:alphaModFix/>
          </a:blip>
          <a:srcRect b="0" l="0" r="0" t="0"/>
          <a:stretch/>
        </p:blipFill>
        <p:spPr>
          <a:xfrm>
            <a:off x="153248" y="83931"/>
            <a:ext cx="702642" cy="702642"/>
          </a:xfrm>
          <a:prstGeom prst="rect">
            <a:avLst/>
          </a:prstGeom>
          <a:noFill/>
          <a:ln>
            <a:noFill/>
          </a:ln>
        </p:spPr>
      </p:pic>
      <p:sp>
        <p:nvSpPr>
          <p:cNvPr id="1132" name="Google Shape;1132;p3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6" name="Shape 1136"/>
        <p:cNvGrpSpPr/>
        <p:nvPr/>
      </p:nvGrpSpPr>
      <p:grpSpPr>
        <a:xfrm>
          <a:off x="0" y="0"/>
          <a:ext cx="0" cy="0"/>
          <a:chOff x="0" y="0"/>
          <a:chExt cx="0" cy="0"/>
        </a:xfrm>
      </p:grpSpPr>
      <p:pic>
        <p:nvPicPr>
          <p:cNvPr descr="Image générée" id="1137" name="Google Shape;1137;p3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38" name="Google Shape;1138;p35"/>
          <p:cNvSpPr txBox="1"/>
          <p:nvPr>
            <p:ph idx="4294967295" type="title"/>
          </p:nvPr>
        </p:nvSpPr>
        <p:spPr>
          <a:xfrm>
            <a:off x="335360" y="6754"/>
            <a:ext cx="11017224" cy="47061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7F7F7F"/>
              </a:buClr>
              <a:buSzPts val="1800"/>
              <a:buFont typeface="Calibri"/>
              <a:buNone/>
            </a:pPr>
            <a:r>
              <a:rPr b="1" lang="ar-SA" sz="1800">
                <a:solidFill>
                  <a:srgbClr val="7F7F7F"/>
                </a:solidFill>
              </a:rPr>
              <a:t>5- التقويم الذاتي: أقوم أدائي القرائي ذاتيا.</a:t>
            </a:r>
            <a:endParaRPr b="1" sz="1800">
              <a:solidFill>
                <a:srgbClr val="7F7F7F"/>
              </a:solidFill>
            </a:endParaRPr>
          </a:p>
        </p:txBody>
      </p:sp>
      <p:sp>
        <p:nvSpPr>
          <p:cNvPr id="1139" name="Google Shape;1139;p35"/>
          <p:cNvSpPr txBox="1"/>
          <p:nvPr/>
        </p:nvSpPr>
        <p:spPr>
          <a:xfrm>
            <a:off x="765613" y="338777"/>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600" u="none" cap="none" strike="noStrike">
                <a:solidFill>
                  <a:srgbClr val="7F7F7F"/>
                </a:solidFill>
                <a:latin typeface="Calibri"/>
                <a:ea typeface="Calibri"/>
                <a:cs typeface="Calibri"/>
                <a:sym typeface="Calibri"/>
              </a:rPr>
              <a:t> يطلب الأستاذ من التلاميذ أن يقوموا أداءهم القرائي ذاتيا بوضع دائرة أمام الرمز الموافق لإنجازه القرائي في الجهة الخاصة بذلك على الكراسة.  </a:t>
            </a:r>
            <a:endParaRPr b="0" i="1" sz="1600" u="none" cap="none" strike="noStrike">
              <a:solidFill>
                <a:srgbClr val="7F7F7F"/>
              </a:solidFill>
              <a:latin typeface="Calibri"/>
              <a:ea typeface="Calibri"/>
              <a:cs typeface="Calibri"/>
              <a:sym typeface="Calibri"/>
            </a:endParaRPr>
          </a:p>
        </p:txBody>
      </p:sp>
      <p:sp>
        <p:nvSpPr>
          <p:cNvPr id="1140" name="Google Shape;1140;p3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141" name="Google Shape;1141;p35"/>
          <p:cNvSpPr/>
          <p:nvPr/>
        </p:nvSpPr>
        <p:spPr>
          <a:xfrm>
            <a:off x="2509018" y="981372"/>
            <a:ext cx="8630560" cy="615142"/>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ctr">
              <a:spcBef>
                <a:spcPts val="0"/>
              </a:spcBef>
              <a:spcAft>
                <a:spcPts val="0"/>
              </a:spcAft>
              <a:buClr>
                <a:schemeClr val="lt1"/>
              </a:buClr>
              <a:buSzPts val="3200"/>
              <a:buFont typeface="Arial"/>
              <a:buChar char="•"/>
            </a:pPr>
            <a:r>
              <a:rPr b="1" i="0" lang="ar-SA" sz="3200" u="none" cap="none" strike="noStrike">
                <a:solidFill>
                  <a:schemeClr val="lt1"/>
                </a:solidFill>
                <a:latin typeface="Calibri"/>
                <a:ea typeface="Calibri"/>
                <a:cs typeface="Calibri"/>
                <a:sym typeface="Calibri"/>
              </a:rPr>
              <a:t>أحرص على التقويم الذاتي المنتظم لأدائي القرائي </a:t>
            </a:r>
            <a:endParaRPr b="1" i="0" sz="3200" u="none" cap="none" strike="noStrike">
              <a:solidFill>
                <a:schemeClr val="lt1"/>
              </a:solidFill>
              <a:latin typeface="Calibri"/>
              <a:ea typeface="Calibri"/>
              <a:cs typeface="Calibri"/>
              <a:sym typeface="Calibri"/>
            </a:endParaRPr>
          </a:p>
        </p:txBody>
      </p:sp>
      <p:sp>
        <p:nvSpPr>
          <p:cNvPr id="1142" name="Google Shape;1142;p35"/>
          <p:cNvSpPr/>
          <p:nvPr/>
        </p:nvSpPr>
        <p:spPr>
          <a:xfrm>
            <a:off x="4838007" y="1900269"/>
            <a:ext cx="5270269" cy="615142"/>
          </a:xfrm>
          <a:prstGeom prst="roundRect">
            <a:avLst>
              <a:gd fmla="val 16667" name="adj"/>
            </a:avLst>
          </a:prstGeom>
          <a:solidFill>
            <a:schemeClr val="lt1"/>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r">
              <a:spcBef>
                <a:spcPts val="0"/>
              </a:spcBef>
              <a:spcAft>
                <a:spcPts val="0"/>
              </a:spcAft>
              <a:buClr>
                <a:srgbClr val="002060"/>
              </a:buClr>
              <a:buSzPts val="3200"/>
              <a:buFont typeface="Arial"/>
              <a:buChar char="•"/>
            </a:pPr>
            <a:r>
              <a:rPr b="1" i="0" lang="ar-SA" sz="3200" u="none" cap="none" strike="noStrike">
                <a:solidFill>
                  <a:srgbClr val="002060"/>
                </a:solidFill>
                <a:latin typeface="Calibri"/>
                <a:ea typeface="Calibri"/>
                <a:cs typeface="Calibri"/>
                <a:sym typeface="Calibri"/>
              </a:rPr>
              <a:t>قرأت بإتقان ودون خطأٍ.</a:t>
            </a:r>
            <a:r>
              <a:rPr b="1" i="0" lang="ar-SA" sz="3200" u="none" cap="none" strike="noStrike">
                <a:solidFill>
                  <a:schemeClr val="lt1"/>
                </a:solidFill>
                <a:latin typeface="Calibri"/>
                <a:ea typeface="Calibri"/>
                <a:cs typeface="Calibri"/>
                <a:sym typeface="Calibri"/>
              </a:rPr>
              <a:t>ي </a:t>
            </a:r>
            <a:endParaRPr b="1" i="0" sz="3200" u="none" cap="none" strike="noStrike">
              <a:solidFill>
                <a:schemeClr val="lt1"/>
              </a:solidFill>
              <a:latin typeface="Calibri"/>
              <a:ea typeface="Calibri"/>
              <a:cs typeface="Calibri"/>
              <a:sym typeface="Calibri"/>
            </a:endParaRPr>
          </a:p>
        </p:txBody>
      </p:sp>
      <p:sp>
        <p:nvSpPr>
          <p:cNvPr id="1143" name="Google Shape;1143;p35"/>
          <p:cNvSpPr/>
          <p:nvPr/>
        </p:nvSpPr>
        <p:spPr>
          <a:xfrm>
            <a:off x="1477716" y="2693323"/>
            <a:ext cx="8630560" cy="615142"/>
          </a:xfrm>
          <a:prstGeom prst="roundRect">
            <a:avLst>
              <a:gd fmla="val 16667" name="adj"/>
            </a:avLst>
          </a:prstGeom>
          <a:solidFill>
            <a:schemeClr val="lt1"/>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r">
              <a:spcBef>
                <a:spcPts val="0"/>
              </a:spcBef>
              <a:spcAft>
                <a:spcPts val="0"/>
              </a:spcAft>
              <a:buClr>
                <a:srgbClr val="002060"/>
              </a:buClr>
              <a:buSzPts val="3200"/>
              <a:buFont typeface="Arial"/>
              <a:buChar char="•"/>
            </a:pPr>
            <a:r>
              <a:rPr b="1" i="0" lang="ar-SA" sz="3200" u="none" cap="none" strike="noStrike">
                <a:solidFill>
                  <a:srgbClr val="002060"/>
                </a:solidFill>
                <a:latin typeface="Calibri"/>
                <a:ea typeface="Calibri"/>
                <a:cs typeface="Calibri"/>
                <a:sym typeface="Calibri"/>
              </a:rPr>
              <a:t>تخللت قراءتي بعض الأخطاء، وأحتاج إلى مزيد من التمرن.</a:t>
            </a:r>
            <a:endParaRPr b="1" i="0" sz="3200" u="none" cap="none" strike="noStrike">
              <a:solidFill>
                <a:schemeClr val="lt1"/>
              </a:solidFill>
              <a:latin typeface="Calibri"/>
              <a:ea typeface="Calibri"/>
              <a:cs typeface="Calibri"/>
              <a:sym typeface="Calibri"/>
            </a:endParaRPr>
          </a:p>
        </p:txBody>
      </p:sp>
      <p:sp>
        <p:nvSpPr>
          <p:cNvPr id="1144" name="Google Shape;1144;p35"/>
          <p:cNvSpPr/>
          <p:nvPr/>
        </p:nvSpPr>
        <p:spPr>
          <a:xfrm>
            <a:off x="1477716" y="3433832"/>
            <a:ext cx="8630560" cy="615142"/>
          </a:xfrm>
          <a:prstGeom prst="roundRect">
            <a:avLst>
              <a:gd fmla="val 16667" name="adj"/>
            </a:avLst>
          </a:prstGeom>
          <a:solidFill>
            <a:schemeClr val="lt1"/>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r">
              <a:spcBef>
                <a:spcPts val="0"/>
              </a:spcBef>
              <a:spcAft>
                <a:spcPts val="0"/>
              </a:spcAft>
              <a:buClr>
                <a:srgbClr val="002060"/>
              </a:buClr>
              <a:buSzPts val="3200"/>
              <a:buFont typeface="Arial"/>
              <a:buChar char="•"/>
            </a:pPr>
            <a:r>
              <a:rPr b="1" i="0" lang="ar-SA" sz="3200" u="none" cap="none" strike="noStrike">
                <a:solidFill>
                  <a:srgbClr val="002060"/>
                </a:solidFill>
                <a:latin typeface="Calibri"/>
                <a:ea typeface="Calibri"/>
                <a:cs typeface="Calibri"/>
                <a:sym typeface="Calibri"/>
              </a:rPr>
              <a:t>لا أستطيع القراءة، وأحتاج مساعدة من أستاذي)تي(.</a:t>
            </a:r>
            <a:endParaRPr b="1" i="0" sz="3200" u="none" cap="none" strike="noStrike">
              <a:solidFill>
                <a:schemeClr val="lt1"/>
              </a:solidFill>
              <a:latin typeface="Calibri"/>
              <a:ea typeface="Calibri"/>
              <a:cs typeface="Calibri"/>
              <a:sym typeface="Calibri"/>
            </a:endParaRPr>
          </a:p>
        </p:txBody>
      </p:sp>
      <p:pic>
        <p:nvPicPr>
          <p:cNvPr id="1145" name="Google Shape;1145;p35"/>
          <p:cNvPicPr preferRelativeResize="0"/>
          <p:nvPr/>
        </p:nvPicPr>
        <p:blipFill rotWithShape="1">
          <a:blip r:embed="rId4">
            <a:alphaModFix/>
          </a:blip>
          <a:srcRect b="0" l="0" r="0" t="0"/>
          <a:stretch/>
        </p:blipFill>
        <p:spPr>
          <a:xfrm>
            <a:off x="10195386" y="1790782"/>
            <a:ext cx="944192" cy="2340534"/>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grpSp>
        <p:nvGrpSpPr>
          <p:cNvPr id="1150" name="Google Shape;1150;p36"/>
          <p:cNvGrpSpPr/>
          <p:nvPr/>
        </p:nvGrpSpPr>
        <p:grpSpPr>
          <a:xfrm>
            <a:off x="4655833" y="1706886"/>
            <a:ext cx="6523251" cy="3711725"/>
            <a:chOff x="1715066" y="1103461"/>
            <a:chExt cx="5717724" cy="3124203"/>
          </a:xfrm>
        </p:grpSpPr>
        <p:sp>
          <p:nvSpPr>
            <p:cNvPr id="1151" name="Google Shape;1151;p3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152" name="Google Shape;1152;p3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153" name="Google Shape;1153;p36"/>
          <p:cNvSpPr txBox="1"/>
          <p:nvPr/>
        </p:nvSpPr>
        <p:spPr>
          <a:xfrm>
            <a:off x="5231567" y="2008346"/>
            <a:ext cx="5400765" cy="2796471"/>
          </a:xfrm>
          <a:prstGeom prst="rect">
            <a:avLst/>
          </a:prstGeom>
          <a:noFill/>
          <a:ln>
            <a:noFill/>
          </a:ln>
        </p:spPr>
        <p:txBody>
          <a:bodyPr anchorCtr="1" anchor="t" bIns="0" lIns="0" spcFirstLastPara="1" rIns="0" wrap="square" tIns="0">
            <a:spAutoFit/>
          </a:bodyPr>
          <a:lstStyle/>
          <a:p>
            <a:pPr indent="0" lvl="0" marL="0" marR="0" rtl="1"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الثاني</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44546A"/>
                </a:solidFill>
                <a:latin typeface="Calibri"/>
                <a:ea typeface="Calibri"/>
                <a:cs typeface="Calibri"/>
                <a:sym typeface="Calibri"/>
              </a:rPr>
              <a:t>أُغْنِي رَصِيدِي فِي السَّرْدِ</a:t>
            </a:r>
            <a:br>
              <a:rPr b="1" i="0" lang="ar-SA" sz="4800" u="none" cap="none" strike="noStrike">
                <a:solidFill>
                  <a:srgbClr val="44546A"/>
                </a:solidFill>
                <a:latin typeface="Calibri"/>
                <a:ea typeface="Calibri"/>
                <a:cs typeface="Calibri"/>
                <a:sym typeface="Calibri"/>
              </a:rPr>
            </a:br>
            <a:r>
              <a:rPr b="1" i="0" lang="ar-SA" sz="40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1154" name="Google Shape;1154;p36"/>
          <p:cNvPicPr preferRelativeResize="0"/>
          <p:nvPr/>
        </p:nvPicPr>
        <p:blipFill rotWithShape="1">
          <a:blip r:embed="rId3">
            <a:alphaModFix/>
          </a:blip>
          <a:srcRect b="0" l="0" r="0" t="0"/>
          <a:stretch/>
        </p:blipFill>
        <p:spPr>
          <a:xfrm>
            <a:off x="1112680" y="2008346"/>
            <a:ext cx="2882521" cy="288252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37"/>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Calibri"/>
              <a:buNone/>
            </a:pPr>
            <a:r>
              <a:t/>
            </a:r>
            <a:endParaRPr b="0" i="0" sz="2400" u="none" cap="none" strike="noStrike">
              <a:solidFill>
                <a:srgbClr val="FFFFFF"/>
              </a:solidFill>
              <a:latin typeface="Arial"/>
              <a:ea typeface="Arial"/>
              <a:cs typeface="Arial"/>
              <a:sym typeface="Arial"/>
            </a:endParaRPr>
          </a:p>
        </p:txBody>
      </p:sp>
      <p:sp>
        <p:nvSpPr>
          <p:cNvPr id="1160" name="Google Shape;1160;p37"/>
          <p:cNvSpPr txBox="1"/>
          <p:nvPr/>
        </p:nvSpPr>
        <p:spPr>
          <a:xfrm>
            <a:off x="411984" y="139694"/>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SA" sz="1800" u="none" cap="none" strike="noStrike">
                <a:solidFill>
                  <a:srgbClr val="757070"/>
                </a:solidFill>
                <a:latin typeface="Calibri"/>
                <a:ea typeface="Calibri"/>
                <a:cs typeface="Calibri"/>
                <a:sym typeface="Calibri"/>
              </a:rPr>
              <a:t>الآن سنتعرف بعض العبارات التي تساعدنا في إغناء رصيدنا في وصف مشهد طبيعي.</a:t>
            </a:r>
            <a:endParaRPr/>
          </a:p>
        </p:txBody>
      </p:sp>
      <p:sp>
        <p:nvSpPr>
          <p:cNvPr id="1161" name="Google Shape;1161;p37"/>
          <p:cNvSpPr txBox="1"/>
          <p:nvPr/>
        </p:nvSpPr>
        <p:spPr>
          <a:xfrm>
            <a:off x="641525" y="546271"/>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Calibri"/>
              <a:buNone/>
            </a:pPr>
            <a:r>
              <a:rPr b="0" i="0" lang="ar-SA" sz="1600" u="none" cap="none" strike="noStrike">
                <a:solidFill>
                  <a:srgbClr val="A5A5A5"/>
                </a:solidFill>
                <a:latin typeface="Calibri"/>
                <a:ea typeface="Calibri"/>
                <a:cs typeface="Calibri"/>
                <a:sym typeface="Calibri"/>
              </a:rPr>
              <a:t>يدعو الأستاذ)ة( التلاميذ إلى قراءة العبارات الوصفية المثبتة في الكراسة، وينبه إلى أنها ستفيد في فهم النص المقروء، وفي إنتاج الجمل والفقرات السردية.</a:t>
            </a:r>
            <a:endParaRPr b="0" i="0" sz="1600" u="none" cap="none" strike="noStrike">
              <a:solidFill>
                <a:srgbClr val="A5A5A5"/>
              </a:solidFill>
              <a:latin typeface="Calibri"/>
              <a:ea typeface="Calibri"/>
              <a:cs typeface="Calibri"/>
              <a:sym typeface="Calibri"/>
            </a:endParaRPr>
          </a:p>
        </p:txBody>
      </p:sp>
      <p:pic>
        <p:nvPicPr>
          <p:cNvPr id="1162" name="Google Shape;1162;p37"/>
          <p:cNvPicPr preferRelativeResize="0"/>
          <p:nvPr/>
        </p:nvPicPr>
        <p:blipFill rotWithShape="1">
          <a:blip r:embed="rId3">
            <a:alphaModFix/>
          </a:blip>
          <a:srcRect b="0" l="0" r="0" t="0"/>
          <a:stretch/>
        </p:blipFill>
        <p:spPr>
          <a:xfrm>
            <a:off x="153248" y="98135"/>
            <a:ext cx="730250" cy="730250"/>
          </a:xfrm>
          <a:prstGeom prst="rect">
            <a:avLst/>
          </a:prstGeom>
          <a:noFill/>
          <a:ln>
            <a:noFill/>
          </a:ln>
        </p:spPr>
      </p:pic>
      <p:pic>
        <p:nvPicPr>
          <p:cNvPr descr="Image générée" id="1163" name="Google Shape;1163;p37"/>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graphicFrame>
        <p:nvGraphicFramePr>
          <p:cNvPr id="1164" name="Google Shape;1164;p37"/>
          <p:cNvGraphicFramePr/>
          <p:nvPr/>
        </p:nvGraphicFramePr>
        <p:xfrm>
          <a:off x="784168" y="1417320"/>
          <a:ext cx="3000000" cy="3000000"/>
        </p:xfrm>
        <a:graphic>
          <a:graphicData uri="http://schemas.openxmlformats.org/drawingml/2006/table">
            <a:tbl>
              <a:tblPr bandRow="1" firstRow="1">
                <a:noFill/>
                <a:tableStyleId>{0BA88760-65F8-4D72-BEF9-4916FFAC529B}</a:tableStyleId>
              </a:tblPr>
              <a:tblGrid>
                <a:gridCol w="2856800"/>
                <a:gridCol w="2746825"/>
                <a:gridCol w="2390450"/>
                <a:gridCol w="2629600"/>
              </a:tblGrid>
              <a:tr h="241000">
                <a:tc>
                  <a:txBody>
                    <a:bodyPr/>
                    <a:lstStyle/>
                    <a:p>
                      <a:pPr indent="0" lvl="0" marL="0" marR="0" rtl="1" algn="ctr">
                        <a:lnSpc>
                          <a:spcPct val="100000"/>
                        </a:lnSpc>
                        <a:spcBef>
                          <a:spcPts val="0"/>
                        </a:spcBef>
                        <a:spcAft>
                          <a:spcPts val="0"/>
                        </a:spcAft>
                        <a:buClr>
                          <a:srgbClr val="002060"/>
                        </a:buClr>
                        <a:buSzPts val="2400"/>
                        <a:buFont typeface="Calibri"/>
                        <a:buNone/>
                      </a:pPr>
                      <a:r>
                        <a:rPr b="1" i="0" lang="ar-SA" sz="2400" u="none" cap="none" strike="noStrike">
                          <a:solidFill>
                            <a:srgbClr val="002060"/>
                          </a:solidFill>
                          <a:latin typeface="Calibri"/>
                          <a:ea typeface="Calibri"/>
                          <a:cs typeface="Calibri"/>
                          <a:sym typeface="Calibri"/>
                        </a:rPr>
                        <a:t>وَصْفُ المَشاعِر</a:t>
                      </a:r>
                      <a:endParaRPr b="1" i="0" sz="2400" u="none" cap="none" strike="noStrike">
                        <a:solidFill>
                          <a:srgbClr val="002060"/>
                        </a:solidFill>
                        <a:latin typeface="Calibri"/>
                        <a:ea typeface="Calibri"/>
                        <a:cs typeface="Calibri"/>
                        <a:sym typeface="Calibri"/>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FC000"/>
                    </a:solidFill>
                  </a:tcPr>
                </a:tc>
                <a:tc>
                  <a:txBody>
                    <a:bodyPr/>
                    <a:lstStyle/>
                    <a:p>
                      <a:pPr indent="0" lvl="0" marL="0" marR="0" rtl="1" algn="ctr">
                        <a:lnSpc>
                          <a:spcPct val="100000"/>
                        </a:lnSpc>
                        <a:spcBef>
                          <a:spcPts val="0"/>
                        </a:spcBef>
                        <a:spcAft>
                          <a:spcPts val="0"/>
                        </a:spcAft>
                        <a:buClr>
                          <a:srgbClr val="002060"/>
                        </a:buClr>
                        <a:buSzPts val="2400"/>
                        <a:buFont typeface="Calibri"/>
                        <a:buNone/>
                      </a:pPr>
                      <a:r>
                        <a:rPr b="1" i="0" lang="ar-SA" sz="2400" u="none" cap="none" strike="noStrike">
                          <a:solidFill>
                            <a:srgbClr val="002060"/>
                          </a:solidFill>
                          <a:latin typeface="Calibri"/>
                          <a:ea typeface="Calibri"/>
                          <a:cs typeface="Calibri"/>
                          <a:sym typeface="Calibri"/>
                        </a:rPr>
                        <a:t>وَصْفُ الحَرَكَة</a:t>
                      </a:r>
                      <a:endParaRPr b="1" i="0" sz="2400" u="none" cap="none" strike="noStrike">
                        <a:solidFill>
                          <a:srgbClr val="002060"/>
                        </a:solidFill>
                        <a:latin typeface="Calibri"/>
                        <a:ea typeface="Calibri"/>
                        <a:cs typeface="Calibri"/>
                        <a:sym typeface="Calibri"/>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FC000"/>
                    </a:solidFill>
                  </a:tcPr>
                </a:tc>
                <a:tc>
                  <a:txBody>
                    <a:bodyPr/>
                    <a:lstStyle/>
                    <a:p>
                      <a:pPr indent="0" lvl="0" marL="0" marR="0" rtl="1" algn="ctr">
                        <a:lnSpc>
                          <a:spcPct val="100000"/>
                        </a:lnSpc>
                        <a:spcBef>
                          <a:spcPts val="0"/>
                        </a:spcBef>
                        <a:spcAft>
                          <a:spcPts val="0"/>
                        </a:spcAft>
                        <a:buClr>
                          <a:srgbClr val="002060"/>
                        </a:buClr>
                        <a:buSzPts val="2400"/>
                        <a:buFont typeface="Calibri"/>
                        <a:buNone/>
                      </a:pPr>
                      <a:r>
                        <a:rPr b="1" i="0" lang="ar-SA" sz="2400" u="none" cap="none" strike="noStrike">
                          <a:solidFill>
                            <a:srgbClr val="002060"/>
                          </a:solidFill>
                          <a:latin typeface="Calibri"/>
                          <a:ea typeface="Calibri"/>
                          <a:cs typeface="Calibri"/>
                          <a:sym typeface="Calibri"/>
                        </a:rPr>
                        <a:t>الْوصْفُ السَّمْعيّ </a:t>
                      </a:r>
                      <a:endParaRPr b="1" i="0" sz="2400" u="none" cap="none" strike="noStrike">
                        <a:solidFill>
                          <a:srgbClr val="002060"/>
                        </a:solidFill>
                        <a:latin typeface="Calibri"/>
                        <a:ea typeface="Calibri"/>
                        <a:cs typeface="Calibri"/>
                        <a:sym typeface="Calibri"/>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FC000"/>
                    </a:solidFill>
                  </a:tcPr>
                </a:tc>
                <a:tc>
                  <a:txBody>
                    <a:bodyPr/>
                    <a:lstStyle/>
                    <a:p>
                      <a:pPr indent="0" lvl="0" marL="0" marR="0" rtl="1" algn="ctr">
                        <a:spcBef>
                          <a:spcPts val="0"/>
                        </a:spcBef>
                        <a:spcAft>
                          <a:spcPts val="0"/>
                        </a:spcAft>
                        <a:buNone/>
                      </a:pPr>
                      <a:r>
                        <a:rPr b="1" i="0" lang="ar-SA" sz="2400" u="none" cap="none" strike="noStrike">
                          <a:solidFill>
                            <a:srgbClr val="002060"/>
                          </a:solidFill>
                          <a:latin typeface="Calibri"/>
                          <a:ea typeface="Calibri"/>
                          <a:cs typeface="Calibri"/>
                          <a:sym typeface="Calibri"/>
                        </a:rPr>
                        <a:t>الْوصْفُ البَصَريّ </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FC000"/>
                    </a:solidFill>
                  </a:tcPr>
                </a:tc>
              </a:tr>
              <a:tr h="241000">
                <a:tc>
                  <a:txBody>
                    <a:bodyPr/>
                    <a:lstStyle/>
                    <a:p>
                      <a:pPr indent="0" lvl="0" marL="0" marR="0" rtl="1" algn="ctr">
                        <a:lnSpc>
                          <a:spcPct val="100000"/>
                        </a:lnSpc>
                        <a:spcBef>
                          <a:spcPts val="0"/>
                        </a:spcBef>
                        <a:spcAft>
                          <a:spcPts val="0"/>
                        </a:spcAft>
                        <a:buClr>
                          <a:srgbClr val="000000"/>
                        </a:buClr>
                        <a:buSzPts val="2400"/>
                        <a:buFont typeface="Calibri"/>
                        <a:buNone/>
                      </a:pPr>
                      <a:r>
                        <a:rPr b="1" i="0" lang="ar-SA" sz="2400" u="none" cap="none" strike="noStrike">
                          <a:solidFill>
                            <a:srgbClr val="000000"/>
                          </a:solidFill>
                          <a:latin typeface="Calibri"/>
                          <a:ea typeface="Calibri"/>
                          <a:cs typeface="Calibri"/>
                          <a:sym typeface="Calibri"/>
                        </a:rPr>
                        <a:t>تَتلاطَمُ </a:t>
                      </a:r>
                      <a:r>
                        <a:rPr b="1" i="0" lang="ar-SA" sz="2400" u="none" cap="none" strike="noStrike">
                          <a:solidFill>
                            <a:srgbClr val="C00000"/>
                          </a:solidFill>
                          <a:latin typeface="Calibri"/>
                          <a:ea typeface="Calibri"/>
                          <a:cs typeface="Calibri"/>
                          <a:sym typeface="Calibri"/>
                        </a:rPr>
                        <a:t>بلُطْفٍ-</a:t>
                      </a:r>
                      <a:r>
                        <a:rPr b="1" i="0" lang="ar-SA" sz="2400" u="none" cap="none" strike="noStrike">
                          <a:solidFill>
                            <a:srgbClr val="000000"/>
                          </a:solidFill>
                          <a:latin typeface="Calibri"/>
                          <a:ea typeface="Calibri"/>
                          <a:cs typeface="Calibri"/>
                          <a:sym typeface="Calibri"/>
                        </a:rPr>
                        <a:t> أزْهَرُها تَنْفَثُ هُدُوءَاً- </a:t>
                      </a:r>
                      <a:r>
                        <a:rPr b="1" i="0" lang="ar-SA" sz="2400" u="none" cap="none" strike="noStrike">
                          <a:solidFill>
                            <a:srgbClr val="C00000"/>
                          </a:solidFill>
                          <a:latin typeface="Calibri"/>
                          <a:ea typeface="Calibri"/>
                          <a:cs typeface="Calibri"/>
                          <a:sym typeface="Calibri"/>
                        </a:rPr>
                        <a:t>بِسَكِينَةٍ</a:t>
                      </a:r>
                      <a:r>
                        <a:rPr b="1" i="0" lang="ar-SA" sz="2400" u="none" cap="none" strike="noStrike">
                          <a:solidFill>
                            <a:srgbClr val="000000"/>
                          </a:solidFill>
                          <a:latin typeface="Calibri"/>
                          <a:ea typeface="Calibri"/>
                          <a:cs typeface="Calibri"/>
                          <a:sym typeface="Calibri"/>
                        </a:rPr>
                        <a:t> </a:t>
                      </a:r>
                      <a:r>
                        <a:rPr b="1" i="0" lang="ar-SA" sz="2400" u="none" cap="none" strike="noStrike">
                          <a:solidFill>
                            <a:srgbClr val="C00000"/>
                          </a:solidFill>
                          <a:latin typeface="Calibri"/>
                          <a:ea typeface="Calibri"/>
                          <a:cs typeface="Calibri"/>
                          <a:sym typeface="Calibri"/>
                        </a:rPr>
                        <a:t>تَتَسَلَّلُ</a:t>
                      </a:r>
                      <a:r>
                        <a:rPr b="1" i="0" lang="ar-SA" sz="2400" u="none" cap="none" strike="noStrike">
                          <a:solidFill>
                            <a:srgbClr val="000000"/>
                          </a:solidFill>
                          <a:latin typeface="Calibri"/>
                          <a:ea typeface="Calibri"/>
                          <a:cs typeface="Calibri"/>
                          <a:sym typeface="Calibri"/>
                        </a:rPr>
                        <a:t> إلى أَعْمَاقِه.</a:t>
                      </a:r>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2F2F2"/>
                    </a:solidFill>
                  </a:tcPr>
                </a:tc>
                <a:tc>
                  <a:txBody>
                    <a:bodyPr/>
                    <a:lstStyle/>
                    <a:p>
                      <a:pPr indent="0" lvl="0" marL="0" marR="0" rtl="1" algn="ctr">
                        <a:lnSpc>
                          <a:spcPct val="100000"/>
                        </a:lnSpc>
                        <a:spcBef>
                          <a:spcPts val="0"/>
                        </a:spcBef>
                        <a:spcAft>
                          <a:spcPts val="0"/>
                        </a:spcAft>
                        <a:buClr>
                          <a:srgbClr val="C00000"/>
                        </a:buClr>
                        <a:buSzPts val="2400"/>
                        <a:buFont typeface="Calibri"/>
                        <a:buNone/>
                      </a:pPr>
                      <a:r>
                        <a:rPr b="1" i="0" lang="ar-SA" sz="2400" u="none" cap="none" strike="noStrike">
                          <a:solidFill>
                            <a:srgbClr val="C00000"/>
                          </a:solidFill>
                          <a:latin typeface="Calibri"/>
                          <a:ea typeface="Calibri"/>
                          <a:cs typeface="Calibri"/>
                          <a:sym typeface="Calibri"/>
                        </a:rPr>
                        <a:t>تَتَراقَص</a:t>
                      </a:r>
                      <a:r>
                        <a:rPr b="1" i="0" lang="ar-SA" sz="2400" u="none" cap="none" strike="noStrike">
                          <a:solidFill>
                            <a:srgbClr val="000000"/>
                          </a:solidFill>
                          <a:latin typeface="Calibri"/>
                          <a:ea typeface="Calibri"/>
                          <a:cs typeface="Calibri"/>
                          <a:sym typeface="Calibri"/>
                        </a:rPr>
                        <a:t>ُ مَعَ …- </a:t>
                      </a:r>
                      <a:r>
                        <a:rPr b="1" i="0" lang="ar-SA" sz="2400" u="none" cap="none" strike="noStrike">
                          <a:solidFill>
                            <a:srgbClr val="C00000"/>
                          </a:solidFill>
                          <a:latin typeface="Calibri"/>
                          <a:ea typeface="Calibri"/>
                          <a:cs typeface="Calibri"/>
                          <a:sym typeface="Calibri"/>
                        </a:rPr>
                        <a:t>يَنسابُ </a:t>
                      </a:r>
                      <a:r>
                        <a:rPr b="1" i="0" lang="ar-SA" sz="2400" u="none" cap="none" strike="noStrike">
                          <a:solidFill>
                            <a:srgbClr val="000000"/>
                          </a:solidFill>
                          <a:latin typeface="Calibri"/>
                          <a:ea typeface="Calibri"/>
                          <a:cs typeface="Calibri"/>
                          <a:sym typeface="Calibri"/>
                        </a:rPr>
                        <a:t>… بَيْنَ … في </a:t>
                      </a:r>
                      <a:r>
                        <a:rPr b="1" i="0" lang="ar-SA" sz="2400" u="none" cap="none" strike="noStrike">
                          <a:solidFill>
                            <a:srgbClr val="C00000"/>
                          </a:solidFill>
                          <a:latin typeface="Calibri"/>
                          <a:ea typeface="Calibri"/>
                          <a:cs typeface="Calibri"/>
                          <a:sym typeface="Calibri"/>
                        </a:rPr>
                        <a:t>هُدُوء</a:t>
                      </a:r>
                      <a:r>
                        <a:rPr b="1" i="0" lang="ar-SA" sz="2400" u="none" cap="none" strike="noStrike">
                          <a:solidFill>
                            <a:srgbClr val="000000"/>
                          </a:solidFill>
                          <a:latin typeface="Calibri"/>
                          <a:ea typeface="Calibri"/>
                          <a:cs typeface="Calibri"/>
                          <a:sym typeface="Calibri"/>
                        </a:rPr>
                        <a:t>ٍ. </a:t>
                      </a:r>
                      <a:endParaRPr b="1" i="0" sz="2400" u="none" cap="none" strike="noStrike">
                        <a:solidFill>
                          <a:srgbClr val="000000"/>
                        </a:solidFill>
                        <a:latin typeface="Calibri"/>
                        <a:ea typeface="Calibri"/>
                        <a:cs typeface="Calibri"/>
                        <a:sym typeface="Calibri"/>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2F2F2"/>
                    </a:solidFill>
                  </a:tcPr>
                </a:tc>
                <a:tc>
                  <a:txBody>
                    <a:bodyPr/>
                    <a:lstStyle/>
                    <a:p>
                      <a:pPr indent="0" lvl="0" marL="0" marR="0" rtl="1" algn="r">
                        <a:spcBef>
                          <a:spcPts val="0"/>
                        </a:spcBef>
                        <a:spcAft>
                          <a:spcPts val="0"/>
                        </a:spcAft>
                        <a:buNone/>
                      </a:pPr>
                      <a:r>
                        <a:rPr b="1" i="0" lang="ar-SA" sz="2400" u="none" cap="none" strike="noStrike">
                          <a:solidFill>
                            <a:srgbClr val="C00000"/>
                          </a:solidFill>
                          <a:latin typeface="Calibri"/>
                          <a:ea typeface="Calibri"/>
                          <a:cs typeface="Calibri"/>
                          <a:sym typeface="Calibri"/>
                        </a:rPr>
                        <a:t>تُغَرِّدُ … </a:t>
                      </a:r>
                      <a:r>
                        <a:rPr b="1" i="0" lang="ar-SA" sz="2400" u="none" cap="none" strike="noStrike">
                          <a:solidFill>
                            <a:srgbClr val="000000"/>
                          </a:solidFill>
                          <a:latin typeface="Calibri"/>
                          <a:ea typeface="Calibri"/>
                          <a:cs typeface="Calibri"/>
                          <a:sym typeface="Calibri"/>
                        </a:rPr>
                        <a:t>بالأَلحانِ.</a:t>
                      </a:r>
                      <a:endParaRPr/>
                    </a:p>
                    <a:p>
                      <a:pPr indent="0" lvl="0" marL="0" marR="0" rtl="1" algn="ctr">
                        <a:lnSpc>
                          <a:spcPct val="100000"/>
                        </a:lnSpc>
                        <a:spcBef>
                          <a:spcPts val="0"/>
                        </a:spcBef>
                        <a:spcAft>
                          <a:spcPts val="0"/>
                        </a:spcAft>
                        <a:buClr>
                          <a:schemeClr val="dk1"/>
                        </a:buClr>
                        <a:buSzPts val="2400"/>
                        <a:buFont typeface="Calibri"/>
                        <a:buNone/>
                      </a:pPr>
                      <a:r>
                        <a:t/>
                      </a:r>
                      <a:endParaRPr b="1" i="0" sz="2400" u="none" cap="none" strike="noStrike">
                        <a:solidFill>
                          <a:srgbClr val="000000"/>
                        </a:solidFill>
                        <a:latin typeface="Calibri"/>
                        <a:ea typeface="Calibri"/>
                        <a:cs typeface="Calibri"/>
                        <a:sym typeface="Calibri"/>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2F2F2"/>
                    </a:solidFill>
                  </a:tcPr>
                </a:tc>
                <a:tc>
                  <a:txBody>
                    <a:bodyPr/>
                    <a:lstStyle/>
                    <a:p>
                      <a:pPr indent="0" lvl="0" marL="0" marR="0" rtl="1" algn="ctr">
                        <a:lnSpc>
                          <a:spcPct val="100000"/>
                        </a:lnSpc>
                        <a:spcBef>
                          <a:spcPts val="0"/>
                        </a:spcBef>
                        <a:spcAft>
                          <a:spcPts val="0"/>
                        </a:spcAft>
                        <a:buClr>
                          <a:srgbClr val="000000"/>
                        </a:buClr>
                        <a:buSzPts val="2400"/>
                        <a:buFont typeface="Calibri"/>
                        <a:buNone/>
                      </a:pPr>
                      <a:r>
                        <a:rPr b="1" i="0" lang="ar-SA" sz="2400" u="none" cap="none" strike="noStrike">
                          <a:solidFill>
                            <a:srgbClr val="000000"/>
                          </a:solidFill>
                          <a:latin typeface="Calibri"/>
                          <a:ea typeface="Calibri"/>
                          <a:cs typeface="Calibri"/>
                          <a:sym typeface="Calibri"/>
                        </a:rPr>
                        <a:t>سَماءٌ </a:t>
                      </a:r>
                      <a:r>
                        <a:rPr b="1" i="0" lang="ar-SA" sz="2400" u="none" cap="none" strike="noStrike">
                          <a:solidFill>
                            <a:srgbClr val="C00000"/>
                          </a:solidFill>
                          <a:latin typeface="Calibri"/>
                          <a:ea typeface="Calibri"/>
                          <a:cs typeface="Calibri"/>
                          <a:sym typeface="Calibri"/>
                        </a:rPr>
                        <a:t>صَافِيَةٌ-</a:t>
                      </a:r>
                      <a:r>
                        <a:rPr b="1" i="0" lang="ar-SA" sz="2400" u="none" cap="none" strike="noStrike">
                          <a:solidFill>
                            <a:srgbClr val="000000"/>
                          </a:solidFill>
                          <a:latin typeface="Calibri"/>
                          <a:ea typeface="Calibri"/>
                          <a:cs typeface="Calibri"/>
                          <a:sym typeface="Calibri"/>
                        </a:rPr>
                        <a:t> </a:t>
                      </a:r>
                      <a:r>
                        <a:rPr b="1" i="0" lang="ar-SA" sz="2400" u="none" cap="none" strike="noStrike">
                          <a:solidFill>
                            <a:srgbClr val="C00000"/>
                          </a:solidFill>
                          <a:latin typeface="Calibri"/>
                          <a:ea typeface="Calibri"/>
                          <a:cs typeface="Calibri"/>
                          <a:sym typeface="Calibri"/>
                        </a:rPr>
                        <a:t>تَتَلالَأُ</a:t>
                      </a:r>
                      <a:r>
                        <a:rPr b="1" i="0" lang="ar-SA" sz="2400" u="none" cap="none" strike="noStrike">
                          <a:solidFill>
                            <a:srgbClr val="000000"/>
                          </a:solidFill>
                          <a:latin typeface="Calibri"/>
                          <a:ea typeface="Calibri"/>
                          <a:cs typeface="Calibri"/>
                          <a:sym typeface="Calibri"/>
                        </a:rPr>
                        <a:t> كَالكَواكِبِ- كَسا … </a:t>
                      </a:r>
                      <a:r>
                        <a:rPr b="1" i="0" lang="ar-SA" sz="2400" u="none" cap="none" strike="noStrike">
                          <a:solidFill>
                            <a:srgbClr val="C00000"/>
                          </a:solidFill>
                          <a:latin typeface="Calibri"/>
                          <a:ea typeface="Calibri"/>
                          <a:cs typeface="Calibri"/>
                          <a:sym typeface="Calibri"/>
                        </a:rPr>
                        <a:t>بالأَلوانِ</a:t>
                      </a:r>
                      <a:r>
                        <a:rPr b="1" i="0" lang="ar-SA" sz="2400" u="none" cap="none" strike="noStrike">
                          <a:solidFill>
                            <a:srgbClr val="000000"/>
                          </a:solidFill>
                          <a:latin typeface="Calibri"/>
                          <a:ea typeface="Calibri"/>
                          <a:cs typeface="Calibri"/>
                          <a:sym typeface="Calibri"/>
                        </a:rPr>
                        <a:t>.</a:t>
                      </a:r>
                      <a:endParaRPr/>
                    </a:p>
                    <a:p>
                      <a:pPr indent="0" lvl="0" marL="0" marR="0" rtl="1" algn="ctr">
                        <a:lnSpc>
                          <a:spcPct val="100000"/>
                        </a:lnSpc>
                        <a:spcBef>
                          <a:spcPts val="0"/>
                        </a:spcBef>
                        <a:spcAft>
                          <a:spcPts val="0"/>
                        </a:spcAft>
                        <a:buClr>
                          <a:schemeClr val="dk1"/>
                        </a:buClr>
                        <a:buSzPts val="2400"/>
                        <a:buFont typeface="Calibri"/>
                        <a:buNone/>
                      </a:pPr>
                      <a:r>
                        <a:t/>
                      </a:r>
                      <a:endParaRPr b="1" i="0" sz="2400" u="none" cap="none" strike="noStrike">
                        <a:solidFill>
                          <a:srgbClr val="C00000"/>
                        </a:solidFill>
                        <a:latin typeface="Calibri"/>
                        <a:ea typeface="Calibri"/>
                        <a:cs typeface="Calibri"/>
                        <a:sym typeface="Calibri"/>
                      </a:endParaRPr>
                    </a:p>
                  </a:txBody>
                  <a:tcPr marT="45725" marB="45725" marR="91450" marL="91450">
                    <a:lnL cap="flat" cmpd="sng" w="38100">
                      <a:solidFill>
                        <a:schemeClr val="dk1"/>
                      </a:solidFill>
                      <a:prstDash val="solid"/>
                      <a:round/>
                      <a:headEnd len="sm" w="sm" type="none"/>
                      <a:tailEnd len="sm" w="sm" type="none"/>
                    </a:lnL>
                    <a:lnR cap="flat" cmpd="sng" w="38100">
                      <a:solidFill>
                        <a:schemeClr val="dk1"/>
                      </a:solidFill>
                      <a:prstDash val="solid"/>
                      <a:round/>
                      <a:headEnd len="sm" w="sm" type="none"/>
                      <a:tailEnd len="sm" w="sm" type="none"/>
                    </a:lnR>
                    <a:lnT cap="flat" cmpd="sng" w="38100">
                      <a:solidFill>
                        <a:schemeClr val="dk1"/>
                      </a:solidFill>
                      <a:prstDash val="solid"/>
                      <a:round/>
                      <a:headEnd len="sm" w="sm" type="none"/>
                      <a:tailEnd len="sm" w="sm" type="none"/>
                    </a:lnT>
                    <a:lnB cap="flat" cmpd="sng" w="38100">
                      <a:solidFill>
                        <a:schemeClr val="dk1"/>
                      </a:solidFill>
                      <a:prstDash val="solid"/>
                      <a:round/>
                      <a:headEnd len="sm" w="sm" type="none"/>
                      <a:tailEnd len="sm" w="sm" type="none"/>
                    </a:lnB>
                    <a:solidFill>
                      <a:srgbClr val="F2F2F2"/>
                    </a:solidFill>
                  </a:tcPr>
                </a:tc>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8" name="Shape 1168"/>
        <p:cNvGrpSpPr/>
        <p:nvPr/>
      </p:nvGrpSpPr>
      <p:grpSpPr>
        <a:xfrm>
          <a:off x="0" y="0"/>
          <a:ext cx="0" cy="0"/>
          <a:chOff x="0" y="0"/>
          <a:chExt cx="0" cy="0"/>
        </a:xfrm>
      </p:grpSpPr>
      <p:grpSp>
        <p:nvGrpSpPr>
          <p:cNvPr id="1169" name="Google Shape;1169;p38"/>
          <p:cNvGrpSpPr/>
          <p:nvPr/>
        </p:nvGrpSpPr>
        <p:grpSpPr>
          <a:xfrm>
            <a:off x="4655833" y="1706886"/>
            <a:ext cx="6523251" cy="3711725"/>
            <a:chOff x="1715066" y="1103461"/>
            <a:chExt cx="5717724" cy="3124203"/>
          </a:xfrm>
        </p:grpSpPr>
        <p:sp>
          <p:nvSpPr>
            <p:cNvPr id="1170" name="Google Shape;1170;p38"/>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171" name="Google Shape;1171;p38"/>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172" name="Google Shape;1172;p38"/>
          <p:cNvSpPr txBox="1"/>
          <p:nvPr/>
        </p:nvSpPr>
        <p:spPr>
          <a:xfrm>
            <a:off x="5231567" y="2008346"/>
            <a:ext cx="5400765" cy="3067956"/>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النشاط الثالث</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44546A"/>
                </a:solidFill>
                <a:latin typeface="Calibri"/>
                <a:ea typeface="Calibri"/>
                <a:cs typeface="Calibri"/>
                <a:sym typeface="Calibri"/>
              </a:rPr>
              <a:t>أُجِيبُ عَنْ أَسْئِلَةِ الفَهْمِ</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44546A"/>
                </a:solidFill>
                <a:latin typeface="Calibri"/>
                <a:ea typeface="Calibri"/>
                <a:cs typeface="Calibri"/>
                <a:sym typeface="Calibri"/>
              </a:rPr>
              <a:t>دقيقة</a:t>
            </a:r>
            <a:r>
              <a:rPr b="1" i="0" lang="ar-SA" sz="5467" u="none" cap="none" strike="noStrike">
                <a:solidFill>
                  <a:srgbClr val="44546A"/>
                </a:solidFill>
                <a:latin typeface="Calibri"/>
                <a:ea typeface="Calibri"/>
                <a:cs typeface="Calibri"/>
                <a:sym typeface="Calibri"/>
              </a:rPr>
              <a:t>  </a:t>
            </a:r>
            <a:r>
              <a:rPr b="1" i="0" lang="ar-SA" sz="4800" u="none" cap="none" strike="noStrike">
                <a:solidFill>
                  <a:srgbClr val="44546A"/>
                </a:solidFill>
                <a:latin typeface="Arial"/>
                <a:ea typeface="Arial"/>
                <a:cs typeface="Arial"/>
                <a:sym typeface="Arial"/>
              </a:rPr>
              <a:t>15</a:t>
            </a:r>
            <a:endParaRPr b="1" i="0" sz="4800" u="none" cap="none" strike="noStrike">
              <a:solidFill>
                <a:srgbClr val="44546A"/>
              </a:solidFill>
              <a:latin typeface="Calibri"/>
              <a:ea typeface="Calibri"/>
              <a:cs typeface="Calibri"/>
              <a:sym typeface="Calibri"/>
            </a:endParaRPr>
          </a:p>
        </p:txBody>
      </p:sp>
      <p:pic>
        <p:nvPicPr>
          <p:cNvPr id="1173" name="Google Shape;1173;p38"/>
          <p:cNvPicPr preferRelativeResize="0"/>
          <p:nvPr/>
        </p:nvPicPr>
        <p:blipFill rotWithShape="1">
          <a:blip r:embed="rId3">
            <a:alphaModFix/>
          </a:blip>
          <a:srcRect b="0" l="0" r="0" t="0"/>
          <a:stretch/>
        </p:blipFill>
        <p:spPr>
          <a:xfrm>
            <a:off x="1112680" y="2078403"/>
            <a:ext cx="2701193" cy="270119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8" name="Shape 1178"/>
        <p:cNvGrpSpPr/>
        <p:nvPr/>
      </p:nvGrpSpPr>
      <p:grpSpPr>
        <a:xfrm>
          <a:off x="0" y="0"/>
          <a:ext cx="0" cy="0"/>
          <a:chOff x="0" y="0"/>
          <a:chExt cx="0" cy="0"/>
        </a:xfrm>
      </p:grpSpPr>
      <p:pic>
        <p:nvPicPr>
          <p:cNvPr descr="Lever la main - Icônes mains et gestes gratuites" id="1179" name="Google Shape;1179;p39"/>
          <p:cNvPicPr preferRelativeResize="0"/>
          <p:nvPr/>
        </p:nvPicPr>
        <p:blipFill rotWithShape="1">
          <a:blip r:embed="rId3">
            <a:alphaModFix/>
          </a:blip>
          <a:srcRect b="0" l="0" r="0" t="0"/>
          <a:stretch/>
        </p:blipFill>
        <p:spPr>
          <a:xfrm>
            <a:off x="229559" y="148574"/>
            <a:ext cx="702642" cy="702642"/>
          </a:xfrm>
          <a:prstGeom prst="rect">
            <a:avLst/>
          </a:prstGeom>
          <a:noFill/>
          <a:ln>
            <a:noFill/>
          </a:ln>
        </p:spPr>
      </p:pic>
      <p:sp>
        <p:nvSpPr>
          <p:cNvPr id="1180" name="Google Shape;1180;p39"/>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pic>
        <p:nvPicPr>
          <p:cNvPr descr="Image générée" id="1181" name="Google Shape;1181;p39"/>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
        <p:nvSpPr>
          <p:cNvPr id="1182" name="Google Shape;1182;p39"/>
          <p:cNvSpPr txBox="1"/>
          <p:nvPr/>
        </p:nvSpPr>
        <p:spPr>
          <a:xfrm>
            <a:off x="1060418" y="135986"/>
            <a:ext cx="10161104" cy="370111"/>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SA" sz="1800" u="none" cap="none" strike="noStrike">
                <a:solidFill>
                  <a:srgbClr val="7F7F7F"/>
                </a:solidFill>
                <a:latin typeface="Calibri"/>
                <a:ea typeface="Calibri"/>
                <a:cs typeface="Calibri"/>
                <a:sym typeface="Calibri"/>
              </a:rPr>
              <a:t>الآن، سننتقل إلى فهم المعاني المباشرة الجمل المقروء، من خلال الأسئلة المثبتة في الكراسة.</a:t>
            </a:r>
            <a:endParaRPr/>
          </a:p>
        </p:txBody>
      </p:sp>
      <p:sp>
        <p:nvSpPr>
          <p:cNvPr id="1183" name="Google Shape;1183;p39"/>
          <p:cNvSpPr txBox="1"/>
          <p:nvPr/>
        </p:nvSpPr>
        <p:spPr>
          <a:xfrm>
            <a:off x="348649" y="996342"/>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spcBef>
                <a:spcPts val="0"/>
              </a:spcBef>
              <a:spcAft>
                <a:spcPts val="0"/>
              </a:spcAft>
              <a:buNone/>
            </a:pPr>
            <a:r>
              <a:rPr b="1" i="0" lang="ar-SA" sz="2400" u="none" cap="none" strike="noStrike">
                <a:solidFill>
                  <a:srgbClr val="000000"/>
                </a:solidFill>
                <a:latin typeface="Calibri"/>
                <a:ea typeface="Calibri"/>
                <a:cs typeface="Calibri"/>
                <a:sym typeface="Calibri"/>
              </a:rPr>
              <a:t>1- </a:t>
            </a:r>
            <a:r>
              <a:rPr b="1" i="0" lang="ar-SA" sz="2400" u="none" cap="none" strike="noStrike">
                <a:solidFill>
                  <a:schemeClr val="dk1"/>
                </a:solidFill>
                <a:latin typeface="Calibri"/>
                <a:ea typeface="Calibri"/>
                <a:cs typeface="Calibri"/>
                <a:sym typeface="Calibri"/>
              </a:rPr>
              <a:t>كَيْفَ كانَتْ سَماءُ الصَّباحِ؟ </a:t>
            </a:r>
            <a:endParaRPr b="1" i="0" sz="2400" u="none" cap="none" strike="noStrike">
              <a:solidFill>
                <a:schemeClr val="dk1"/>
              </a:solidFill>
              <a:latin typeface="Calibri"/>
              <a:ea typeface="Calibri"/>
              <a:cs typeface="Calibri"/>
              <a:sym typeface="Calibri"/>
            </a:endParaRPr>
          </a:p>
        </p:txBody>
      </p:sp>
      <p:sp>
        <p:nvSpPr>
          <p:cNvPr id="1184" name="Google Shape;1184;p39"/>
          <p:cNvSpPr txBox="1"/>
          <p:nvPr/>
        </p:nvSpPr>
        <p:spPr>
          <a:xfrm>
            <a:off x="153248" y="500484"/>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600" u="none" cap="none" strike="noStrike">
                <a:solidFill>
                  <a:srgbClr val="7F7F7F"/>
                </a:solidFill>
                <a:latin typeface="Calibri"/>
                <a:ea typeface="Calibri"/>
                <a:cs typeface="Calibri"/>
                <a:sym typeface="Calibri"/>
              </a:rPr>
              <a:t>يدعو الأستاذ)ة( التلاميذ إلى قراءة الأسئلة المثبتة في الكراسة والاستعداد للإجابة عنها. </a:t>
            </a:r>
            <a:endParaRPr b="0" i="1" sz="1600" u="none" cap="none" strike="noStrike">
              <a:solidFill>
                <a:srgbClr val="7F7F7F"/>
              </a:solidFill>
              <a:latin typeface="Calibri"/>
              <a:ea typeface="Calibri"/>
              <a:cs typeface="Calibri"/>
              <a:sym typeface="Calibri"/>
            </a:endParaRPr>
          </a:p>
        </p:txBody>
      </p:sp>
      <p:sp>
        <p:nvSpPr>
          <p:cNvPr id="1185" name="Google Shape;1185;p39"/>
          <p:cNvSpPr txBox="1"/>
          <p:nvPr/>
        </p:nvSpPr>
        <p:spPr>
          <a:xfrm>
            <a:off x="364657" y="5038736"/>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0000"/>
                </a:solidFill>
                <a:latin typeface="Calibri"/>
                <a:ea typeface="Calibri"/>
                <a:cs typeface="Calibri"/>
                <a:sym typeface="Calibri"/>
              </a:rPr>
              <a:t>5- </a:t>
            </a:r>
            <a:r>
              <a:rPr b="1" i="0" lang="ar-SA" sz="2400" u="none" cap="none" strike="noStrike">
                <a:solidFill>
                  <a:schemeClr val="dk1"/>
                </a:solidFill>
                <a:latin typeface="Calibri"/>
                <a:ea typeface="Calibri"/>
                <a:cs typeface="Calibri"/>
                <a:sym typeface="Calibri"/>
              </a:rPr>
              <a:t>كَيْفَ كانَتْ أَصْواتُ العَصافِيرِ عِندَ إِشْراقَةِ الصَّباحِ؟ </a:t>
            </a:r>
            <a:endParaRPr b="1" i="0" sz="2400" u="none" cap="none" strike="noStrike">
              <a:solidFill>
                <a:schemeClr val="dk1"/>
              </a:solidFill>
              <a:latin typeface="Calibri"/>
              <a:ea typeface="Calibri"/>
              <a:cs typeface="Calibri"/>
              <a:sym typeface="Calibri"/>
            </a:endParaRPr>
          </a:p>
        </p:txBody>
      </p:sp>
      <p:sp>
        <p:nvSpPr>
          <p:cNvPr id="1186" name="Google Shape;1186;p39"/>
          <p:cNvSpPr txBox="1"/>
          <p:nvPr/>
        </p:nvSpPr>
        <p:spPr>
          <a:xfrm>
            <a:off x="348649" y="5750245"/>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chemeClr val="dk1"/>
                </a:solidFill>
                <a:latin typeface="Calibri"/>
                <a:ea typeface="Calibri"/>
                <a:cs typeface="Calibri"/>
                <a:sym typeface="Calibri"/>
              </a:rPr>
              <a:t>6- بِماذا شَعَرَ سَعيدٌ عِندَما وَقَفَ أَمامَ أَمْواجِ البَحْرِ؟</a:t>
            </a:r>
            <a:endParaRPr b="1" i="0" sz="2400" u="none" cap="none" strike="noStrike">
              <a:solidFill>
                <a:schemeClr val="dk1"/>
              </a:solidFill>
              <a:latin typeface="Calibri"/>
              <a:ea typeface="Calibri"/>
              <a:cs typeface="Calibri"/>
              <a:sym typeface="Calibri"/>
            </a:endParaRPr>
          </a:p>
        </p:txBody>
      </p:sp>
      <p:sp>
        <p:nvSpPr>
          <p:cNvPr id="1187" name="Google Shape;1187;p39"/>
          <p:cNvSpPr txBox="1"/>
          <p:nvPr/>
        </p:nvSpPr>
        <p:spPr>
          <a:xfrm>
            <a:off x="348649" y="1734690"/>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chemeClr val="dk1"/>
                </a:solidFill>
                <a:latin typeface="Calibri"/>
                <a:ea typeface="Calibri"/>
                <a:cs typeface="Calibri"/>
                <a:sym typeface="Calibri"/>
              </a:rPr>
              <a:t>2</a:t>
            </a:r>
            <a:r>
              <a:rPr b="1" i="0" lang="ar-SA" sz="2400" u="none" cap="none" strike="noStrike">
                <a:solidFill>
                  <a:srgbClr val="000000"/>
                </a:solidFill>
                <a:latin typeface="Calibri"/>
                <a:ea typeface="Calibri"/>
                <a:cs typeface="Calibri"/>
                <a:sym typeface="Calibri"/>
              </a:rPr>
              <a:t>- </a:t>
            </a:r>
            <a:r>
              <a:rPr b="1" i="0" lang="ar-SA" sz="2400" u="none" cap="none" strike="noStrike">
                <a:solidFill>
                  <a:schemeClr val="dk1"/>
                </a:solidFill>
                <a:latin typeface="Calibri"/>
                <a:ea typeface="Calibri"/>
                <a:cs typeface="Calibri"/>
                <a:sym typeface="Calibri"/>
              </a:rPr>
              <a:t>بماذا يُزَيِّنُ ٱلنَّدَى أَوْرَاقَ ٱلْوَرْدِ؟ </a:t>
            </a:r>
            <a:endParaRPr b="1" i="0" sz="2400" u="none" cap="none" strike="noStrike">
              <a:solidFill>
                <a:schemeClr val="dk1"/>
              </a:solidFill>
              <a:latin typeface="Calibri"/>
              <a:ea typeface="Calibri"/>
              <a:cs typeface="Calibri"/>
              <a:sym typeface="Calibri"/>
            </a:endParaRPr>
          </a:p>
        </p:txBody>
      </p:sp>
      <p:graphicFrame>
        <p:nvGraphicFramePr>
          <p:cNvPr id="1188" name="Google Shape;1188;p39"/>
          <p:cNvGraphicFramePr/>
          <p:nvPr/>
        </p:nvGraphicFramePr>
        <p:xfrm>
          <a:off x="380665" y="2469520"/>
          <a:ext cx="3000000" cy="3000000"/>
        </p:xfrm>
        <a:graphic>
          <a:graphicData uri="http://schemas.openxmlformats.org/drawingml/2006/table">
            <a:tbl>
              <a:tblPr bandRow="1" firstRow="1">
                <a:noFill/>
                <a:tableStyleId>{0BA88760-65F8-4D72-BEF9-4916FFAC529B}</a:tableStyleId>
              </a:tblPr>
              <a:tblGrid>
                <a:gridCol w="5613475"/>
                <a:gridCol w="5563175"/>
              </a:tblGrid>
              <a:tr h="354475">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 التَشْبِيهُ:...................................</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C4E0B2"/>
                    </a:solidFill>
                  </a:tcPr>
                </a:tc>
                <a:tc>
                  <a:txBody>
                    <a:bodyPr/>
                    <a:lstStyle/>
                    <a:p>
                      <a:pPr indent="0" lvl="0" marL="0" marR="0" rtl="1" algn="r">
                        <a:lnSpc>
                          <a:spcPct val="100000"/>
                        </a:lnSpc>
                        <a:spcBef>
                          <a:spcPts val="0"/>
                        </a:spcBef>
                        <a:spcAft>
                          <a:spcPts val="0"/>
                        </a:spcAft>
                        <a:buClr>
                          <a:schemeClr val="dk1"/>
                        </a:buClr>
                        <a:buSzPts val="2400"/>
                        <a:buFont typeface="Noto Sans Symbols"/>
                        <a:buNone/>
                      </a:pPr>
                      <a:r>
                        <a:rPr b="1" lang="ar-SA" sz="2400" u="none" cap="none" strike="noStrike">
                          <a:solidFill>
                            <a:schemeClr val="dk1"/>
                          </a:solidFill>
                          <a:latin typeface="Calibri"/>
                          <a:ea typeface="Calibri"/>
                          <a:cs typeface="Calibri"/>
                          <a:sym typeface="Calibri"/>
                        </a:rPr>
                        <a:t>3- ما هِيَ الأَلْفاظُ وَالعِباراتُ الدّالَّةُ عَلَى:</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C4E0B2"/>
                    </a:solidFill>
                  </a:tcPr>
                </a:tc>
              </a:tr>
              <a:tr h="278150">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 الْأَصْواتُ: ...............................</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C4E0B2"/>
                    </a:solidFill>
                  </a:tcPr>
                </a:tc>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 الأَلْوانُ: ....................................</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C4E0B2"/>
                    </a:solidFill>
                  </a:tcPr>
                </a:tc>
              </a:tr>
            </a:tbl>
          </a:graphicData>
        </a:graphic>
      </p:graphicFrame>
      <p:graphicFrame>
        <p:nvGraphicFramePr>
          <p:cNvPr id="1189" name="Google Shape;1189;p39"/>
          <p:cNvGraphicFramePr/>
          <p:nvPr/>
        </p:nvGraphicFramePr>
        <p:xfrm>
          <a:off x="348649" y="3525528"/>
          <a:ext cx="3000000" cy="3000000"/>
        </p:xfrm>
        <a:graphic>
          <a:graphicData uri="http://schemas.openxmlformats.org/drawingml/2006/table">
            <a:tbl>
              <a:tblPr bandRow="1" firstRow="1">
                <a:noFill/>
                <a:tableStyleId>{0BA88760-65F8-4D72-BEF9-4916FFAC529B}</a:tableStyleId>
              </a:tblPr>
              <a:tblGrid>
                <a:gridCol w="5349975"/>
                <a:gridCol w="5858700"/>
              </a:tblGrid>
              <a:tr h="278150">
                <a:tc gridSpan="2">
                  <a:txBody>
                    <a:bodyPr/>
                    <a:lstStyle/>
                    <a:p>
                      <a:pPr indent="0" lvl="0" marL="0" marR="0" rtl="1" algn="r">
                        <a:lnSpc>
                          <a:spcPct val="100000"/>
                        </a:lnSpc>
                        <a:spcBef>
                          <a:spcPts val="0"/>
                        </a:spcBef>
                        <a:spcAft>
                          <a:spcPts val="0"/>
                        </a:spcAft>
                        <a:buClr>
                          <a:schemeClr val="dk1"/>
                        </a:buClr>
                        <a:buSzPts val="2400"/>
                        <a:buFont typeface="Noto Sans Symbols"/>
                        <a:buNone/>
                      </a:pPr>
                      <a:r>
                        <a:rPr b="1" lang="ar-SA" sz="2400" u="none" cap="none" strike="noStrike">
                          <a:solidFill>
                            <a:schemeClr val="dk1"/>
                          </a:solidFill>
                          <a:latin typeface="Calibri"/>
                          <a:ea typeface="Calibri"/>
                          <a:cs typeface="Calibri"/>
                          <a:sym typeface="Calibri"/>
                        </a:rPr>
                        <a:t>4- ما هُوَ السُّؤالُ أَوِ الجَوابُ المُناسِبُ لِما يَأتي:</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c hMerge="1"/>
              </a:tr>
              <a:tr h="278150">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الجواب: كسا الربيع الأرض بألوان الأزهار</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السؤال: .....................................</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r>
              <a:tr h="278150">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الجواب: .............................................</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السؤال: كيف تَتَلَأْلَأُ  نُجومُ لُيالِي ٱلصَّيفِ؟</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4" name="Shape 1194"/>
        <p:cNvGrpSpPr/>
        <p:nvPr/>
      </p:nvGrpSpPr>
      <p:grpSpPr>
        <a:xfrm>
          <a:off x="0" y="0"/>
          <a:ext cx="0" cy="0"/>
          <a:chOff x="0" y="0"/>
          <a:chExt cx="0" cy="0"/>
        </a:xfrm>
      </p:grpSpPr>
      <p:pic>
        <p:nvPicPr>
          <p:cNvPr descr="Image générée" id="1195" name="Google Shape;1195;p4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196" name="Google Shape;1196;p40"/>
          <p:cNvSpPr txBox="1"/>
          <p:nvPr>
            <p:ph idx="4294967295" type="body"/>
          </p:nvPr>
        </p:nvSpPr>
        <p:spPr>
          <a:xfrm>
            <a:off x="953450" y="461749"/>
            <a:ext cx="9997765" cy="401022"/>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600">
                <a:solidFill>
                  <a:srgbClr val="7F7F7F"/>
                </a:solidFill>
              </a:rPr>
              <a:t>يوجه الأستاذ التلاميذ إلى ملاحظة السؤال الأول، وتأمل أداة الاستفهام الواردة فيه، وربطها بالزمن انطلاقا من نشاط أغني رصيدي وانطلاقا من النص؟ ويوضح سيرورة التوصل إلى الجواب</a:t>
            </a:r>
            <a:endParaRPr i="1" sz="1600">
              <a:solidFill>
                <a:srgbClr val="7F7F7F"/>
              </a:solidFill>
            </a:endParaRPr>
          </a:p>
        </p:txBody>
      </p:sp>
      <p:graphicFrame>
        <p:nvGraphicFramePr>
          <p:cNvPr id="1197" name="Google Shape;1197;p40"/>
          <p:cNvGraphicFramePr/>
          <p:nvPr/>
        </p:nvGraphicFramePr>
        <p:xfrm>
          <a:off x="9164888" y="1857332"/>
          <a:ext cx="3000000" cy="3000000"/>
        </p:xfrm>
        <a:graphic>
          <a:graphicData uri="http://schemas.openxmlformats.org/drawingml/2006/table">
            <a:tbl>
              <a:tblPr>
                <a:noFill/>
                <a:tableStyleId>{8DA8BF59-4498-45F1-A9B1-B2F3860EFC24}</a:tableStyleId>
              </a:tblPr>
              <a:tblGrid>
                <a:gridCol w="2539425"/>
              </a:tblGrid>
              <a:tr h="683975">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❶</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852375">
                <a:tc>
                  <a:txBody>
                    <a:bodyPr/>
                    <a:lstStyle/>
                    <a:p>
                      <a:pPr indent="0" lvl="0" marL="0" marR="0" rtl="1" algn="ctr">
                        <a:lnSpc>
                          <a:spcPct val="100000"/>
                        </a:lnSpc>
                        <a:spcBef>
                          <a:spcPts val="0"/>
                        </a:spcBef>
                        <a:spcAft>
                          <a:spcPts val="0"/>
                        </a:spcAft>
                        <a:buClr>
                          <a:srgbClr val="000000"/>
                        </a:buClr>
                        <a:buSzPts val="2400"/>
                        <a:buFont typeface="Arial"/>
                        <a:buNone/>
                      </a:pPr>
                      <a:r>
                        <a:rPr b="1" lang="ar-SA" sz="2400" u="none" cap="none" strike="noStrike">
                          <a:latin typeface="Calibri"/>
                          <a:ea typeface="Calibri"/>
                          <a:cs typeface="Calibri"/>
                          <a:sym typeface="Calibri"/>
                        </a:rPr>
                        <a:t>كَيْفَ كانَتْ سَماءُ الصَّباحِ؟ </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2123150">
                <a:tc>
                  <a:txBody>
                    <a:bodyPr/>
                    <a:lstStyle/>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1198" name="Google Shape;1198;p40"/>
          <p:cNvSpPr/>
          <p:nvPr/>
        </p:nvSpPr>
        <p:spPr>
          <a:xfrm>
            <a:off x="10272246" y="3444766"/>
            <a:ext cx="504056" cy="1152128"/>
          </a:xfrm>
          <a:prstGeom prst="upDownArrow">
            <a:avLst>
              <a:gd fmla="val 50000" name="adj1"/>
              <a:gd fmla="val 50000" name="adj2"/>
            </a:avLst>
          </a:prstGeom>
          <a:solidFill>
            <a:schemeClr val="accent1"/>
          </a:solidFill>
          <a:ln cap="flat" cmpd="sng" w="12700">
            <a:solidFill>
              <a:srgbClr val="157057"/>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99" name="Google Shape;1199;p40"/>
          <p:cNvSpPr txBox="1"/>
          <p:nvPr>
            <p:ph idx="4294967295" type="title"/>
          </p:nvPr>
        </p:nvSpPr>
        <p:spPr>
          <a:xfrm>
            <a:off x="953451" y="16633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000"/>
              <a:buFont typeface="Calibri"/>
              <a:buNone/>
            </a:pPr>
            <a:r>
              <a:rPr b="1" lang="ar-SA" sz="1800">
                <a:solidFill>
                  <a:srgbClr val="7F7F7F"/>
                </a:solidFill>
              </a:rPr>
              <a:t>1- النمذجة:  لاحظوا معي السؤال الأول: كَيْفَ كانَتْ سَماءُ الصَّباحِ؟ </a:t>
            </a:r>
            <a:endParaRPr b="1" sz="1800">
              <a:solidFill>
                <a:srgbClr val="7F7F7F"/>
              </a:solidFill>
            </a:endParaRPr>
          </a:p>
        </p:txBody>
      </p:sp>
      <p:graphicFrame>
        <p:nvGraphicFramePr>
          <p:cNvPr id="1200" name="Google Shape;1200;p40"/>
          <p:cNvGraphicFramePr/>
          <p:nvPr/>
        </p:nvGraphicFramePr>
        <p:xfrm>
          <a:off x="6417424" y="1877609"/>
          <a:ext cx="3000000" cy="3000000"/>
        </p:xfrm>
        <a:graphic>
          <a:graphicData uri="http://schemas.openxmlformats.org/drawingml/2006/table">
            <a:tbl>
              <a:tblPr>
                <a:noFill/>
                <a:tableStyleId>{8DA8BF59-4498-45F1-A9B1-B2F3860EFC24}</a:tableStyleId>
              </a:tblPr>
              <a:tblGrid>
                <a:gridCol w="2539425"/>
              </a:tblGrid>
              <a:tr h="568075">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❷</a:t>
                      </a:r>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842625">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أداة الاستفهام: </a:t>
                      </a:r>
                      <a:r>
                        <a:rPr b="1" lang="ar-SA" sz="2400" u="none" cap="none" strike="noStrike">
                          <a:solidFill>
                            <a:srgbClr val="C00000"/>
                          </a:solidFill>
                          <a:latin typeface="Calibri"/>
                          <a:ea typeface="Calibri"/>
                          <a:cs typeface="Calibri"/>
                          <a:sym typeface="Calibri"/>
                        </a:rPr>
                        <a:t>كَيْفَ</a:t>
                      </a:r>
                      <a:endParaRPr b="1" i="0" sz="2400" u="none" cap="none" strike="noStrike">
                        <a:solidFill>
                          <a:srgbClr val="C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r h="2248800">
                <a:tc>
                  <a:txBody>
                    <a:bodyPr/>
                    <a:lstStyle/>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000"/>
                        <a:buFont typeface="Arial"/>
                        <a:buNone/>
                      </a:pPr>
                      <a:r>
                        <a:rPr b="1" lang="ar-SA" sz="2800" u="none" cap="none" strike="noStrike"/>
                        <a:t>دالة على ؟</a:t>
                      </a:r>
                      <a:endParaRPr b="1" sz="2800" u="none" cap="none" strike="noStrike"/>
                    </a:p>
                    <a:p>
                      <a:pPr indent="0" lvl="0" marL="0" marR="0" rtl="1" algn="ctr">
                        <a:lnSpc>
                          <a:spcPct val="100000"/>
                        </a:lnSpc>
                        <a:spcBef>
                          <a:spcPts val="0"/>
                        </a:spcBef>
                        <a:spcAft>
                          <a:spcPts val="0"/>
                        </a:spcAft>
                        <a:buClr>
                          <a:srgbClr val="000000"/>
                        </a:buClr>
                        <a:buSzPts val="2000"/>
                        <a:buFont typeface="Arial"/>
                        <a:buNone/>
                      </a:pPr>
                      <a:r>
                        <a:t/>
                      </a:r>
                      <a:endParaRPr b="1" sz="2000" u="none" cap="none" strike="noStrike"/>
                    </a:p>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rgbClr val="C00000"/>
                          </a:solidFill>
                          <a:latin typeface="Calibri"/>
                          <a:ea typeface="Calibri"/>
                          <a:cs typeface="Calibri"/>
                          <a:sym typeface="Calibri"/>
                        </a:rPr>
                        <a:t>طلب معرفة الحال: الهيئة أو الصفة</a:t>
                      </a:r>
                      <a:endParaRPr b="1" i="0" sz="2400" u="none" cap="none" strike="noStrike">
                        <a:solidFill>
                          <a:srgbClr val="C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graphicFrame>
        <p:nvGraphicFramePr>
          <p:cNvPr id="1201" name="Google Shape;1201;p40"/>
          <p:cNvGraphicFramePr/>
          <p:nvPr/>
        </p:nvGraphicFramePr>
        <p:xfrm>
          <a:off x="3490845" y="1895253"/>
          <a:ext cx="3000000" cy="3000000"/>
        </p:xfrm>
        <a:graphic>
          <a:graphicData uri="http://schemas.openxmlformats.org/drawingml/2006/table">
            <a:tbl>
              <a:tblPr>
                <a:noFill/>
                <a:tableStyleId>{8DA8BF59-4498-45F1-A9B1-B2F3860EFC24}</a:tableStyleId>
              </a:tblPr>
              <a:tblGrid>
                <a:gridCol w="2771175"/>
              </a:tblGrid>
              <a:tr h="548700">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❸</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684125">
                <a:tc>
                  <a:txBody>
                    <a:bodyPr/>
                    <a:lstStyle/>
                    <a:p>
                      <a:pPr indent="0" lvl="0" marL="0" marR="0" rtl="1" algn="ctr">
                        <a:lnSpc>
                          <a:spcPct val="150000"/>
                        </a:lnSpc>
                        <a:spcBef>
                          <a:spcPts val="0"/>
                        </a:spcBef>
                        <a:spcAft>
                          <a:spcPts val="0"/>
                        </a:spcAft>
                        <a:buClr>
                          <a:srgbClr val="000000"/>
                        </a:buClr>
                        <a:buSzPts val="2800"/>
                        <a:buFont typeface="Arial"/>
                        <a:buNone/>
                      </a:pPr>
                      <a:r>
                        <a:rPr b="1" i="0" lang="ar-SA" sz="2400" u="none" cap="none" strike="noStrike">
                          <a:solidFill>
                            <a:srgbClr val="C00000"/>
                          </a:solidFill>
                          <a:latin typeface="Calibri"/>
                          <a:ea typeface="Calibri"/>
                          <a:cs typeface="Calibri"/>
                          <a:sym typeface="Calibri"/>
                        </a:rPr>
                        <a:t>عبارات دالة على الحال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2378600">
                <a:tc>
                  <a:txBody>
                    <a:bodyPr/>
                    <a:lstStyle/>
                    <a:p>
                      <a:pPr indent="-457200" lvl="0" marL="457200" marR="0" rtl="1" algn="r">
                        <a:lnSpc>
                          <a:spcPct val="100000"/>
                        </a:lnSpc>
                        <a:spcBef>
                          <a:spcPts val="0"/>
                        </a:spcBef>
                        <a:spcAft>
                          <a:spcPts val="0"/>
                        </a:spcAft>
                        <a:buClr>
                          <a:srgbClr val="000000"/>
                        </a:buClr>
                        <a:buSzPts val="2800"/>
                        <a:buFont typeface="Arial"/>
                        <a:buChar char="•"/>
                      </a:pPr>
                      <a:r>
                        <a:rPr b="1" i="0" lang="ar-SA" sz="2400" u="none" cap="none" strike="noStrike">
                          <a:solidFill>
                            <a:schemeClr val="dk1"/>
                          </a:solidFill>
                          <a:latin typeface="Calibri"/>
                          <a:ea typeface="Calibri"/>
                          <a:cs typeface="Calibri"/>
                          <a:sym typeface="Calibri"/>
                        </a:rPr>
                        <a:t>كانَ المَنْظَرُ </a:t>
                      </a:r>
                      <a:r>
                        <a:rPr b="1" i="0" lang="ar-SA" sz="2400" u="none" cap="none" strike="noStrike">
                          <a:solidFill>
                            <a:srgbClr val="C00000"/>
                          </a:solidFill>
                          <a:latin typeface="Calibri"/>
                          <a:ea typeface="Calibri"/>
                          <a:cs typeface="Calibri"/>
                          <a:sym typeface="Calibri"/>
                        </a:rPr>
                        <a:t>جَميلاً</a:t>
                      </a:r>
                      <a:endParaRPr/>
                    </a:p>
                    <a:p>
                      <a:pPr indent="-457200" lvl="0" marL="457200" marR="0" rtl="1" algn="r">
                        <a:lnSpc>
                          <a:spcPct val="100000"/>
                        </a:lnSpc>
                        <a:spcBef>
                          <a:spcPts val="0"/>
                        </a:spcBef>
                        <a:spcAft>
                          <a:spcPts val="0"/>
                        </a:spcAft>
                        <a:buClr>
                          <a:srgbClr val="000000"/>
                        </a:buClr>
                        <a:buSzPts val="2800"/>
                        <a:buFont typeface="Arial"/>
                        <a:buChar char="•"/>
                      </a:pPr>
                      <a:r>
                        <a:rPr b="1" i="0" lang="ar-SA" sz="2400" u="none" cap="none" strike="noStrike">
                          <a:solidFill>
                            <a:schemeClr val="dk1"/>
                          </a:solidFill>
                          <a:latin typeface="Calibri"/>
                          <a:ea typeface="Calibri"/>
                          <a:cs typeface="Calibri"/>
                          <a:sym typeface="Calibri"/>
                        </a:rPr>
                        <a:t>كانَتِ السَّماءُ </a:t>
                      </a:r>
                      <a:r>
                        <a:rPr b="1" i="0" lang="ar-SA" sz="2400" u="none" cap="none" strike="noStrike">
                          <a:solidFill>
                            <a:srgbClr val="C00000"/>
                          </a:solidFill>
                          <a:latin typeface="Calibri"/>
                          <a:ea typeface="Calibri"/>
                          <a:cs typeface="Calibri"/>
                          <a:sym typeface="Calibri"/>
                        </a:rPr>
                        <a:t>صافِيَةً</a:t>
                      </a:r>
                      <a:endParaRPr/>
                    </a:p>
                    <a:p>
                      <a:pPr indent="-457200" lvl="0" marL="457200" marR="0" rtl="1" algn="r">
                        <a:lnSpc>
                          <a:spcPct val="100000"/>
                        </a:lnSpc>
                        <a:spcBef>
                          <a:spcPts val="0"/>
                        </a:spcBef>
                        <a:spcAft>
                          <a:spcPts val="0"/>
                        </a:spcAft>
                        <a:buClr>
                          <a:srgbClr val="000000"/>
                        </a:buClr>
                        <a:buSzPts val="2800"/>
                        <a:buFont typeface="Arial"/>
                        <a:buChar char="•"/>
                      </a:pPr>
                      <a:r>
                        <a:rPr b="1" i="0" lang="ar-SA" sz="2400" u="none" cap="none" strike="noStrike">
                          <a:solidFill>
                            <a:srgbClr val="C00000"/>
                          </a:solidFill>
                          <a:latin typeface="Calibri"/>
                          <a:ea typeface="Calibri"/>
                          <a:cs typeface="Calibri"/>
                          <a:sym typeface="Calibri"/>
                        </a:rPr>
                        <a:t>غَمَرَ</a:t>
                      </a:r>
                      <a:r>
                        <a:rPr b="1" i="0" lang="ar-SA" sz="2400" u="none" cap="none" strike="noStrike">
                          <a:solidFill>
                            <a:schemeClr val="dk1"/>
                          </a:solidFill>
                          <a:latin typeface="Calibri"/>
                          <a:ea typeface="Calibri"/>
                          <a:cs typeface="Calibri"/>
                          <a:sym typeface="Calibri"/>
                        </a:rPr>
                        <a:t> النُّورُ الأُفُقَ</a:t>
                      </a:r>
                      <a:endParaRPr/>
                    </a:p>
                    <a:p>
                      <a:pPr indent="-457200" lvl="0" marL="457200" marR="0" rtl="1" algn="r">
                        <a:lnSpc>
                          <a:spcPct val="100000"/>
                        </a:lnSpc>
                        <a:spcBef>
                          <a:spcPts val="0"/>
                        </a:spcBef>
                        <a:spcAft>
                          <a:spcPts val="0"/>
                        </a:spcAft>
                        <a:buClr>
                          <a:srgbClr val="000000"/>
                        </a:buClr>
                        <a:buSzPts val="2800"/>
                        <a:buFont typeface="Arial"/>
                        <a:buChar char="•"/>
                      </a:pPr>
                      <a:r>
                        <a:rPr b="1" i="0" lang="ar-SA" sz="2400" u="none" cap="none" strike="noStrike">
                          <a:solidFill>
                            <a:srgbClr val="C00000"/>
                          </a:solidFill>
                          <a:latin typeface="Calibri"/>
                          <a:ea typeface="Calibri"/>
                          <a:cs typeface="Calibri"/>
                          <a:sym typeface="Calibri"/>
                        </a:rPr>
                        <a:t>تَمايَلَتِ</a:t>
                      </a:r>
                      <a:r>
                        <a:rPr b="1" i="0" lang="ar-SA" sz="2400" u="none" cap="none" strike="noStrike">
                          <a:solidFill>
                            <a:schemeClr val="dk1"/>
                          </a:solidFill>
                          <a:latin typeface="Calibri"/>
                          <a:ea typeface="Calibri"/>
                          <a:cs typeface="Calibri"/>
                          <a:sym typeface="Calibri"/>
                        </a:rPr>
                        <a:t> الأَغصانُ </a:t>
                      </a:r>
                      <a:r>
                        <a:rPr b="1" i="0" lang="ar-SA" sz="2400" u="none" cap="none" strike="noStrike">
                          <a:solidFill>
                            <a:srgbClr val="C00000"/>
                          </a:solidFill>
                          <a:latin typeface="Calibri"/>
                          <a:ea typeface="Calibri"/>
                          <a:cs typeface="Calibri"/>
                          <a:sym typeface="Calibri"/>
                        </a:rPr>
                        <a:t>برِقَّةٍ</a:t>
                      </a:r>
                      <a:endParaRPr b="1" i="0" sz="2400" u="none" cap="none" strike="noStrike">
                        <a:solidFill>
                          <a:srgbClr val="C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202" name="Google Shape;1202;p40"/>
          <p:cNvGraphicFramePr/>
          <p:nvPr/>
        </p:nvGraphicFramePr>
        <p:xfrm>
          <a:off x="730297" y="1895255"/>
          <a:ext cx="3000000" cy="3000000"/>
        </p:xfrm>
        <a:graphic>
          <a:graphicData uri="http://schemas.openxmlformats.org/drawingml/2006/table">
            <a:tbl>
              <a:tblPr>
                <a:noFill/>
                <a:tableStyleId>{8DA8BF59-4498-45F1-A9B1-B2F3860EFC24}</a:tableStyleId>
              </a:tblPr>
              <a:tblGrid>
                <a:gridCol w="2605150"/>
              </a:tblGrid>
              <a:tr h="597050">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❹</a:t>
                      </a:r>
                      <a:endParaRPr b="1" i="0" sz="32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601425">
                <a:tc>
                  <a:txBody>
                    <a:bodyPr/>
                    <a:lstStyle/>
                    <a:p>
                      <a:pPr indent="0" lvl="0" marL="0" marR="0" rtl="1" algn="ctr">
                        <a:lnSpc>
                          <a:spcPct val="150000"/>
                        </a:lnSpc>
                        <a:spcBef>
                          <a:spcPts val="0"/>
                        </a:spcBef>
                        <a:spcAft>
                          <a:spcPts val="0"/>
                        </a:spcAft>
                        <a:buClr>
                          <a:srgbClr val="000000"/>
                        </a:buClr>
                        <a:buSzPts val="2800"/>
                        <a:buFont typeface="Arial"/>
                        <a:buNone/>
                      </a:pPr>
                      <a:r>
                        <a:rPr b="1" i="0" lang="ar-SA" sz="2400" u="none" cap="none" strike="noStrike">
                          <a:solidFill>
                            <a:schemeClr val="dk1"/>
                          </a:solidFill>
                          <a:latin typeface="Calibri"/>
                          <a:ea typeface="Calibri"/>
                          <a:cs typeface="Calibri"/>
                          <a:sym typeface="Calibri"/>
                        </a:rPr>
                        <a:t>الجمل المقروءة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4E0B2"/>
                    </a:solidFill>
                  </a:tcPr>
                </a:tc>
              </a:tr>
              <a:tr h="2423100">
                <a:tc>
                  <a:txBody>
                    <a:bodyPr/>
                    <a:lstStyle/>
                    <a:p>
                      <a:pPr indent="-342900" lvl="0" marL="342900" marR="0" rtl="1" algn="r">
                        <a:spcBef>
                          <a:spcPts val="0"/>
                        </a:spcBef>
                        <a:spcAft>
                          <a:spcPts val="0"/>
                        </a:spcAft>
                        <a:buClr>
                          <a:srgbClr val="C00000"/>
                        </a:buClr>
                        <a:buSzPts val="2400"/>
                        <a:buFont typeface="Arial"/>
                        <a:buChar char="•"/>
                      </a:pPr>
                      <a:r>
                        <a:rPr b="1" i="0" lang="ar-SA" sz="2400" u="none" cap="none" strike="noStrike">
                          <a:solidFill>
                            <a:srgbClr val="C00000"/>
                          </a:solidFill>
                          <a:latin typeface="Calibri"/>
                          <a:ea typeface="Calibri"/>
                          <a:cs typeface="Calibri"/>
                          <a:sym typeface="Calibri"/>
                        </a:rPr>
                        <a:t>يَنْسَابُ</a:t>
                      </a:r>
                      <a:r>
                        <a:rPr b="1" i="0" lang="ar-SA" sz="2400" u="none" cap="none" strike="noStrike">
                          <a:solidFill>
                            <a:schemeClr val="dk1"/>
                          </a:solidFill>
                          <a:latin typeface="Calibri"/>
                          <a:ea typeface="Calibri"/>
                          <a:cs typeface="Calibri"/>
                          <a:sym typeface="Calibri"/>
                        </a:rPr>
                        <a:t> جَدْوَلُ ٱلْمَاءِ بَيْنَ ٱلصُّخُورِ فِي </a:t>
                      </a:r>
                      <a:r>
                        <a:rPr b="1" i="0" lang="ar-SA" sz="2400" u="none" cap="none" strike="noStrike">
                          <a:solidFill>
                            <a:srgbClr val="C00000"/>
                          </a:solidFill>
                          <a:latin typeface="Calibri"/>
                          <a:ea typeface="Calibri"/>
                          <a:cs typeface="Calibri"/>
                          <a:sym typeface="Calibri"/>
                        </a:rPr>
                        <a:t>هُدوءٍ</a:t>
                      </a:r>
                      <a:r>
                        <a:rPr b="1" i="0" lang="ar-SA"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p>
                      <a:pPr indent="-342900" lvl="0" marL="342900" marR="0" rtl="1" algn="just">
                        <a:lnSpc>
                          <a:spcPct val="100000"/>
                        </a:lnSpc>
                        <a:spcBef>
                          <a:spcPts val="0"/>
                        </a:spcBef>
                        <a:spcAft>
                          <a:spcPts val="0"/>
                        </a:spcAft>
                        <a:buClr>
                          <a:srgbClr val="000000"/>
                        </a:buClr>
                        <a:buSzPts val="2800"/>
                        <a:buFont typeface="Arial"/>
                        <a:buChar char="•"/>
                      </a:pPr>
                      <a:r>
                        <a:rPr b="1" i="0" lang="ar-SA" sz="2400" u="none" cap="none" strike="noStrike">
                          <a:solidFill>
                            <a:srgbClr val="C00000"/>
                          </a:solidFill>
                          <a:latin typeface="Calibri"/>
                          <a:ea typeface="Calibri"/>
                          <a:cs typeface="Calibri"/>
                          <a:sym typeface="Calibri"/>
                        </a:rPr>
                        <a:t>تَتَلَأْلَأُ</a:t>
                      </a:r>
                      <a:r>
                        <a:rPr b="1" i="0" lang="ar-SA" sz="2400" u="none" cap="none" strike="noStrike">
                          <a:solidFill>
                            <a:schemeClr val="dk1"/>
                          </a:solidFill>
                          <a:latin typeface="Calibri"/>
                          <a:ea typeface="Calibri"/>
                          <a:cs typeface="Calibri"/>
                          <a:sym typeface="Calibri"/>
                        </a:rPr>
                        <a:t>  نُجومُ لُيالِي ٱلصَّيفِ </a:t>
                      </a:r>
                      <a:r>
                        <a:rPr b="1" i="0" lang="ar-SA" sz="2400" u="none" cap="none" strike="noStrike">
                          <a:solidFill>
                            <a:srgbClr val="C00000"/>
                          </a:solidFill>
                          <a:latin typeface="Calibri"/>
                          <a:ea typeface="Calibri"/>
                          <a:cs typeface="Calibri"/>
                          <a:sym typeface="Calibri"/>
                        </a:rPr>
                        <a:t>كَحَبَّاتِ ٱلْمَاسِ.</a:t>
                      </a:r>
                      <a:endParaRPr b="1" i="0" sz="28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1203" name="Google Shape;1203;p40"/>
          <p:cNvGraphicFramePr/>
          <p:nvPr/>
        </p:nvGraphicFramePr>
        <p:xfrm>
          <a:off x="9164889" y="5704580"/>
          <a:ext cx="3000000" cy="3000000"/>
        </p:xfrm>
        <a:graphic>
          <a:graphicData uri="http://schemas.openxmlformats.org/drawingml/2006/table">
            <a:tbl>
              <a:tblPr>
                <a:noFill/>
                <a:tableStyleId>{8DA8BF59-4498-45F1-A9B1-B2F3860EFC24}</a:tableStyleId>
              </a:tblPr>
              <a:tblGrid>
                <a:gridCol w="2339825"/>
              </a:tblGrid>
              <a:tr h="381725">
                <a:tc>
                  <a:txBody>
                    <a:bodyPr/>
                    <a:lstStyle/>
                    <a:p>
                      <a:pPr indent="0" lvl="0" marL="0" marR="0" rtl="1" algn="ctr">
                        <a:lnSpc>
                          <a:spcPct val="100000"/>
                        </a:lnSpc>
                        <a:spcBef>
                          <a:spcPts val="0"/>
                        </a:spcBef>
                        <a:spcAft>
                          <a:spcPts val="0"/>
                        </a:spcAft>
                        <a:buClr>
                          <a:srgbClr val="000000"/>
                        </a:buClr>
                        <a:buSzPts val="2400"/>
                        <a:buFont typeface="Arial"/>
                        <a:buNone/>
                      </a:pPr>
                      <a:r>
                        <a:rPr b="1" i="0" lang="ar-SA" sz="3200" u="none" cap="none" strike="noStrike">
                          <a:solidFill>
                            <a:schemeClr val="dk1"/>
                          </a:solidFill>
                          <a:latin typeface="Calibri"/>
                          <a:ea typeface="Calibri"/>
                          <a:cs typeface="Calibri"/>
                          <a:sym typeface="Calibri"/>
                        </a:rPr>
                        <a:t>❺</a:t>
                      </a:r>
                      <a:r>
                        <a:rPr b="1" i="0" lang="ar-SA" sz="2400" u="none" cap="none" strike="noStrike">
                          <a:solidFill>
                            <a:srgbClr val="C00000"/>
                          </a:solidFill>
                          <a:latin typeface="Calibri"/>
                          <a:ea typeface="Calibri"/>
                          <a:cs typeface="Calibri"/>
                          <a:sym typeface="Calibri"/>
                        </a:rPr>
                        <a:t>الجواب:</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bl>
          </a:graphicData>
        </a:graphic>
      </p:graphicFrame>
      <p:graphicFrame>
        <p:nvGraphicFramePr>
          <p:cNvPr id="1204" name="Google Shape;1204;p40"/>
          <p:cNvGraphicFramePr/>
          <p:nvPr/>
        </p:nvGraphicFramePr>
        <p:xfrm>
          <a:off x="5092750" y="5703560"/>
          <a:ext cx="3000000" cy="3000000"/>
        </p:xfrm>
        <a:graphic>
          <a:graphicData uri="http://schemas.openxmlformats.org/drawingml/2006/table">
            <a:tbl>
              <a:tblPr>
                <a:noFill/>
                <a:tableStyleId>{8DA8BF59-4498-45F1-A9B1-B2F3860EFC24}</a:tableStyleId>
              </a:tblPr>
              <a:tblGrid>
                <a:gridCol w="3619000"/>
              </a:tblGrid>
              <a:tr h="581175">
                <a:tc>
                  <a:txBody>
                    <a:bodyPr/>
                    <a:lstStyle/>
                    <a:p>
                      <a:pPr indent="0" lvl="0" marL="0" marR="0" rtl="1" algn="ct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حال </a:t>
                      </a:r>
                      <a:r>
                        <a:rPr b="1" lang="ar-SA" sz="2400" u="none" cap="none" strike="noStrike">
                          <a:solidFill>
                            <a:srgbClr val="C00000"/>
                          </a:solidFill>
                          <a:latin typeface="Calibri"/>
                          <a:ea typeface="Calibri"/>
                          <a:cs typeface="Calibri"/>
                          <a:sym typeface="Calibri"/>
                        </a:rPr>
                        <a:t>سماء الصباح</a:t>
                      </a:r>
                      <a:endParaRPr b="1" sz="2400" u="none" cap="none" strike="noStrike">
                        <a:solidFill>
                          <a:srgbClr val="C00000"/>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9D7A2"/>
                    </a:solidFill>
                  </a:tcPr>
                </a:tc>
              </a:tr>
            </a:tbl>
          </a:graphicData>
        </a:graphic>
      </p:graphicFrame>
      <p:graphicFrame>
        <p:nvGraphicFramePr>
          <p:cNvPr id="1205" name="Google Shape;1205;p40"/>
          <p:cNvGraphicFramePr/>
          <p:nvPr/>
        </p:nvGraphicFramePr>
        <p:xfrm>
          <a:off x="740658" y="5690489"/>
          <a:ext cx="3000000" cy="3000000"/>
        </p:xfrm>
        <a:graphic>
          <a:graphicData uri="http://schemas.openxmlformats.org/drawingml/2006/table">
            <a:tbl>
              <a:tblPr>
                <a:noFill/>
                <a:tableStyleId>{8DA8BF59-4498-45F1-A9B1-B2F3860EFC24}</a:tableStyleId>
              </a:tblPr>
              <a:tblGrid>
                <a:gridCol w="3914475"/>
              </a:tblGrid>
              <a:tr h="593225">
                <a:tc>
                  <a:txBody>
                    <a:bodyPr/>
                    <a:lstStyle/>
                    <a:p>
                      <a:pPr indent="0" lvl="0" marL="0" marR="0" rtl="1" algn="ctr">
                        <a:lnSpc>
                          <a:spcPct val="100000"/>
                        </a:lnSpc>
                        <a:spcBef>
                          <a:spcPts val="0"/>
                        </a:spcBef>
                        <a:spcAft>
                          <a:spcPts val="0"/>
                        </a:spcAft>
                        <a:buClr>
                          <a:srgbClr val="000000"/>
                        </a:buClr>
                        <a:buSzPts val="2800"/>
                        <a:buFont typeface="Arial"/>
                        <a:buNone/>
                      </a:pPr>
                      <a:r>
                        <a:rPr b="1" lang="ar-SA" sz="2400" u="none" cap="none" strike="noStrike">
                          <a:solidFill>
                            <a:srgbClr val="C00000"/>
                          </a:solidFill>
                          <a:latin typeface="Arial"/>
                          <a:ea typeface="Arial"/>
                          <a:cs typeface="Arial"/>
                          <a:sym typeface="Arial"/>
                        </a:rPr>
                        <a:t>سمَاءُ</a:t>
                      </a:r>
                      <a:r>
                        <a:rPr b="1" lang="ar-SA" sz="2400" u="none" cap="none" strike="noStrike">
                          <a:solidFill>
                            <a:srgbClr val="000000"/>
                          </a:solidFill>
                        </a:rPr>
                        <a:t> </a:t>
                      </a:r>
                      <a:r>
                        <a:rPr b="1" lang="ar-SA" sz="2400" u="none" cap="none" strike="noStrike">
                          <a:solidFill>
                            <a:srgbClr val="000000"/>
                          </a:solidFill>
                          <a:latin typeface="Arial"/>
                          <a:ea typeface="Arial"/>
                          <a:cs typeface="Arial"/>
                          <a:sym typeface="Arial"/>
                        </a:rPr>
                        <a:t>ٱلصَّباحِ</a:t>
                      </a:r>
                      <a:r>
                        <a:rPr b="1" lang="ar-SA" sz="2400" u="none" cap="none" strike="noStrike">
                          <a:solidFill>
                            <a:srgbClr val="000000"/>
                          </a:solidFill>
                        </a:rPr>
                        <a:t> </a:t>
                      </a:r>
                      <a:r>
                        <a:rPr b="1" lang="ar-SA" sz="2400" u="none" cap="none" strike="noStrike">
                          <a:solidFill>
                            <a:srgbClr val="C00000"/>
                          </a:solidFill>
                          <a:latin typeface="Arial"/>
                          <a:ea typeface="Arial"/>
                          <a:cs typeface="Arial"/>
                          <a:sym typeface="Arial"/>
                        </a:rPr>
                        <a:t>صَافِيَةٌ</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4E0B2"/>
                    </a:solidFill>
                  </a:tcPr>
                </a:tc>
              </a:tr>
            </a:tbl>
          </a:graphicData>
        </a:graphic>
      </p:graphicFrame>
      <p:pic>
        <p:nvPicPr>
          <p:cNvPr id="1206" name="Google Shape;1206;p40"/>
          <p:cNvPicPr preferRelativeResize="0"/>
          <p:nvPr/>
        </p:nvPicPr>
        <p:blipFill rotWithShape="1">
          <a:blip r:embed="rId4">
            <a:alphaModFix/>
          </a:blip>
          <a:srcRect b="0" l="0" r="0" t="0"/>
          <a:stretch/>
        </p:blipFill>
        <p:spPr>
          <a:xfrm>
            <a:off x="80709" y="95551"/>
            <a:ext cx="730250" cy="730250"/>
          </a:xfrm>
          <a:prstGeom prst="rect">
            <a:avLst/>
          </a:prstGeom>
          <a:noFill/>
          <a:ln>
            <a:noFill/>
          </a:ln>
        </p:spPr>
      </p:pic>
      <p:sp>
        <p:nvSpPr>
          <p:cNvPr id="1207" name="Google Shape;1207;p40"/>
          <p:cNvSpPr/>
          <p:nvPr/>
        </p:nvSpPr>
        <p:spPr>
          <a:xfrm>
            <a:off x="0" y="15766"/>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1208" name="Google Shape;1208;p40"/>
          <p:cNvSpPr txBox="1"/>
          <p:nvPr/>
        </p:nvSpPr>
        <p:spPr>
          <a:xfrm>
            <a:off x="730297" y="996342"/>
            <a:ext cx="10827017" cy="593222"/>
          </a:xfrm>
          <a:prstGeom prst="rect">
            <a:avLst/>
          </a:prstGeom>
          <a:solidFill>
            <a:srgbClr val="C4E0B2"/>
          </a:solidFill>
          <a:ln>
            <a:noFill/>
          </a:ln>
        </p:spPr>
        <p:txBody>
          <a:bodyPr anchorCtr="0" anchor="ctr" bIns="45700" lIns="91425" spcFirstLastPara="1" rIns="91425" wrap="square" tIns="45700">
            <a:normAutofit/>
          </a:bodyPr>
          <a:lstStyle/>
          <a:p>
            <a:pPr indent="0" lvl="0" marL="0" marR="0" rtl="1" algn="r">
              <a:spcBef>
                <a:spcPts val="0"/>
              </a:spcBef>
              <a:spcAft>
                <a:spcPts val="0"/>
              </a:spcAft>
              <a:buNone/>
            </a:pPr>
            <a:r>
              <a:rPr b="1" i="0" lang="ar-SA" sz="2400" u="none" cap="none" strike="noStrike">
                <a:solidFill>
                  <a:srgbClr val="000000"/>
                </a:solidFill>
                <a:latin typeface="Calibri"/>
                <a:ea typeface="Calibri"/>
                <a:cs typeface="Calibri"/>
                <a:sym typeface="Calibri"/>
              </a:rPr>
              <a:t>1- </a:t>
            </a:r>
            <a:r>
              <a:rPr b="1" i="0" lang="ar-SA" sz="2400" u="none" cap="none" strike="noStrike">
                <a:solidFill>
                  <a:schemeClr val="dk1"/>
                </a:solidFill>
                <a:latin typeface="Calibri"/>
                <a:ea typeface="Calibri"/>
                <a:cs typeface="Calibri"/>
                <a:sym typeface="Calibri"/>
              </a:rPr>
              <a:t>كَيْفَ كانَتْ سَماءُ الصَّباحِ؟ </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3" name="Shape 1213"/>
        <p:cNvGrpSpPr/>
        <p:nvPr/>
      </p:nvGrpSpPr>
      <p:grpSpPr>
        <a:xfrm>
          <a:off x="0" y="0"/>
          <a:ext cx="0" cy="0"/>
          <a:chOff x="0" y="0"/>
          <a:chExt cx="0" cy="0"/>
        </a:xfrm>
      </p:grpSpPr>
      <p:pic>
        <p:nvPicPr>
          <p:cNvPr descr="Image générée" id="1214" name="Google Shape;1214;p4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15" name="Google Shape;1215;p41"/>
          <p:cNvSpPr txBox="1"/>
          <p:nvPr>
            <p:ph idx="4294967295" type="body"/>
          </p:nvPr>
        </p:nvSpPr>
        <p:spPr>
          <a:xfrm>
            <a:off x="734820" y="417604"/>
            <a:ext cx="10468339" cy="78825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SA" sz="1600">
                <a:solidFill>
                  <a:srgbClr val="7F7F7F"/>
                </a:solidFill>
              </a:rPr>
              <a:t>- يوجه الأستاذ التلاميذ إلى الاشتغال في ثنائيات للجواب عن  السؤالين 2 و3؛ حيث يناقش كل ثنائي إجابة كل فرد منه عن كل سؤال، مع توضيح سيرورة الجواب المتوصل إليه.</a:t>
            </a:r>
            <a:endParaRPr/>
          </a:p>
          <a:p>
            <a:pPr indent="0" lvl="0" marL="0" rtl="1" algn="r">
              <a:lnSpc>
                <a:spcPct val="90000"/>
              </a:lnSpc>
              <a:spcBef>
                <a:spcPts val="0"/>
              </a:spcBef>
              <a:spcAft>
                <a:spcPts val="0"/>
              </a:spcAft>
              <a:buClr>
                <a:srgbClr val="AEABAB"/>
              </a:buClr>
              <a:buSzPts val="1400"/>
              <a:buNone/>
            </a:pPr>
            <a:r>
              <a:rPr i="1" lang="ar-SA" sz="1600">
                <a:solidFill>
                  <a:srgbClr val="7F7F7F"/>
                </a:solidFill>
              </a:rPr>
              <a:t>- يراقب الأستاذ تفاعل الثنائيات، عبر التجول بين الصفوف، وتقديم التوجيهات والتغذية الراجعة عند الحاجة.</a:t>
            </a:r>
            <a:endParaRPr i="1" sz="1600">
              <a:solidFill>
                <a:srgbClr val="7F7F7F"/>
              </a:solidFill>
            </a:endParaRPr>
          </a:p>
        </p:txBody>
      </p:sp>
      <p:sp>
        <p:nvSpPr>
          <p:cNvPr id="1216" name="Google Shape;1216;p41"/>
          <p:cNvSpPr txBox="1"/>
          <p:nvPr>
            <p:ph idx="4294967295" type="title"/>
          </p:nvPr>
        </p:nvSpPr>
        <p:spPr>
          <a:xfrm>
            <a:off x="872714" y="125161"/>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000"/>
              <a:buFont typeface="Calibri"/>
              <a:buNone/>
            </a:pPr>
            <a:r>
              <a:rPr b="1" lang="ar-SA" sz="1800">
                <a:solidFill>
                  <a:srgbClr val="7F7F7F"/>
                </a:solidFill>
              </a:rPr>
              <a:t>2- الممارسة الموجهة:  ننتقل الآن، إلى الجواب عن السؤالين 2 و3 بشكل ثنائي؟</a:t>
            </a:r>
            <a:endParaRPr b="1" sz="1800">
              <a:solidFill>
                <a:srgbClr val="7F7F7F"/>
              </a:solidFill>
            </a:endParaRPr>
          </a:p>
        </p:txBody>
      </p:sp>
      <p:pic>
        <p:nvPicPr>
          <p:cNvPr descr="Image générée" id="1217" name="Google Shape;1217;p41"/>
          <p:cNvPicPr preferRelativeResize="0"/>
          <p:nvPr/>
        </p:nvPicPr>
        <p:blipFill rotWithShape="1">
          <a:blip r:embed="rId4">
            <a:alphaModFix/>
          </a:blip>
          <a:srcRect b="41629" l="3381" r="70997" t="42118"/>
          <a:stretch/>
        </p:blipFill>
        <p:spPr>
          <a:xfrm>
            <a:off x="110718" y="125161"/>
            <a:ext cx="761996" cy="725006"/>
          </a:xfrm>
          <a:prstGeom prst="rect">
            <a:avLst/>
          </a:prstGeom>
          <a:noFill/>
          <a:ln>
            <a:noFill/>
          </a:ln>
        </p:spPr>
      </p:pic>
      <p:sp>
        <p:nvSpPr>
          <p:cNvPr id="1218" name="Google Shape;1218;p4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19" name="Google Shape;1219;p41"/>
          <p:cNvSpPr txBox="1"/>
          <p:nvPr/>
        </p:nvSpPr>
        <p:spPr>
          <a:xfrm>
            <a:off x="348649" y="1734690"/>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chemeClr val="dk1"/>
                </a:solidFill>
                <a:latin typeface="Calibri"/>
                <a:ea typeface="Calibri"/>
                <a:cs typeface="Calibri"/>
                <a:sym typeface="Calibri"/>
              </a:rPr>
              <a:t>2</a:t>
            </a:r>
            <a:r>
              <a:rPr b="1" i="0" lang="ar-SA" sz="2400" u="none" cap="none" strike="noStrike">
                <a:solidFill>
                  <a:srgbClr val="000000"/>
                </a:solidFill>
                <a:latin typeface="Calibri"/>
                <a:ea typeface="Calibri"/>
                <a:cs typeface="Calibri"/>
                <a:sym typeface="Calibri"/>
              </a:rPr>
              <a:t>- </a:t>
            </a:r>
            <a:r>
              <a:rPr b="1" i="0" lang="ar-SA" sz="2400" u="none" cap="none" strike="noStrike">
                <a:solidFill>
                  <a:schemeClr val="dk1"/>
                </a:solidFill>
                <a:latin typeface="Calibri"/>
                <a:ea typeface="Calibri"/>
                <a:cs typeface="Calibri"/>
                <a:sym typeface="Calibri"/>
              </a:rPr>
              <a:t>بماذا يُزَيِّنُ ٱلنَّدَى أَوْرَاقَ ٱلْوَرْدِ؟ </a:t>
            </a:r>
            <a:endParaRPr b="1" i="0" sz="2400" u="none" cap="none" strike="noStrike">
              <a:solidFill>
                <a:schemeClr val="dk1"/>
              </a:solidFill>
              <a:latin typeface="Calibri"/>
              <a:ea typeface="Calibri"/>
              <a:cs typeface="Calibri"/>
              <a:sym typeface="Calibri"/>
            </a:endParaRPr>
          </a:p>
        </p:txBody>
      </p:sp>
      <p:graphicFrame>
        <p:nvGraphicFramePr>
          <p:cNvPr id="1220" name="Google Shape;1220;p41"/>
          <p:cNvGraphicFramePr/>
          <p:nvPr/>
        </p:nvGraphicFramePr>
        <p:xfrm>
          <a:off x="380665" y="3221356"/>
          <a:ext cx="3000000" cy="3000000"/>
        </p:xfrm>
        <a:graphic>
          <a:graphicData uri="http://schemas.openxmlformats.org/drawingml/2006/table">
            <a:tbl>
              <a:tblPr bandRow="1" firstRow="1">
                <a:noFill/>
                <a:tableStyleId>{0BA88760-65F8-4D72-BEF9-4916FFAC529B}</a:tableStyleId>
              </a:tblPr>
              <a:tblGrid>
                <a:gridCol w="5613475"/>
                <a:gridCol w="5563175"/>
              </a:tblGrid>
              <a:tr h="354475">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 التَشْبِيهُ:...................................</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c>
                  <a:txBody>
                    <a:bodyPr/>
                    <a:lstStyle/>
                    <a:p>
                      <a:pPr indent="0" lvl="0" marL="0" marR="0" rtl="1" algn="r">
                        <a:lnSpc>
                          <a:spcPct val="100000"/>
                        </a:lnSpc>
                        <a:spcBef>
                          <a:spcPts val="0"/>
                        </a:spcBef>
                        <a:spcAft>
                          <a:spcPts val="0"/>
                        </a:spcAft>
                        <a:buClr>
                          <a:schemeClr val="dk1"/>
                        </a:buClr>
                        <a:buSzPts val="2400"/>
                        <a:buFont typeface="Noto Sans Symbols"/>
                        <a:buNone/>
                      </a:pPr>
                      <a:r>
                        <a:rPr b="1" lang="ar-SA" sz="2400" u="none" cap="none" strike="noStrike">
                          <a:solidFill>
                            <a:schemeClr val="dk1"/>
                          </a:solidFill>
                          <a:latin typeface="Calibri"/>
                          <a:ea typeface="Calibri"/>
                          <a:cs typeface="Calibri"/>
                          <a:sym typeface="Calibri"/>
                        </a:rPr>
                        <a:t>3- ما هِيَ الأَلْفاظُ وَالعِباراتُ الدّالَّةُ عَلَى:</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r>
              <a:tr h="278150">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 الْأَصْواتُ: ...............................</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 الأَلْوانُ: ....................................</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5" name="Shape 1225"/>
        <p:cNvGrpSpPr/>
        <p:nvPr/>
      </p:nvGrpSpPr>
      <p:grpSpPr>
        <a:xfrm>
          <a:off x="0" y="0"/>
          <a:ext cx="0" cy="0"/>
          <a:chOff x="0" y="0"/>
          <a:chExt cx="0" cy="0"/>
        </a:xfrm>
      </p:grpSpPr>
      <p:pic>
        <p:nvPicPr>
          <p:cNvPr descr="Image générée" id="1226" name="Google Shape;1226;p4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27" name="Google Shape;1227;p42"/>
          <p:cNvSpPr txBox="1"/>
          <p:nvPr>
            <p:ph idx="4294967295" type="body"/>
          </p:nvPr>
        </p:nvSpPr>
        <p:spPr>
          <a:xfrm>
            <a:off x="1161760" y="398367"/>
            <a:ext cx="9992250" cy="482961"/>
          </a:xfrm>
          <a:prstGeom prst="rect">
            <a:avLst/>
          </a:prstGeom>
          <a:noFill/>
          <a:ln>
            <a:noFill/>
          </a:ln>
        </p:spPr>
        <p:txBody>
          <a:bodyPr anchorCtr="0" anchor="t" bIns="45700" lIns="91425" spcFirstLastPara="1" rIns="91425" wrap="square" tIns="45700">
            <a:noAutofit/>
          </a:bodyPr>
          <a:lstStyle/>
          <a:p>
            <a:pPr indent="0" lvl="0" marL="0" rtl="1" algn="r">
              <a:lnSpc>
                <a:spcPct val="90000"/>
              </a:lnSpc>
              <a:spcBef>
                <a:spcPts val="0"/>
              </a:spcBef>
              <a:spcAft>
                <a:spcPts val="0"/>
              </a:spcAft>
              <a:buClr>
                <a:srgbClr val="AEABAB"/>
              </a:buClr>
              <a:buSzPts val="1400"/>
              <a:buNone/>
            </a:pPr>
            <a:r>
              <a:rPr i="1" lang="ar-SA" sz="1600">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i="1" sz="1600">
              <a:latin typeface="Calibri"/>
              <a:ea typeface="Calibri"/>
              <a:cs typeface="Calibri"/>
              <a:sym typeface="Calibri"/>
            </a:endParaRPr>
          </a:p>
        </p:txBody>
      </p:sp>
      <p:sp>
        <p:nvSpPr>
          <p:cNvPr id="1228" name="Google Shape;1228;p42"/>
          <p:cNvSpPr txBox="1"/>
          <p:nvPr>
            <p:ph idx="4294967295" type="title"/>
          </p:nvPr>
        </p:nvSpPr>
        <p:spPr>
          <a:xfrm>
            <a:off x="932201" y="135873"/>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000"/>
              <a:buFont typeface="Calibri"/>
              <a:buNone/>
            </a:pPr>
            <a:r>
              <a:rPr b="1" lang="ar-SA" sz="1800">
                <a:solidFill>
                  <a:srgbClr val="7F7F7F"/>
                </a:solidFill>
                <a:latin typeface="Calibri"/>
                <a:ea typeface="Calibri"/>
                <a:cs typeface="Calibri"/>
                <a:sym typeface="Calibri"/>
              </a:rPr>
              <a:t>2- الممارسة الموجهة:  الجواب عن السؤالين 2 و3 بشكل ثنائي؟</a:t>
            </a:r>
            <a:endParaRPr b="1" sz="1800">
              <a:solidFill>
                <a:srgbClr val="7F7F7F"/>
              </a:solidFill>
              <a:latin typeface="Calibri"/>
              <a:ea typeface="Calibri"/>
              <a:cs typeface="Calibri"/>
              <a:sym typeface="Calibri"/>
            </a:endParaRPr>
          </a:p>
        </p:txBody>
      </p:sp>
      <p:pic>
        <p:nvPicPr>
          <p:cNvPr descr="Lever la main - Icônes mains et gestes gratuites" id="1229" name="Google Shape;1229;p42"/>
          <p:cNvPicPr preferRelativeResize="0"/>
          <p:nvPr/>
        </p:nvPicPr>
        <p:blipFill rotWithShape="1">
          <a:blip r:embed="rId4">
            <a:alphaModFix/>
          </a:blip>
          <a:srcRect b="0" l="0" r="0" t="0"/>
          <a:stretch/>
        </p:blipFill>
        <p:spPr>
          <a:xfrm>
            <a:off x="229559" y="148574"/>
            <a:ext cx="702642" cy="702642"/>
          </a:xfrm>
          <a:prstGeom prst="rect">
            <a:avLst/>
          </a:prstGeom>
          <a:noFill/>
          <a:ln>
            <a:noFill/>
          </a:ln>
        </p:spPr>
      </p:pic>
      <p:sp>
        <p:nvSpPr>
          <p:cNvPr id="1230" name="Google Shape;1230;p42"/>
          <p:cNvSpPr txBox="1"/>
          <p:nvPr/>
        </p:nvSpPr>
        <p:spPr>
          <a:xfrm>
            <a:off x="364657" y="2425744"/>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3000" u="none" cap="none" strike="noStrike">
                <a:solidFill>
                  <a:schemeClr val="dk1"/>
                </a:solidFill>
                <a:latin typeface="Calibri"/>
                <a:ea typeface="Calibri"/>
                <a:cs typeface="Calibri"/>
                <a:sym typeface="Calibri"/>
              </a:rPr>
              <a:t> </a:t>
            </a:r>
            <a:r>
              <a:rPr b="1" i="0" lang="ar-SA" sz="2400" u="none" cap="none" strike="noStrike">
                <a:solidFill>
                  <a:srgbClr val="C00000"/>
                </a:solidFill>
                <a:latin typeface="Calibri"/>
                <a:ea typeface="Calibri"/>
                <a:cs typeface="Calibri"/>
                <a:sym typeface="Calibri"/>
              </a:rPr>
              <a:t>الجواب</a:t>
            </a:r>
            <a:r>
              <a:rPr b="1" i="0" lang="ar-SA" sz="3000" u="none" cap="none" strike="noStrike">
                <a:solidFill>
                  <a:srgbClr val="C00000"/>
                </a:solidFill>
                <a:latin typeface="Calibri"/>
                <a:ea typeface="Calibri"/>
                <a:cs typeface="Calibri"/>
                <a:sym typeface="Calibri"/>
              </a:rPr>
              <a:t>: </a:t>
            </a:r>
            <a:r>
              <a:rPr b="1" i="0" lang="ar-SA" sz="2400" u="none" cap="none" strike="noStrike">
                <a:solidFill>
                  <a:schemeClr val="dk1"/>
                </a:solidFill>
                <a:latin typeface="Calibri"/>
                <a:ea typeface="Calibri"/>
                <a:cs typeface="Calibri"/>
                <a:sym typeface="Calibri"/>
              </a:rPr>
              <a:t>يُزَيِّنُ ٱلنَّدَى أَوْرَاقَ ٱلْوَرْدِ </a:t>
            </a:r>
            <a:r>
              <a:rPr b="1" i="0" lang="ar-SA" sz="2400" u="none" cap="none" strike="noStrike">
                <a:solidFill>
                  <a:srgbClr val="C00000"/>
                </a:solidFill>
                <a:latin typeface="Calibri"/>
                <a:ea typeface="Calibri"/>
                <a:cs typeface="Calibri"/>
                <a:sym typeface="Calibri"/>
              </a:rPr>
              <a:t>بِلمَعَانٍ سَاحِرٍ</a:t>
            </a:r>
            <a:endParaRPr b="1" i="0" sz="2400" u="none" cap="none" strike="noStrike">
              <a:solidFill>
                <a:srgbClr val="C00000"/>
              </a:solidFill>
              <a:latin typeface="Calibri"/>
              <a:ea typeface="Calibri"/>
              <a:cs typeface="Calibri"/>
              <a:sym typeface="Calibri"/>
            </a:endParaRPr>
          </a:p>
        </p:txBody>
      </p:sp>
      <p:sp>
        <p:nvSpPr>
          <p:cNvPr id="1231" name="Google Shape;1231;p42"/>
          <p:cNvSpPr txBox="1"/>
          <p:nvPr/>
        </p:nvSpPr>
        <p:spPr>
          <a:xfrm>
            <a:off x="364657" y="4473546"/>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C00000"/>
                </a:solidFill>
                <a:latin typeface="Calibri"/>
                <a:ea typeface="Calibri"/>
                <a:cs typeface="Calibri"/>
                <a:sym typeface="Calibri"/>
              </a:rPr>
              <a:t>الجواب: </a:t>
            </a:r>
            <a:endParaRPr b="1" i="0" sz="3200" u="none" cap="none" strike="noStrike">
              <a:solidFill>
                <a:srgbClr val="C00000"/>
              </a:solidFill>
              <a:latin typeface="Calibri"/>
              <a:ea typeface="Calibri"/>
              <a:cs typeface="Calibri"/>
              <a:sym typeface="Calibri"/>
            </a:endParaRPr>
          </a:p>
        </p:txBody>
      </p:sp>
      <p:sp>
        <p:nvSpPr>
          <p:cNvPr id="1232" name="Google Shape;1232;p4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33" name="Google Shape;1233;p42"/>
          <p:cNvSpPr txBox="1"/>
          <p:nvPr/>
        </p:nvSpPr>
        <p:spPr>
          <a:xfrm>
            <a:off x="348649" y="1494622"/>
            <a:ext cx="11208666"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chemeClr val="dk1"/>
                </a:solidFill>
                <a:latin typeface="Calibri"/>
                <a:ea typeface="Calibri"/>
                <a:cs typeface="Calibri"/>
                <a:sym typeface="Calibri"/>
              </a:rPr>
              <a:t>2</a:t>
            </a:r>
            <a:r>
              <a:rPr b="1" i="0" lang="ar-SA" sz="2400" u="none" cap="none" strike="noStrike">
                <a:solidFill>
                  <a:srgbClr val="000000"/>
                </a:solidFill>
                <a:latin typeface="Calibri"/>
                <a:ea typeface="Calibri"/>
                <a:cs typeface="Calibri"/>
                <a:sym typeface="Calibri"/>
              </a:rPr>
              <a:t>- </a:t>
            </a:r>
            <a:r>
              <a:rPr b="1" i="0" lang="ar-SA" sz="2400" u="none" cap="none" strike="noStrike">
                <a:solidFill>
                  <a:schemeClr val="dk1"/>
                </a:solidFill>
                <a:latin typeface="Calibri"/>
                <a:ea typeface="Calibri"/>
                <a:cs typeface="Calibri"/>
                <a:sym typeface="Calibri"/>
              </a:rPr>
              <a:t>بماذا يُزَيِّنُ ٱلنَّدَى أَوْرَاقَ ٱلْوَرْدِ؟ </a:t>
            </a:r>
            <a:endParaRPr b="1" i="0" sz="2400" u="none" cap="none" strike="noStrike">
              <a:solidFill>
                <a:schemeClr val="dk1"/>
              </a:solidFill>
              <a:latin typeface="Calibri"/>
              <a:ea typeface="Calibri"/>
              <a:cs typeface="Calibri"/>
              <a:sym typeface="Calibri"/>
            </a:endParaRPr>
          </a:p>
        </p:txBody>
      </p:sp>
      <p:graphicFrame>
        <p:nvGraphicFramePr>
          <p:cNvPr id="1234" name="Google Shape;1234;p42"/>
          <p:cNvGraphicFramePr/>
          <p:nvPr/>
        </p:nvGraphicFramePr>
        <p:xfrm>
          <a:off x="364657" y="5219097"/>
          <a:ext cx="3000000" cy="3000000"/>
        </p:xfrm>
        <a:graphic>
          <a:graphicData uri="http://schemas.openxmlformats.org/drawingml/2006/table">
            <a:tbl>
              <a:tblPr bandRow="1" firstRow="1">
                <a:noFill/>
                <a:tableStyleId>{0BA88760-65F8-4D72-BEF9-4916FFAC529B}</a:tableStyleId>
              </a:tblPr>
              <a:tblGrid>
                <a:gridCol w="5869400"/>
                <a:gridCol w="5339250"/>
              </a:tblGrid>
              <a:tr h="354475">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 التَشْبِيهُ:- تَتَلَأْلَأُ  نُجومُ لُيالِي ٱلصَّيفِ </a:t>
                      </a:r>
                      <a:r>
                        <a:rPr b="1" lang="ar-SA" sz="2400" u="none" cap="none" strike="noStrike">
                          <a:solidFill>
                            <a:srgbClr val="C00000"/>
                          </a:solidFill>
                          <a:latin typeface="Calibri"/>
                          <a:ea typeface="Calibri"/>
                          <a:cs typeface="Calibri"/>
                          <a:sym typeface="Calibri"/>
                        </a:rPr>
                        <a:t>كَحَبَّاتِ ٱلْمَاسِ</a:t>
                      </a:r>
                      <a:endParaRPr b="1" sz="2400" u="none" cap="none" strike="noStrike">
                        <a:solidFill>
                          <a:srgbClr val="C00000"/>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c>
                  <a:txBody>
                    <a:bodyPr/>
                    <a:lstStyle/>
                    <a:p>
                      <a:pPr indent="0" lvl="0" marL="0" marR="0" rtl="1" algn="r">
                        <a:lnSpc>
                          <a:spcPct val="100000"/>
                        </a:lnSpc>
                        <a:spcBef>
                          <a:spcPts val="0"/>
                        </a:spcBef>
                        <a:spcAft>
                          <a:spcPts val="0"/>
                        </a:spcAft>
                        <a:buClr>
                          <a:schemeClr val="dk1"/>
                        </a:buClr>
                        <a:buSzPts val="2400"/>
                        <a:buFont typeface="Noto Sans Symbols"/>
                        <a:buNone/>
                      </a:pPr>
                      <a:r>
                        <a:rPr b="1" lang="ar-SA" sz="2400" u="none" cap="none" strike="noStrike">
                          <a:solidFill>
                            <a:schemeClr val="dk1"/>
                          </a:solidFill>
                          <a:latin typeface="Calibri"/>
                          <a:ea typeface="Calibri"/>
                          <a:cs typeface="Calibri"/>
                          <a:sym typeface="Calibri"/>
                        </a:rPr>
                        <a:t>الأَلْفاظُ وَالعِباراتُ الدّالَّةُ عَلَى:</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r>
              <a:tr h="278150">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 الْأَصْواتُ:- </a:t>
                      </a:r>
                      <a:r>
                        <a:rPr b="1" lang="ar-SA" sz="2400" u="none" cap="none" strike="noStrike">
                          <a:solidFill>
                            <a:srgbClr val="C00000"/>
                          </a:solidFill>
                          <a:latin typeface="Calibri"/>
                          <a:ea typeface="Calibri"/>
                          <a:cs typeface="Calibri"/>
                          <a:sym typeface="Calibri"/>
                        </a:rPr>
                        <a:t>سَكِينَةٌ – تُغَرِّدُ – بِأَلْحَانٍ - هُدوءٍ</a:t>
                      </a:r>
                      <a:endParaRPr b="1" sz="2400" u="none" cap="none" strike="noStrike">
                        <a:solidFill>
                          <a:srgbClr val="C00000"/>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 الأَلْوانُ: </a:t>
                      </a:r>
                      <a:r>
                        <a:rPr b="1" lang="ar-SA" sz="2400" u="none" cap="none" strike="noStrike">
                          <a:solidFill>
                            <a:srgbClr val="C00000"/>
                          </a:solidFill>
                          <a:latin typeface="Calibri"/>
                          <a:ea typeface="Calibri"/>
                          <a:cs typeface="Calibri"/>
                          <a:sym typeface="Calibri"/>
                        </a:rPr>
                        <a:t>صَافِيَةٌ-زُرْقَةٌ – تَتَلَأْلَأُ - لمَعَانٌ</a:t>
                      </a:r>
                      <a:endParaRPr b="1" sz="2400" u="none" cap="none" strike="noStrike">
                        <a:solidFill>
                          <a:srgbClr val="C00000"/>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r>
            </a:tbl>
          </a:graphicData>
        </a:graphic>
      </p:graphicFrame>
      <p:graphicFrame>
        <p:nvGraphicFramePr>
          <p:cNvPr id="1235" name="Google Shape;1235;p42"/>
          <p:cNvGraphicFramePr/>
          <p:nvPr/>
        </p:nvGraphicFramePr>
        <p:xfrm>
          <a:off x="396673" y="3406817"/>
          <a:ext cx="3000000" cy="3000000"/>
        </p:xfrm>
        <a:graphic>
          <a:graphicData uri="http://schemas.openxmlformats.org/drawingml/2006/table">
            <a:tbl>
              <a:tblPr bandRow="1" firstRow="1">
                <a:noFill/>
                <a:tableStyleId>{0BA88760-65F8-4D72-BEF9-4916FFAC529B}</a:tableStyleId>
              </a:tblPr>
              <a:tblGrid>
                <a:gridCol w="5613475"/>
                <a:gridCol w="5563175"/>
              </a:tblGrid>
              <a:tr h="354475">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 التَشْبِيهُ:...................................</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c>
                  <a:txBody>
                    <a:bodyPr/>
                    <a:lstStyle/>
                    <a:p>
                      <a:pPr indent="0" lvl="0" marL="0" marR="0" rtl="1" algn="r">
                        <a:lnSpc>
                          <a:spcPct val="100000"/>
                        </a:lnSpc>
                        <a:spcBef>
                          <a:spcPts val="0"/>
                        </a:spcBef>
                        <a:spcAft>
                          <a:spcPts val="0"/>
                        </a:spcAft>
                        <a:buClr>
                          <a:schemeClr val="dk1"/>
                        </a:buClr>
                        <a:buSzPts val="2400"/>
                        <a:buFont typeface="Noto Sans Symbols"/>
                        <a:buNone/>
                      </a:pPr>
                      <a:r>
                        <a:rPr b="1" lang="ar-SA" sz="2400" u="none" cap="none" strike="noStrike">
                          <a:solidFill>
                            <a:schemeClr val="dk1"/>
                          </a:solidFill>
                          <a:latin typeface="Calibri"/>
                          <a:ea typeface="Calibri"/>
                          <a:cs typeface="Calibri"/>
                          <a:sym typeface="Calibri"/>
                        </a:rPr>
                        <a:t>3- ما هِيَ الأَلْفاظُ وَالعِباراتُ الدّالَّةُ عَلَى:</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r>
              <a:tr h="219325">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 الْأَصْواتُ: ...............................</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 الأَلْوانُ: ....................................</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0" name="Shape 1240"/>
        <p:cNvGrpSpPr/>
        <p:nvPr/>
      </p:nvGrpSpPr>
      <p:grpSpPr>
        <a:xfrm>
          <a:off x="0" y="0"/>
          <a:ext cx="0" cy="0"/>
          <a:chOff x="0" y="0"/>
          <a:chExt cx="0" cy="0"/>
        </a:xfrm>
      </p:grpSpPr>
      <p:pic>
        <p:nvPicPr>
          <p:cNvPr descr="Image générée" id="1241" name="Google Shape;1241;p4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42" name="Google Shape;1242;p43"/>
          <p:cNvSpPr txBox="1"/>
          <p:nvPr>
            <p:ph idx="4294967295" type="body"/>
          </p:nvPr>
        </p:nvSpPr>
        <p:spPr>
          <a:xfrm>
            <a:off x="730297" y="499776"/>
            <a:ext cx="10468339" cy="292443"/>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600">
                <a:solidFill>
                  <a:srgbClr val="AEABAB"/>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i="1" sz="1600"/>
          </a:p>
        </p:txBody>
      </p:sp>
      <p:sp>
        <p:nvSpPr>
          <p:cNvPr id="1243" name="Google Shape;1243;p43"/>
          <p:cNvSpPr txBox="1"/>
          <p:nvPr>
            <p:ph idx="4294967295" type="title"/>
          </p:nvPr>
        </p:nvSpPr>
        <p:spPr>
          <a:xfrm>
            <a:off x="919210" y="156443"/>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000"/>
              <a:buFont typeface="Calibri"/>
              <a:buNone/>
            </a:pPr>
            <a:r>
              <a:rPr b="1" lang="ar-SA" sz="1800">
                <a:solidFill>
                  <a:srgbClr val="7F7F7F"/>
                </a:solidFill>
              </a:rPr>
              <a:t>3- الممارسة المستقلة:  ننتقل الآن، إلى الجواب عن بقية الأسئلة بشكل فردي؟</a:t>
            </a:r>
            <a:endParaRPr b="1" sz="1800">
              <a:solidFill>
                <a:srgbClr val="7F7F7F"/>
              </a:solidFill>
            </a:endParaRPr>
          </a:p>
        </p:txBody>
      </p:sp>
      <p:pic>
        <p:nvPicPr>
          <p:cNvPr id="1244" name="Google Shape;1244;p43"/>
          <p:cNvPicPr preferRelativeResize="0"/>
          <p:nvPr/>
        </p:nvPicPr>
        <p:blipFill rotWithShape="1">
          <a:blip r:embed="rId4">
            <a:alphaModFix/>
          </a:blip>
          <a:srcRect b="0" l="0" r="0" t="0"/>
          <a:stretch/>
        </p:blipFill>
        <p:spPr>
          <a:xfrm>
            <a:off x="754661" y="53036"/>
            <a:ext cx="730250" cy="730250"/>
          </a:xfrm>
          <a:prstGeom prst="rect">
            <a:avLst/>
          </a:prstGeom>
          <a:noFill/>
          <a:ln>
            <a:noFill/>
          </a:ln>
        </p:spPr>
      </p:pic>
      <p:pic>
        <p:nvPicPr>
          <p:cNvPr descr="Image générée" id="1245" name="Google Shape;1245;p43"/>
          <p:cNvPicPr preferRelativeResize="0"/>
          <p:nvPr/>
        </p:nvPicPr>
        <p:blipFill rotWithShape="1">
          <a:blip r:embed="rId5">
            <a:alphaModFix/>
          </a:blip>
          <a:srcRect b="41629" l="3381" r="70997" t="42118"/>
          <a:stretch/>
        </p:blipFill>
        <p:spPr>
          <a:xfrm>
            <a:off x="106686" y="156443"/>
            <a:ext cx="730250" cy="694801"/>
          </a:xfrm>
          <a:prstGeom prst="rect">
            <a:avLst/>
          </a:prstGeom>
          <a:noFill/>
          <a:ln>
            <a:noFill/>
          </a:ln>
        </p:spPr>
      </p:pic>
      <p:sp>
        <p:nvSpPr>
          <p:cNvPr id="1246" name="Google Shape;1246;p43"/>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47" name="Google Shape;1247;p43"/>
          <p:cNvSpPr txBox="1"/>
          <p:nvPr/>
        </p:nvSpPr>
        <p:spPr>
          <a:xfrm>
            <a:off x="348649" y="3155653"/>
            <a:ext cx="11176650"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0000"/>
                </a:solidFill>
                <a:latin typeface="Calibri"/>
                <a:ea typeface="Calibri"/>
                <a:cs typeface="Calibri"/>
                <a:sym typeface="Calibri"/>
              </a:rPr>
              <a:t>5- </a:t>
            </a:r>
            <a:r>
              <a:rPr b="1" i="0" lang="ar-SA" sz="2400" u="none" cap="none" strike="noStrike">
                <a:solidFill>
                  <a:schemeClr val="dk1"/>
                </a:solidFill>
                <a:latin typeface="Calibri"/>
                <a:ea typeface="Calibri"/>
                <a:cs typeface="Calibri"/>
                <a:sym typeface="Calibri"/>
              </a:rPr>
              <a:t>كَيْفَ كانَتْ أَصْواتُ العَصافِيرِ عِندَ إِشْراقَةِ الصَّباحِ؟ </a:t>
            </a:r>
            <a:endParaRPr b="1" i="0" sz="2400" u="none" cap="none" strike="noStrike">
              <a:solidFill>
                <a:schemeClr val="dk1"/>
              </a:solidFill>
              <a:latin typeface="Calibri"/>
              <a:ea typeface="Calibri"/>
              <a:cs typeface="Calibri"/>
              <a:sym typeface="Calibri"/>
            </a:endParaRPr>
          </a:p>
        </p:txBody>
      </p:sp>
      <p:sp>
        <p:nvSpPr>
          <p:cNvPr id="1248" name="Google Shape;1248;p43"/>
          <p:cNvSpPr txBox="1"/>
          <p:nvPr/>
        </p:nvSpPr>
        <p:spPr>
          <a:xfrm>
            <a:off x="348648" y="4252715"/>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chemeClr val="dk1"/>
                </a:solidFill>
                <a:latin typeface="Calibri"/>
                <a:ea typeface="Calibri"/>
                <a:cs typeface="Calibri"/>
                <a:sym typeface="Calibri"/>
              </a:rPr>
              <a:t>6- بِماذا شَعَرَ سَعيدٌ عِندَما وَقَفَ أَمامَ أَمْواجِ البَحْرِ؟</a:t>
            </a:r>
            <a:endParaRPr b="1" i="0" sz="2400" u="none" cap="none" strike="noStrike">
              <a:solidFill>
                <a:schemeClr val="dk1"/>
              </a:solidFill>
              <a:latin typeface="Calibri"/>
              <a:ea typeface="Calibri"/>
              <a:cs typeface="Calibri"/>
              <a:sym typeface="Calibri"/>
            </a:endParaRPr>
          </a:p>
        </p:txBody>
      </p:sp>
      <p:graphicFrame>
        <p:nvGraphicFramePr>
          <p:cNvPr id="1249" name="Google Shape;1249;p43"/>
          <p:cNvGraphicFramePr/>
          <p:nvPr/>
        </p:nvGraphicFramePr>
        <p:xfrm>
          <a:off x="364657" y="1462274"/>
          <a:ext cx="3000000" cy="3000000"/>
        </p:xfrm>
        <a:graphic>
          <a:graphicData uri="http://schemas.openxmlformats.org/drawingml/2006/table">
            <a:tbl>
              <a:tblPr bandRow="1" firstRow="1">
                <a:noFill/>
                <a:tableStyleId>{0BA88760-65F8-4D72-BEF9-4916FFAC529B}</a:tableStyleId>
              </a:tblPr>
              <a:tblGrid>
                <a:gridCol w="5349975"/>
                <a:gridCol w="5858700"/>
              </a:tblGrid>
              <a:tr h="278150">
                <a:tc gridSpan="2">
                  <a:txBody>
                    <a:bodyPr/>
                    <a:lstStyle/>
                    <a:p>
                      <a:pPr indent="0" lvl="0" marL="0" marR="0" rtl="1" algn="r">
                        <a:lnSpc>
                          <a:spcPct val="100000"/>
                        </a:lnSpc>
                        <a:spcBef>
                          <a:spcPts val="0"/>
                        </a:spcBef>
                        <a:spcAft>
                          <a:spcPts val="0"/>
                        </a:spcAft>
                        <a:buClr>
                          <a:schemeClr val="dk1"/>
                        </a:buClr>
                        <a:buSzPts val="2400"/>
                        <a:buFont typeface="Noto Sans Symbols"/>
                        <a:buNone/>
                      </a:pPr>
                      <a:r>
                        <a:rPr b="1" lang="ar-SA" sz="2400" u="none" cap="none" strike="noStrike">
                          <a:solidFill>
                            <a:schemeClr val="dk1"/>
                          </a:solidFill>
                          <a:latin typeface="Calibri"/>
                          <a:ea typeface="Calibri"/>
                          <a:cs typeface="Calibri"/>
                          <a:sym typeface="Calibri"/>
                        </a:rPr>
                        <a:t>4- ما هُوَ السُّؤالُ أَوِ الجَوابُ المُناسِبُ لِما يَأتي:</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c hMerge="1"/>
              </a:tr>
              <a:tr h="278150">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الجواب: كسا الربيع الأرض بألوان الأزهار</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السؤال: .....................................</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r>
              <a:tr h="278150">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الجواب: .............................................</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السؤال: كيف تَتَلَأْلَأُ  نُجومُ لُيالِي ٱلصَّيفِ؟</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4" name="Shape 1254"/>
        <p:cNvGrpSpPr/>
        <p:nvPr/>
      </p:nvGrpSpPr>
      <p:grpSpPr>
        <a:xfrm>
          <a:off x="0" y="0"/>
          <a:ext cx="0" cy="0"/>
          <a:chOff x="0" y="0"/>
          <a:chExt cx="0" cy="0"/>
        </a:xfrm>
      </p:grpSpPr>
      <p:pic>
        <p:nvPicPr>
          <p:cNvPr descr="Image générée" id="1255" name="Google Shape;1255;p4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56" name="Google Shape;1256;p44"/>
          <p:cNvSpPr txBox="1"/>
          <p:nvPr>
            <p:ph idx="4294967295" type="body"/>
          </p:nvPr>
        </p:nvSpPr>
        <p:spPr>
          <a:xfrm>
            <a:off x="812658" y="437866"/>
            <a:ext cx="10468339" cy="292443"/>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rgbClr val="AEABAB"/>
              </a:buClr>
              <a:buSzPts val="1400"/>
              <a:buNone/>
            </a:pPr>
            <a:r>
              <a:rPr i="1" lang="ar-SA" sz="1600">
                <a:solidFill>
                  <a:srgbClr val="7F7F7F"/>
                </a:solidFill>
              </a:rPr>
              <a:t>يوجه الأستاذ التلاميذ إلى الاشتغال بطريقة  فردية في الإجابة باقي الأسئلة، ويحرص على مراقبة تقدم الإنجاز، ويقدم التغذية الراجعة عند الحاجة. </a:t>
            </a:r>
            <a:endParaRPr i="1" sz="1600">
              <a:solidFill>
                <a:srgbClr val="7F7F7F"/>
              </a:solidFill>
            </a:endParaRPr>
          </a:p>
        </p:txBody>
      </p:sp>
      <p:sp>
        <p:nvSpPr>
          <p:cNvPr id="1257" name="Google Shape;1257;p44"/>
          <p:cNvSpPr txBox="1"/>
          <p:nvPr>
            <p:ph idx="4294967295" type="title"/>
          </p:nvPr>
        </p:nvSpPr>
        <p:spPr>
          <a:xfrm>
            <a:off x="983431" y="12136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000"/>
              <a:buFont typeface="Calibri"/>
              <a:buNone/>
            </a:pPr>
            <a:r>
              <a:rPr b="1" lang="ar-SA" sz="1800">
                <a:solidFill>
                  <a:srgbClr val="7F7F7F"/>
                </a:solidFill>
              </a:rPr>
              <a:t>3- الممارسة المستقلة:  ننتقل الآن، إلى الجواب عن بقية الأسئلة بشكل فردي؟</a:t>
            </a:r>
            <a:endParaRPr b="1" sz="1800">
              <a:solidFill>
                <a:srgbClr val="7F7F7F"/>
              </a:solidFill>
            </a:endParaRPr>
          </a:p>
        </p:txBody>
      </p:sp>
      <p:sp>
        <p:nvSpPr>
          <p:cNvPr id="1258" name="Google Shape;1258;p44"/>
          <p:cNvSpPr txBox="1"/>
          <p:nvPr/>
        </p:nvSpPr>
        <p:spPr>
          <a:xfrm>
            <a:off x="348649" y="2324675"/>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0000"/>
                </a:solidFill>
                <a:latin typeface="Calibri"/>
                <a:ea typeface="Calibri"/>
                <a:cs typeface="Calibri"/>
                <a:sym typeface="Calibri"/>
              </a:rPr>
              <a:t> الجواب: </a:t>
            </a:r>
            <a:r>
              <a:rPr b="1" i="0" lang="ar-SA" sz="2400" u="none" cap="none" strike="noStrike">
                <a:solidFill>
                  <a:schemeClr val="dk1"/>
                </a:solidFill>
                <a:latin typeface="Calibri"/>
                <a:ea typeface="Calibri"/>
                <a:cs typeface="Calibri"/>
                <a:sym typeface="Calibri"/>
              </a:rPr>
              <a:t>السُّؤالُ أَوِ الجَوابُ المُناسِبُ  هو: </a:t>
            </a:r>
            <a:endParaRPr b="1" i="0" sz="2400" u="none" cap="none" strike="noStrike">
              <a:solidFill>
                <a:srgbClr val="000000"/>
              </a:solidFill>
              <a:latin typeface="Calibri"/>
              <a:ea typeface="Calibri"/>
              <a:cs typeface="Calibri"/>
              <a:sym typeface="Calibri"/>
            </a:endParaRPr>
          </a:p>
        </p:txBody>
      </p:sp>
      <p:sp>
        <p:nvSpPr>
          <p:cNvPr id="1259" name="Google Shape;1259;p44"/>
          <p:cNvSpPr txBox="1"/>
          <p:nvPr/>
        </p:nvSpPr>
        <p:spPr>
          <a:xfrm>
            <a:off x="316633" y="4638910"/>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0000"/>
                </a:solidFill>
                <a:latin typeface="Calibri"/>
                <a:ea typeface="Calibri"/>
                <a:cs typeface="Calibri"/>
                <a:sym typeface="Calibri"/>
              </a:rPr>
              <a:t>الجواب:</a:t>
            </a:r>
            <a:r>
              <a:rPr b="1" i="0" lang="ar-SA" sz="3200" u="none" cap="none" strike="noStrike">
                <a:solidFill>
                  <a:srgbClr val="C00000"/>
                </a:solidFill>
                <a:latin typeface="Calibri"/>
                <a:ea typeface="Calibri"/>
                <a:cs typeface="Calibri"/>
                <a:sym typeface="Calibri"/>
              </a:rPr>
              <a:t> </a:t>
            </a:r>
            <a:r>
              <a:rPr b="1" i="0" lang="ar-SA" sz="2400" u="none" cap="none" strike="noStrike">
                <a:solidFill>
                  <a:schemeClr val="dk1"/>
                </a:solidFill>
                <a:latin typeface="Calibri"/>
                <a:ea typeface="Calibri"/>
                <a:cs typeface="Calibri"/>
                <a:sym typeface="Calibri"/>
              </a:rPr>
              <a:t>كانَتْ أَصْواتُ العَصافِيرِ عِندَ إِشْراقَةِ الصَّباحِ </a:t>
            </a:r>
            <a:r>
              <a:rPr b="1" i="0" lang="ar-SA" sz="2400" u="none" cap="none" strike="noStrike">
                <a:solidFill>
                  <a:srgbClr val="C00000"/>
                </a:solidFill>
                <a:latin typeface="Calibri"/>
                <a:ea typeface="Calibri"/>
                <a:cs typeface="Calibri"/>
                <a:sym typeface="Calibri"/>
              </a:rPr>
              <a:t>عَذْبةَ الأَلْحَانِ </a:t>
            </a:r>
            <a:endParaRPr b="1" i="0" sz="2400" u="none" cap="none" strike="noStrike">
              <a:solidFill>
                <a:srgbClr val="C00000"/>
              </a:solidFill>
              <a:latin typeface="Calibri"/>
              <a:ea typeface="Calibri"/>
              <a:cs typeface="Calibri"/>
              <a:sym typeface="Calibri"/>
            </a:endParaRPr>
          </a:p>
        </p:txBody>
      </p:sp>
      <p:sp>
        <p:nvSpPr>
          <p:cNvPr id="1260" name="Google Shape;1260;p44"/>
          <p:cNvSpPr txBox="1"/>
          <p:nvPr/>
        </p:nvSpPr>
        <p:spPr>
          <a:xfrm>
            <a:off x="387121" y="6014888"/>
            <a:ext cx="11208666" cy="593222"/>
          </a:xfrm>
          <a:prstGeom prst="rect">
            <a:avLst/>
          </a:prstGeom>
          <a:solidFill>
            <a:srgbClr val="E1EFD8"/>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3000" u="none" cap="none" strike="noStrike">
                <a:solidFill>
                  <a:schemeClr val="dk1"/>
                </a:solidFill>
                <a:latin typeface="Calibri"/>
                <a:ea typeface="Calibri"/>
                <a:cs typeface="Calibri"/>
                <a:sym typeface="Calibri"/>
              </a:rPr>
              <a:t> </a:t>
            </a:r>
            <a:r>
              <a:rPr b="1" i="0" lang="ar-SA" sz="2400" u="none" cap="none" strike="noStrike">
                <a:solidFill>
                  <a:srgbClr val="000000"/>
                </a:solidFill>
                <a:latin typeface="Calibri"/>
                <a:ea typeface="Calibri"/>
                <a:cs typeface="Calibri"/>
                <a:sym typeface="Calibri"/>
              </a:rPr>
              <a:t>الجواب</a:t>
            </a:r>
            <a:r>
              <a:rPr b="1" i="0" lang="ar-SA" sz="3000" u="none" cap="none" strike="noStrike">
                <a:solidFill>
                  <a:schemeClr val="dk1"/>
                </a:solidFill>
                <a:latin typeface="Calibri"/>
                <a:ea typeface="Calibri"/>
                <a:cs typeface="Calibri"/>
                <a:sym typeface="Calibri"/>
              </a:rPr>
              <a:t>:</a:t>
            </a:r>
            <a:r>
              <a:rPr b="1" i="0" lang="ar-SA" sz="3200" u="none" cap="none" strike="noStrike">
                <a:solidFill>
                  <a:schemeClr val="dk1"/>
                </a:solidFill>
                <a:latin typeface="Calibri"/>
                <a:ea typeface="Calibri"/>
                <a:cs typeface="Calibri"/>
                <a:sym typeface="Calibri"/>
              </a:rPr>
              <a:t> </a:t>
            </a:r>
            <a:r>
              <a:rPr b="1" i="0" lang="ar-SA" sz="2400" u="none" cap="none" strike="noStrike">
                <a:solidFill>
                  <a:schemeClr val="dk1"/>
                </a:solidFill>
                <a:latin typeface="Calibri"/>
                <a:ea typeface="Calibri"/>
                <a:cs typeface="Calibri"/>
                <a:sym typeface="Calibri"/>
              </a:rPr>
              <a:t>شَعَرَ سَعيدٌ عِندَما وَقَفَ أَمامَ أَمْواجِ البَحْرِ</a:t>
            </a:r>
            <a:r>
              <a:rPr b="1" i="0" lang="ar-SA" sz="2400" u="none" cap="none" strike="noStrike">
                <a:solidFill>
                  <a:srgbClr val="C00000"/>
                </a:solidFill>
                <a:latin typeface="Calibri"/>
                <a:ea typeface="Calibri"/>
                <a:cs typeface="Calibri"/>
                <a:sym typeface="Calibri"/>
              </a:rPr>
              <a:t> بِسَكِينَةٍ تَتَسَلَّلُ إِلَى أَعْمَاقِهِ</a:t>
            </a:r>
            <a:endParaRPr b="1" i="0" sz="2400" u="none" cap="none" strike="noStrike">
              <a:solidFill>
                <a:srgbClr val="C00000"/>
              </a:solidFill>
              <a:latin typeface="Calibri"/>
              <a:ea typeface="Calibri"/>
              <a:cs typeface="Calibri"/>
              <a:sym typeface="Calibri"/>
            </a:endParaRPr>
          </a:p>
        </p:txBody>
      </p:sp>
      <p:pic>
        <p:nvPicPr>
          <p:cNvPr descr="Lever la main - Icônes mains et gestes gratuites" id="1261" name="Google Shape;1261;p44"/>
          <p:cNvPicPr preferRelativeResize="0"/>
          <p:nvPr/>
        </p:nvPicPr>
        <p:blipFill rotWithShape="1">
          <a:blip r:embed="rId4">
            <a:alphaModFix/>
          </a:blip>
          <a:srcRect b="0" l="0" r="0" t="0"/>
          <a:stretch/>
        </p:blipFill>
        <p:spPr>
          <a:xfrm>
            <a:off x="151589" y="82640"/>
            <a:ext cx="702642" cy="702642"/>
          </a:xfrm>
          <a:prstGeom prst="rect">
            <a:avLst/>
          </a:prstGeom>
          <a:noFill/>
          <a:ln>
            <a:noFill/>
          </a:ln>
        </p:spPr>
      </p:pic>
      <p:sp>
        <p:nvSpPr>
          <p:cNvPr id="1262" name="Google Shape;1262;p44"/>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63" name="Google Shape;1263;p44"/>
          <p:cNvSpPr txBox="1"/>
          <p:nvPr/>
        </p:nvSpPr>
        <p:spPr>
          <a:xfrm>
            <a:off x="348649" y="3920736"/>
            <a:ext cx="11176650"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rgbClr val="000000"/>
                </a:solidFill>
                <a:latin typeface="Calibri"/>
                <a:ea typeface="Calibri"/>
                <a:cs typeface="Calibri"/>
                <a:sym typeface="Calibri"/>
              </a:rPr>
              <a:t>5- </a:t>
            </a:r>
            <a:r>
              <a:rPr b="1" i="0" lang="ar-SA" sz="2400" u="none" cap="none" strike="noStrike">
                <a:solidFill>
                  <a:schemeClr val="dk1"/>
                </a:solidFill>
                <a:latin typeface="Calibri"/>
                <a:ea typeface="Calibri"/>
                <a:cs typeface="Calibri"/>
                <a:sym typeface="Calibri"/>
              </a:rPr>
              <a:t>كَيْفَ كانَتْ أَصْواتُ العَصافِيرِ عِندَ إِشْراقَةِ الصَّباحِ؟ </a:t>
            </a:r>
            <a:endParaRPr b="1" i="0" sz="2400" u="none" cap="none" strike="noStrike">
              <a:solidFill>
                <a:schemeClr val="dk1"/>
              </a:solidFill>
              <a:latin typeface="Calibri"/>
              <a:ea typeface="Calibri"/>
              <a:cs typeface="Calibri"/>
              <a:sym typeface="Calibri"/>
            </a:endParaRPr>
          </a:p>
        </p:txBody>
      </p:sp>
      <p:sp>
        <p:nvSpPr>
          <p:cNvPr id="1264" name="Google Shape;1264;p44"/>
          <p:cNvSpPr txBox="1"/>
          <p:nvPr/>
        </p:nvSpPr>
        <p:spPr>
          <a:xfrm>
            <a:off x="380664" y="5335569"/>
            <a:ext cx="11176651" cy="593222"/>
          </a:xfrm>
          <a:prstGeom prst="rect">
            <a:avLst/>
          </a:prstGeom>
          <a:solidFill>
            <a:srgbClr val="FFF2CC"/>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1" i="0" lang="ar-SA" sz="2400" u="none" cap="none" strike="noStrike">
                <a:solidFill>
                  <a:schemeClr val="dk1"/>
                </a:solidFill>
                <a:latin typeface="Calibri"/>
                <a:ea typeface="Calibri"/>
                <a:cs typeface="Calibri"/>
                <a:sym typeface="Calibri"/>
              </a:rPr>
              <a:t>6- بِماذا شَعَرَ سَعيدٌ عِندَما وَقَفَ أَمامَ أَمْواجِ البَحْرِ؟</a:t>
            </a:r>
            <a:endParaRPr b="1" i="0" sz="2400" u="none" cap="none" strike="noStrike">
              <a:solidFill>
                <a:schemeClr val="dk1"/>
              </a:solidFill>
              <a:latin typeface="Calibri"/>
              <a:ea typeface="Calibri"/>
              <a:cs typeface="Calibri"/>
              <a:sym typeface="Calibri"/>
            </a:endParaRPr>
          </a:p>
        </p:txBody>
      </p:sp>
      <p:graphicFrame>
        <p:nvGraphicFramePr>
          <p:cNvPr id="1265" name="Google Shape;1265;p44"/>
          <p:cNvGraphicFramePr/>
          <p:nvPr/>
        </p:nvGraphicFramePr>
        <p:xfrm>
          <a:off x="387121" y="946433"/>
          <a:ext cx="3000000" cy="3000000"/>
        </p:xfrm>
        <a:graphic>
          <a:graphicData uri="http://schemas.openxmlformats.org/drawingml/2006/table">
            <a:tbl>
              <a:tblPr bandRow="1" firstRow="1">
                <a:noFill/>
                <a:tableStyleId>{0BA88760-65F8-4D72-BEF9-4916FFAC529B}</a:tableStyleId>
              </a:tblPr>
              <a:tblGrid>
                <a:gridCol w="5349975"/>
                <a:gridCol w="5858700"/>
              </a:tblGrid>
              <a:tr h="278150">
                <a:tc gridSpan="2">
                  <a:txBody>
                    <a:bodyPr/>
                    <a:lstStyle/>
                    <a:p>
                      <a:pPr indent="0" lvl="0" marL="0" marR="0" rtl="1" algn="r">
                        <a:lnSpc>
                          <a:spcPct val="100000"/>
                        </a:lnSpc>
                        <a:spcBef>
                          <a:spcPts val="0"/>
                        </a:spcBef>
                        <a:spcAft>
                          <a:spcPts val="0"/>
                        </a:spcAft>
                        <a:buClr>
                          <a:schemeClr val="dk1"/>
                        </a:buClr>
                        <a:buSzPts val="2400"/>
                        <a:buFont typeface="Noto Sans Symbols"/>
                        <a:buNone/>
                      </a:pPr>
                      <a:r>
                        <a:rPr b="1" lang="ar-SA" sz="2400" u="none" cap="none" strike="noStrike">
                          <a:solidFill>
                            <a:schemeClr val="dk1"/>
                          </a:solidFill>
                          <a:latin typeface="Calibri"/>
                          <a:ea typeface="Calibri"/>
                          <a:cs typeface="Calibri"/>
                          <a:sym typeface="Calibri"/>
                        </a:rPr>
                        <a:t>4- ما هُوَ السُّؤالُ أَوِ الجَوابُ المُناسِبُ لِما يَأتي:</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c hMerge="1"/>
              </a:tr>
              <a:tr h="278150">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الجواب: كسا الربيع الأرض بألوان الأزهار</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السؤال: .....................................</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r>
              <a:tr h="278150">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الجواب: .............................................</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السؤال: كيف تَتَلَأْلَأُ  نُجومُ لُيالِي ٱلصَّيفِ؟</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FFF2CC"/>
                    </a:solidFill>
                  </a:tcPr>
                </a:tc>
              </a:tr>
            </a:tbl>
          </a:graphicData>
        </a:graphic>
      </p:graphicFrame>
      <p:graphicFrame>
        <p:nvGraphicFramePr>
          <p:cNvPr id="1266" name="Google Shape;1266;p44"/>
          <p:cNvGraphicFramePr/>
          <p:nvPr/>
        </p:nvGraphicFramePr>
        <p:xfrm>
          <a:off x="380664" y="2903265"/>
          <a:ext cx="3000000" cy="3000000"/>
        </p:xfrm>
        <a:graphic>
          <a:graphicData uri="http://schemas.openxmlformats.org/drawingml/2006/table">
            <a:tbl>
              <a:tblPr bandRow="1" firstRow="1">
                <a:noFill/>
                <a:tableStyleId>{0BA88760-65F8-4D72-BEF9-4916FFAC529B}</a:tableStyleId>
              </a:tblPr>
              <a:tblGrid>
                <a:gridCol w="5671000"/>
                <a:gridCol w="5537675"/>
              </a:tblGrid>
              <a:tr h="278150">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الجواب: كسا الربيع الأرض بألوان الأزهار</a:t>
                      </a:r>
                      <a:endParaRPr b="1" sz="2400" u="none" cap="none" strike="noStrike">
                        <a:solidFill>
                          <a:schemeClr val="dk1"/>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c>
                  <a:txBody>
                    <a:bodyPr/>
                    <a:lstStyle/>
                    <a:p>
                      <a:pPr indent="-171450" lvl="0" marL="171450" marR="0" rtl="1" algn="r">
                        <a:lnSpc>
                          <a:spcPct val="100000"/>
                        </a:lnSpc>
                        <a:spcBef>
                          <a:spcPts val="0"/>
                        </a:spcBef>
                        <a:spcAft>
                          <a:spcPts val="0"/>
                        </a:spcAft>
                        <a:buClr>
                          <a:srgbClr val="000000"/>
                        </a:buClr>
                        <a:buSzPts val="2400"/>
                        <a:buFont typeface="Noto Sans Symbols"/>
                        <a:buChar char="❑"/>
                      </a:pPr>
                      <a:r>
                        <a:rPr b="1" lang="ar-SA" sz="2400" u="none" cap="none" strike="noStrike">
                          <a:solidFill>
                            <a:srgbClr val="000000"/>
                          </a:solidFill>
                          <a:latin typeface="Calibri"/>
                          <a:ea typeface="Calibri"/>
                          <a:cs typeface="Calibri"/>
                          <a:sym typeface="Calibri"/>
                        </a:rPr>
                        <a:t>السؤال: </a:t>
                      </a:r>
                      <a:r>
                        <a:rPr b="1" lang="ar-SA" sz="2400" u="none" cap="none" strike="noStrike">
                          <a:solidFill>
                            <a:srgbClr val="C00000"/>
                          </a:solidFill>
                          <a:latin typeface="Calibri"/>
                          <a:ea typeface="Calibri"/>
                          <a:cs typeface="Calibri"/>
                          <a:sym typeface="Calibri"/>
                        </a:rPr>
                        <a:t>بماذا كسى الربيع الأرض؟</a:t>
                      </a:r>
                      <a:endParaRPr b="1" sz="2400" u="none" cap="none" strike="noStrike">
                        <a:solidFill>
                          <a:srgbClr val="C00000"/>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r>
              <a:tr h="278150">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الجواب: </a:t>
                      </a:r>
                      <a:r>
                        <a:rPr b="1" lang="ar-SA" sz="2400" u="none" cap="none" strike="noStrike">
                          <a:solidFill>
                            <a:srgbClr val="000000"/>
                          </a:solidFill>
                          <a:latin typeface="Calibri"/>
                          <a:ea typeface="Calibri"/>
                          <a:cs typeface="Calibri"/>
                          <a:sym typeface="Calibri"/>
                        </a:rPr>
                        <a:t>تَتَلَأْلَأُ  نُجومُ لُيالِي ٱلصَّيفِ</a:t>
                      </a:r>
                      <a:r>
                        <a:rPr b="1" lang="ar-SA" sz="2400" u="none" cap="none" strike="noStrike">
                          <a:solidFill>
                            <a:schemeClr val="dk1"/>
                          </a:solidFill>
                          <a:latin typeface="Calibri"/>
                          <a:ea typeface="Calibri"/>
                          <a:cs typeface="Calibri"/>
                          <a:sym typeface="Calibri"/>
                        </a:rPr>
                        <a:t> </a:t>
                      </a:r>
                      <a:r>
                        <a:rPr b="1" lang="ar-SA" sz="2400" u="none" cap="none" strike="noStrike">
                          <a:solidFill>
                            <a:srgbClr val="C00000"/>
                          </a:solidFill>
                          <a:latin typeface="Calibri"/>
                          <a:ea typeface="Calibri"/>
                          <a:cs typeface="Calibri"/>
                          <a:sym typeface="Calibri"/>
                        </a:rPr>
                        <a:t>كَحَبَّاتِ ٱلْمَاسِ</a:t>
                      </a:r>
                      <a:endParaRPr b="1" sz="2400" u="none" cap="none" strike="noStrike">
                        <a:solidFill>
                          <a:srgbClr val="C00000"/>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c>
                  <a:txBody>
                    <a:bodyPr/>
                    <a:lstStyle/>
                    <a:p>
                      <a:pPr indent="-171450" lvl="0" marL="171450" marR="0" rtl="1" algn="r">
                        <a:lnSpc>
                          <a:spcPct val="100000"/>
                        </a:lnSpc>
                        <a:spcBef>
                          <a:spcPts val="0"/>
                        </a:spcBef>
                        <a:spcAft>
                          <a:spcPts val="0"/>
                        </a:spcAft>
                        <a:buClr>
                          <a:srgbClr val="000000"/>
                        </a:buClr>
                        <a:buSzPts val="2400"/>
                        <a:buFont typeface="Noto Sans Symbols"/>
                        <a:buChar char="❑"/>
                      </a:pPr>
                      <a:r>
                        <a:rPr b="1" lang="ar-SA" sz="2400" u="none" cap="none" strike="noStrike">
                          <a:solidFill>
                            <a:srgbClr val="000000"/>
                          </a:solidFill>
                          <a:latin typeface="Calibri"/>
                          <a:ea typeface="Calibri"/>
                          <a:cs typeface="Calibri"/>
                          <a:sym typeface="Calibri"/>
                        </a:rPr>
                        <a:t>السؤال: كيف تَتَلَأْلَأُ  نُجومُ لُيالِي ٱلصَّيفِ؟</a:t>
                      </a:r>
                      <a:endParaRPr b="1" sz="2400" u="none" cap="none" strike="noStrike">
                        <a:solidFill>
                          <a:srgbClr val="000000"/>
                        </a:solidFill>
                        <a:latin typeface="Calibri"/>
                        <a:ea typeface="Calibri"/>
                        <a:cs typeface="Calibri"/>
                        <a:sym typeface="Calibri"/>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E1EFD8"/>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pic>
        <p:nvPicPr>
          <p:cNvPr descr="Image générée" id="1272" name="Google Shape;1272;p4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73" name="Google Shape;1273;p45"/>
          <p:cNvSpPr txBox="1"/>
          <p:nvPr>
            <p:ph idx="4294967295" type="title"/>
          </p:nvPr>
        </p:nvSpPr>
        <p:spPr>
          <a:xfrm>
            <a:off x="983431" y="121369"/>
            <a:ext cx="10468339" cy="292443"/>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rgbClr val="7F7F7F"/>
              </a:buClr>
              <a:buSzPts val="2000"/>
              <a:buFont typeface="Calibri"/>
              <a:buNone/>
            </a:pPr>
            <a:r>
              <a:rPr b="1" lang="ar-SA" sz="1800">
                <a:solidFill>
                  <a:srgbClr val="7F7F7F"/>
                </a:solidFill>
              </a:rPr>
              <a:t>4- التقويم الذاتي:  أقوم ذاتيا فهمي القرائي</a:t>
            </a:r>
            <a:endParaRPr b="1" sz="1800">
              <a:solidFill>
                <a:srgbClr val="7F7F7F"/>
              </a:solidFill>
            </a:endParaRPr>
          </a:p>
        </p:txBody>
      </p:sp>
      <p:pic>
        <p:nvPicPr>
          <p:cNvPr descr="Lever la main - Icônes mains et gestes gratuites" id="1274" name="Google Shape;1274;p45"/>
          <p:cNvPicPr preferRelativeResize="0"/>
          <p:nvPr/>
        </p:nvPicPr>
        <p:blipFill rotWithShape="1">
          <a:blip r:embed="rId4">
            <a:alphaModFix/>
          </a:blip>
          <a:srcRect b="0" l="0" r="0" t="0"/>
          <a:stretch/>
        </p:blipFill>
        <p:spPr>
          <a:xfrm>
            <a:off x="151589" y="82640"/>
            <a:ext cx="702642" cy="702642"/>
          </a:xfrm>
          <a:prstGeom prst="rect">
            <a:avLst/>
          </a:prstGeom>
          <a:noFill/>
          <a:ln>
            <a:noFill/>
          </a:ln>
        </p:spPr>
      </p:pic>
      <p:sp>
        <p:nvSpPr>
          <p:cNvPr id="1275" name="Google Shape;1275;p45"/>
          <p:cNvSpPr/>
          <p:nvPr/>
        </p:nvSpPr>
        <p:spPr>
          <a:xfrm>
            <a:off x="-2894" y="0"/>
            <a:ext cx="12191999" cy="6858000"/>
          </a:xfrm>
          <a:prstGeom prst="rect">
            <a:avLst/>
          </a:prstGeom>
          <a:noFill/>
          <a:ln cap="flat" cmpd="sng" w="76200">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1276" name="Google Shape;1276;p45"/>
          <p:cNvSpPr txBox="1"/>
          <p:nvPr/>
        </p:nvSpPr>
        <p:spPr>
          <a:xfrm>
            <a:off x="782940" y="536741"/>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SA" sz="1600" u="none" cap="none" strike="noStrike">
                <a:solidFill>
                  <a:srgbClr val="7F7F7F"/>
                </a:solidFill>
                <a:latin typeface="Calibri"/>
                <a:ea typeface="Calibri"/>
                <a:cs typeface="Calibri"/>
                <a:sym typeface="Calibri"/>
              </a:rPr>
              <a:t> يطلب الأستاذ من التلاميذ أن يقوموا أداءهم القرائي ذاتيا بوضع دائرة أمام الرمز الموافق لإنجازه القرائي في الجهة الخاصة بذلك على الكراسة.  </a:t>
            </a:r>
            <a:endParaRPr b="0" i="1" sz="1600" u="none" cap="none" strike="noStrike">
              <a:solidFill>
                <a:srgbClr val="7F7F7F"/>
              </a:solidFill>
              <a:latin typeface="Calibri"/>
              <a:ea typeface="Calibri"/>
              <a:cs typeface="Calibri"/>
              <a:sym typeface="Calibri"/>
            </a:endParaRPr>
          </a:p>
        </p:txBody>
      </p:sp>
      <p:pic>
        <p:nvPicPr>
          <p:cNvPr id="1277" name="Google Shape;1277;p45"/>
          <p:cNvPicPr preferRelativeResize="0"/>
          <p:nvPr/>
        </p:nvPicPr>
        <p:blipFill rotWithShape="1">
          <a:blip r:embed="rId5">
            <a:alphaModFix/>
          </a:blip>
          <a:srcRect b="0" l="0" r="0" t="0"/>
          <a:stretch/>
        </p:blipFill>
        <p:spPr>
          <a:xfrm>
            <a:off x="3424844" y="1855842"/>
            <a:ext cx="6945393" cy="4681547"/>
          </a:xfrm>
          <a:prstGeom prst="rect">
            <a:avLst/>
          </a:prstGeom>
          <a:noFill/>
          <a:ln>
            <a:noFill/>
          </a:ln>
        </p:spPr>
      </p:pic>
      <p:sp>
        <p:nvSpPr>
          <p:cNvPr id="1278" name="Google Shape;1278;p45"/>
          <p:cNvSpPr/>
          <p:nvPr/>
        </p:nvSpPr>
        <p:spPr>
          <a:xfrm>
            <a:off x="2509018" y="981372"/>
            <a:ext cx="8630560" cy="615142"/>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ctr">
              <a:spcBef>
                <a:spcPts val="0"/>
              </a:spcBef>
              <a:spcAft>
                <a:spcPts val="0"/>
              </a:spcAft>
              <a:buClr>
                <a:schemeClr val="lt1"/>
              </a:buClr>
              <a:buSzPts val="3200"/>
              <a:buFont typeface="Arial"/>
              <a:buChar char="•"/>
            </a:pPr>
            <a:r>
              <a:rPr b="1" i="0" lang="ar-SA" sz="3200" u="none" cap="none" strike="noStrike">
                <a:solidFill>
                  <a:schemeClr val="lt1"/>
                </a:solidFill>
                <a:latin typeface="Calibri"/>
                <a:ea typeface="Calibri"/>
                <a:cs typeface="Calibri"/>
                <a:sym typeface="Calibri"/>
              </a:rPr>
              <a:t>أحرص على التقويم الذاتي المنتظم لفهمي القرائي</a:t>
            </a:r>
            <a:endParaRPr b="1" i="0" sz="3200" u="none" cap="none" strike="noStrike">
              <a:solidFill>
                <a:schemeClr val="lt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2" name="Shape 1282"/>
        <p:cNvGrpSpPr/>
        <p:nvPr/>
      </p:nvGrpSpPr>
      <p:grpSpPr>
        <a:xfrm>
          <a:off x="0" y="0"/>
          <a:ext cx="0" cy="0"/>
          <a:chOff x="0" y="0"/>
          <a:chExt cx="0" cy="0"/>
        </a:xfrm>
      </p:grpSpPr>
      <p:grpSp>
        <p:nvGrpSpPr>
          <p:cNvPr id="1283" name="Google Shape;1283;p46"/>
          <p:cNvGrpSpPr/>
          <p:nvPr/>
        </p:nvGrpSpPr>
        <p:grpSpPr>
          <a:xfrm>
            <a:off x="5241872" y="1706886"/>
            <a:ext cx="5467497" cy="3711725"/>
            <a:chOff x="1715066" y="1103461"/>
            <a:chExt cx="5717724" cy="3124203"/>
          </a:xfrm>
        </p:grpSpPr>
        <p:sp>
          <p:nvSpPr>
            <p:cNvPr id="1284" name="Google Shape;1284;p46"/>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285" name="Google Shape;1285;p46"/>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286" name="Google Shape;1286;p46"/>
          <p:cNvSpPr txBox="1"/>
          <p:nvPr/>
        </p:nvSpPr>
        <p:spPr>
          <a:xfrm>
            <a:off x="5381468" y="1945420"/>
            <a:ext cx="5400765" cy="296715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4900" u="none" cap="none" strike="noStrike">
                <a:solidFill>
                  <a:srgbClr val="44546A"/>
                </a:solidFill>
                <a:latin typeface="Calibri"/>
                <a:ea typeface="Calibri"/>
                <a:cs typeface="Calibri"/>
                <a:sym typeface="Calibri"/>
              </a:rPr>
              <a:t>النشاط الرابع</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44546A"/>
                </a:solidFill>
                <a:latin typeface="Calibri"/>
                <a:ea typeface="Calibri"/>
                <a:cs typeface="Calibri"/>
                <a:sym typeface="Calibri"/>
              </a:rPr>
              <a:t>أوظفُ وأستثمرُ</a:t>
            </a:r>
            <a:br>
              <a:rPr b="1" i="0" lang="ar-SA" sz="4800" u="none" cap="none" strike="noStrike">
                <a:solidFill>
                  <a:srgbClr val="44546A"/>
                </a:solidFill>
                <a:latin typeface="Calibri"/>
                <a:ea typeface="Calibri"/>
                <a:cs typeface="Calibri"/>
                <a:sym typeface="Calibri"/>
              </a:rPr>
            </a:br>
            <a:r>
              <a:rPr b="1" i="0" lang="ar-SA" sz="4800" u="none" cap="none" strike="noStrike">
                <a:solidFill>
                  <a:srgbClr val="44546A"/>
                </a:solidFill>
                <a:latin typeface="Calibri"/>
                <a:ea typeface="Calibri"/>
                <a:cs typeface="Calibri"/>
                <a:sym typeface="Calibri"/>
              </a:rPr>
              <a:t>دقائق</a:t>
            </a:r>
            <a:r>
              <a:rPr b="1" i="0" lang="ar-SA" sz="5467" u="none" cap="none" strike="noStrike">
                <a:solidFill>
                  <a:srgbClr val="44546A"/>
                </a:solidFill>
                <a:latin typeface="Calibri"/>
                <a:ea typeface="Calibri"/>
                <a:cs typeface="Calibri"/>
                <a:sym typeface="Calibri"/>
              </a:rPr>
              <a:t>  </a:t>
            </a:r>
            <a:r>
              <a:rPr b="1" i="0" lang="ar-SA" sz="4800" u="none" cap="none" strike="noStrike">
                <a:solidFill>
                  <a:srgbClr val="44546A"/>
                </a:solidFill>
                <a:latin typeface="Arial"/>
                <a:ea typeface="Arial"/>
                <a:cs typeface="Arial"/>
                <a:sym typeface="Arial"/>
              </a:rPr>
              <a:t>05</a:t>
            </a:r>
            <a:endParaRPr b="1" i="0" sz="4800" u="none" cap="none" strike="noStrike">
              <a:solidFill>
                <a:srgbClr val="44546A"/>
              </a:solidFill>
              <a:latin typeface="Calibri"/>
              <a:ea typeface="Calibri"/>
              <a:cs typeface="Calibri"/>
              <a:sym typeface="Calibri"/>
            </a:endParaRPr>
          </a:p>
        </p:txBody>
      </p:sp>
      <p:pic>
        <p:nvPicPr>
          <p:cNvPr id="1287" name="Google Shape;1287;p46"/>
          <p:cNvPicPr preferRelativeResize="0"/>
          <p:nvPr/>
        </p:nvPicPr>
        <p:blipFill rotWithShape="1">
          <a:blip r:embed="rId3">
            <a:alphaModFix/>
          </a:blip>
          <a:srcRect b="0" l="0" r="0" t="0"/>
          <a:stretch/>
        </p:blipFill>
        <p:spPr>
          <a:xfrm>
            <a:off x="2114503" y="2230444"/>
            <a:ext cx="2697339" cy="2697339"/>
          </a:xfrm>
          <a:prstGeom prst="rect">
            <a:avLst/>
          </a:prstGeom>
          <a:noFill/>
          <a:ln>
            <a:noFill/>
          </a:ln>
        </p:spPr>
      </p:pic>
      <p:sp>
        <p:nvSpPr>
          <p:cNvPr id="1288" name="Google Shape;1288;p46"/>
          <p:cNvSpPr txBox="1"/>
          <p:nvPr/>
        </p:nvSpPr>
        <p:spPr>
          <a:xfrm>
            <a:off x="4987636" y="5819349"/>
            <a:ext cx="5418140" cy="265567"/>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C00000"/>
              </a:buClr>
              <a:buSzPts val="2000"/>
              <a:buFont typeface="Play"/>
              <a:buNone/>
            </a:pPr>
            <a:r>
              <a:rPr b="1" i="0" lang="ar-SA" sz="1800" u="none" cap="none" strike="noStrike">
                <a:solidFill>
                  <a:srgbClr val="C00000"/>
                </a:solidFill>
                <a:latin typeface="Play"/>
                <a:ea typeface="Play"/>
                <a:cs typeface="Play"/>
                <a:sym typeface="Play"/>
              </a:rPr>
              <a:t>ينجز مع التلاميذ الذين أنهوا مرحلة أجيب عن أسئلة الفهم</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pic>
        <p:nvPicPr>
          <p:cNvPr descr="Image générée" id="1293" name="Google Shape;1293;p4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294" name="Google Shape;1294;p47"/>
          <p:cNvSpPr txBox="1"/>
          <p:nvPr/>
        </p:nvSpPr>
        <p:spPr>
          <a:xfrm>
            <a:off x="1903459" y="439041"/>
            <a:ext cx="9224920"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SA" sz="1600" u="none" cap="none" strike="noStrike">
                <a:solidFill>
                  <a:srgbClr val="AEABAB"/>
                </a:solidFill>
                <a:latin typeface="Calibri"/>
                <a:ea typeface="Calibri"/>
                <a:cs typeface="Calibri"/>
                <a:sym typeface="Calibri"/>
              </a:rPr>
              <a:t>يوجه الأستاذ التلاميذ توظيف تعلماتهم السابقة لإنتاج جمل وصفية لمشهد طبيعي على غرار الجملة المقترحة. </a:t>
            </a:r>
            <a:endParaRPr b="0" i="1" sz="1600" u="none" cap="none" strike="noStrike">
              <a:solidFill>
                <a:schemeClr val="dk1"/>
              </a:solidFill>
              <a:latin typeface="Calibri"/>
              <a:ea typeface="Calibri"/>
              <a:cs typeface="Calibri"/>
              <a:sym typeface="Calibri"/>
            </a:endParaRPr>
          </a:p>
        </p:txBody>
      </p:sp>
      <p:sp>
        <p:nvSpPr>
          <p:cNvPr id="1295" name="Google Shape;1295;p47"/>
          <p:cNvSpPr txBox="1"/>
          <p:nvPr/>
        </p:nvSpPr>
        <p:spPr>
          <a:xfrm>
            <a:off x="953451" y="151349"/>
            <a:ext cx="10468339" cy="292443"/>
          </a:xfrm>
          <a:prstGeom prst="rect">
            <a:avLst/>
          </a:prstGeom>
          <a:noFill/>
          <a:ln>
            <a:noFill/>
          </a:ln>
        </p:spPr>
        <p:txBody>
          <a:bodyPr anchorCtr="0" anchor="ctr" bIns="45700" lIns="91425" spcFirstLastPara="1" rIns="91425" wrap="square" tIns="45700">
            <a:noAutofit/>
          </a:bodyPr>
          <a:lstStyle/>
          <a:p>
            <a:pPr indent="0" lvl="0" marL="0" marR="0" rtl="1" algn="r">
              <a:lnSpc>
                <a:spcPct val="90000"/>
              </a:lnSpc>
              <a:spcBef>
                <a:spcPts val="0"/>
              </a:spcBef>
              <a:spcAft>
                <a:spcPts val="0"/>
              </a:spcAft>
              <a:buClr>
                <a:srgbClr val="7F7F7F"/>
              </a:buClr>
              <a:buSzPts val="2000"/>
              <a:buFont typeface="Calibri"/>
              <a:buNone/>
            </a:pPr>
            <a:r>
              <a:rPr b="1" i="0" lang="ar-SA" sz="1800" u="none" cap="none" strike="noStrike">
                <a:solidFill>
                  <a:srgbClr val="7F7F7F"/>
                </a:solidFill>
                <a:latin typeface="Calibri"/>
                <a:ea typeface="Calibri"/>
                <a:cs typeface="Calibri"/>
                <a:sym typeface="Calibri"/>
              </a:rPr>
              <a:t>الآن، سنوظف تعلماتنا في إنتاج جمل وصفية لمشهد طبيعي</a:t>
            </a:r>
            <a:endParaRPr/>
          </a:p>
        </p:txBody>
      </p:sp>
      <p:pic>
        <p:nvPicPr>
          <p:cNvPr descr="Image générée" id="1296" name="Google Shape;1296;p47"/>
          <p:cNvPicPr preferRelativeResize="0"/>
          <p:nvPr/>
        </p:nvPicPr>
        <p:blipFill rotWithShape="1">
          <a:blip r:embed="rId4">
            <a:alphaModFix/>
          </a:blip>
          <a:srcRect b="41629" l="3381" r="70997" t="42118"/>
          <a:stretch/>
        </p:blipFill>
        <p:spPr>
          <a:xfrm>
            <a:off x="110718" y="95551"/>
            <a:ext cx="732016" cy="696482"/>
          </a:xfrm>
          <a:prstGeom prst="rect">
            <a:avLst/>
          </a:prstGeom>
          <a:noFill/>
          <a:ln>
            <a:noFill/>
          </a:ln>
        </p:spPr>
      </p:pic>
      <p:sp>
        <p:nvSpPr>
          <p:cNvPr id="1297" name="Google Shape;1297;p47"/>
          <p:cNvSpPr/>
          <p:nvPr/>
        </p:nvSpPr>
        <p:spPr>
          <a:xfrm>
            <a:off x="0" y="0"/>
            <a:ext cx="12192000" cy="6848122"/>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graphicFrame>
        <p:nvGraphicFramePr>
          <p:cNvPr id="1298" name="Google Shape;1298;p47"/>
          <p:cNvGraphicFramePr/>
          <p:nvPr/>
        </p:nvGraphicFramePr>
        <p:xfrm>
          <a:off x="1254658" y="2576945"/>
          <a:ext cx="3000000" cy="3000000"/>
        </p:xfrm>
        <a:graphic>
          <a:graphicData uri="http://schemas.openxmlformats.org/drawingml/2006/table">
            <a:tbl>
              <a:tblPr bandRow="1" firstRow="1">
                <a:noFill/>
                <a:tableStyleId>{0BA88760-65F8-4D72-BEF9-4916FFAC529B}</a:tableStyleId>
              </a:tblPr>
              <a:tblGrid>
                <a:gridCol w="9229075"/>
              </a:tblGrid>
              <a:tr h="476600">
                <a:tc>
                  <a:txBody>
                    <a:bodyPr/>
                    <a:lstStyle/>
                    <a:p>
                      <a:pPr indent="-171450" lvl="0" marL="171450" marR="0" rtl="1" algn="r">
                        <a:lnSpc>
                          <a:spcPct val="100000"/>
                        </a:lnSpc>
                        <a:spcBef>
                          <a:spcPts val="0"/>
                        </a:spcBef>
                        <a:spcAft>
                          <a:spcPts val="0"/>
                        </a:spcAft>
                        <a:buClr>
                          <a:srgbClr val="000000"/>
                        </a:buClr>
                        <a:buSzPts val="2400"/>
                        <a:buFont typeface="Noto Sans Symbols"/>
                        <a:buChar char="❑"/>
                      </a:pPr>
                      <a:r>
                        <a:rPr b="1" lang="ar-SA" sz="2400" u="none" cap="none" strike="noStrike">
                          <a:solidFill>
                            <a:srgbClr val="000000"/>
                          </a:solidFill>
                          <a:latin typeface="Calibri"/>
                          <a:ea typeface="Calibri"/>
                          <a:cs typeface="Calibri"/>
                          <a:sym typeface="Calibri"/>
                        </a:rPr>
                        <a:t>وَصْفُ مَشْهَدِ سُقُوطِ الْمَطَرِ:</a:t>
                      </a:r>
                      <a:r>
                        <a:rPr b="1" lang="ar-SA" sz="2400" u="none" cap="none" strike="noStrike">
                          <a:solidFill>
                            <a:srgbClr val="0070C0"/>
                          </a:solidFill>
                          <a:latin typeface="Calibri"/>
                          <a:ea typeface="Calibri"/>
                          <a:cs typeface="Calibri"/>
                          <a:sym typeface="Calibri"/>
                        </a:rPr>
                        <a:t> .....................................................................</a:t>
                      </a:r>
                      <a:endParaRPr b="1" sz="2400" u="none" cap="none" strike="noStrike">
                        <a:solidFill>
                          <a:srgbClr val="0070C0"/>
                        </a:solidFill>
                        <a:latin typeface="Calibri"/>
                        <a:ea typeface="Calibri"/>
                        <a:cs typeface="Calibri"/>
                        <a:sym typeface="Calibri"/>
                      </a:endParaRPr>
                    </a:p>
                    <a:p>
                      <a:pPr indent="0" lvl="0" marL="0" marR="0" rtl="1" algn="r">
                        <a:lnSpc>
                          <a:spcPct val="100000"/>
                        </a:lnSpc>
                        <a:spcBef>
                          <a:spcPts val="0"/>
                        </a:spcBef>
                        <a:spcAft>
                          <a:spcPts val="0"/>
                        </a:spcAft>
                        <a:buClr>
                          <a:srgbClr val="0070C0"/>
                        </a:buClr>
                        <a:buSzPts val="2400"/>
                        <a:buFont typeface="Noto Sans Symbols"/>
                        <a:buNone/>
                      </a:pPr>
                      <a:r>
                        <a:rPr b="1" lang="ar-SA" sz="2400" u="none" cap="none" strike="noStrike">
                          <a:solidFill>
                            <a:srgbClr val="0070C0"/>
                          </a:solidFill>
                          <a:latin typeface="Calibri"/>
                          <a:ea typeface="Calibri"/>
                          <a:cs typeface="Calibri"/>
                          <a:sym typeface="Calibri"/>
                        </a:rPr>
                        <a:t>........................................................................................................</a:t>
                      </a:r>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r h="482150">
                <a:tc>
                  <a:txBody>
                    <a:bodyPr/>
                    <a:lstStyle/>
                    <a:p>
                      <a:pPr indent="-171450" lvl="0" marL="171450" marR="0" rtl="1" algn="r">
                        <a:lnSpc>
                          <a:spcPct val="100000"/>
                        </a:lnSpc>
                        <a:spcBef>
                          <a:spcPts val="0"/>
                        </a:spcBef>
                        <a:spcAft>
                          <a:spcPts val="0"/>
                        </a:spcAft>
                        <a:buClr>
                          <a:schemeClr val="dk1"/>
                        </a:buClr>
                        <a:buSzPts val="2400"/>
                        <a:buFont typeface="Noto Sans Symbols"/>
                        <a:buChar char="❑"/>
                      </a:pPr>
                      <a:r>
                        <a:rPr b="1" lang="ar-SA" sz="2400" u="none" cap="none" strike="noStrike">
                          <a:solidFill>
                            <a:schemeClr val="dk1"/>
                          </a:solidFill>
                          <a:latin typeface="Calibri"/>
                          <a:ea typeface="Calibri"/>
                          <a:cs typeface="Calibri"/>
                          <a:sym typeface="Calibri"/>
                        </a:rPr>
                        <a:t> يَنْهَمِرُ</a:t>
                      </a:r>
                      <a:r>
                        <a:rPr b="1" lang="ar-SA" sz="2400" u="none" cap="none" strike="noStrike">
                          <a:solidFill>
                            <a:srgbClr val="0070C0"/>
                          </a:solidFill>
                          <a:latin typeface="Calibri"/>
                          <a:ea typeface="Calibri"/>
                          <a:cs typeface="Calibri"/>
                          <a:sym typeface="Calibri"/>
                        </a:rPr>
                        <a:t>: يَهْطِلُ- يَسْقُطُ- يَتَقاطَرُ</a:t>
                      </a:r>
                      <a:endParaRPr b="1" sz="2400" u="none" cap="none" strike="noStrike">
                        <a:solidFill>
                          <a:schemeClr val="dk1"/>
                        </a:solidFill>
                        <a:latin typeface="Calibri"/>
                        <a:ea typeface="Calibri"/>
                        <a:cs typeface="Calibri"/>
                        <a:sym typeface="Calibri"/>
                      </a:endParaRPr>
                    </a:p>
                    <a:p>
                      <a:pPr indent="-171450" lvl="0" marL="171450" marR="0" rtl="1" algn="r">
                        <a:lnSpc>
                          <a:spcPct val="100000"/>
                        </a:lnSpc>
                        <a:spcBef>
                          <a:spcPts val="0"/>
                        </a:spcBef>
                        <a:spcAft>
                          <a:spcPts val="0"/>
                        </a:spcAft>
                        <a:buClr>
                          <a:srgbClr val="002060"/>
                        </a:buClr>
                        <a:buSzPts val="2400"/>
                        <a:buFont typeface="Noto Sans Symbols"/>
                        <a:buChar char="❑"/>
                      </a:pPr>
                      <a:r>
                        <a:rPr lang="ar-SA" sz="2400" u="none" cap="none" strike="noStrike">
                          <a:solidFill>
                            <a:srgbClr val="002060"/>
                          </a:solidFill>
                        </a:rPr>
                        <a:t>الْمَطَرُ: </a:t>
                      </a:r>
                      <a:r>
                        <a:rPr b="1" lang="ar-SA" sz="2400" u="none" cap="none" strike="noStrike">
                          <a:solidFill>
                            <a:srgbClr val="0070C0"/>
                          </a:solidFill>
                          <a:latin typeface="Calibri"/>
                          <a:ea typeface="Calibri"/>
                          <a:cs typeface="Calibri"/>
                          <a:sym typeface="Calibri"/>
                        </a:rPr>
                        <a:t>الْوَدَقُ، الْغَيثُ، الْقَطْرُ؛</a:t>
                      </a:r>
                      <a:endParaRPr/>
                    </a:p>
                    <a:p>
                      <a:pPr indent="-171450" lvl="0" marL="171450" marR="0" rtl="1" algn="r">
                        <a:lnSpc>
                          <a:spcPct val="100000"/>
                        </a:lnSpc>
                        <a:spcBef>
                          <a:spcPts val="0"/>
                        </a:spcBef>
                        <a:spcAft>
                          <a:spcPts val="0"/>
                        </a:spcAft>
                        <a:buClr>
                          <a:srgbClr val="002060"/>
                        </a:buClr>
                        <a:buSzPts val="2400"/>
                        <a:buFont typeface="Noto Sans Symbols"/>
                        <a:buChar char="❑"/>
                      </a:pPr>
                      <a:r>
                        <a:rPr lang="ar-SA" sz="2400" u="none" cap="none" strike="noStrike">
                          <a:solidFill>
                            <a:srgbClr val="002060"/>
                          </a:solidFill>
                          <a:latin typeface="Arial"/>
                          <a:ea typeface="Arial"/>
                          <a:cs typeface="Arial"/>
                          <a:sym typeface="Arial"/>
                        </a:rPr>
                        <a:t>َالْغُيُومُ</a:t>
                      </a:r>
                      <a:r>
                        <a:rPr b="1" lang="ar-SA" sz="2400" u="none" cap="none" strike="noStrike">
                          <a:solidFill>
                            <a:srgbClr val="0070C0"/>
                          </a:solidFill>
                          <a:latin typeface="Calibri"/>
                          <a:ea typeface="Calibri"/>
                          <a:cs typeface="Calibri"/>
                          <a:sym typeface="Calibri"/>
                        </a:rPr>
                        <a:t>: السَّحابُ...</a:t>
                      </a:r>
                      <a:endParaRPr/>
                    </a:p>
                    <a:p>
                      <a:pPr indent="-171450" lvl="0" marL="171450" marR="0" rtl="1" algn="r">
                        <a:lnSpc>
                          <a:spcPct val="100000"/>
                        </a:lnSpc>
                        <a:spcBef>
                          <a:spcPts val="0"/>
                        </a:spcBef>
                        <a:spcAft>
                          <a:spcPts val="0"/>
                        </a:spcAft>
                        <a:buClr>
                          <a:srgbClr val="0070C0"/>
                        </a:buClr>
                        <a:buSzPts val="2400"/>
                        <a:buFont typeface="Noto Sans Symbols"/>
                        <a:buChar char="❑"/>
                      </a:pPr>
                      <a:r>
                        <a:rPr b="1" lang="ar-SA" sz="2400" u="none" cap="none" strike="noStrike">
                          <a:solidFill>
                            <a:srgbClr val="0070C0"/>
                          </a:solidFill>
                          <a:latin typeface="Calibri"/>
                          <a:ea typeface="Calibri"/>
                          <a:cs typeface="Calibri"/>
                          <a:sym typeface="Calibri"/>
                        </a:rPr>
                        <a:t> </a:t>
                      </a:r>
                      <a:r>
                        <a:rPr lang="ar-SA" sz="2400" u="none" cap="none" strike="noStrike">
                          <a:solidFill>
                            <a:srgbClr val="002060"/>
                          </a:solidFill>
                          <a:latin typeface="Calibri"/>
                          <a:ea typeface="Calibri"/>
                          <a:cs typeface="Calibri"/>
                          <a:sym typeface="Calibri"/>
                        </a:rPr>
                        <a:t>تَمْلأُ: </a:t>
                      </a:r>
                      <a:r>
                        <a:rPr b="1" lang="ar-SA" sz="2400" u="none" cap="none" strike="noStrike">
                          <a:solidFill>
                            <a:srgbClr val="0070C0"/>
                          </a:solidFill>
                          <a:latin typeface="Calibri"/>
                          <a:ea typeface="Calibri"/>
                          <a:cs typeface="Calibri"/>
                          <a:sym typeface="Calibri"/>
                        </a:rPr>
                        <a:t>تُغطي- تَكْسو...</a:t>
                      </a:r>
                      <a:endParaRPr/>
                    </a:p>
                    <a:p>
                      <a:pPr indent="-171450" lvl="0" marL="171450" marR="0" rtl="1" algn="r">
                        <a:lnSpc>
                          <a:spcPct val="100000"/>
                        </a:lnSpc>
                        <a:spcBef>
                          <a:spcPts val="0"/>
                        </a:spcBef>
                        <a:spcAft>
                          <a:spcPts val="0"/>
                        </a:spcAft>
                        <a:buClr>
                          <a:srgbClr val="002060"/>
                        </a:buClr>
                        <a:buSzPts val="2400"/>
                        <a:buFont typeface="Noto Sans Symbols"/>
                        <a:buChar char="❑"/>
                      </a:pPr>
                      <a:r>
                        <a:rPr lang="ar-SA" sz="2400" u="none" cap="none" strike="noStrike">
                          <a:solidFill>
                            <a:srgbClr val="002060"/>
                          </a:solidFill>
                          <a:latin typeface="Calibri"/>
                          <a:ea typeface="Calibri"/>
                          <a:cs typeface="Calibri"/>
                          <a:sym typeface="Calibri"/>
                        </a:rPr>
                        <a:t> </a:t>
                      </a:r>
                      <a:r>
                        <a:rPr lang="ar-SA" sz="2400" u="none" cap="none" strike="noStrike">
                          <a:solidFill>
                            <a:srgbClr val="002060"/>
                          </a:solidFill>
                          <a:latin typeface="Arial"/>
                          <a:ea typeface="Arial"/>
                          <a:cs typeface="Arial"/>
                          <a:sym typeface="Arial"/>
                        </a:rPr>
                        <a:t>السَّمَاءُ</a:t>
                      </a:r>
                      <a:r>
                        <a:rPr b="1" lang="ar-SA" sz="2400" u="none" cap="none" strike="noStrike">
                          <a:solidFill>
                            <a:srgbClr val="0070C0"/>
                          </a:solidFill>
                          <a:latin typeface="Calibri"/>
                          <a:ea typeface="Calibri"/>
                          <a:cs typeface="Calibri"/>
                          <a:sym typeface="Calibri"/>
                        </a:rPr>
                        <a:t>: الأُفُقَ – الأعالِي –الأَجْواءُ...</a:t>
                      </a:r>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bl>
          </a:graphicData>
        </a:graphic>
      </p:graphicFrame>
      <p:sp>
        <p:nvSpPr>
          <p:cNvPr id="1299" name="Google Shape;1299;p47"/>
          <p:cNvSpPr txBox="1"/>
          <p:nvPr/>
        </p:nvSpPr>
        <p:spPr>
          <a:xfrm>
            <a:off x="953451" y="1276259"/>
            <a:ext cx="10052600" cy="461665"/>
          </a:xfrm>
          <a:prstGeom prst="rect">
            <a:avLst/>
          </a:prstGeom>
          <a:noFill/>
          <a:ln>
            <a:noFill/>
          </a:ln>
        </p:spPr>
        <p:txBody>
          <a:bodyPr anchorCtr="0" anchor="t" bIns="45700" lIns="91425" spcFirstLastPara="1" rIns="91425" wrap="square" tIns="45700">
            <a:spAutoFit/>
          </a:bodyPr>
          <a:lstStyle/>
          <a:p>
            <a:pPr indent="-228600" lvl="0" marL="228600" marR="0" rtl="1" algn="r">
              <a:spcBef>
                <a:spcPts val="0"/>
              </a:spcBef>
              <a:spcAft>
                <a:spcPts val="0"/>
              </a:spcAft>
              <a:buNone/>
            </a:pPr>
            <a:r>
              <a:rPr b="1" i="0" lang="ar-SA" sz="2400" u="none" cap="none" strike="noStrike">
                <a:solidFill>
                  <a:srgbClr val="000000"/>
                </a:solidFill>
                <a:latin typeface="Calibri"/>
                <a:ea typeface="Calibri"/>
                <a:cs typeface="Calibri"/>
                <a:sym typeface="Calibri"/>
              </a:rPr>
              <a:t>1- أَصِفُ فِي جُمَلٍ مَشْهَداً طَبيعياً وِفْقَ ما يأْتي: </a:t>
            </a:r>
            <a:r>
              <a:rPr b="0" i="0" lang="ar-SA" sz="2400" u="none" cap="none" strike="noStrike">
                <a:solidFill>
                  <a:srgbClr val="002060"/>
                </a:solidFill>
                <a:latin typeface="Calibri"/>
                <a:ea typeface="Calibri"/>
                <a:cs typeface="Calibri"/>
                <a:sym typeface="Calibri"/>
              </a:rPr>
              <a:t>وَصْفُ مَشْهَدِ سُقُوطِ الْمَطَرِ</a:t>
            </a:r>
            <a:endParaRPr/>
          </a:p>
        </p:txBody>
      </p:sp>
      <p:sp>
        <p:nvSpPr>
          <p:cNvPr id="1300" name="Google Shape;1300;p47"/>
          <p:cNvSpPr txBox="1"/>
          <p:nvPr/>
        </p:nvSpPr>
        <p:spPr>
          <a:xfrm>
            <a:off x="1246909" y="1876424"/>
            <a:ext cx="8312727" cy="461665"/>
          </a:xfrm>
          <a:prstGeom prst="rect">
            <a:avLst/>
          </a:prstGeom>
          <a:solidFill>
            <a:srgbClr val="C4E0B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SA" sz="2400" u="none" cap="none" strike="noStrike">
                <a:solidFill>
                  <a:srgbClr val="002060"/>
                </a:solidFill>
                <a:latin typeface="Calibri"/>
                <a:ea typeface="Calibri"/>
                <a:cs typeface="Calibri"/>
                <a:sym typeface="Calibri"/>
              </a:rPr>
              <a:t>يَنْهَمِرُ الْمَطَرُ، وَالْغُيُومُ تَمْلَأُ السَّمَاءَ.</a:t>
            </a:r>
            <a:endParaRPr b="0" i="0" sz="2400" u="none" cap="none" strike="noStrike">
              <a:solidFill>
                <a:srgbClr val="002060"/>
              </a:solidFill>
              <a:latin typeface="Calibri"/>
              <a:ea typeface="Calibri"/>
              <a:cs typeface="Calibri"/>
              <a:sym typeface="Calibri"/>
            </a:endParaRPr>
          </a:p>
        </p:txBody>
      </p:sp>
      <p:sp>
        <p:nvSpPr>
          <p:cNvPr id="1301" name="Google Shape;1301;p47"/>
          <p:cNvSpPr txBox="1"/>
          <p:nvPr/>
        </p:nvSpPr>
        <p:spPr>
          <a:xfrm>
            <a:off x="9699567" y="1876424"/>
            <a:ext cx="784167" cy="461665"/>
          </a:xfrm>
          <a:prstGeom prst="rect">
            <a:avLst/>
          </a:prstGeom>
          <a:solidFill>
            <a:srgbClr val="C4E0B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SA" sz="2400" u="none" cap="none" strike="noStrike">
                <a:solidFill>
                  <a:srgbClr val="002060"/>
                </a:solidFill>
                <a:latin typeface="Calibri"/>
                <a:ea typeface="Calibri"/>
                <a:cs typeface="Calibri"/>
                <a:sym typeface="Calibri"/>
              </a:rPr>
              <a:t>مثال: </a:t>
            </a:r>
            <a:endParaRPr b="0" i="0" sz="2400" u="none" cap="none" strike="noStrike">
              <a:solidFill>
                <a:srgbClr val="002060"/>
              </a:solidFill>
              <a:latin typeface="Calibri"/>
              <a:ea typeface="Calibri"/>
              <a:cs typeface="Calibri"/>
              <a:sym typeface="Calibri"/>
            </a:endParaRPr>
          </a:p>
        </p:txBody>
      </p:sp>
      <p:sp>
        <p:nvSpPr>
          <p:cNvPr id="1302" name="Google Shape;1302;p47"/>
          <p:cNvSpPr txBox="1"/>
          <p:nvPr/>
        </p:nvSpPr>
        <p:spPr>
          <a:xfrm>
            <a:off x="1246909" y="5721055"/>
            <a:ext cx="9229076" cy="830997"/>
          </a:xfrm>
          <a:prstGeom prst="rect">
            <a:avLst/>
          </a:prstGeom>
          <a:solidFill>
            <a:srgbClr val="C4E0B2"/>
          </a:solidFill>
          <a:ln>
            <a:noFill/>
          </a:ln>
        </p:spPr>
        <p:txBody>
          <a:bodyPr anchorCtr="0" anchor="t" bIns="45700" lIns="91425" spcFirstLastPara="1" rIns="91425" wrap="square" tIns="45700">
            <a:spAutoFit/>
          </a:bodyPr>
          <a:lstStyle/>
          <a:p>
            <a:pPr indent="-171450" lvl="0" marL="171450" marR="0" rtl="1" algn="r">
              <a:lnSpc>
                <a:spcPct val="100000"/>
              </a:lnSpc>
              <a:spcBef>
                <a:spcPts val="0"/>
              </a:spcBef>
              <a:spcAft>
                <a:spcPts val="0"/>
              </a:spcAft>
              <a:buClr>
                <a:srgbClr val="000000"/>
              </a:buClr>
              <a:buSzPts val="2400"/>
              <a:buFont typeface="Noto Sans Symbols"/>
              <a:buChar char="❑"/>
            </a:pPr>
            <a:r>
              <a:rPr b="1" i="0" lang="ar-SA" sz="2400" u="none" cap="none" strike="noStrike">
                <a:solidFill>
                  <a:srgbClr val="000000"/>
                </a:solidFill>
                <a:latin typeface="Calibri"/>
                <a:ea typeface="Calibri"/>
                <a:cs typeface="Calibri"/>
                <a:sym typeface="Calibri"/>
              </a:rPr>
              <a:t>وَصْفُ مَشْهَدِ مَوجِ الْبَحْرِ:........................................................................</a:t>
            </a:r>
            <a:endParaRPr b="1" i="0" sz="2400" u="none" cap="none" strike="noStrike">
              <a:solidFill>
                <a:srgbClr val="000000"/>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2400"/>
              <a:buFont typeface="Noto Sans Symbols"/>
              <a:buNone/>
            </a:pPr>
            <a:r>
              <a:rPr b="1" i="0" lang="ar-SA" sz="2400" u="none" cap="none" strike="noStrike">
                <a:solidFill>
                  <a:srgbClr val="000000"/>
                </a:solidFill>
                <a:latin typeface="Calibri"/>
                <a:ea typeface="Calibri"/>
                <a:cs typeface="Calibri"/>
                <a:sym typeface="Calibri"/>
              </a:rPr>
              <a:t>........................................................................................................</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6" name="Shape 1306"/>
        <p:cNvGrpSpPr/>
        <p:nvPr/>
      </p:nvGrpSpPr>
      <p:grpSpPr>
        <a:xfrm>
          <a:off x="0" y="0"/>
          <a:ext cx="0" cy="0"/>
          <a:chOff x="0" y="0"/>
          <a:chExt cx="0" cy="0"/>
        </a:xfrm>
      </p:grpSpPr>
      <p:pic>
        <p:nvPicPr>
          <p:cNvPr descr="Image générée" id="1307" name="Google Shape;1307;p4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descr="Lever la main - Icônes mains et gestes gratuites" id="1308" name="Google Shape;1308;p48"/>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sp>
        <p:nvSpPr>
          <p:cNvPr id="1309" name="Google Shape;1309;p48"/>
          <p:cNvSpPr txBox="1"/>
          <p:nvPr/>
        </p:nvSpPr>
        <p:spPr>
          <a:xfrm>
            <a:off x="2583543" y="406401"/>
            <a:ext cx="8746626" cy="295254"/>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0" lang="ar-SA" sz="1800" u="none" cap="none" strike="noStrike">
                <a:solidFill>
                  <a:srgbClr val="7F7F7F"/>
                </a:solidFill>
                <a:latin typeface="Calibri"/>
                <a:ea typeface="Calibri"/>
                <a:cs typeface="Calibri"/>
                <a:sym typeface="Calibri"/>
              </a:rPr>
              <a:t>يطلب الأستاذ من  التلاميذ تقديم أجوبتهم، ويحرص على تصحيح الأخطاء وتوثيق أجوبة نموذجية على السبورة. </a:t>
            </a:r>
            <a:endParaRPr/>
          </a:p>
        </p:txBody>
      </p:sp>
      <p:sp>
        <p:nvSpPr>
          <p:cNvPr id="1310" name="Google Shape;1310;p48"/>
          <p:cNvSpPr txBox="1"/>
          <p:nvPr/>
        </p:nvSpPr>
        <p:spPr>
          <a:xfrm>
            <a:off x="4060880" y="38415"/>
            <a:ext cx="7344465" cy="494771"/>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11111"/>
              <a:buFont typeface="Calibri"/>
              <a:buNone/>
            </a:pPr>
            <a:r>
              <a:rPr b="1" i="0" lang="ar-SA" sz="1800" u="none" cap="none" strike="noStrike">
                <a:solidFill>
                  <a:srgbClr val="7F7F7F"/>
                </a:solidFill>
                <a:latin typeface="Calibri"/>
                <a:ea typeface="Calibri"/>
                <a:cs typeface="Calibri"/>
                <a:sym typeface="Calibri"/>
              </a:rPr>
              <a:t>هيا لنراجع معا الأجوبة المقترحة من قبلكم. </a:t>
            </a:r>
            <a:endParaRPr/>
          </a:p>
        </p:txBody>
      </p:sp>
      <p:sp>
        <p:nvSpPr>
          <p:cNvPr id="1311" name="Google Shape;1311;p48"/>
          <p:cNvSpPr/>
          <p:nvPr/>
        </p:nvSpPr>
        <p:spPr>
          <a:xfrm>
            <a:off x="0" y="0"/>
            <a:ext cx="12192000" cy="6848122"/>
          </a:xfrm>
          <a:prstGeom prst="rect">
            <a:avLst/>
          </a:prstGeom>
          <a:noFill/>
          <a:ln cap="flat" cmpd="sng" w="76200">
            <a:solidFill>
              <a:srgbClr val="8BC14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graphicFrame>
        <p:nvGraphicFramePr>
          <p:cNvPr id="1312" name="Google Shape;1312;p48"/>
          <p:cNvGraphicFramePr/>
          <p:nvPr/>
        </p:nvGraphicFramePr>
        <p:xfrm>
          <a:off x="1254658" y="2576945"/>
          <a:ext cx="3000000" cy="3000000"/>
        </p:xfrm>
        <a:graphic>
          <a:graphicData uri="http://schemas.openxmlformats.org/drawingml/2006/table">
            <a:tbl>
              <a:tblPr bandRow="1" firstRow="1">
                <a:noFill/>
                <a:tableStyleId>{0BA88760-65F8-4D72-BEF9-4916FFAC529B}</a:tableStyleId>
              </a:tblPr>
              <a:tblGrid>
                <a:gridCol w="9229075"/>
              </a:tblGrid>
              <a:tr h="476600">
                <a:tc>
                  <a:txBody>
                    <a:bodyPr/>
                    <a:lstStyle/>
                    <a:p>
                      <a:pPr indent="-171450" lvl="0" marL="171450" marR="0" rtl="1" algn="r">
                        <a:lnSpc>
                          <a:spcPct val="100000"/>
                        </a:lnSpc>
                        <a:spcBef>
                          <a:spcPts val="0"/>
                        </a:spcBef>
                        <a:spcAft>
                          <a:spcPts val="0"/>
                        </a:spcAft>
                        <a:buClr>
                          <a:srgbClr val="000000"/>
                        </a:buClr>
                        <a:buSzPts val="2400"/>
                        <a:buFont typeface="Noto Sans Symbols"/>
                        <a:buChar char="❑"/>
                      </a:pPr>
                      <a:r>
                        <a:rPr b="1" lang="ar-SA" sz="2400" u="none" cap="none" strike="noStrike">
                          <a:solidFill>
                            <a:srgbClr val="000000"/>
                          </a:solidFill>
                          <a:latin typeface="Calibri"/>
                          <a:ea typeface="Calibri"/>
                          <a:cs typeface="Calibri"/>
                          <a:sym typeface="Calibri"/>
                        </a:rPr>
                        <a:t>وَصْفُ مَشْهَدِ سُقُوطِ الْمَطَرِ:</a:t>
                      </a:r>
                      <a:r>
                        <a:rPr b="1" lang="ar-SA" sz="2400" u="none" cap="none" strike="noStrike">
                          <a:solidFill>
                            <a:srgbClr val="0070C0"/>
                          </a:solidFill>
                          <a:latin typeface="Calibri"/>
                          <a:ea typeface="Calibri"/>
                          <a:cs typeface="Calibri"/>
                          <a:sym typeface="Calibri"/>
                        </a:rPr>
                        <a:t> .....................................................................</a:t>
                      </a:r>
                      <a:endParaRPr b="1" sz="2400" u="none" cap="none" strike="noStrike">
                        <a:solidFill>
                          <a:srgbClr val="0070C0"/>
                        </a:solidFill>
                        <a:latin typeface="Calibri"/>
                        <a:ea typeface="Calibri"/>
                        <a:cs typeface="Calibri"/>
                        <a:sym typeface="Calibri"/>
                      </a:endParaRPr>
                    </a:p>
                    <a:p>
                      <a:pPr indent="0" lvl="0" marL="0" marR="0" rtl="1" algn="r">
                        <a:lnSpc>
                          <a:spcPct val="100000"/>
                        </a:lnSpc>
                        <a:spcBef>
                          <a:spcPts val="0"/>
                        </a:spcBef>
                        <a:spcAft>
                          <a:spcPts val="0"/>
                        </a:spcAft>
                        <a:buClr>
                          <a:srgbClr val="0070C0"/>
                        </a:buClr>
                        <a:buSzPts val="2400"/>
                        <a:buFont typeface="Noto Sans Symbols"/>
                        <a:buNone/>
                      </a:pPr>
                      <a:r>
                        <a:rPr b="1" lang="ar-SA" sz="2400" u="none" cap="none" strike="noStrike">
                          <a:solidFill>
                            <a:srgbClr val="0070C0"/>
                          </a:solidFill>
                          <a:latin typeface="Calibri"/>
                          <a:ea typeface="Calibri"/>
                          <a:cs typeface="Calibri"/>
                          <a:sym typeface="Calibri"/>
                        </a:rPr>
                        <a:t>........................................................................................................</a:t>
                      </a:r>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bl>
          </a:graphicData>
        </a:graphic>
      </p:graphicFrame>
      <p:sp>
        <p:nvSpPr>
          <p:cNvPr id="1313" name="Google Shape;1313;p48"/>
          <p:cNvSpPr txBox="1"/>
          <p:nvPr/>
        </p:nvSpPr>
        <p:spPr>
          <a:xfrm>
            <a:off x="953451" y="1276259"/>
            <a:ext cx="10052600" cy="461665"/>
          </a:xfrm>
          <a:prstGeom prst="rect">
            <a:avLst/>
          </a:prstGeom>
          <a:noFill/>
          <a:ln>
            <a:noFill/>
          </a:ln>
        </p:spPr>
        <p:txBody>
          <a:bodyPr anchorCtr="0" anchor="t" bIns="45700" lIns="91425" spcFirstLastPara="1" rIns="91425" wrap="square" tIns="45700">
            <a:spAutoFit/>
          </a:bodyPr>
          <a:lstStyle/>
          <a:p>
            <a:pPr indent="-228600" lvl="0" marL="228600" marR="0" rtl="1" algn="r">
              <a:spcBef>
                <a:spcPts val="0"/>
              </a:spcBef>
              <a:spcAft>
                <a:spcPts val="0"/>
              </a:spcAft>
              <a:buNone/>
            </a:pPr>
            <a:r>
              <a:rPr b="1" i="0" lang="ar-SA" sz="2400" u="none" cap="none" strike="noStrike">
                <a:solidFill>
                  <a:srgbClr val="000000"/>
                </a:solidFill>
                <a:latin typeface="Calibri"/>
                <a:ea typeface="Calibri"/>
                <a:cs typeface="Calibri"/>
                <a:sym typeface="Calibri"/>
              </a:rPr>
              <a:t>1- أَصِفُ فِي جُمَلٍ مَشْهَداً طَبيعياً وِفْقَ ما يأْتي: </a:t>
            </a:r>
            <a:r>
              <a:rPr b="0" i="0" lang="ar-SA" sz="2400" u="none" cap="none" strike="noStrike">
                <a:solidFill>
                  <a:srgbClr val="002060"/>
                </a:solidFill>
                <a:latin typeface="Calibri"/>
                <a:ea typeface="Calibri"/>
                <a:cs typeface="Calibri"/>
                <a:sym typeface="Calibri"/>
              </a:rPr>
              <a:t>وَصْفُ مَشْهَدِ سُقُوطِ الْمَطَرِ</a:t>
            </a:r>
            <a:endParaRPr/>
          </a:p>
        </p:txBody>
      </p:sp>
      <p:sp>
        <p:nvSpPr>
          <p:cNvPr id="1314" name="Google Shape;1314;p48"/>
          <p:cNvSpPr txBox="1"/>
          <p:nvPr/>
        </p:nvSpPr>
        <p:spPr>
          <a:xfrm>
            <a:off x="1246909" y="1876424"/>
            <a:ext cx="8312727" cy="461665"/>
          </a:xfrm>
          <a:prstGeom prst="rect">
            <a:avLst/>
          </a:prstGeom>
          <a:solidFill>
            <a:srgbClr val="C4E0B2"/>
          </a:solid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SA" sz="2400" u="none" cap="none" strike="noStrike">
                <a:solidFill>
                  <a:srgbClr val="002060"/>
                </a:solidFill>
                <a:latin typeface="Calibri"/>
                <a:ea typeface="Calibri"/>
                <a:cs typeface="Calibri"/>
                <a:sym typeface="Calibri"/>
              </a:rPr>
              <a:t>يَنْهَمِرُ الْمَطَرُ، وَالْغُيُومُ تَمْلَأُ السَّمَاءَ.</a:t>
            </a:r>
            <a:endParaRPr b="0" i="0" sz="2400" u="none" cap="none" strike="noStrike">
              <a:solidFill>
                <a:srgbClr val="002060"/>
              </a:solidFill>
              <a:latin typeface="Calibri"/>
              <a:ea typeface="Calibri"/>
              <a:cs typeface="Calibri"/>
              <a:sym typeface="Calibri"/>
            </a:endParaRPr>
          </a:p>
        </p:txBody>
      </p:sp>
      <p:sp>
        <p:nvSpPr>
          <p:cNvPr id="1315" name="Google Shape;1315;p48"/>
          <p:cNvSpPr txBox="1"/>
          <p:nvPr/>
        </p:nvSpPr>
        <p:spPr>
          <a:xfrm>
            <a:off x="1246909" y="4104413"/>
            <a:ext cx="9229076" cy="830997"/>
          </a:xfrm>
          <a:prstGeom prst="rect">
            <a:avLst/>
          </a:prstGeom>
          <a:solidFill>
            <a:srgbClr val="C4E0B2"/>
          </a:solidFill>
          <a:ln>
            <a:noFill/>
          </a:ln>
        </p:spPr>
        <p:txBody>
          <a:bodyPr anchorCtr="0" anchor="t" bIns="45700" lIns="91425" spcFirstLastPara="1" rIns="91425" wrap="square" tIns="45700">
            <a:spAutoFit/>
          </a:bodyPr>
          <a:lstStyle/>
          <a:p>
            <a:pPr indent="-171450" lvl="0" marL="171450" marR="0" rtl="1" algn="r">
              <a:lnSpc>
                <a:spcPct val="100000"/>
              </a:lnSpc>
              <a:spcBef>
                <a:spcPts val="0"/>
              </a:spcBef>
              <a:spcAft>
                <a:spcPts val="0"/>
              </a:spcAft>
              <a:buClr>
                <a:srgbClr val="000000"/>
              </a:buClr>
              <a:buSzPts val="2400"/>
              <a:buFont typeface="Noto Sans Symbols"/>
              <a:buChar char="❑"/>
            </a:pPr>
            <a:r>
              <a:rPr b="1" i="0" lang="ar-SA" sz="2400" u="none" cap="none" strike="noStrike">
                <a:solidFill>
                  <a:srgbClr val="000000"/>
                </a:solidFill>
                <a:latin typeface="Calibri"/>
                <a:ea typeface="Calibri"/>
                <a:cs typeface="Calibri"/>
                <a:sym typeface="Calibri"/>
              </a:rPr>
              <a:t>وَصْفُ مَشْهَدِ مَوجِ الْبَحْرِ:........................................................................</a:t>
            </a:r>
            <a:endParaRPr b="1" i="0" sz="2400" u="none" cap="none" strike="noStrike">
              <a:solidFill>
                <a:srgbClr val="000000"/>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2400"/>
              <a:buFont typeface="Noto Sans Symbols"/>
              <a:buNone/>
            </a:pPr>
            <a:r>
              <a:rPr b="1" i="0" lang="ar-SA" sz="2400" u="none" cap="none" strike="noStrike">
                <a:solidFill>
                  <a:srgbClr val="000000"/>
                </a:solidFill>
                <a:latin typeface="Calibri"/>
                <a:ea typeface="Calibri"/>
                <a:cs typeface="Calibri"/>
                <a:sym typeface="Calibri"/>
              </a:rPr>
              <a:t>........................................................................................................</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9" name="Shape 1319"/>
        <p:cNvGrpSpPr/>
        <p:nvPr/>
      </p:nvGrpSpPr>
      <p:grpSpPr>
        <a:xfrm>
          <a:off x="0" y="0"/>
          <a:ext cx="0" cy="0"/>
          <a:chOff x="0" y="0"/>
          <a:chExt cx="0" cy="0"/>
        </a:xfrm>
      </p:grpSpPr>
      <p:grpSp>
        <p:nvGrpSpPr>
          <p:cNvPr id="1320" name="Google Shape;1320;p49"/>
          <p:cNvGrpSpPr/>
          <p:nvPr/>
        </p:nvGrpSpPr>
        <p:grpSpPr>
          <a:xfrm>
            <a:off x="5184298" y="1700253"/>
            <a:ext cx="5653203" cy="3331407"/>
            <a:chOff x="1715066" y="1103461"/>
            <a:chExt cx="5717724" cy="3124203"/>
          </a:xfrm>
        </p:grpSpPr>
        <p:sp>
          <p:nvSpPr>
            <p:cNvPr id="1321" name="Google Shape;1321;p4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1322" name="Google Shape;1322;p4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grpSp>
      <p:sp>
        <p:nvSpPr>
          <p:cNvPr id="1323" name="Google Shape;1323;p49"/>
          <p:cNvSpPr txBox="1"/>
          <p:nvPr/>
        </p:nvSpPr>
        <p:spPr>
          <a:xfrm>
            <a:off x="5381468" y="1945420"/>
            <a:ext cx="5400765" cy="197688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SA" sz="5400" u="none" cap="none" strike="noStrike">
                <a:solidFill>
                  <a:srgbClr val="44546A"/>
                </a:solidFill>
                <a:latin typeface="Calibri"/>
                <a:ea typeface="Calibri"/>
                <a:cs typeface="Calibri"/>
                <a:sym typeface="Calibri"/>
              </a:rPr>
              <a:t>اختتام الحصة</a:t>
            </a:r>
            <a:endParaRPr/>
          </a:p>
          <a:p>
            <a:pPr indent="0" lvl="0" marL="0" marR="0" rtl="0" algn="ctr">
              <a:lnSpc>
                <a:spcPct val="131218"/>
              </a:lnSpc>
              <a:spcBef>
                <a:spcPts val="0"/>
              </a:spcBef>
              <a:spcAft>
                <a:spcPts val="0"/>
              </a:spcAft>
              <a:buClr>
                <a:srgbClr val="44546A"/>
              </a:buClr>
              <a:buSzPts val="4800"/>
              <a:buFont typeface="Calibri"/>
              <a:buNone/>
            </a:pPr>
            <a:r>
              <a:rPr b="1" i="0" lang="ar-SA" sz="4800" u="none" cap="none" strike="noStrike">
                <a:solidFill>
                  <a:srgbClr val="44546A"/>
                </a:solidFill>
                <a:latin typeface="Calibri"/>
                <a:ea typeface="Calibri"/>
                <a:cs typeface="Calibri"/>
                <a:sym typeface="Calibri"/>
              </a:rPr>
              <a:t>5 دقائق</a:t>
            </a:r>
            <a:endParaRPr b="1" i="0" sz="4800" u="none" cap="none" strike="noStrike">
              <a:solidFill>
                <a:srgbClr val="44546A"/>
              </a:solidFill>
              <a:latin typeface="Calibri"/>
              <a:ea typeface="Calibri"/>
              <a:cs typeface="Calibri"/>
              <a:sym typeface="Calibri"/>
            </a:endParaRPr>
          </a:p>
        </p:txBody>
      </p:sp>
      <p:pic>
        <p:nvPicPr>
          <p:cNvPr id="1324" name="Google Shape;1324;p49"/>
          <p:cNvPicPr preferRelativeResize="0"/>
          <p:nvPr/>
        </p:nvPicPr>
        <p:blipFill rotWithShape="1">
          <a:blip r:embed="rId3">
            <a:alphaModFix/>
          </a:blip>
          <a:srcRect b="0" l="0" r="0" t="0"/>
          <a:stretch/>
        </p:blipFill>
        <p:spPr>
          <a:xfrm>
            <a:off x="517283" y="2323597"/>
            <a:ext cx="2795544" cy="2795544"/>
          </a:xfrm>
          <a:prstGeom prst="rect">
            <a:avLst/>
          </a:prstGeom>
          <a:noFill/>
          <a:ln>
            <a:noFill/>
          </a:ln>
        </p:spPr>
      </p:pic>
      <p:sp>
        <p:nvSpPr>
          <p:cNvPr id="1325" name="Google Shape;1325;p49"/>
          <p:cNvSpPr/>
          <p:nvPr/>
        </p:nvSpPr>
        <p:spPr>
          <a:xfrm>
            <a:off x="2173574" y="1945420"/>
            <a:ext cx="2158583" cy="1050159"/>
          </a:xfrm>
          <a:prstGeom prst="wedgeRoundRectCallout">
            <a:avLst>
              <a:gd fmla="val -73611" name="adj1"/>
              <a:gd fmla="val 43944" name="adj2"/>
              <a:gd fmla="val 16667" name="adj3"/>
            </a:avLst>
          </a:prstGeom>
          <a:gradFill>
            <a:gsLst>
              <a:gs pos="0">
                <a:srgbClr val="9BB29C"/>
              </a:gs>
              <a:gs pos="50000">
                <a:srgbClr val="8EA78F"/>
              </a:gs>
              <a:gs pos="100000">
                <a:srgbClr val="799A7B"/>
              </a:gs>
            </a:gsLst>
            <a:lin ang="5400000" scaled="0"/>
          </a:gradFill>
          <a:ln cap="flat" cmpd="sng" w="12700">
            <a:solidFill>
              <a:schemeClr val="accent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ar-SA" sz="2400" u="none" cap="none" strike="noStrike">
                <a:solidFill>
                  <a:schemeClr val="dk1"/>
                </a:solidFill>
                <a:latin typeface="Arial"/>
                <a:ea typeface="Arial"/>
                <a:cs typeface="Arial"/>
                <a:sym typeface="Arial"/>
              </a:rPr>
              <a:t>وَصَلْنَا إِلَى نِهَايَةِ ٱلْحَصَّةِ</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9" name="Shape 1329"/>
        <p:cNvGrpSpPr/>
        <p:nvPr/>
      </p:nvGrpSpPr>
      <p:grpSpPr>
        <a:xfrm>
          <a:off x="0" y="0"/>
          <a:ext cx="0" cy="0"/>
          <a:chOff x="0" y="0"/>
          <a:chExt cx="0" cy="0"/>
        </a:xfrm>
      </p:grpSpPr>
      <p:pic>
        <p:nvPicPr>
          <p:cNvPr descr="Image générée" id="1330" name="Google Shape;1330;p50"/>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31" name="Google Shape;1331;p50"/>
          <p:cNvSpPr txBox="1"/>
          <p:nvPr/>
        </p:nvSpPr>
        <p:spPr>
          <a:xfrm>
            <a:off x="1223057" y="62004"/>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13960"/>
              <a:buFont typeface="Calibri"/>
              <a:buNone/>
            </a:pPr>
            <a:r>
              <a:rPr b="1" i="0" lang="ar-SA" sz="1800" u="none" cap="none" strike="noStrike">
                <a:solidFill>
                  <a:srgbClr val="7F7F7F"/>
                </a:solidFill>
                <a:latin typeface="Calibri"/>
                <a:ea typeface="Calibri"/>
                <a:cs typeface="Calibri"/>
                <a:sym typeface="Calibri"/>
              </a:rPr>
              <a:t>اليوم أغنينا رصيدنا في الوصف بعبارات وأساليب  جديدة تتعلق بوصف مشهد طبيعي. فمن يذكرنا ببعض منها:</a:t>
            </a:r>
            <a:endParaRPr/>
          </a:p>
        </p:txBody>
      </p:sp>
      <p:sp>
        <p:nvSpPr>
          <p:cNvPr id="1332" name="Google Shape;1332;p50"/>
          <p:cNvSpPr txBox="1"/>
          <p:nvPr/>
        </p:nvSpPr>
        <p:spPr>
          <a:xfrm>
            <a:off x="965199" y="447685"/>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SA" sz="1600" u="none" cap="none" strike="noStrike">
                <a:solidFill>
                  <a:srgbClr val="7F7F7F"/>
                </a:solidFill>
                <a:latin typeface="Calibri"/>
                <a:ea typeface="Calibri"/>
                <a:cs typeface="Calibri"/>
                <a:sym typeface="Calibri"/>
              </a:rPr>
              <a:t>يطلب الأستاذ من التلاميذ تقديم عبارات وأساليب في وصف مشهد طبيعي مما تم تعلمه في الحصة.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sp>
        <p:nvSpPr>
          <p:cNvPr id="1333" name="Google Shape;1333;p50"/>
          <p:cNvSpPr txBox="1"/>
          <p:nvPr/>
        </p:nvSpPr>
        <p:spPr>
          <a:xfrm>
            <a:off x="7813515" y="1535508"/>
            <a:ext cx="3429000" cy="461665"/>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الأول: ............ </a:t>
            </a:r>
            <a:endParaRPr b="1" i="0" sz="2400" u="none" cap="none" strike="noStrike">
              <a:solidFill>
                <a:schemeClr val="dk1"/>
              </a:solidFill>
              <a:latin typeface="Calibri"/>
              <a:ea typeface="Calibri"/>
              <a:cs typeface="Calibri"/>
              <a:sym typeface="Calibri"/>
            </a:endParaRPr>
          </a:p>
        </p:txBody>
      </p:sp>
      <p:sp>
        <p:nvSpPr>
          <p:cNvPr id="1334" name="Google Shape;1334;p50"/>
          <p:cNvSpPr txBox="1"/>
          <p:nvPr/>
        </p:nvSpPr>
        <p:spPr>
          <a:xfrm>
            <a:off x="6996097" y="2671972"/>
            <a:ext cx="3429000"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الثاني:................</a:t>
            </a:r>
            <a:endParaRPr b="1" i="0" sz="2400" u="none" cap="none" strike="noStrike">
              <a:solidFill>
                <a:schemeClr val="dk1"/>
              </a:solidFill>
              <a:latin typeface="Calibri"/>
              <a:ea typeface="Calibri"/>
              <a:cs typeface="Calibri"/>
              <a:sym typeface="Calibri"/>
            </a:endParaRPr>
          </a:p>
        </p:txBody>
      </p:sp>
      <p:sp>
        <p:nvSpPr>
          <p:cNvPr id="1335" name="Google Shape;1335;p50"/>
          <p:cNvSpPr txBox="1"/>
          <p:nvPr/>
        </p:nvSpPr>
        <p:spPr>
          <a:xfrm>
            <a:off x="5036802" y="3808776"/>
            <a:ext cx="3429000" cy="461665"/>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الثالث:....................</a:t>
            </a:r>
            <a:endParaRPr b="1" i="0" sz="2400" u="none" cap="none" strike="noStrike">
              <a:solidFill>
                <a:schemeClr val="dk1"/>
              </a:solidFill>
              <a:latin typeface="Calibri"/>
              <a:ea typeface="Calibri"/>
              <a:cs typeface="Calibri"/>
              <a:sym typeface="Calibri"/>
            </a:endParaRPr>
          </a:p>
        </p:txBody>
      </p:sp>
      <p:sp>
        <p:nvSpPr>
          <p:cNvPr id="1336" name="Google Shape;1336;p50"/>
          <p:cNvSpPr txBox="1"/>
          <p:nvPr/>
        </p:nvSpPr>
        <p:spPr>
          <a:xfrm>
            <a:off x="2915934" y="4868143"/>
            <a:ext cx="3429000" cy="461665"/>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SA" sz="2400" u="none" cap="none" strike="noStrike">
                <a:solidFill>
                  <a:schemeClr val="dk1"/>
                </a:solidFill>
                <a:latin typeface="Calibri"/>
                <a:ea typeface="Calibri"/>
                <a:cs typeface="Calibri"/>
                <a:sym typeface="Calibri"/>
              </a:rPr>
              <a:t>التعبير الرابع: ..................</a:t>
            </a:r>
            <a:endParaRPr b="1" i="0" sz="2400" u="none" cap="none" strike="noStrike">
              <a:solidFill>
                <a:schemeClr val="dk1"/>
              </a:solidFill>
              <a:latin typeface="Calibri"/>
              <a:ea typeface="Calibri"/>
              <a:cs typeface="Calibri"/>
              <a:sym typeface="Calibri"/>
            </a:endParaRPr>
          </a:p>
        </p:txBody>
      </p:sp>
      <p:pic>
        <p:nvPicPr>
          <p:cNvPr id="1337" name="Google Shape;1337;p50"/>
          <p:cNvPicPr preferRelativeResize="0"/>
          <p:nvPr/>
        </p:nvPicPr>
        <p:blipFill rotWithShape="1">
          <a:blip r:embed="rId4">
            <a:alphaModFix/>
          </a:blip>
          <a:srcRect b="0" l="0" r="0" t="0"/>
          <a:stretch/>
        </p:blipFill>
        <p:spPr>
          <a:xfrm>
            <a:off x="96306" y="93848"/>
            <a:ext cx="706437" cy="701675"/>
          </a:xfrm>
          <a:prstGeom prst="rect">
            <a:avLst/>
          </a:prstGeom>
          <a:noFill/>
          <a:ln>
            <a:noFill/>
          </a:ln>
        </p:spPr>
      </p:pic>
      <p:sp>
        <p:nvSpPr>
          <p:cNvPr id="1338" name="Google Shape;1338;p50"/>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2" name="Shape 1342"/>
        <p:cNvGrpSpPr/>
        <p:nvPr/>
      </p:nvGrpSpPr>
      <p:grpSpPr>
        <a:xfrm>
          <a:off x="0" y="0"/>
          <a:ext cx="0" cy="0"/>
          <a:chOff x="0" y="0"/>
          <a:chExt cx="0" cy="0"/>
        </a:xfrm>
      </p:grpSpPr>
      <p:pic>
        <p:nvPicPr>
          <p:cNvPr descr="Image générée" id="1343" name="Google Shape;1343;p5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44" name="Google Shape;1344;p51"/>
          <p:cNvSpPr txBox="1"/>
          <p:nvPr/>
        </p:nvSpPr>
        <p:spPr>
          <a:xfrm>
            <a:off x="1216605" y="89179"/>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SA" sz="1800" u="none" cap="none" strike="noStrike">
                <a:solidFill>
                  <a:srgbClr val="757070"/>
                </a:solidFill>
                <a:latin typeface="Calibri"/>
                <a:ea typeface="Calibri"/>
                <a:cs typeface="Calibri"/>
                <a:sym typeface="Calibri"/>
              </a:rPr>
              <a:t>ٱلْيَوْمَ أَغْنَيْنَا رَصِيدَنَا فِي ٱلْوَصْفِ بِعِبَارَاتٍ وَأَسَالِيبَ جَدِيدَةٍ تَتَعَلَّقُ بِوَصْفِ مَشْهَدٍ طَبِيعِيٍّ. فَمَنْ يُذَكِّرُنَا بِبَعْضٍ مِنْهَا؟</a:t>
            </a:r>
            <a:endParaRPr b="0" i="0" sz="1800" u="none" cap="none" strike="noStrike">
              <a:solidFill>
                <a:srgbClr val="757070"/>
              </a:solidFill>
              <a:latin typeface="Calibri"/>
              <a:ea typeface="Calibri"/>
              <a:cs typeface="Calibri"/>
              <a:sym typeface="Calibri"/>
            </a:endParaRPr>
          </a:p>
        </p:txBody>
      </p:sp>
      <p:sp>
        <p:nvSpPr>
          <p:cNvPr id="1345" name="Google Shape;1345;p51"/>
          <p:cNvSpPr txBox="1"/>
          <p:nvPr/>
        </p:nvSpPr>
        <p:spPr>
          <a:xfrm>
            <a:off x="7371282" y="491413"/>
            <a:ext cx="4083051" cy="328016"/>
          </a:xfrm>
          <a:prstGeom prst="rect">
            <a:avLst/>
          </a:prstGeom>
          <a:noFill/>
          <a:ln>
            <a:noFill/>
          </a:ln>
        </p:spPr>
        <p:txBody>
          <a:bodyPr anchorCtr="0" anchor="t" bIns="45700" lIns="91425" spcFirstLastPara="1" rIns="91425" wrap="square" tIns="45700">
            <a:noAutofit/>
          </a:bodyPr>
          <a:lstStyle/>
          <a:p>
            <a:pPr indent="-101600" lvl="0" marL="0" marR="0" rtl="1" algn="l">
              <a:lnSpc>
                <a:spcPct val="90000"/>
              </a:lnSpc>
              <a:spcBef>
                <a:spcPts val="0"/>
              </a:spcBef>
              <a:spcAft>
                <a:spcPts val="0"/>
              </a:spcAft>
              <a:buClr>
                <a:srgbClr val="7F7F7F"/>
              </a:buClr>
              <a:buSzPts val="1600"/>
              <a:buFont typeface="Arial"/>
              <a:buChar char="•"/>
            </a:pPr>
            <a:r>
              <a:rPr b="0" i="0" lang="ar-SA" sz="1600" u="none" cap="none" strike="noStrike">
                <a:solidFill>
                  <a:srgbClr val="7F7F7F"/>
                </a:solidFill>
                <a:latin typeface="Calibri"/>
                <a:ea typeface="Calibri"/>
                <a:cs typeface="Calibri"/>
                <a:sym typeface="Calibri"/>
              </a:rPr>
              <a:t>بَعْدَ تَقْدِيمِ المُتَعَلِّمِينَ لِأَجْوِبَتِهِمْ يَخْتَارُ الأُسْتَاذُ الأجوبة الجيدة.</a:t>
            </a:r>
            <a:endParaRPr/>
          </a:p>
        </p:txBody>
      </p:sp>
      <p:pic>
        <p:nvPicPr>
          <p:cNvPr id="1346" name="Google Shape;1346;p51"/>
          <p:cNvPicPr preferRelativeResize="0"/>
          <p:nvPr/>
        </p:nvPicPr>
        <p:blipFill rotWithShape="1">
          <a:blip r:embed="rId4">
            <a:alphaModFix/>
          </a:blip>
          <a:srcRect b="0" l="0" r="0" t="0"/>
          <a:stretch/>
        </p:blipFill>
        <p:spPr>
          <a:xfrm>
            <a:off x="154618" y="113304"/>
            <a:ext cx="706437" cy="701675"/>
          </a:xfrm>
          <a:prstGeom prst="rect">
            <a:avLst/>
          </a:prstGeom>
          <a:noFill/>
          <a:ln>
            <a:noFill/>
          </a:ln>
        </p:spPr>
      </p:pic>
      <p:sp>
        <p:nvSpPr>
          <p:cNvPr id="1347" name="Google Shape;1347;p51"/>
          <p:cNvSpPr txBox="1"/>
          <p:nvPr/>
        </p:nvSpPr>
        <p:spPr>
          <a:xfrm>
            <a:off x="7550279" y="2221780"/>
            <a:ext cx="3429000" cy="461665"/>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C00000"/>
                </a:solidFill>
                <a:latin typeface="Calibri"/>
                <a:ea typeface="Calibri"/>
                <a:cs typeface="Calibri"/>
                <a:sym typeface="Calibri"/>
              </a:rPr>
              <a:t>سمَاءُ</a:t>
            </a:r>
            <a:r>
              <a:rPr b="1" i="0" lang="ar-SA" sz="2400" u="none" cap="none" strike="noStrike">
                <a:solidFill>
                  <a:srgbClr val="000000"/>
                </a:solidFill>
                <a:latin typeface="Calibri"/>
                <a:ea typeface="Calibri"/>
                <a:cs typeface="Calibri"/>
                <a:sym typeface="Calibri"/>
              </a:rPr>
              <a:t> ٱلصَّباحِ </a:t>
            </a:r>
            <a:r>
              <a:rPr b="1" i="0" lang="ar-SA" sz="2400" u="none" cap="none" strike="noStrike">
                <a:solidFill>
                  <a:srgbClr val="C00000"/>
                </a:solidFill>
                <a:latin typeface="Calibri"/>
                <a:ea typeface="Calibri"/>
                <a:cs typeface="Calibri"/>
                <a:sym typeface="Calibri"/>
              </a:rPr>
              <a:t>صَافِيَةٌ</a:t>
            </a:r>
            <a:endParaRPr b="1" i="0" sz="2400" u="none" cap="none" strike="noStrike">
              <a:solidFill>
                <a:schemeClr val="dk1"/>
              </a:solidFill>
              <a:latin typeface="Calibri"/>
              <a:ea typeface="Calibri"/>
              <a:cs typeface="Calibri"/>
              <a:sym typeface="Calibri"/>
            </a:endParaRPr>
          </a:p>
        </p:txBody>
      </p:sp>
      <p:sp>
        <p:nvSpPr>
          <p:cNvPr id="1348" name="Google Shape;1348;p51"/>
          <p:cNvSpPr txBox="1"/>
          <p:nvPr/>
        </p:nvSpPr>
        <p:spPr>
          <a:xfrm>
            <a:off x="6078234" y="3322370"/>
            <a:ext cx="3429000"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C00000"/>
                </a:solidFill>
                <a:latin typeface="Calibri"/>
                <a:ea typeface="Calibri"/>
                <a:cs typeface="Calibri"/>
                <a:sym typeface="Calibri"/>
              </a:rPr>
              <a:t>كَسا</a:t>
            </a:r>
            <a:r>
              <a:rPr b="1" i="0" lang="ar-SA" sz="2400" u="none" cap="none" strike="noStrike">
                <a:solidFill>
                  <a:srgbClr val="000000"/>
                </a:solidFill>
                <a:latin typeface="Calibri"/>
                <a:ea typeface="Calibri"/>
                <a:cs typeface="Calibri"/>
                <a:sym typeface="Calibri"/>
              </a:rPr>
              <a:t> الربيعُ ٱلْأرْضَ </a:t>
            </a:r>
            <a:r>
              <a:rPr b="1" i="0" lang="ar-SA" sz="2400" u="none" cap="none" strike="noStrike">
                <a:solidFill>
                  <a:srgbClr val="C00000"/>
                </a:solidFill>
                <a:latin typeface="Calibri"/>
                <a:ea typeface="Calibri"/>
                <a:cs typeface="Calibri"/>
                <a:sym typeface="Calibri"/>
              </a:rPr>
              <a:t>بِأَلْوَانِ</a:t>
            </a:r>
            <a:endParaRPr b="1" i="0" sz="2400" u="none" cap="none" strike="noStrike">
              <a:solidFill>
                <a:schemeClr val="dk1"/>
              </a:solidFill>
              <a:latin typeface="Calibri"/>
              <a:ea typeface="Calibri"/>
              <a:cs typeface="Calibri"/>
              <a:sym typeface="Calibri"/>
            </a:endParaRPr>
          </a:p>
        </p:txBody>
      </p:sp>
      <p:sp>
        <p:nvSpPr>
          <p:cNvPr id="1349" name="Google Shape;1349;p51"/>
          <p:cNvSpPr txBox="1"/>
          <p:nvPr/>
        </p:nvSpPr>
        <p:spPr>
          <a:xfrm>
            <a:off x="4363734" y="4339944"/>
            <a:ext cx="3429000" cy="461665"/>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C00000"/>
                </a:solidFill>
                <a:latin typeface="Calibri"/>
                <a:ea typeface="Calibri"/>
                <a:cs typeface="Calibri"/>
                <a:sym typeface="Calibri"/>
              </a:rPr>
              <a:t>تَتَلَأْلَأُ</a:t>
            </a:r>
            <a:r>
              <a:rPr b="1" i="0" lang="ar-SA" sz="2400" u="none" cap="none" strike="noStrike">
                <a:solidFill>
                  <a:srgbClr val="000000"/>
                </a:solidFill>
                <a:latin typeface="Calibri"/>
                <a:ea typeface="Calibri"/>
                <a:cs typeface="Calibri"/>
                <a:sym typeface="Calibri"/>
              </a:rPr>
              <a:t>  نُجومُ لُيالِي ٱلصَّيفِ</a:t>
            </a:r>
            <a:endParaRPr b="1" i="0" sz="2400" u="none" cap="none" strike="noStrike">
              <a:solidFill>
                <a:schemeClr val="dk1"/>
              </a:solidFill>
              <a:latin typeface="Calibri"/>
              <a:ea typeface="Calibri"/>
              <a:cs typeface="Calibri"/>
              <a:sym typeface="Calibri"/>
            </a:endParaRPr>
          </a:p>
        </p:txBody>
      </p:sp>
      <p:sp>
        <p:nvSpPr>
          <p:cNvPr id="1350" name="Google Shape;1350;p51"/>
          <p:cNvSpPr txBox="1"/>
          <p:nvPr/>
        </p:nvSpPr>
        <p:spPr>
          <a:xfrm>
            <a:off x="1917020" y="5137307"/>
            <a:ext cx="3429000" cy="461665"/>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SA" sz="2400" u="none" cap="none" strike="noStrike">
                <a:solidFill>
                  <a:srgbClr val="C00000"/>
                </a:solidFill>
                <a:latin typeface="Calibri"/>
                <a:ea typeface="Calibri"/>
                <a:cs typeface="Calibri"/>
                <a:sym typeface="Calibri"/>
              </a:rPr>
              <a:t>يَنْسَابُ</a:t>
            </a:r>
            <a:r>
              <a:rPr b="1" i="0" lang="ar-SA" sz="2400" u="none" cap="none" strike="noStrike">
                <a:solidFill>
                  <a:srgbClr val="000000"/>
                </a:solidFill>
                <a:latin typeface="Calibri"/>
                <a:ea typeface="Calibri"/>
                <a:cs typeface="Calibri"/>
                <a:sym typeface="Calibri"/>
              </a:rPr>
              <a:t> جَدْوَلُ ٱلْمَاءِ</a:t>
            </a:r>
            <a:endParaRPr b="1" i="0" sz="2400" u="none" cap="none" strike="noStrike">
              <a:solidFill>
                <a:schemeClr val="dk1"/>
              </a:solidFill>
              <a:latin typeface="Calibri"/>
              <a:ea typeface="Calibri"/>
              <a:cs typeface="Calibri"/>
              <a:sym typeface="Calibri"/>
            </a:endParaRPr>
          </a:p>
        </p:txBody>
      </p:sp>
      <p:sp>
        <p:nvSpPr>
          <p:cNvPr id="1351" name="Google Shape;1351;p51"/>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5" name="Shape 1355"/>
        <p:cNvGrpSpPr/>
        <p:nvPr/>
      </p:nvGrpSpPr>
      <p:grpSpPr>
        <a:xfrm>
          <a:off x="0" y="0"/>
          <a:ext cx="0" cy="0"/>
          <a:chOff x="0" y="0"/>
          <a:chExt cx="0" cy="0"/>
        </a:xfrm>
      </p:grpSpPr>
      <p:pic>
        <p:nvPicPr>
          <p:cNvPr descr="Image générée" id="1356" name="Google Shape;1356;p52"/>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57" name="Google Shape;1357;p52"/>
          <p:cNvSpPr txBox="1"/>
          <p:nvPr/>
        </p:nvSpPr>
        <p:spPr>
          <a:xfrm>
            <a:off x="1143259" y="173902"/>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SA" sz="1800" u="none" cap="none" strike="noStrike">
                <a:solidFill>
                  <a:srgbClr val="757070"/>
                </a:solidFill>
                <a:latin typeface="Calibri"/>
                <a:ea typeface="Calibri"/>
                <a:cs typeface="Calibri"/>
                <a:sym typeface="Calibri"/>
              </a:rPr>
              <a:t>فِي ٱلْمَنزِلِ، ٱكْتُبْ جُمَلًا وَصْفِيَّةً لِمَشْهَدٍ طَبِيعِيٍّ أُوَظِّفُ فِيهَا ٱلْأَلْفَاظَ وَٱلْعِبَارَاتِ ٱلْمُقْتَرَحَةَ.</a:t>
            </a:r>
            <a:endParaRPr b="1" i="0" sz="1800" u="none" cap="none" strike="noStrike">
              <a:solidFill>
                <a:srgbClr val="757070"/>
              </a:solidFill>
              <a:latin typeface="Calibri"/>
              <a:ea typeface="Calibri"/>
              <a:cs typeface="Calibri"/>
              <a:sym typeface="Calibri"/>
            </a:endParaRPr>
          </a:p>
        </p:txBody>
      </p:sp>
      <p:pic>
        <p:nvPicPr>
          <p:cNvPr id="1358" name="Google Shape;1358;p52"/>
          <p:cNvPicPr preferRelativeResize="0"/>
          <p:nvPr/>
        </p:nvPicPr>
        <p:blipFill rotWithShape="1">
          <a:blip r:embed="rId4">
            <a:alphaModFix/>
          </a:blip>
          <a:srcRect b="0" l="0" r="0" t="0"/>
          <a:stretch/>
        </p:blipFill>
        <p:spPr>
          <a:xfrm>
            <a:off x="153248" y="64579"/>
            <a:ext cx="731837" cy="731837"/>
          </a:xfrm>
          <a:prstGeom prst="rect">
            <a:avLst/>
          </a:prstGeom>
          <a:noFill/>
          <a:ln>
            <a:noFill/>
          </a:ln>
        </p:spPr>
      </p:pic>
      <p:sp>
        <p:nvSpPr>
          <p:cNvPr id="1359" name="Google Shape;1359;p52"/>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graphicFrame>
        <p:nvGraphicFramePr>
          <p:cNvPr id="1360" name="Google Shape;1360;p52"/>
          <p:cNvGraphicFramePr/>
          <p:nvPr/>
        </p:nvGraphicFramePr>
        <p:xfrm>
          <a:off x="1214700" y="1180642"/>
          <a:ext cx="3000000" cy="3000000"/>
        </p:xfrm>
        <a:graphic>
          <a:graphicData uri="http://schemas.openxmlformats.org/drawingml/2006/table">
            <a:tbl>
              <a:tblPr bandRow="1" firstRow="1">
                <a:noFill/>
                <a:tableStyleId>{0BA88760-65F8-4D72-BEF9-4916FFAC529B}</a:tableStyleId>
              </a:tblPr>
              <a:tblGrid>
                <a:gridCol w="10018225"/>
              </a:tblGrid>
              <a:tr h="293450">
                <a:tc>
                  <a:txBody>
                    <a:bodyPr/>
                    <a:lstStyle/>
                    <a:p>
                      <a:pPr indent="0" lvl="0" marL="0" marR="0" rtl="1" algn="r">
                        <a:lnSpc>
                          <a:spcPct val="100000"/>
                        </a:lnSpc>
                        <a:spcBef>
                          <a:spcPts val="0"/>
                        </a:spcBef>
                        <a:spcAft>
                          <a:spcPts val="0"/>
                        </a:spcAft>
                        <a:buClr>
                          <a:srgbClr val="000000"/>
                        </a:buClr>
                        <a:buSzPts val="2400"/>
                        <a:buFont typeface="Noto Sans Symbols"/>
                        <a:buNone/>
                      </a:pPr>
                      <a:r>
                        <a:rPr b="1" lang="ar-SA" sz="2400" u="none" cap="none" strike="noStrike">
                          <a:solidFill>
                            <a:srgbClr val="000000"/>
                          </a:solidFill>
                        </a:rPr>
                        <a:t>2- أوظف الألفاظ والعبارات في جمل مفيدة: </a:t>
                      </a:r>
                      <a:r>
                        <a:rPr b="1" lang="ar-SA" sz="2400" u="none" cap="none" strike="noStrike">
                          <a:solidFill>
                            <a:srgbClr val="0070C0"/>
                          </a:solidFill>
                        </a:rPr>
                        <a:t>أَلْحَانٌ عَذْبَةٌ- تَتَلأْلَأُ -يَنْسابُ بَيْنَ. </a:t>
                      </a:r>
                      <a:endParaRPr b="1" sz="2400" u="none" cap="none" strike="noStrike"/>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bl>
          </a:graphicData>
        </a:graphic>
      </p:graphicFrame>
      <p:graphicFrame>
        <p:nvGraphicFramePr>
          <p:cNvPr id="1361" name="Google Shape;1361;p52"/>
          <p:cNvGraphicFramePr/>
          <p:nvPr/>
        </p:nvGraphicFramePr>
        <p:xfrm>
          <a:off x="1252891" y="1791627"/>
          <a:ext cx="3000000" cy="3000000"/>
        </p:xfrm>
        <a:graphic>
          <a:graphicData uri="http://schemas.openxmlformats.org/drawingml/2006/table">
            <a:tbl>
              <a:tblPr bandRow="1" firstRow="1">
                <a:noFill/>
                <a:tableStyleId>{0BA88760-65F8-4D72-BEF9-4916FFAC529B}</a:tableStyleId>
              </a:tblPr>
              <a:tblGrid>
                <a:gridCol w="10018225"/>
              </a:tblGrid>
              <a:tr h="293450">
                <a:tc>
                  <a:txBody>
                    <a:bodyPr/>
                    <a:lstStyle/>
                    <a:p>
                      <a:pPr indent="-171450" lvl="0" marL="171450" marR="0" rtl="1" algn="r">
                        <a:lnSpc>
                          <a:spcPct val="100000"/>
                        </a:lnSpc>
                        <a:spcBef>
                          <a:spcPts val="0"/>
                        </a:spcBef>
                        <a:spcAft>
                          <a:spcPts val="0"/>
                        </a:spcAft>
                        <a:buClr>
                          <a:srgbClr val="0070C0"/>
                        </a:buClr>
                        <a:buSzPts val="2400"/>
                        <a:buFont typeface="Noto Sans Symbols"/>
                        <a:buChar char="❑"/>
                      </a:pPr>
                      <a:r>
                        <a:rPr b="1" lang="ar-SA" sz="2400" u="none" cap="none" strike="noStrike">
                          <a:solidFill>
                            <a:srgbClr val="0070C0"/>
                          </a:solidFill>
                        </a:rPr>
                        <a:t>ألحان عذبة: </a:t>
                      </a:r>
                      <a:r>
                        <a:rPr b="1" lang="ar-SA" sz="2400" u="none" cap="none" strike="noStrike">
                          <a:solidFill>
                            <a:srgbClr val="000000"/>
                          </a:solidFill>
                          <a:latin typeface="Calibri"/>
                          <a:ea typeface="Calibri"/>
                          <a:cs typeface="Calibri"/>
                          <a:sym typeface="Calibri"/>
                        </a:rPr>
                        <a:t>تَعْزِفُ اَلطُّيورُ </a:t>
                      </a:r>
                      <a:r>
                        <a:rPr b="1" lang="ar-SA" sz="2400" u="none" cap="none" strike="noStrike">
                          <a:solidFill>
                            <a:srgbClr val="C00000"/>
                          </a:solidFill>
                        </a:rPr>
                        <a:t>أَلْحَانًا عَذْبَةً </a:t>
                      </a:r>
                      <a:r>
                        <a:rPr b="1" lang="ar-SA" sz="2400" u="none" cap="none" strike="noStrike">
                          <a:solidFill>
                            <a:srgbClr val="000000"/>
                          </a:solidFill>
                        </a:rPr>
                        <a:t>كُلَّ مَسَاءٍ</a:t>
                      </a:r>
                      <a:r>
                        <a:rPr b="1" lang="ar-SA" sz="2400" u="none" cap="none" strike="noStrike"/>
                        <a:t>.</a:t>
                      </a:r>
                      <a:endParaRPr b="1" sz="2400" u="none" cap="none" strike="noStrike">
                        <a:solidFill>
                          <a:srgbClr val="000000"/>
                        </a:solidFill>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r h="293450">
                <a:tc>
                  <a:txBody>
                    <a:bodyPr/>
                    <a:lstStyle/>
                    <a:p>
                      <a:pPr indent="-171450" lvl="0" marL="171450" marR="0" rtl="1" algn="r">
                        <a:lnSpc>
                          <a:spcPct val="100000"/>
                        </a:lnSpc>
                        <a:spcBef>
                          <a:spcPts val="0"/>
                        </a:spcBef>
                        <a:spcAft>
                          <a:spcPts val="0"/>
                        </a:spcAft>
                        <a:buClr>
                          <a:srgbClr val="0070C0"/>
                        </a:buClr>
                        <a:buSzPts val="2400"/>
                        <a:buFont typeface="Noto Sans Symbols"/>
                        <a:buChar char="❑"/>
                      </a:pPr>
                      <a:r>
                        <a:rPr b="1" lang="ar-SA" sz="2400" u="none" cap="none" strike="noStrike">
                          <a:solidFill>
                            <a:srgbClr val="0070C0"/>
                          </a:solidFill>
                          <a:latin typeface="Arial"/>
                          <a:ea typeface="Arial"/>
                          <a:cs typeface="Arial"/>
                          <a:sym typeface="Arial"/>
                        </a:rPr>
                        <a:t>تتلألأ</a:t>
                      </a:r>
                      <a:r>
                        <a:rPr b="1" lang="ar-SA" sz="2400" u="none" cap="none" strike="noStrike">
                          <a:solidFill>
                            <a:srgbClr val="000000"/>
                          </a:solidFill>
                        </a:rPr>
                        <a:t>: .......................................................................................................</a:t>
                      </a:r>
                      <a:endParaRPr b="1" sz="2400" u="none" cap="none" strike="noStrike">
                        <a:solidFill>
                          <a:srgbClr val="000000"/>
                        </a:solidFill>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r h="417875">
                <a:tc>
                  <a:txBody>
                    <a:bodyPr/>
                    <a:lstStyle/>
                    <a:p>
                      <a:pPr indent="-171450" lvl="0" marL="171450" marR="0" rtl="1" algn="r">
                        <a:lnSpc>
                          <a:spcPct val="100000"/>
                        </a:lnSpc>
                        <a:spcBef>
                          <a:spcPts val="0"/>
                        </a:spcBef>
                        <a:spcAft>
                          <a:spcPts val="0"/>
                        </a:spcAft>
                        <a:buClr>
                          <a:srgbClr val="0070C0"/>
                        </a:buClr>
                        <a:buSzPts val="2400"/>
                        <a:buFont typeface="Noto Sans Symbols"/>
                        <a:buChar char="❑"/>
                      </a:pPr>
                      <a:r>
                        <a:rPr b="1" lang="ar-SA" sz="2400" u="none" cap="none" strike="noStrike">
                          <a:solidFill>
                            <a:srgbClr val="0070C0"/>
                          </a:solidFill>
                        </a:rPr>
                        <a:t>يَنسابُ بين </a:t>
                      </a:r>
                      <a:r>
                        <a:rPr b="1" lang="ar-SA" sz="2400" u="none" cap="none" strike="noStrike">
                          <a:solidFill>
                            <a:srgbClr val="000000"/>
                          </a:solidFill>
                        </a:rPr>
                        <a:t>: ................................................................................................</a:t>
                      </a:r>
                      <a:endParaRPr b="1" sz="2400" u="none" cap="none" strike="noStrike">
                        <a:solidFill>
                          <a:srgbClr val="000000"/>
                        </a:solidFill>
                      </a:endParaRPr>
                    </a:p>
                  </a:txBody>
                  <a:tcPr marT="45725" marB="45725" marR="91450" marL="91450">
                    <a:lnL cap="flat" cmpd="sng" w="38100">
                      <a:solidFill>
                        <a:schemeClr val="lt1"/>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solidFill>
                      <a:srgbClr val="D8E2F3"/>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5" name="Shape 1365"/>
        <p:cNvGrpSpPr/>
        <p:nvPr/>
      </p:nvGrpSpPr>
      <p:grpSpPr>
        <a:xfrm>
          <a:off x="0" y="0"/>
          <a:ext cx="0" cy="0"/>
          <a:chOff x="0" y="0"/>
          <a:chExt cx="0" cy="0"/>
        </a:xfrm>
      </p:grpSpPr>
      <p:pic>
        <p:nvPicPr>
          <p:cNvPr descr="Image générée" id="1366" name="Google Shape;1366;p5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1367" name="Google Shape;1367;p53"/>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b="0" i="0" lang="ar-SA" sz="2400" u="none" cap="none" strike="noStrike">
                <a:solidFill>
                  <a:schemeClr val="dk1"/>
                </a:solidFill>
                <a:latin typeface="Calibri"/>
                <a:ea typeface="Calibri"/>
                <a:cs typeface="Calibri"/>
                <a:sym typeface="Calibri"/>
              </a:rPr>
              <a:t>وَصَلْنَا إِلَى نِهَايَةِ ٱلْحَصَّةِ. لَا تَنْسَوْا مُرَاجَعَةَ دُرُوسِكُمْ، وَإِنْجَازَ وَاجِبَاتِكُمْ.</a:t>
            </a:r>
            <a:endParaRPr/>
          </a:p>
        </p:txBody>
      </p:sp>
      <p:pic>
        <p:nvPicPr>
          <p:cNvPr id="1368" name="Google Shape;1368;p53"/>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1369" name="Google Shape;1369;p53"/>
          <p:cNvPicPr preferRelativeResize="0"/>
          <p:nvPr/>
        </p:nvPicPr>
        <p:blipFill rotWithShape="1">
          <a:blip r:embed="rId5">
            <a:alphaModFix/>
          </a:blip>
          <a:srcRect b="0" l="0" r="0" t="0"/>
          <a:stretch/>
        </p:blipFill>
        <p:spPr>
          <a:xfrm>
            <a:off x="141806" y="65335"/>
            <a:ext cx="731837" cy="731837"/>
          </a:xfrm>
          <a:prstGeom prst="rect">
            <a:avLst/>
          </a:prstGeom>
          <a:noFill/>
          <a:ln>
            <a:noFill/>
          </a:ln>
        </p:spPr>
      </p:pic>
      <p:sp>
        <p:nvSpPr>
          <p:cNvPr id="1370" name="Google Shape;1370;p53"/>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2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7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