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218.xml"/>
  <Override ContentType="application/vnd.openxmlformats-officedocument.presentationml.slideLayout+xml" PartName="/ppt/slideLayouts/slideLayout307.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29.xml"/>
  <Override ContentType="application/vnd.openxmlformats-officedocument.presentationml.slideLayout+xml" PartName="/ppt/slideLayouts/slideLayout29.xml"/>
  <Override ContentType="application/vnd.openxmlformats-officedocument.presentationml.slideLayout+xml" PartName="/ppt/slideLayouts/slideLayout315.xml"/>
  <Override ContentType="application/vnd.openxmlformats-officedocument.presentationml.slideLayout+xml" PartName="/ppt/slideLayouts/slideLayout137.xml"/>
  <Override ContentType="application/vnd.openxmlformats-officedocument.presentationml.slideLayout+xml" PartName="/ppt/slideLayouts/slideLayout323.xml"/>
  <Override ContentType="application/vnd.openxmlformats-officedocument.presentationml.slideLayout+xml" PartName="/ppt/slideLayouts/slideLayout226.xml"/>
  <Override ContentType="application/vnd.openxmlformats-officedocument.presentationml.slideLayout+xml" PartName="/ppt/slideLayouts/slideLayout96.xml"/>
  <Override ContentType="application/vnd.openxmlformats-officedocument.presentationml.slideLayout+xml" PartName="/ppt/slideLayouts/slideLayout269.xml"/>
  <Override ContentType="application/vnd.openxmlformats-officedocument.presentationml.slideLayout+xml" PartName="/ppt/slideLayouts/slideLayout285.xml"/>
  <Override ContentType="application/vnd.openxmlformats-officedocument.presentationml.slideLayout+xml" PartName="/ppt/slideLayouts/slideLayout110.xml"/>
  <Override ContentType="application/vnd.openxmlformats-officedocument.presentationml.slideLayout+xml" PartName="/ppt/slideLayouts/slideLayout153.xml"/>
  <Override ContentType="application/vnd.openxmlformats-officedocument.presentationml.slideLayout+xml" PartName="/ppt/slideLayouts/slideLayout61.xml"/>
  <Override ContentType="application/vnd.openxmlformats-officedocument.presentationml.slideLayout+xml" PartName="/ppt/slideLayouts/slideLayout250.xml"/>
  <Override ContentType="application/vnd.openxmlformats-officedocument.presentationml.slideLayout+xml" PartName="/ppt/slideLayouts/slideLayout145.xml"/>
  <Override ContentType="application/vnd.openxmlformats-officedocument.presentationml.slideLayout+xml" PartName="/ppt/slideLayouts/slideLayout277.xml"/>
  <Override ContentType="application/vnd.openxmlformats-officedocument.presentationml.slideLayout+xml" PartName="/ppt/slideLayouts/slideLayout196.xml"/>
  <Override ContentType="application/vnd.openxmlformats-officedocument.presentationml.slideLayout+xml" PartName="/ppt/slideLayouts/slideLayout234.xml"/>
  <Override ContentType="application/vnd.openxmlformats-officedocument.presentationml.slideLayout+xml" PartName="/ppt/slideLayouts/slideLayout102.xml"/>
  <Override ContentType="application/vnd.openxmlformats-officedocument.presentationml.slideLayout+xml" PartName="/ppt/slideLayouts/slideLayout331.xml"/>
  <Override ContentType="application/vnd.openxmlformats-officedocument.presentationml.slideLayout+xml" PartName="/ppt/slideLayouts/slideLayout188.xml"/>
  <Override ContentType="application/vnd.openxmlformats-officedocument.presentationml.slideLayout+xml" PartName="/ppt/slideLayouts/slideLayout242.xml"/>
  <Override ContentType="application/vnd.openxmlformats-officedocument.presentationml.slideLayout+xml" PartName="/ppt/slideLayouts/slideLayout165.xml"/>
  <Override ContentType="application/vnd.openxmlformats-officedocument.presentationml.slideLayout+xml" PartName="/ppt/slideLayouts/slideLayout343.xml"/>
  <Override ContentType="application/vnd.openxmlformats-officedocument.presentationml.slideLayout+xml" PartName="/ppt/slideLayouts/slideLayout262.xml"/>
  <Override ContentType="application/vnd.openxmlformats-officedocument.presentationml.slideLayout+xml" PartName="/ppt/slideLayouts/slideLayout65.xml"/>
  <Override ContentType="application/vnd.openxmlformats-officedocument.presentationml.slideLayout+xml" PartName="/ppt/slideLayouts/slideLayout289.xml"/>
  <Override ContentType="application/vnd.openxmlformats-officedocument.presentationml.slideLayout+xml" PartName="/ppt/slideLayouts/slideLayout300.xml"/>
  <Override ContentType="application/vnd.openxmlformats-officedocument.presentationml.slideLayout+xml" PartName="/ppt/slideLayouts/slideLayout22.xml"/>
  <Override ContentType="application/vnd.openxmlformats-officedocument.presentationml.slideLayout+xml" PartName="/ppt/slideLayouts/slideLayout293.xml"/>
  <Override ContentType="application/vnd.openxmlformats-officedocument.presentationml.slideLayout+xml" PartName="/ppt/slideLayouts/slideLayout122.xml"/>
  <Override ContentType="application/vnd.openxmlformats-officedocument.presentationml.slideLayout+xml" PartName="/ppt/slideLayouts/slideLayout338.xml"/>
  <Override ContentType="application/vnd.openxmlformats-officedocument.presentationml.slideLayout+xml" PartName="/ppt/slideLayouts/slideLayout49.xml"/>
  <Override ContentType="application/vnd.openxmlformats-officedocument.presentationml.slideLayout+xml" PartName="/ppt/slideLayouts/slideLayout319.xml"/>
  <Override ContentType="application/vnd.openxmlformats-officedocument.presentationml.slideLayout+xml" PartName="/ppt/slideLayouts/slideLayout117.xml"/>
  <Override ContentType="application/vnd.openxmlformats-officedocument.presentationml.slideLayout+xml" PartName="/ppt/slideLayouts/slideLayout53.xml"/>
  <Override ContentType="application/vnd.openxmlformats-officedocument.presentationml.slideLayout+xml" PartName="/ppt/slideLayouts/slideLayout181.xml"/>
  <Override ContentType="application/vnd.openxmlformats-officedocument.presentationml.slideLayout+xml" PartName="/ppt/slideLayouts/slideLayout10.xml"/>
  <Override ContentType="application/vnd.openxmlformats-officedocument.presentationml.slideLayout+xml" PartName="/ppt/slideLayouts/slideLayout311.xml"/>
  <Override ContentType="application/vnd.openxmlformats-officedocument.presentationml.slideLayout+xml" PartName="/ppt/slideLayouts/slideLayout257.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214.xml"/>
  <Override ContentType="application/vnd.openxmlformats-officedocument.presentationml.slideLayout+xml" PartName="/ppt/slideLayouts/slideLayout92.xml"/>
  <Override ContentType="application/vnd.openxmlformats-officedocument.presentationml.slideLayout+xml" PartName="/ppt/slideLayouts/slideLayout150.xml"/>
  <Override ContentType="application/vnd.openxmlformats-officedocument.presentationml.slideLayout+xml" PartName="/ppt/slideLayouts/slideLayout193.xml"/>
  <Override ContentType="application/vnd.openxmlformats-officedocument.presentationml.slideLayout+xml" PartName="/ppt/slideLayouts/slideLayout185.xml"/>
  <Override ContentType="application/vnd.openxmlformats-officedocument.presentationml.slideLayout+xml" PartName="/ppt/slideLayouts/slideLayout133.xml"/>
  <Override ContentType="application/vnd.openxmlformats-officedocument.presentationml.slideLayout+xml" PartName="/ppt/slideLayouts/slideLayout176.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149.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238.xml"/>
  <Override ContentType="application/vnd.openxmlformats-officedocument.presentationml.slideLayout+xml" PartName="/ppt/slideLayouts/slideLayout77.xml"/>
  <Override ContentType="application/vnd.openxmlformats-officedocument.presentationml.slideLayout+xml" PartName="/ppt/slideLayouts/slideLayout281.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26.xml"/>
  <Override ContentType="application/vnd.openxmlformats-officedocument.presentationml.slideLayout+xml" PartName="/ppt/slideLayouts/slideLayout157.xml"/>
  <Override ContentType="application/vnd.openxmlformats-officedocument.presentationml.slideLayout+xml" PartName="/ppt/slideLayouts/slideLayout69.xml"/>
  <Override ContentType="application/vnd.openxmlformats-officedocument.presentationml.slideLayout+xml" PartName="/ppt/slideLayouts/slideLayout114.xml"/>
  <Override ContentType="application/vnd.openxmlformats-officedocument.presentationml.slideLayout+xml" PartName="/ppt/slideLayouts/slideLayout13.xml"/>
  <Override ContentType="application/vnd.openxmlformats-officedocument.presentationml.slideLayout+xml" PartName="/ppt/slideLayouts/slideLayout347.xml"/>
  <Override ContentType="application/vnd.openxmlformats-officedocument.presentationml.slideLayout+xml" PartName="/ppt/slideLayouts/slideLayout304.xml"/>
  <Override ContentType="application/vnd.openxmlformats-officedocument.presentationml.slideLayout+xml" PartName="/ppt/slideLayouts/slideLayout161.xml"/>
  <Override ContentType="application/vnd.openxmlformats-officedocument.presentationml.slideLayout+xml" PartName="/ppt/slideLayouts/slideLayout334.xml"/>
  <Override ContentType="application/vnd.openxmlformats-officedocument.presentationml.slideLayout+xml" PartName="/ppt/slideLayouts/slideLayout172.xml"/>
  <Override ContentType="application/vnd.openxmlformats-officedocument.presentationml.slideLayout+xml" PartName="/ppt/slideLayouts/slideLayout266.xml"/>
  <Override ContentType="application/vnd.openxmlformats-officedocument.presentationml.slideLayout+xml" PartName="/ppt/slideLayouts/slideLayout206.xml"/>
  <Override ContentType="application/vnd.openxmlformats-officedocument.presentationml.slideLayout+xml" PartName="/ppt/slideLayouts/slideLayout223.xml"/>
  <Override ContentType="application/vnd.openxmlformats-officedocument.presentationml.slideLayout+xml" PartName="/ppt/slideLayouts/slideLayout142.xml"/>
  <Override ContentType="application/vnd.openxmlformats-officedocument.presentationml.slideLayout+xml" PartName="/ppt/slideLayouts/slideLayout249.xml"/>
  <Override ContentType="application/vnd.openxmlformats-officedocument.presentationml.slideLayout+xml" PartName="/ppt/slideLayouts/slideLayout125.xml"/>
  <Override ContentType="application/vnd.openxmlformats-officedocument.presentationml.slideLayout+xml" PartName="/ppt/slideLayouts/slideLayout88.xml"/>
  <Override ContentType="application/vnd.openxmlformats-officedocument.presentationml.slideLayout+xml" PartName="/ppt/slideLayouts/slideLayout168.xml"/>
  <Override ContentType="application/vnd.openxmlformats-officedocument.presentationml.slideLayout+xml" PartName="/ppt/slideLayouts/slideLayout210.xml"/>
  <Override ContentType="application/vnd.openxmlformats-officedocument.presentationml.slideLayout+xml" PartName="/ppt/slideLayouts/slideLayout270.xml"/>
  <Override ContentType="application/vnd.openxmlformats-officedocument.presentationml.slideLayout+xml" PartName="/ppt/slideLayouts/slideLayout45.xml"/>
  <Override ContentType="application/vnd.openxmlformats-officedocument.presentationml.slideLayout+xml" PartName="/ppt/slideLayouts/slideLayout253.xml"/>
  <Override ContentType="application/vnd.openxmlformats-officedocument.presentationml.slideLayout+xml" PartName="/ppt/slideLayouts/slideLayout296.xml"/>
  <Override ContentType="application/vnd.openxmlformats-officedocument.presentationml.slideLayout+xml" PartName="/ppt/slideLayouts/slideLayout189.xml"/>
  <Override ContentType="application/vnd.openxmlformats-officedocument.presentationml.slideLayout+xml" PartName="/ppt/slideLayouts/slideLayout278.xml"/>
  <Override ContentType="application/vnd.openxmlformats-officedocument.presentationml.slideLayout+xml" PartName="/ppt/slideLayouts/slideLayout62.xml"/>
  <Override ContentType="application/vnd.openxmlformats-officedocument.presentationml.slideLayout+xml" PartName="/ppt/slideLayouts/slideLayout146.xml"/>
  <Override ContentType="application/vnd.openxmlformats-officedocument.presentationml.slideLayout+xml" PartName="/ppt/slideLayouts/slideLayout103.xml"/>
  <Override ContentType="application/vnd.openxmlformats-officedocument.presentationml.slideLayout+xml" PartName="/ppt/slideLayouts/slideLayout235.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219.xml"/>
  <Override ContentType="application/vnd.openxmlformats-officedocument.presentationml.slideLayout+xml" PartName="/ppt/slideLayouts/slideLayout70.xml"/>
  <Override ContentType="application/vnd.openxmlformats-officedocument.presentationml.slideLayout+xml" PartName="/ppt/slideLayouts/slideLayout217.xml"/>
  <Override ContentType="application/vnd.openxmlformats-officedocument.presentationml.slideLayout+xml" PartName="/ppt/slideLayouts/slideLayout308.xml"/>
  <Override ContentType="application/vnd.openxmlformats-officedocument.presentationml.slideLayout+xml" PartName="/ppt/slideLayouts/slideLayout314.xml"/>
  <Override ContentType="application/vnd.openxmlformats-officedocument.presentationml.slideLayout+xml" PartName="/ppt/slideLayouts/slideLayout128.xml"/>
  <Override ContentType="application/vnd.openxmlformats-officedocument.presentationml.slideLayout+xml" PartName="/ppt/slideLayouts/slideLayout225.xml"/>
  <Override ContentType="application/vnd.openxmlformats-officedocument.presentationml.slideLayout+xml" PartName="/ppt/slideLayouts/slideLayout2.xml"/>
  <Override ContentType="application/vnd.openxmlformats-officedocument.presentationml.slideLayout+xml" PartName="/ppt/slideLayouts/slideLayout180.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62.xml"/>
  <Override ContentType="application/vnd.openxmlformats-officedocument.presentationml.slideLayout+xml" PartName="/ppt/slideLayouts/slideLayout64.xml"/>
  <Override ContentType="application/vnd.openxmlformats-officedocument.presentationml.slideLayout+xml" PartName="/ppt/slideLayouts/slideLayout251.xml"/>
  <Override ContentType="application/vnd.openxmlformats-officedocument.presentationml.slideLayout+xml" PartName="/ppt/slideLayouts/slideLayout99.xml"/>
  <Override ContentType="application/vnd.openxmlformats-officedocument.presentationml.slideLayout+xml" PartName="/ppt/slideLayouts/slideLayout268.xml"/>
  <Override ContentType="application/vnd.openxmlformats-officedocument.presentationml.slideLayout+xml" PartName="/ppt/slideLayouts/slideLayout21.xml"/>
  <Override ContentType="application/vnd.openxmlformats-officedocument.presentationml.slideLayout+xml" PartName="/ppt/slideLayouts/slideLayout294.xml"/>
  <Override ContentType="application/vnd.openxmlformats-officedocument.presentationml.slideLayout+xml" PartName="/ppt/slideLayouts/slideLayout152.xml"/>
  <Override ContentType="application/vnd.openxmlformats-officedocument.presentationml.slideLayout+xml" PartName="/ppt/slideLayouts/slideLayout18.xml"/>
  <Override ContentType="application/vnd.openxmlformats-officedocument.presentationml.slideLayout+xml" PartName="/ppt/slideLayouts/slideLayout339.xml"/>
  <Override ContentType="application/vnd.openxmlformats-officedocument.presentationml.slideLayout+xml" PartName="/ppt/slideLayouts/slideLayout318.xml"/>
  <Override ContentType="application/vnd.openxmlformats-officedocument.presentationml.slideLayout+xml" PartName="/ppt/slideLayouts/slideLayout118.xml"/>
  <Override ContentType="application/vnd.openxmlformats-officedocument.presentationml.slideLayout+xml" PartName="/ppt/slideLayouts/slideLayout195.xml"/>
  <Override ContentType="application/vnd.openxmlformats-officedocument.presentationml.slideLayout+xml" PartName="/ppt/slideLayouts/slideLayout288.xml"/>
  <Override ContentType="application/vnd.openxmlformats-officedocument.presentationml.slideLayout+xml" PartName="/ppt/slideLayouts/slideLayout245.xml"/>
  <Override ContentType="application/vnd.openxmlformats-officedocument.presentationml.slideLayout+xml" PartName="/ppt/slideLayouts/slideLayout330.xml"/>
  <Override ContentType="application/vnd.openxmlformats-officedocument.presentationml.slideLayout+xml" PartName="/ppt/slideLayouts/slideLayout85.xml"/>
  <Override ContentType="application/vnd.openxmlformats-officedocument.presentationml.slideLayout+xml" PartName="/ppt/slideLayouts/slideLayout202.xml"/>
  <Override ContentType="application/vnd.openxmlformats-officedocument.presentationml.slideLayout+xml" PartName="/ppt/slideLayouts/slideLayout177.xml"/>
  <Override ContentType="application/vnd.openxmlformats-officedocument.presentationml.slideLayout+xml" PartName="/ppt/slideLayouts/slideLayout79.xml"/>
  <Override ContentType="application/vnd.openxmlformats-officedocument.presentationml.slideLayout+xml" PartName="/ppt/slideLayouts/slideLayout134.xml"/>
  <Override ContentType="application/vnd.openxmlformats-officedocument.presentationml.slideLayout+xml" PartName="/ppt/slideLayouts/slideLayout36.xml"/>
  <Override ContentType="application/vnd.openxmlformats-officedocument.presentationml.slideLayout+xml" PartName="/ppt/slideLayouts/slideLayout231.xml"/>
  <Override ContentType="application/vnd.openxmlformats-officedocument.presentationml.slideLayout+xml" PartName="/ppt/slideLayouts/slideLayout274.xml"/>
  <Override ContentType="application/vnd.openxmlformats-officedocument.presentationml.slideLayout+xml" PartName="/ppt/slideLayouts/slideLayout342.xml"/>
  <Override ContentType="application/vnd.openxmlformats-officedocument.presentationml.slideLayout+xml" PartName="/ppt/slideLayouts/slideLayout324.xml"/>
  <Override ContentType="application/vnd.openxmlformats-officedocument.presentationml.slideLayout+xml" PartName="/ppt/slideLayouts/slideLayout273.xml"/>
  <Override ContentType="application/vnd.openxmlformats-officedocument.presentationml.slideLayout+xml" PartName="/ppt/slideLayouts/slideLayout184.xml"/>
  <Override ContentType="application/vnd.openxmlformats-officedocument.presentationml.slideLayout+xml" PartName="/ppt/slideLayouts/slideLayout230.xml"/>
  <Override ContentType="application/vnd.openxmlformats-officedocument.presentationml.slideLayout+xml" PartName="/ppt/slideLayouts/slideLayout141.xml"/>
  <Override ContentType="application/vnd.openxmlformats-officedocument.presentationml.slideLayout+xml" PartName="/ppt/slideLayouts/slideLayout329.xml"/>
  <Override ContentType="application/vnd.openxmlformats-officedocument.presentationml.slideLayout+xml" PartName="/ppt/slideLayouts/slideLayout239.xml"/>
  <Override ContentType="application/vnd.openxmlformats-officedocument.presentationml.slideLayout+xml" PartName="/ppt/slideLayouts/slideLayout7.xml"/>
  <Override ContentType="application/vnd.openxmlformats-officedocument.presentationml.slideLayout+xml" PartName="/ppt/slideLayouts/slideLayout167.xml"/>
  <Override ContentType="application/vnd.openxmlformats-officedocument.presentationml.slideLayout+xml" PartName="/ppt/slideLayouts/slideLayout107.xml"/>
  <Override ContentType="application/vnd.openxmlformats-officedocument.presentationml.slideLayout+xml" PartName="/ppt/slideLayouts/slideLayout299.xml"/>
  <Override ContentType="application/vnd.openxmlformats-officedocument.presentationml.slideLayout+xml" PartName="/ppt/slideLayouts/slideLayout256.xml"/>
  <Override ContentType="application/vnd.openxmlformats-officedocument.presentationml.slideLayout+xml" PartName="/ppt/slideLayouts/slideLayout124.xml"/>
  <Override ContentType="application/vnd.openxmlformats-officedocument.presentationml.slideLayout+xml" PartName="/ppt/slideLayouts/slideLayout21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220.xml"/>
  <Override ContentType="application/vnd.openxmlformats-officedocument.presentationml.slideLayout+xml" PartName="/ppt/slideLayouts/slideLayout263.xml"/>
  <Override ContentType="application/vnd.openxmlformats-officedocument.presentationml.slideLayout+xml" PartName="/ppt/slideLayouts/slideLayout68.xml"/>
  <Override ContentType="application/vnd.openxmlformats-officedocument.presentationml.slideLayout+xml" PartName="/ppt/slideLayouts/slideLayout335.xml"/>
  <Override ContentType="application/vnd.openxmlformats-officedocument.presentationml.slideLayout+xml" PartName="/ppt/slideLayouts/slideLayout203.xml"/>
  <Override ContentType="application/vnd.openxmlformats-officedocument.presentationml.slideLayout+xml" PartName="/ppt/slideLayouts/slideLayout246.xml"/>
  <Override ContentType="application/vnd.openxmlformats-officedocument.presentationml.slideLayout+xml" PartName="/ppt/slideLayouts/slideLayout290.xml"/>
  <Override ContentType="application/vnd.openxmlformats-officedocument.presentationml.slideLayout+xml" PartName="/ppt/slideLayouts/slideLayout229.xml"/>
  <Override ContentType="application/vnd.openxmlformats-officedocument.presentationml.slideLayout+xml" PartName="/ppt/slideLayouts/slideLayout190.xml"/>
  <Override ContentType="application/vnd.openxmlformats-officedocument.presentationml.slideLayout+xml" PartName="/ppt/slideLayouts/slideLayout224.xml"/>
  <Override ContentType="application/vnd.openxmlformats-officedocument.presentationml.slideLayout+xml" PartName="/ppt/slideLayouts/slideLayout267.xml"/>
  <Override ContentType="application/vnd.openxmlformats-officedocument.presentationml.slideLayout+xml" PartName="/ppt/slideLayouts/slideLayout284.xml"/>
  <Override ContentType="application/vnd.openxmlformats-officedocument.presentationml.slideLayout+xml" PartName="/ppt/slideLayouts/slideLayout207.xml"/>
  <Override ContentType="application/vnd.openxmlformats-officedocument.presentationml.slideLayout+xml" PartName="/ppt/slideLayouts/slideLayout130.xml"/>
  <Override ContentType="application/vnd.openxmlformats-officedocument.presentationml.slideLayout+xml" PartName="/ppt/slideLayouts/slideLayout113.xml"/>
  <Override ContentType="application/vnd.openxmlformats-officedocument.presentationml.slideLayout+xml" PartName="/ppt/slideLayouts/slideLayout57.xml"/>
  <Override ContentType="application/vnd.openxmlformats-officedocument.presentationml.slideLayout+xml" PartName="/ppt/slideLayouts/slideLayout241.xml"/>
  <Override ContentType="application/vnd.openxmlformats-officedocument.presentationml.slideLayout+xml" PartName="/ppt/slideLayouts/slideLayout31.xml"/>
  <Override ContentType="application/vnd.openxmlformats-officedocument.presentationml.slideLayout+xml" PartName="/ppt/slideLayouts/slideLayout80.xml"/>
  <Override ContentType="application/vnd.openxmlformats-officedocument.presentationml.slideLayout+xml" PartName="/ppt/slideLayouts/slideLayout139.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303.xml"/>
  <Override ContentType="application/vnd.openxmlformats-officedocument.presentationml.slideLayout+xml" PartName="/ppt/slideLayouts/slideLayout156.xml"/>
  <Override ContentType="application/vnd.openxmlformats-officedocument.presentationml.slideLayout+xml" PartName="/ppt/slideLayouts/slideLayout199.xml"/>
  <Override ContentType="application/vnd.openxmlformats-officedocument.presentationml.slideLayout+xml" PartName="/ppt/slideLayouts/slideLayout173.xml"/>
  <Override ContentType="application/vnd.openxmlformats-officedocument.presentationml.slideLayout+xml" PartName="/ppt/slideLayouts/slideLayout346.xml"/>
  <Override ContentType="application/vnd.openxmlformats-officedocument.presentationml.slideLayout+xml" PartName="/ppt/slideLayouts/slideLayout320.xml"/>
  <Override ContentType="application/vnd.openxmlformats-officedocument.presentationml.slideLayout+xml" PartName="/ppt/slideLayouts/slideLayout171.xml"/>
  <Override ContentType="application/vnd.openxmlformats-officedocument.presentationml.slideLayout+xml" PartName="/ppt/slideLayouts/slideLayout260.xml"/>
  <Override ContentType="application/vnd.openxmlformats-officedocument.presentationml.slideLayout+xml" PartName="/ppt/slideLayouts/slideLayout198.xml"/>
  <Override ContentType="application/vnd.openxmlformats-officedocument.presentationml.slideLayout+xml" PartName="/ppt/slideLayouts/slideLayout252.xml"/>
  <Override ContentType="application/vnd.openxmlformats-officedocument.presentationml.slideLayout+xml" PartName="/ppt/slideLayouts/slideLayout120.xml"/>
  <Override ContentType="application/vnd.openxmlformats-officedocument.presentationml.slideLayout+xml" PartName="/ppt/slideLayouts/slideLayout163.xml"/>
  <Override ContentType="application/vnd.openxmlformats-officedocument.presentationml.slideLayout+xml" PartName="/ppt/slideLayouts/slideLayout20.xml"/>
  <Override ContentType="application/vnd.openxmlformats-officedocument.presentationml.slideLayout+xml" PartName="/ppt/slideLayouts/slideLayout295.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2.xml"/>
  <Override ContentType="application/vnd.openxmlformats-officedocument.presentationml.slideLayout+xml" PartName="/ppt/slideLayouts/slideLayout119.xml"/>
  <Override ContentType="application/vnd.openxmlformats-officedocument.presentationml.slideLayout+xml" PartName="/ppt/slideLayouts/slideLayout305.xml"/>
  <Override ContentType="application/vnd.openxmlformats-officedocument.presentationml.slideLayout+xml" PartName="/ppt/slideLayouts/slideLayout47.xml"/>
  <Override ContentType="application/vnd.openxmlformats-officedocument.presentationml.slideLayout+xml" PartName="/ppt/slideLayouts/slideLayout216.xml"/>
  <Override ContentType="application/vnd.openxmlformats-officedocument.presentationml.slideLayout+xml" PartName="/ppt/slideLayouts/slideLayout309.xml"/>
  <Override ContentType="application/vnd.openxmlformats-officedocument.presentationml.slideLayout+xml" PartName="/ppt/slideLayouts/slideLayout5.xml"/>
  <Override ContentType="application/vnd.openxmlformats-officedocument.presentationml.slideLayout+xml" PartName="/ppt/slideLayouts/slideLayout259.xml"/>
  <Override ContentType="application/vnd.openxmlformats-officedocument.presentationml.slideLayout+xml" PartName="/ppt/slideLayouts/slideLayout78.xml"/>
  <Override ContentType="application/vnd.openxmlformats-officedocument.presentationml.slideLayout+xml" PartName="/ppt/slideLayouts/slideLayout232.xml"/>
  <Override ContentType="application/vnd.openxmlformats-officedocument.presentationml.slideLayout+xml" PartName="/ppt/slideLayouts/slideLayout313.xml"/>
  <Override ContentType="application/vnd.openxmlformats-officedocument.presentationml.slideLayout+xml" PartName="/ppt/slideLayouts/slideLayout275.xml"/>
  <Override ContentType="application/vnd.openxmlformats-officedocument.presentationml.slideLayout+xml" PartName="/ppt/slideLayouts/slideLayout208.xml"/>
  <Override ContentType="application/vnd.openxmlformats-officedocument.presentationml.slideLayout+xml" PartName="/ppt/slideLayouts/slideLayout35.xml"/>
  <Override ContentType="application/vnd.openxmlformats-officedocument.presentationml.slideLayout+xml" PartName="/ppt/slideLayouts/slideLayout178.xml"/>
  <Override ContentType="application/vnd.openxmlformats-officedocument.presentationml.slideLayout+xml" PartName="/ppt/slideLayouts/slideLayout228.xml"/>
  <Override ContentType="application/vnd.openxmlformats-officedocument.presentationml.slideLayout+xml" PartName="/ppt/slideLayouts/slideLayout135.xml"/>
  <Override ContentType="application/vnd.openxmlformats-officedocument.presentationml.slideLayout+xml" PartName="/ppt/slideLayouts/slideLayout280.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147.xml"/>
  <Override ContentType="application/vnd.openxmlformats-officedocument.presentationml.slideLayout+xml" PartName="/ppt/slideLayouts/slideLayout291.xml"/>
  <Override ContentType="application/vnd.openxmlformats-officedocument.presentationml.slideLayout+xml" PartName="/ppt/slideLayouts/slideLayout325.xml"/>
  <Override ContentType="application/vnd.openxmlformats-officedocument.presentationml.slideLayout+xml" PartName="/ppt/slideLayouts/slideLayout194.xml"/>
  <Override ContentType="application/vnd.openxmlformats-officedocument.presentationml.slideLayout+xml" PartName="/ppt/slideLayouts/slideLayout287.xml"/>
  <Override ContentType="application/vnd.openxmlformats-officedocument.presentationml.slideLayout+xml" PartName="/ppt/slideLayouts/slideLayout341.xml"/>
  <Override ContentType="application/vnd.openxmlformats-officedocument.presentationml.slideLayout+xml" PartName="/ppt/slideLayouts/slideLayout71.xml"/>
  <Override ContentType="application/vnd.openxmlformats-officedocument.presentationml.slideLayout+xml" PartName="/ppt/slideLayouts/slideLayout151.xml"/>
  <Override ContentType="application/vnd.openxmlformats-officedocument.presentationml.slideLayout+xml" PartName="/ppt/slideLayouts/slideLayout244.xml"/>
  <Override ContentType="application/vnd.openxmlformats-officedocument.presentationml.slideLayout+xml" PartName="/ppt/slideLayouts/slideLayout201.xml"/>
  <Override ContentType="application/vnd.openxmlformats-officedocument.presentationml.slideLayout+xml" PartName="/ppt/slideLayouts/slideLayout302.xml"/>
  <Override ContentType="application/vnd.openxmlformats-officedocument.presentationml.slideLayout+xml" PartName="/ppt/slideLayouts/slideLayout24.xml"/>
  <Override ContentType="application/vnd.openxmlformats-officedocument.presentationml.slideLayout+xml" PartName="/ppt/slideLayouts/slideLayout159.xml"/>
  <Override ContentType="application/vnd.openxmlformats-officedocument.presentationml.slideLayout+xml" PartName="/ppt/slideLayouts/slideLayout345.xml"/>
  <Override ContentType="application/vnd.openxmlformats-officedocument.presentationml.slideLayout+xml" PartName="/ppt/slideLayouts/slideLayout328.xml"/>
  <Override ContentType="application/vnd.openxmlformats-officedocument.presentationml.slideLayout+xml" PartName="/ppt/slideLayouts/slideLayout67.xml"/>
  <Override ContentType="application/vnd.openxmlformats-officedocument.presentationml.slideLayout+xml" PartName="/ppt/slideLayouts/slideLayout116.xml"/>
  <Override ContentType="application/vnd.openxmlformats-officedocument.presentationml.slideLayout+xml" PartName="/ppt/slideLayouts/slideLayout221.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310.xml"/>
  <Override ContentType="application/vnd.openxmlformats-officedocument.presentationml.slideLayout+xml" PartName="/ppt/slideLayouts/slideLayout204.xml"/>
  <Override ContentType="application/vnd.openxmlformats-officedocument.presentationml.slideLayout+xml" PartName="/ppt/slideLayouts/slideLayout336.xml"/>
  <Override ContentType="application/vnd.openxmlformats-officedocument.presentationml.slideLayout+xml" PartName="/ppt/slideLayouts/slideLayout212.xml"/>
  <Override ContentType="application/vnd.openxmlformats-officedocument.presentationml.slideLayout+xml" PartName="/ppt/slideLayouts/slideLayout183.xml"/>
  <Override ContentType="application/vnd.openxmlformats-officedocument.presentationml.slideLayout+xml" PartName="/ppt/slideLayouts/slideLayout298.xml"/>
  <Override ContentType="application/vnd.openxmlformats-officedocument.presentationml.slideLayout+xml" PartName="/ppt/slideLayouts/slideLayout166.xml"/>
  <Override ContentType="application/vnd.openxmlformats-officedocument.presentationml.slideLayout+xml" PartName="/ppt/slideLayouts/slideLayout247.xml"/>
  <Override ContentType="application/vnd.openxmlformats-officedocument.presentationml.slideLayout+xml" PartName="/ppt/slideLayouts/slideLayout272.xml"/>
  <Override ContentType="application/vnd.openxmlformats-officedocument.presentationml.slideLayout+xml" PartName="/ppt/slideLayouts/slideLayout140.xml"/>
  <Override ContentType="application/vnd.openxmlformats-officedocument.presentationml.slideLayout+xml" PartName="/ppt/slideLayouts/slideLayout264.xml"/>
  <Override ContentType="application/vnd.openxmlformats-officedocument.presentationml.slideLayout+xml" PartName="/ppt/slideLayouts/slideLayout90.xml"/>
  <Override ContentType="application/vnd.openxmlformats-officedocument.presentationml.slideLayout+xml" PartName="/ppt/slideLayouts/slideLayout123.xml"/>
  <Override ContentType="application/vnd.openxmlformats-officedocument.presentationml.slideLayout+xml" PartName="/ppt/slideLayouts/slideLayout86.xml"/>
  <Override ContentType="application/vnd.openxmlformats-officedocument.presentationml.slideLayout+xml" PartName="/ppt/slideLayouts/slideLayout255.xml"/>
  <Override ContentType="application/vnd.openxmlformats-officedocument.presentationml.slideLayout+xml" PartName="/ppt/slideLayouts/slideLayout127.xml"/>
  <Override ContentType="application/vnd.openxmlformats-officedocument.presentationml.slideLayout+xml" PartName="/ppt/slideLayouts/slideLayout43.xml"/>
  <Override ContentType="application/vnd.openxmlformats-officedocument.presentationml.slideLayout+xml" PartName="/ppt/slideLayouts/slideLayout51.xml"/>
  <Override ContentType="application/vnd.openxmlformats-officedocument.presentationml.slideLayout+xml" PartName="/ppt/slideLayouts/slideLayout94.xml"/>
  <Override ContentType="application/vnd.openxmlformats-officedocument.presentationml.slideLayout+xml" PartName="/ppt/slideLayouts/slideLayout1.xml"/>
  <Override ContentType="application/vnd.openxmlformats-officedocument.presentationml.slideLayout+xml" PartName="/ppt/slideLayouts/slideLayout174.xml"/>
  <Override ContentType="application/vnd.openxmlformats-officedocument.presentationml.slideLayout+xml" PartName="/ppt/slideLayouts/slideLayout39.xml"/>
  <Override ContentType="application/vnd.openxmlformats-officedocument.presentationml.slideLayout+xml" PartName="/ppt/slideLayouts/slideLayout144.xml"/>
  <Override ContentType="application/vnd.openxmlformats-officedocument.presentationml.slideLayout+xml" PartName="/ppt/slideLayouts/slideLayout317.xml"/>
  <Override ContentType="application/vnd.openxmlformats-officedocument.presentationml.slideLayout+xml" PartName="/ppt/slideLayouts/slideLayout131.xml"/>
  <Override ContentType="application/vnd.openxmlformats-officedocument.presentationml.slideLayout+xml" PartName="/ppt/slideLayouts/slideLayout187.xml"/>
  <Override ContentType="application/vnd.openxmlformats-officedocument.presentationml.slideLayout+xml" PartName="/ppt/slideLayouts/slideLayout321.xml"/>
  <Override ContentType="application/vnd.openxmlformats-officedocument.presentationml.slideLayout+xml" PartName="/ppt/slideLayouts/slideLayout236.xml"/>
  <Override ContentType="application/vnd.openxmlformats-officedocument.presentationml.slideLayout+xml" PartName="/ppt/slideLayouts/slideLayout191.xml"/>
  <Override ContentType="application/vnd.openxmlformats-officedocument.presentationml.slideLayout+xml" PartName="/ppt/slideLayouts/slideLayout279.xml"/>
  <Override ContentType="application/vnd.openxmlformats-officedocument.presentationml.slideLayout+xml" PartName="/ppt/slideLayouts/slideLayout28.xml"/>
  <Override ContentType="application/vnd.openxmlformats-officedocument.presentationml.slideLayout+xml" PartName="/ppt/slideLayouts/slideLayout155.xml"/>
  <Override ContentType="application/vnd.openxmlformats-officedocument.presentationml.slideLayout+xml" PartName="/ppt/slideLayouts/slideLayout58.xml"/>
  <Override ContentType="application/vnd.openxmlformats-officedocument.presentationml.slideLayout+xml" PartName="/ppt/slideLayouts/slideLayout240.xml"/>
  <Override ContentType="application/vnd.openxmlformats-officedocument.presentationml.slideLayout+xml" PartName="/ppt/slideLayouts/slideLayout15.xml"/>
  <Override ContentType="application/vnd.openxmlformats-officedocument.presentationml.slideLayout+xml" PartName="/ppt/slideLayouts/slideLayout283.xml"/>
  <Override ContentType="application/vnd.openxmlformats-officedocument.presentationml.slideLayout+xml" PartName="/ppt/slideLayouts/slideLayout112.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138.xml"/>
  <Override ContentType="application/vnd.openxmlformats-officedocument.presentationml.slideLayout+xml" PartName="/ppt/slideLayouts/slideLayout32.xml"/>
  <Override ContentType="application/vnd.openxmlformats-officedocument.presentationml.slideLayout+xml" PartName="/ppt/slideLayouts/slideLayout200.xml"/>
  <Override ContentType="application/vnd.openxmlformats-officedocument.presentationml.slideLayout+xml" PartName="/ppt/slideLayouts/slideLayout243.xml"/>
  <Override ContentType="application/vnd.openxmlformats-officedocument.presentationml.slideLayout+xml" PartName="/ppt/slideLayouts/slideLayout332.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286.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54.xml"/>
  <Override ContentType="application/vnd.openxmlformats-officedocument.presentationml.slideLayout+xml" PartName="/ppt/slideLayouts/slideLayout197.xml"/>
  <Override ContentType="application/vnd.openxmlformats-officedocument.presentationml.slideLayout+xml" PartName="/ppt/slideLayouts/slideLayout340.xml"/>
  <Override ContentType="application/vnd.openxmlformats-officedocument.presentationml.slideLayout+xml" PartName="/ppt/slideLayouts/slideLayout306.xml"/>
  <Override ContentType="application/vnd.openxmlformats-officedocument.presentationml.slideLayout+xml" PartName="/ppt/slideLayouts/slideLayout38.xml"/>
  <Override ContentType="application/vnd.openxmlformats-officedocument.presentationml.slideLayout+xml" PartName="/ppt/slideLayouts/slideLayout170.xml"/>
  <Override ContentType="application/vnd.openxmlformats-officedocument.presentationml.slideLayout+xml" PartName="/ppt/slideLayouts/slideLayout101.xml"/>
  <Override ContentType="application/vnd.openxmlformats-officedocument.presentationml.slideLayout+xml" PartName="/ppt/slideLayouts/slideLayout233.xml"/>
  <Override ContentType="application/vnd.openxmlformats-officedocument.presentationml.slideLayout+xml" PartName="/ppt/slideLayouts/slideLayout179.xml"/>
  <Override ContentType="application/vnd.openxmlformats-officedocument.presentationml.slideLayout+xml" PartName="/ppt/slideLayouts/slideLayout60.xml"/>
  <Override ContentType="application/vnd.openxmlformats-officedocument.presentationml.slideLayout+xml" PartName="/ppt/slideLayouts/slideLayout322.xml"/>
  <Override ContentType="application/vnd.openxmlformats-officedocument.presentationml.slideLayout+xml" PartName="/ppt/slideLayouts/slideLayout136.xml"/>
  <Override ContentType="application/vnd.openxmlformats-officedocument.presentationml.slideLayout+xml" PartName="/ppt/slideLayouts/slideLayout326.xml"/>
  <Override ContentType="application/vnd.openxmlformats-officedocument.presentationml.slideLayout+xml" PartName="/ppt/slideLayouts/slideLayout292.xml"/>
  <Override ContentType="application/vnd.openxmlformats-officedocument.presentationml.slideLayout+xml" PartName="/ppt/slideLayouts/slideLayout105.xml"/>
  <Override ContentType="application/vnd.openxmlformats-officedocument.presentationml.slideLayout+xml" PartName="/ppt/slideLayouts/slideLayout182.xml"/>
  <Override ContentType="application/vnd.openxmlformats-officedocument.presentationml.slideLayout+xml" PartName="/ppt/slideLayouts/slideLayout215.xml"/>
  <Override ContentType="application/vnd.openxmlformats-officedocument.presentationml.slideLayout+xml" PartName="/ppt/slideLayouts/slideLayout276.xml"/>
  <Override ContentType="application/vnd.openxmlformats-officedocument.presentationml.slideLayout+xml" PartName="/ppt/slideLayouts/slideLayout258.xml"/>
  <Override ContentType="application/vnd.openxmlformats-officedocument.presentationml.slideLayout+xml" PartName="/ppt/slideLayouts/slideLayout148.xml"/>
  <Override ContentType="application/vnd.openxmlformats-officedocument.presentationml.slideLayout+xml" PartName="/ppt/slideLayouts/slideLayout48.xml"/>
  <Override ContentType="application/vnd.openxmlformats-officedocument.presentationml.slideLayout+xml" PartName="/ppt/slideLayouts/slideLayout72.xml"/>
  <Override ContentType="application/vnd.openxmlformats-officedocument.presentationml.slideLayout+xml" PartName="/ppt/slideLayouts/slideLayout261.xml"/>
  <Override ContentType="application/vnd.openxmlformats-officedocument.presentationml.slideLayout+xml" PartName="/ppt/slideLayouts/slideLayout164.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312.xml"/>
  <Override ContentType="application/vnd.openxmlformats-officedocument.presentationml.slideLayout+xml" PartName="/ppt/slideLayouts/slideLayout209.xml"/>
  <Override ContentType="application/vnd.openxmlformats-officedocument.presentationml.slideLayout+xml" PartName="/ppt/slideLayouts/slideLayout227.xml"/>
  <Override ContentType="application/vnd.openxmlformats-officedocument.presentationml.slideLayout+xml" PartName="/ppt/slideLayouts/slideLayout23.xml"/>
  <Override ContentType="application/vnd.openxmlformats-officedocument.presentationml.slideLayout+xml" PartName="/ppt/slideLayouts/slideLayout121.xml"/>
  <Override ContentType="application/vnd.openxmlformats-officedocument.presentationml.slideLayout+xml" PartName="/ppt/slideLayouts/slideLayout337.xml"/>
  <Override ContentType="application/vnd.openxmlformats-officedocument.presentationml.slideLayout+xml" PartName="/ppt/slideLayouts/slideLayout248.xml"/>
  <Override ContentType="application/vnd.openxmlformats-officedocument.presentationml.slideLayout+xml" PartName="/ppt/slideLayouts/slideLayout205.xml"/>
  <Override ContentType="application/vnd.openxmlformats-officedocument.presentationml.slideLayout+xml" PartName="/ppt/slideLayouts/slideLayout222.xml"/>
  <Override ContentType="application/vnd.openxmlformats-officedocument.presentationml.slideLayout+xml" PartName="/ppt/slideLayouts/slideLayout282.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265.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109.xml"/>
  <Override ContentType="application/vnd.openxmlformats-officedocument.presentationml.slideLayout+xml" PartName="/ppt/slideLayouts/slideLayout158.xml"/>
  <Override ContentType="application/vnd.openxmlformats-officedocument.presentationml.slideLayout+xml" PartName="/ppt/slideLayouts/slideLayout344.xml"/>
  <Override ContentType="application/vnd.openxmlformats-officedocument.presentationml.slideLayout+xml" PartName="/ppt/slideLayouts/slideLayout327.xml"/>
  <Override ContentType="application/vnd.openxmlformats-officedocument.presentationml.slideLayout+xml" PartName="/ppt/slideLayouts/slideLayout115.xml"/>
  <Override ContentType="application/vnd.openxmlformats-officedocument.presentationml.slideLayout+xml" PartName="/ppt/slideLayouts/slideLayout301.xml"/>
  <Override ContentType="application/vnd.openxmlformats-officedocument.presentationml.slideLayout+xml" PartName="/ppt/slideLayouts/slideLayout192.xml"/>
  <Override ContentType="application/vnd.openxmlformats-officedocument.presentationml.slideLayout+xml" PartName="/ppt/slideLayouts/slideLayout82.xml"/>
  <Override ContentType="application/vnd.openxmlformats-officedocument.presentationml.slideLayout+xml" PartName="/ppt/slideLayouts/slideLayout132.xml"/>
  <Override ContentType="application/vnd.openxmlformats-officedocument.presentationml.slideLayout+xml" PartName="/ppt/slideLayouts/slideLayout175.xml"/>
  <Override ContentType="application/vnd.openxmlformats-officedocument.presentationml.slideLayout+xml" PartName="/ppt/slideLayouts/slideLayout297.xml"/>
  <Override ContentType="application/vnd.openxmlformats-officedocument.presentationml.slideLayout+xml" PartName="/ppt/slideLayouts/slideLayout211.xml"/>
  <Override ContentType="application/vnd.openxmlformats-officedocument.presentationml.slideLayout+xml" PartName="/ppt/slideLayouts/slideLayout100.xml"/>
  <Override ContentType="application/vnd.openxmlformats-officedocument.presentationml.slideLayout+xml" PartName="/ppt/slideLayouts/slideLayout237.xml"/>
  <Override ContentType="application/vnd.openxmlformats-officedocument.presentationml.slideLayout+xml" PartName="/ppt/slideLayouts/slideLayout143.xml"/>
  <Override ContentType="application/vnd.openxmlformats-officedocument.presentationml.slideLayout+xml" PartName="/ppt/slideLayouts/slideLayout271.xml"/>
  <Override ContentType="application/vnd.openxmlformats-officedocument.presentationml.slideLayout+xml" PartName="/ppt/slideLayouts/slideLayout126.xml"/>
  <Override ContentType="application/vnd.openxmlformats-officedocument.presentationml.slideLayout+xml" PartName="/ppt/slideLayouts/slideLayout87.xml"/>
  <Override ContentType="application/vnd.openxmlformats-officedocument.presentationml.slideLayout+xml" PartName="/ppt/slideLayouts/slideLayout254.xml"/>
  <Override ContentType="application/vnd.openxmlformats-officedocument.presentationml.slideLayout+xml" PartName="/ppt/slideLayouts/slideLayout9.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69.xml"/>
  <Override ContentType="application/vnd.openxmlformats-officedocument.presentationml.slideLayout+xml" PartName="/ppt/slideLayouts/slideLayout93.xml"/>
  <Override ContentType="application/vnd.openxmlformats-officedocument.presentationml.slideLayout+xml" PartName="/ppt/slideLayouts/slideLayout316.xml"/>
  <Override ContentType="application/vnd.openxmlformats-officedocument.presentationml.slideLayout+xml" PartName="/ppt/slideLayouts/slideLayout27.xml"/>
  <Override ContentType="application/vnd.openxmlformats-officedocument.presentationml.slideLayout+xml" PartName="/ppt/slideLayouts/slideLayout186.xml"/>
  <Override ContentType="application/vnd.openxmlformats-officedocument.presentationml.slideLayout+xml" PartName="/ppt/slideLayouts/slideLayout160.xml"/>
  <Override ContentType="application/vnd.openxmlformats-officedocument.presentationml.slideLayout+xml" PartName="/ppt/slideLayouts/slideLayout333.xml"/>
  <Override ContentType="application/vnd.openxmlformats-officedocument.presentationml.slideMaster+xml" PartName="/ppt/slideMasters/slideMaster2.xml"/>
  <Override ContentType="application/vnd.openxmlformats-officedocument.presentationml.slideMaster+xml" PartName="/ppt/slideMasters/slideMaster9.xml"/>
  <Override ContentType="application/vnd.openxmlformats-officedocument.presentationml.slideMaster+xml" PartName="/ppt/slideMasters/slideMaster11.xml"/>
  <Override ContentType="application/vnd.openxmlformats-officedocument.presentationml.slideMaster+xml" PartName="/ppt/slideMasters/slideMaster13.xml"/>
  <Override ContentType="application/vnd.openxmlformats-officedocument.presentationml.slideMaster+xml" PartName="/ppt/slideMasters/slideMaster10.xml"/>
  <Override ContentType="application/vnd.openxmlformats-officedocument.presentationml.slideMaster+xml" PartName="/ppt/slideMasters/slideMaster15.xml"/>
  <Override ContentType="application/vnd.openxmlformats-officedocument.presentationml.slideMaster+xml" PartName="/ppt/slideMasters/slideMaster1.xml"/>
  <Override ContentType="application/vnd.openxmlformats-officedocument.presentationml.slideMaster+xml" PartName="/ppt/slideMasters/slideMaster7.xml"/>
  <Override ContentType="application/vnd.openxmlformats-officedocument.presentationml.slideMaster+xml" PartName="/ppt/slideMasters/slideMaster5.xml"/>
  <Override ContentType="application/vnd.openxmlformats-officedocument.presentationml.slideMaster+xml" PartName="/ppt/slideMasters/slideMaster8.xml"/>
  <Override ContentType="application/vnd.openxmlformats-officedocument.presentationml.slideMaster+xml" PartName="/ppt/slideMasters/slideMaster3.xml"/>
  <Override ContentType="application/vnd.openxmlformats-officedocument.presentationml.slideMaster+xml" PartName="/ppt/slideMasters/slideMaster14.xml"/>
  <Override ContentType="application/vnd.openxmlformats-officedocument.presentationml.slideMaster+xml" PartName="/ppt/slideMasters/slideMaster12.xml"/>
  <Override ContentType="application/vnd.openxmlformats-officedocument.presentationml.slideMaster+xml" PartName="/ppt/slideMasters/slideMaster16.xml"/>
  <Override ContentType="application/vnd.openxmlformats-officedocument.presentationml.slideMaster+xml" PartName="/ppt/slideMasters/slideMaster4.xml"/>
  <Override ContentType="application/vnd.openxmlformats-officedocument.presentationml.slideMaster+xml" PartName="/ppt/slideMasters/slideMaster6.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47.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14.xml"/>
  <Override ContentType="application/vnd.openxmlformats-officedocument.theme+xml" PartName="/ppt/theme/theme6.xml"/>
  <Override ContentType="application/vnd.openxmlformats-officedocument.theme+xml" PartName="/ppt/theme/theme3.xml"/>
  <Override ContentType="application/vnd.openxmlformats-officedocument.theme+xml" PartName="/ppt/theme/theme17.xml"/>
  <Override ContentType="application/vnd.openxmlformats-officedocument.theme+xml" PartName="/ppt/theme/theme11.xml"/>
  <Override ContentType="application/vnd.openxmlformats-officedocument.theme+xml" PartName="/ppt/theme/theme5.xml"/>
  <Override ContentType="application/vnd.openxmlformats-officedocument.theme+xml" PartName="/ppt/theme/theme15.xml"/>
  <Override ContentType="application/vnd.openxmlformats-officedocument.theme+xml" PartName="/ppt/theme/theme9.xml"/>
  <Override ContentType="application/vnd.openxmlformats-officedocument.theme+xml" PartName="/ppt/theme/theme13.xml"/>
  <Override ContentType="application/vnd.openxmlformats-officedocument.theme+xml" PartName="/ppt/theme/theme7.xml"/>
  <Override ContentType="application/vnd.openxmlformats-officedocument.theme+xml" PartName="/ppt/theme/theme2.xml"/>
  <Override ContentType="application/vnd.openxmlformats-officedocument.theme+xml" PartName="/ppt/theme/theme4.xml"/>
  <Override ContentType="application/vnd.openxmlformats-officedocument.theme+xml" PartName="/ppt/theme/theme8.xml"/>
  <Override ContentType="application/vnd.openxmlformats-officedocument.theme+xml" PartName="/ppt/theme/theme10.xml"/>
  <Override ContentType="application/vnd.openxmlformats-officedocument.theme+xml" PartName="/ppt/theme/theme16.xml"/>
  <Override ContentType="application/vnd.openxmlformats-officedocument.theme+xml" PartName="/ppt/theme/theme1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61" r:id="rId6"/>
    <p:sldMasterId id="2147483682" r:id="rId7"/>
    <p:sldMasterId id="2147483710" r:id="rId8"/>
    <p:sldMasterId id="2147483739" r:id="rId9"/>
    <p:sldMasterId id="2147483759" r:id="rId10"/>
    <p:sldMasterId id="2147483787" r:id="rId11"/>
    <p:sldMasterId id="2147483815" r:id="rId12"/>
    <p:sldMasterId id="2147483833" r:id="rId13"/>
    <p:sldMasterId id="2147483843" r:id="rId14"/>
    <p:sldMasterId id="2147483861" r:id="rId15"/>
    <p:sldMasterId id="2147483881" r:id="rId16"/>
    <p:sldMasterId id="2147483909" r:id="rId17"/>
    <p:sldMasterId id="2147483937" r:id="rId18"/>
    <p:sldMasterId id="2147483965" r:id="rId19"/>
    <p:sldMasterId id="2147483983" r:id="rId20"/>
  </p:sldMasterIdLst>
  <p:notesMasterIdLst>
    <p:notesMasterId r:id="rId21"/>
  </p:notesMasterIdLst>
  <p:sldIdLst>
    <p:sldId id="256" r:id="rId22"/>
    <p:sldId id="257" r:id="rId23"/>
    <p:sldId id="258" r:id="rId24"/>
    <p:sldId id="259" r:id="rId25"/>
    <p:sldId id="260" r:id="rId26"/>
    <p:sldId id="261" r:id="rId27"/>
    <p:sldId id="262" r:id="rId28"/>
    <p:sldId id="263" r:id="rId29"/>
    <p:sldId id="264" r:id="rId30"/>
    <p:sldId id="265" r:id="rId31"/>
    <p:sldId id="266" r:id="rId32"/>
    <p:sldId id="267" r:id="rId33"/>
    <p:sldId id="268" r:id="rId34"/>
    <p:sldId id="269" r:id="rId35"/>
    <p:sldId id="270" r:id="rId36"/>
    <p:sldId id="271" r:id="rId37"/>
    <p:sldId id="272" r:id="rId38"/>
    <p:sldId id="273" r:id="rId39"/>
    <p:sldId id="274" r:id="rId40"/>
    <p:sldId id="275" r:id="rId41"/>
    <p:sldId id="276" r:id="rId42"/>
    <p:sldId id="277" r:id="rId43"/>
    <p:sldId id="278" r:id="rId44"/>
    <p:sldId id="279" r:id="rId45"/>
    <p:sldId id="280" r:id="rId46"/>
    <p:sldId id="281" r:id="rId47"/>
    <p:sldId id="282" r:id="rId48"/>
    <p:sldId id="283" r:id="rId49"/>
    <p:sldId id="284" r:id="rId50"/>
    <p:sldId id="285" r:id="rId51"/>
    <p:sldId id="286" r:id="rId52"/>
    <p:sldId id="287" r:id="rId53"/>
    <p:sldId id="288" r:id="rId54"/>
    <p:sldId id="289" r:id="rId55"/>
    <p:sldId id="290" r:id="rId56"/>
    <p:sldId id="291" r:id="rId57"/>
    <p:sldId id="292" r:id="rId58"/>
    <p:sldId id="293" r:id="rId59"/>
    <p:sldId id="294" r:id="rId60"/>
    <p:sldId id="295" r:id="rId61"/>
    <p:sldId id="296" r:id="rId62"/>
    <p:sldId id="297" r:id="rId63"/>
    <p:sldId id="298" r:id="rId64"/>
    <p:sldId id="299" r:id="rId65"/>
    <p:sldId id="300" r:id="rId66"/>
    <p:sldId id="301" r:id="rId67"/>
    <p:sldId id="302" r:id="rId68"/>
  </p:sldIdLst>
  <p:sldSz cy="6858000" cx="12192000"/>
  <p:notesSz cx="6858000" cy="9144000"/>
  <p:embeddedFontLst>
    <p:embeddedFont>
      <p:font typeface="Dosis"/>
      <p:regular r:id="rId69"/>
      <p:bold r:id="rId70"/>
    </p:embeddedFont>
    <p:embeddedFont>
      <p:font typeface="Play"/>
      <p:regular r:id="rId71"/>
      <p:bold r:id="rId72"/>
    </p:embeddedFont>
    <p:embeddedFont>
      <p:font typeface="Poppins ExtraBold"/>
      <p:bold r:id="rId73"/>
      <p:boldItalic r:id="rId7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GoogleSlidesCustomDataVersion2">
      <go:slidesCustomData xmlns:go="http://customooxmlschemas.google.com/" r:id="rId75" roundtripDataSignature="AMtx7mh9Sukqx6b5WOUK/V+I464jNibov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84EF0FB-4ABB-4F3A-82C5-75636B9F20C6}">
  <a:tblStyle styleId="{D84EF0FB-4ABB-4F3A-82C5-75636B9F20C6}"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19.xml"/><Relationship Id="rId42" Type="http://schemas.openxmlformats.org/officeDocument/2006/relationships/slide" Target="slides/slide21.xml"/><Relationship Id="rId41" Type="http://schemas.openxmlformats.org/officeDocument/2006/relationships/slide" Target="slides/slide20.xml"/><Relationship Id="rId44" Type="http://schemas.openxmlformats.org/officeDocument/2006/relationships/slide" Target="slides/slide23.xml"/><Relationship Id="rId43" Type="http://schemas.openxmlformats.org/officeDocument/2006/relationships/slide" Target="slides/slide22.xml"/><Relationship Id="rId46" Type="http://schemas.openxmlformats.org/officeDocument/2006/relationships/slide" Target="slides/slide25.xml"/><Relationship Id="rId45" Type="http://schemas.openxmlformats.org/officeDocument/2006/relationships/slide" Target="slides/slide24.xml"/><Relationship Id="rId1" Type="http://schemas.openxmlformats.org/officeDocument/2006/relationships/theme" Target="theme/theme5.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Master" Target="slideMasters/slideMaster5.xml"/><Relationship Id="rId48" Type="http://schemas.openxmlformats.org/officeDocument/2006/relationships/slide" Target="slides/slide27.xml"/><Relationship Id="rId47" Type="http://schemas.openxmlformats.org/officeDocument/2006/relationships/slide" Target="slides/slide26.xml"/><Relationship Id="rId49" Type="http://schemas.openxmlformats.org/officeDocument/2006/relationships/slide" Target="slides/slide28.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slideMaster" Target="slideMasters/slideMaster4.xml"/><Relationship Id="rId73" Type="http://schemas.openxmlformats.org/officeDocument/2006/relationships/font" Target="fonts/PoppinsExtraBold-bold.fntdata"/><Relationship Id="rId72" Type="http://schemas.openxmlformats.org/officeDocument/2006/relationships/font" Target="fonts/Play-bold.fntdata"/><Relationship Id="rId31" Type="http://schemas.openxmlformats.org/officeDocument/2006/relationships/slide" Target="slides/slide10.xml"/><Relationship Id="rId75" Type="http://customschemas.google.com/relationships/presentationmetadata" Target="metadata"/><Relationship Id="rId30" Type="http://schemas.openxmlformats.org/officeDocument/2006/relationships/slide" Target="slides/slide9.xml"/><Relationship Id="rId74" Type="http://schemas.openxmlformats.org/officeDocument/2006/relationships/font" Target="fonts/PoppinsExtraBold-boldItalic.fntdata"/><Relationship Id="rId33" Type="http://schemas.openxmlformats.org/officeDocument/2006/relationships/slide" Target="slides/slide12.xml"/><Relationship Id="rId32" Type="http://schemas.openxmlformats.org/officeDocument/2006/relationships/slide" Target="slides/slide11.xml"/><Relationship Id="rId35" Type="http://schemas.openxmlformats.org/officeDocument/2006/relationships/slide" Target="slides/slide14.xml"/><Relationship Id="rId34" Type="http://schemas.openxmlformats.org/officeDocument/2006/relationships/slide" Target="slides/slide13.xml"/><Relationship Id="rId71" Type="http://schemas.openxmlformats.org/officeDocument/2006/relationships/font" Target="fonts/Play-regular.fntdata"/><Relationship Id="rId70" Type="http://schemas.openxmlformats.org/officeDocument/2006/relationships/font" Target="fonts/Dosis-bold.fntdata"/><Relationship Id="rId37" Type="http://schemas.openxmlformats.org/officeDocument/2006/relationships/slide" Target="slides/slide16.xml"/><Relationship Id="rId36" Type="http://schemas.openxmlformats.org/officeDocument/2006/relationships/slide" Target="slides/slide15.xml"/><Relationship Id="rId39" Type="http://schemas.openxmlformats.org/officeDocument/2006/relationships/slide" Target="slides/slide18.xml"/><Relationship Id="rId38" Type="http://schemas.openxmlformats.org/officeDocument/2006/relationships/slide" Target="slides/slide17.xml"/><Relationship Id="rId62" Type="http://schemas.openxmlformats.org/officeDocument/2006/relationships/slide" Target="slides/slide41.xml"/><Relationship Id="rId61" Type="http://schemas.openxmlformats.org/officeDocument/2006/relationships/slide" Target="slides/slide40.xml"/><Relationship Id="rId20" Type="http://schemas.openxmlformats.org/officeDocument/2006/relationships/slideMaster" Target="slideMasters/slideMaster16.xml"/><Relationship Id="rId64" Type="http://schemas.openxmlformats.org/officeDocument/2006/relationships/slide" Target="slides/slide43.xml"/><Relationship Id="rId63" Type="http://schemas.openxmlformats.org/officeDocument/2006/relationships/slide" Target="slides/slide42.xml"/><Relationship Id="rId22" Type="http://schemas.openxmlformats.org/officeDocument/2006/relationships/slide" Target="slides/slide1.xml"/><Relationship Id="rId66" Type="http://schemas.openxmlformats.org/officeDocument/2006/relationships/slide" Target="slides/slide45.xml"/><Relationship Id="rId21" Type="http://schemas.openxmlformats.org/officeDocument/2006/relationships/notesMaster" Target="notesMasters/notesMaster1.xml"/><Relationship Id="rId65" Type="http://schemas.openxmlformats.org/officeDocument/2006/relationships/slide" Target="slides/slide44.xml"/><Relationship Id="rId24" Type="http://schemas.openxmlformats.org/officeDocument/2006/relationships/slide" Target="slides/slide3.xml"/><Relationship Id="rId68" Type="http://schemas.openxmlformats.org/officeDocument/2006/relationships/slide" Target="slides/slide47.xml"/><Relationship Id="rId23" Type="http://schemas.openxmlformats.org/officeDocument/2006/relationships/slide" Target="slides/slide2.xml"/><Relationship Id="rId67" Type="http://schemas.openxmlformats.org/officeDocument/2006/relationships/slide" Target="slides/slide46.xml"/><Relationship Id="rId60" Type="http://schemas.openxmlformats.org/officeDocument/2006/relationships/slide" Target="slides/slide39.xml"/><Relationship Id="rId26" Type="http://schemas.openxmlformats.org/officeDocument/2006/relationships/slide" Target="slides/slide5.xml"/><Relationship Id="rId25" Type="http://schemas.openxmlformats.org/officeDocument/2006/relationships/slide" Target="slides/slide4.xml"/><Relationship Id="rId69" Type="http://schemas.openxmlformats.org/officeDocument/2006/relationships/font" Target="fonts/Dosis-regular.fntdata"/><Relationship Id="rId28" Type="http://schemas.openxmlformats.org/officeDocument/2006/relationships/slide" Target="slides/slide7.xml"/><Relationship Id="rId27" Type="http://schemas.openxmlformats.org/officeDocument/2006/relationships/slide" Target="slides/slide6.xml"/><Relationship Id="rId29" Type="http://schemas.openxmlformats.org/officeDocument/2006/relationships/slide" Target="slides/slide8.xml"/><Relationship Id="rId51" Type="http://schemas.openxmlformats.org/officeDocument/2006/relationships/slide" Target="slides/slide30.xml"/><Relationship Id="rId50" Type="http://schemas.openxmlformats.org/officeDocument/2006/relationships/slide" Target="slides/slide29.xml"/><Relationship Id="rId53" Type="http://schemas.openxmlformats.org/officeDocument/2006/relationships/slide" Target="slides/slide32.xml"/><Relationship Id="rId52" Type="http://schemas.openxmlformats.org/officeDocument/2006/relationships/slide" Target="slides/slide31.xml"/><Relationship Id="rId11" Type="http://schemas.openxmlformats.org/officeDocument/2006/relationships/slideMaster" Target="slideMasters/slideMaster7.xml"/><Relationship Id="rId55" Type="http://schemas.openxmlformats.org/officeDocument/2006/relationships/slide" Target="slides/slide34.xml"/><Relationship Id="rId10" Type="http://schemas.openxmlformats.org/officeDocument/2006/relationships/slideMaster" Target="slideMasters/slideMaster6.xml"/><Relationship Id="rId54" Type="http://schemas.openxmlformats.org/officeDocument/2006/relationships/slide" Target="slides/slide33.xml"/><Relationship Id="rId13" Type="http://schemas.openxmlformats.org/officeDocument/2006/relationships/slideMaster" Target="slideMasters/slideMaster9.xml"/><Relationship Id="rId57" Type="http://schemas.openxmlformats.org/officeDocument/2006/relationships/slide" Target="slides/slide36.xml"/><Relationship Id="rId12" Type="http://schemas.openxmlformats.org/officeDocument/2006/relationships/slideMaster" Target="slideMasters/slideMaster8.xml"/><Relationship Id="rId56" Type="http://schemas.openxmlformats.org/officeDocument/2006/relationships/slide" Target="slides/slide35.xml"/><Relationship Id="rId15" Type="http://schemas.openxmlformats.org/officeDocument/2006/relationships/slideMaster" Target="slideMasters/slideMaster11.xml"/><Relationship Id="rId59" Type="http://schemas.openxmlformats.org/officeDocument/2006/relationships/slide" Target="slides/slide38.xml"/><Relationship Id="rId14" Type="http://schemas.openxmlformats.org/officeDocument/2006/relationships/slideMaster" Target="slideMasters/slideMaster10.xml"/><Relationship Id="rId58" Type="http://schemas.openxmlformats.org/officeDocument/2006/relationships/slide" Target="slides/slide37.xml"/><Relationship Id="rId17" Type="http://schemas.openxmlformats.org/officeDocument/2006/relationships/slideMaster" Target="slideMasters/slideMaster13.xml"/><Relationship Id="rId16" Type="http://schemas.openxmlformats.org/officeDocument/2006/relationships/slideMaster" Target="slideMasters/slideMaster12.xml"/><Relationship Id="rId19" Type="http://schemas.openxmlformats.org/officeDocument/2006/relationships/slideMaster" Target="slideMasters/slideMaster15.xml"/><Relationship Id="rId18" Type="http://schemas.openxmlformats.org/officeDocument/2006/relationships/slideMaster" Target="slideMasters/slideMaster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ar-M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8" name="Shape 1908"/>
        <p:cNvGrpSpPr/>
        <p:nvPr/>
      </p:nvGrpSpPr>
      <p:grpSpPr>
        <a:xfrm>
          <a:off x="0" y="0"/>
          <a:ext cx="0" cy="0"/>
          <a:chOff x="0" y="0"/>
          <a:chExt cx="0" cy="0"/>
        </a:xfrm>
      </p:grpSpPr>
      <p:sp>
        <p:nvSpPr>
          <p:cNvPr id="1909" name="Google Shape;1909;p1:notes"/>
          <p:cNvSpPr/>
          <p:nvPr>
            <p:ph idx="2" type="sldImg"/>
          </p:nvPr>
        </p:nvSpPr>
        <p:spPr>
          <a:xfrm>
            <a:off x="931863" y="1052513"/>
            <a:ext cx="5054600" cy="284321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10" name="Google Shape;1910;p1:notes"/>
          <p:cNvSpPr txBox="1"/>
          <p:nvPr>
            <p:ph idx="1" type="body"/>
          </p:nvPr>
        </p:nvSpPr>
        <p:spPr>
          <a:xfrm>
            <a:off x="685800" y="4400559"/>
            <a:ext cx="5486400" cy="3600596"/>
          </a:xfrm>
          <a:prstGeom prst="rect">
            <a:avLst/>
          </a:prstGeom>
          <a:noFill/>
          <a:ln>
            <a:noFill/>
          </a:ln>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1911" name="Google Shape;1911;p1:notes"/>
          <p:cNvSpPr txBox="1"/>
          <p:nvPr/>
        </p:nvSpPr>
        <p:spPr>
          <a:xfrm>
            <a:off x="3884608" y="8685227"/>
            <a:ext cx="2971800" cy="458699"/>
          </a:xfrm>
          <a:prstGeom prst="rect">
            <a:avLst/>
          </a:prstGeom>
          <a:noFill/>
          <a:ln>
            <a:noFill/>
          </a:ln>
        </p:spPr>
        <p:txBody>
          <a:bodyPr anchorCtr="0" anchor="b" bIns="45700" lIns="91400" spcFirstLastPara="1" rIns="91400" wrap="square" tIns="45700">
            <a:noAutofit/>
          </a:bodyPr>
          <a:lstStyle/>
          <a:p>
            <a:pPr indent="0" lvl="0" marL="0" marR="0" rtl="0" algn="r">
              <a:spcBef>
                <a:spcPts val="0"/>
              </a:spcBef>
              <a:spcAft>
                <a:spcPts val="0"/>
              </a:spcAft>
              <a:buNone/>
            </a:pPr>
            <a:fld id="{00000000-1234-1234-1234-123412341234}" type="slidenum">
              <a:rPr b="0" i="0" lang="ar-MA" sz="18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4" name="Shape 1934"/>
        <p:cNvGrpSpPr/>
        <p:nvPr/>
      </p:nvGrpSpPr>
      <p:grpSpPr>
        <a:xfrm>
          <a:off x="0" y="0"/>
          <a:ext cx="0" cy="0"/>
          <a:chOff x="0" y="0"/>
          <a:chExt cx="0" cy="0"/>
        </a:xfrm>
      </p:grpSpPr>
      <p:sp>
        <p:nvSpPr>
          <p:cNvPr id="1935" name="Google Shape;1935;p2:notes"/>
          <p:cNvSpPr txBox="1"/>
          <p:nvPr>
            <p:ph idx="1" type="body"/>
          </p:nvPr>
        </p:nvSpPr>
        <p:spPr>
          <a:xfrm>
            <a:off x="685800" y="4400549"/>
            <a:ext cx="5486400" cy="3600596"/>
          </a:xfrm>
          <a:prstGeom prst="rect">
            <a:avLst/>
          </a:prstGeom>
          <a:noFill/>
          <a:ln>
            <a:noFill/>
          </a:ln>
        </p:spPr>
        <p:txBody>
          <a:bodyPr anchorCtr="0" anchor="t" bIns="91400" lIns="91400" spcFirstLastPara="1" rIns="91400" wrap="square" tIns="91400">
            <a:noAutofit/>
          </a:bodyPr>
          <a:lstStyle/>
          <a:p>
            <a:pPr indent="0" lvl="0" marL="0" rtl="0" algn="l">
              <a:spcBef>
                <a:spcPts val="0"/>
              </a:spcBef>
              <a:spcAft>
                <a:spcPts val="0"/>
              </a:spcAft>
              <a:buNone/>
            </a:pPr>
            <a:r>
              <a:t/>
            </a:r>
            <a:endParaRPr/>
          </a:p>
        </p:txBody>
      </p:sp>
      <p:sp>
        <p:nvSpPr>
          <p:cNvPr id="1936" name="Google Shape;1936;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6" name="Shape 1976"/>
        <p:cNvGrpSpPr/>
        <p:nvPr/>
      </p:nvGrpSpPr>
      <p:grpSpPr>
        <a:xfrm>
          <a:off x="0" y="0"/>
          <a:ext cx="0" cy="0"/>
          <a:chOff x="0" y="0"/>
          <a:chExt cx="0" cy="0"/>
        </a:xfrm>
      </p:grpSpPr>
      <p:sp>
        <p:nvSpPr>
          <p:cNvPr id="1977" name="Google Shape;1977;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78" name="Google Shape;1978;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7" name="Shape 2017"/>
        <p:cNvGrpSpPr/>
        <p:nvPr/>
      </p:nvGrpSpPr>
      <p:grpSpPr>
        <a:xfrm>
          <a:off x="0" y="0"/>
          <a:ext cx="0" cy="0"/>
          <a:chOff x="0" y="0"/>
          <a:chExt cx="0" cy="0"/>
        </a:xfrm>
      </p:grpSpPr>
      <p:sp>
        <p:nvSpPr>
          <p:cNvPr id="2018" name="Google Shape;2018;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19" name="Google Shape;2019;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2" name="Shape 2032"/>
        <p:cNvGrpSpPr/>
        <p:nvPr/>
      </p:nvGrpSpPr>
      <p:grpSpPr>
        <a:xfrm>
          <a:off x="0" y="0"/>
          <a:ext cx="0" cy="0"/>
          <a:chOff x="0" y="0"/>
          <a:chExt cx="0" cy="0"/>
        </a:xfrm>
      </p:grpSpPr>
      <p:sp>
        <p:nvSpPr>
          <p:cNvPr id="2033" name="Google Shape;2033;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34" name="Google Shape;2034;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5" name="Shape 2045"/>
        <p:cNvGrpSpPr/>
        <p:nvPr/>
      </p:nvGrpSpPr>
      <p:grpSpPr>
        <a:xfrm>
          <a:off x="0" y="0"/>
          <a:ext cx="0" cy="0"/>
          <a:chOff x="0" y="0"/>
          <a:chExt cx="0" cy="0"/>
        </a:xfrm>
      </p:grpSpPr>
      <p:sp>
        <p:nvSpPr>
          <p:cNvPr id="2046" name="Google Shape;2046;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47" name="Google Shape;2047;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2048" name="Google Shape;2048;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ar-MA">
                <a:solidFill>
                  <a:srgbClr val="000000"/>
                </a:solidFill>
              </a:rPr>
              <a:t>‹#›</a:t>
            </a:fld>
            <a:endParaRPr>
              <a:solidFill>
                <a:srgbClr val="000000"/>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9" name="Shape 2079"/>
        <p:cNvGrpSpPr/>
        <p:nvPr/>
      </p:nvGrpSpPr>
      <p:grpSpPr>
        <a:xfrm>
          <a:off x="0" y="0"/>
          <a:ext cx="0" cy="0"/>
          <a:chOff x="0" y="0"/>
          <a:chExt cx="0" cy="0"/>
        </a:xfrm>
      </p:grpSpPr>
      <p:sp>
        <p:nvSpPr>
          <p:cNvPr id="2080" name="Google Shape;2080;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81" name="Google Shape;2081;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9" name="Shape 2089"/>
        <p:cNvGrpSpPr/>
        <p:nvPr/>
      </p:nvGrpSpPr>
      <p:grpSpPr>
        <a:xfrm>
          <a:off x="0" y="0"/>
          <a:ext cx="0" cy="0"/>
          <a:chOff x="0" y="0"/>
          <a:chExt cx="0" cy="0"/>
        </a:xfrm>
      </p:grpSpPr>
      <p:sp>
        <p:nvSpPr>
          <p:cNvPr id="2090" name="Google Shape;2090;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2091" name="Google Shape;2091;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1" name="Shape 2111"/>
        <p:cNvGrpSpPr/>
        <p:nvPr/>
      </p:nvGrpSpPr>
      <p:grpSpPr>
        <a:xfrm>
          <a:off x="0" y="0"/>
          <a:ext cx="0" cy="0"/>
          <a:chOff x="0" y="0"/>
          <a:chExt cx="0" cy="0"/>
        </a:xfrm>
      </p:grpSpPr>
      <p:sp>
        <p:nvSpPr>
          <p:cNvPr id="2112" name="Google Shape;2112;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2113" name="Google Shape;2113;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1" name="Shape 2121"/>
        <p:cNvGrpSpPr/>
        <p:nvPr/>
      </p:nvGrpSpPr>
      <p:grpSpPr>
        <a:xfrm>
          <a:off x="0" y="0"/>
          <a:ext cx="0" cy="0"/>
          <a:chOff x="0" y="0"/>
          <a:chExt cx="0" cy="0"/>
        </a:xfrm>
      </p:grpSpPr>
      <p:sp>
        <p:nvSpPr>
          <p:cNvPr id="2122" name="Google Shape;2122;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23" name="Google Shape;2123;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4" name="Shape 2134"/>
        <p:cNvGrpSpPr/>
        <p:nvPr/>
      </p:nvGrpSpPr>
      <p:grpSpPr>
        <a:xfrm>
          <a:off x="0" y="0"/>
          <a:ext cx="0" cy="0"/>
          <a:chOff x="0" y="0"/>
          <a:chExt cx="0" cy="0"/>
        </a:xfrm>
      </p:grpSpPr>
      <p:sp>
        <p:nvSpPr>
          <p:cNvPr id="2135" name="Google Shape;2135;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36" name="Google Shape;2136;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1" name="Shape 2151"/>
        <p:cNvGrpSpPr/>
        <p:nvPr/>
      </p:nvGrpSpPr>
      <p:grpSpPr>
        <a:xfrm>
          <a:off x="0" y="0"/>
          <a:ext cx="0" cy="0"/>
          <a:chOff x="0" y="0"/>
          <a:chExt cx="0" cy="0"/>
        </a:xfrm>
      </p:grpSpPr>
      <p:sp>
        <p:nvSpPr>
          <p:cNvPr id="2152" name="Google Shape;2152;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53" name="Google Shape;2153;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1" name="Shape 2161"/>
        <p:cNvGrpSpPr/>
        <p:nvPr/>
      </p:nvGrpSpPr>
      <p:grpSpPr>
        <a:xfrm>
          <a:off x="0" y="0"/>
          <a:ext cx="0" cy="0"/>
          <a:chOff x="0" y="0"/>
          <a:chExt cx="0" cy="0"/>
        </a:xfrm>
      </p:grpSpPr>
      <p:sp>
        <p:nvSpPr>
          <p:cNvPr id="2162" name="Google Shape;2162;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63" name="Google Shape;2163;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5" name="Shape 2175"/>
        <p:cNvGrpSpPr/>
        <p:nvPr/>
      </p:nvGrpSpPr>
      <p:grpSpPr>
        <a:xfrm>
          <a:off x="0" y="0"/>
          <a:ext cx="0" cy="0"/>
          <a:chOff x="0" y="0"/>
          <a:chExt cx="0" cy="0"/>
        </a:xfrm>
      </p:grpSpPr>
      <p:sp>
        <p:nvSpPr>
          <p:cNvPr id="2176" name="Google Shape;2176;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77" name="Google Shape;2177;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0" name="Shape 2190"/>
        <p:cNvGrpSpPr/>
        <p:nvPr/>
      </p:nvGrpSpPr>
      <p:grpSpPr>
        <a:xfrm>
          <a:off x="0" y="0"/>
          <a:ext cx="0" cy="0"/>
          <a:chOff x="0" y="0"/>
          <a:chExt cx="0" cy="0"/>
        </a:xfrm>
      </p:grpSpPr>
      <p:sp>
        <p:nvSpPr>
          <p:cNvPr id="2191" name="Google Shape;2191;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92" name="Google Shape;2192;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0" name="Shape 2200"/>
        <p:cNvGrpSpPr/>
        <p:nvPr/>
      </p:nvGrpSpPr>
      <p:grpSpPr>
        <a:xfrm>
          <a:off x="0" y="0"/>
          <a:ext cx="0" cy="0"/>
          <a:chOff x="0" y="0"/>
          <a:chExt cx="0" cy="0"/>
        </a:xfrm>
      </p:grpSpPr>
      <p:sp>
        <p:nvSpPr>
          <p:cNvPr id="2201" name="Google Shape;2201;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02" name="Google Shape;2202;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9" name="Shape 2209"/>
        <p:cNvGrpSpPr/>
        <p:nvPr/>
      </p:nvGrpSpPr>
      <p:grpSpPr>
        <a:xfrm>
          <a:off x="0" y="0"/>
          <a:ext cx="0" cy="0"/>
          <a:chOff x="0" y="0"/>
          <a:chExt cx="0" cy="0"/>
        </a:xfrm>
      </p:grpSpPr>
      <p:sp>
        <p:nvSpPr>
          <p:cNvPr id="2210" name="Google Shape;2210;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11" name="Google Shape;2211;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4" name="Shape 2224"/>
        <p:cNvGrpSpPr/>
        <p:nvPr/>
      </p:nvGrpSpPr>
      <p:grpSpPr>
        <a:xfrm>
          <a:off x="0" y="0"/>
          <a:ext cx="0" cy="0"/>
          <a:chOff x="0" y="0"/>
          <a:chExt cx="0" cy="0"/>
        </a:xfrm>
      </p:grpSpPr>
      <p:sp>
        <p:nvSpPr>
          <p:cNvPr id="2225" name="Google Shape;2225;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26" name="Google Shape;2226;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8" name="Shape 2238"/>
        <p:cNvGrpSpPr/>
        <p:nvPr/>
      </p:nvGrpSpPr>
      <p:grpSpPr>
        <a:xfrm>
          <a:off x="0" y="0"/>
          <a:ext cx="0" cy="0"/>
          <a:chOff x="0" y="0"/>
          <a:chExt cx="0" cy="0"/>
        </a:xfrm>
      </p:grpSpPr>
      <p:sp>
        <p:nvSpPr>
          <p:cNvPr id="2239" name="Google Shape;2239;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40" name="Google Shape;2240;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2" name="Shape 2252"/>
        <p:cNvGrpSpPr/>
        <p:nvPr/>
      </p:nvGrpSpPr>
      <p:grpSpPr>
        <a:xfrm>
          <a:off x="0" y="0"/>
          <a:ext cx="0" cy="0"/>
          <a:chOff x="0" y="0"/>
          <a:chExt cx="0" cy="0"/>
        </a:xfrm>
      </p:grpSpPr>
      <p:sp>
        <p:nvSpPr>
          <p:cNvPr id="2253" name="Google Shape;2253;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54" name="Google Shape;2254;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6" name="Shape 2266"/>
        <p:cNvGrpSpPr/>
        <p:nvPr/>
      </p:nvGrpSpPr>
      <p:grpSpPr>
        <a:xfrm>
          <a:off x="0" y="0"/>
          <a:ext cx="0" cy="0"/>
          <a:chOff x="0" y="0"/>
          <a:chExt cx="0" cy="0"/>
        </a:xfrm>
      </p:grpSpPr>
      <p:sp>
        <p:nvSpPr>
          <p:cNvPr id="2267" name="Google Shape;2267;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68" name="Google Shape;2268;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5" name="Shape 2275"/>
        <p:cNvGrpSpPr/>
        <p:nvPr/>
      </p:nvGrpSpPr>
      <p:grpSpPr>
        <a:xfrm>
          <a:off x="0" y="0"/>
          <a:ext cx="0" cy="0"/>
          <a:chOff x="0" y="0"/>
          <a:chExt cx="0" cy="0"/>
        </a:xfrm>
      </p:grpSpPr>
      <p:sp>
        <p:nvSpPr>
          <p:cNvPr id="2276" name="Google Shape;2276;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2277" name="Google Shape;2277;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1" name="Shape 2281"/>
        <p:cNvGrpSpPr/>
        <p:nvPr/>
      </p:nvGrpSpPr>
      <p:grpSpPr>
        <a:xfrm>
          <a:off x="0" y="0"/>
          <a:ext cx="0" cy="0"/>
          <a:chOff x="0" y="0"/>
          <a:chExt cx="0" cy="0"/>
        </a:xfrm>
      </p:grpSpPr>
      <p:sp>
        <p:nvSpPr>
          <p:cNvPr id="2282" name="Google Shape;2282;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83" name="Google Shape;2283;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1" name="Shape 2291"/>
        <p:cNvGrpSpPr/>
        <p:nvPr/>
      </p:nvGrpSpPr>
      <p:grpSpPr>
        <a:xfrm>
          <a:off x="0" y="0"/>
          <a:ext cx="0" cy="0"/>
          <a:chOff x="0" y="0"/>
          <a:chExt cx="0" cy="0"/>
        </a:xfrm>
      </p:grpSpPr>
      <p:sp>
        <p:nvSpPr>
          <p:cNvPr id="2292" name="Google Shape;2292;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93" name="Google Shape;2293;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0" name="Shape 2300"/>
        <p:cNvGrpSpPr/>
        <p:nvPr/>
      </p:nvGrpSpPr>
      <p:grpSpPr>
        <a:xfrm>
          <a:off x="0" y="0"/>
          <a:ext cx="0" cy="0"/>
          <a:chOff x="0" y="0"/>
          <a:chExt cx="0" cy="0"/>
        </a:xfrm>
      </p:grpSpPr>
      <p:sp>
        <p:nvSpPr>
          <p:cNvPr id="2301" name="Google Shape;2301;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02" name="Google Shape;2302;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9" name="Shape 2309"/>
        <p:cNvGrpSpPr/>
        <p:nvPr/>
      </p:nvGrpSpPr>
      <p:grpSpPr>
        <a:xfrm>
          <a:off x="0" y="0"/>
          <a:ext cx="0" cy="0"/>
          <a:chOff x="0" y="0"/>
          <a:chExt cx="0" cy="0"/>
        </a:xfrm>
      </p:grpSpPr>
      <p:sp>
        <p:nvSpPr>
          <p:cNvPr id="2310" name="Google Shape;2310;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11" name="Google Shape;2311;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8" name="Shape 2318"/>
        <p:cNvGrpSpPr/>
        <p:nvPr/>
      </p:nvGrpSpPr>
      <p:grpSpPr>
        <a:xfrm>
          <a:off x="0" y="0"/>
          <a:ext cx="0" cy="0"/>
          <a:chOff x="0" y="0"/>
          <a:chExt cx="0" cy="0"/>
        </a:xfrm>
      </p:grpSpPr>
      <p:sp>
        <p:nvSpPr>
          <p:cNvPr id="2319" name="Google Shape;2319;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20" name="Google Shape;2320;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7" name="Shape 2327"/>
        <p:cNvGrpSpPr/>
        <p:nvPr/>
      </p:nvGrpSpPr>
      <p:grpSpPr>
        <a:xfrm>
          <a:off x="0" y="0"/>
          <a:ext cx="0" cy="0"/>
          <a:chOff x="0" y="0"/>
          <a:chExt cx="0" cy="0"/>
        </a:xfrm>
      </p:grpSpPr>
      <p:sp>
        <p:nvSpPr>
          <p:cNvPr id="2328" name="Google Shape;2328;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2329" name="Google Shape;2329;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8" name="Shape 2338"/>
        <p:cNvGrpSpPr/>
        <p:nvPr/>
      </p:nvGrpSpPr>
      <p:grpSpPr>
        <a:xfrm>
          <a:off x="0" y="0"/>
          <a:ext cx="0" cy="0"/>
          <a:chOff x="0" y="0"/>
          <a:chExt cx="0" cy="0"/>
        </a:xfrm>
      </p:grpSpPr>
      <p:sp>
        <p:nvSpPr>
          <p:cNvPr id="2339" name="Google Shape;2339;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40" name="Google Shape;2340;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7" name="Shape 2347"/>
        <p:cNvGrpSpPr/>
        <p:nvPr/>
      </p:nvGrpSpPr>
      <p:grpSpPr>
        <a:xfrm>
          <a:off x="0" y="0"/>
          <a:ext cx="0" cy="0"/>
          <a:chOff x="0" y="0"/>
          <a:chExt cx="0" cy="0"/>
        </a:xfrm>
      </p:grpSpPr>
      <p:sp>
        <p:nvSpPr>
          <p:cNvPr id="2348" name="Google Shape;2348;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49" name="Google Shape;2349;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7" name="Shape 2357"/>
        <p:cNvGrpSpPr/>
        <p:nvPr/>
      </p:nvGrpSpPr>
      <p:grpSpPr>
        <a:xfrm>
          <a:off x="0" y="0"/>
          <a:ext cx="0" cy="0"/>
          <a:chOff x="0" y="0"/>
          <a:chExt cx="0" cy="0"/>
        </a:xfrm>
      </p:grpSpPr>
      <p:sp>
        <p:nvSpPr>
          <p:cNvPr id="2358" name="Google Shape;2358;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59" name="Google Shape;2359;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6" name="Shape 2366"/>
        <p:cNvGrpSpPr/>
        <p:nvPr/>
      </p:nvGrpSpPr>
      <p:grpSpPr>
        <a:xfrm>
          <a:off x="0" y="0"/>
          <a:ext cx="0" cy="0"/>
          <a:chOff x="0" y="0"/>
          <a:chExt cx="0" cy="0"/>
        </a:xfrm>
      </p:grpSpPr>
      <p:sp>
        <p:nvSpPr>
          <p:cNvPr id="2367" name="Google Shape;2367;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68" name="Google Shape;2368;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1" name="Shape 2381"/>
        <p:cNvGrpSpPr/>
        <p:nvPr/>
      </p:nvGrpSpPr>
      <p:grpSpPr>
        <a:xfrm>
          <a:off x="0" y="0"/>
          <a:ext cx="0" cy="0"/>
          <a:chOff x="0" y="0"/>
          <a:chExt cx="0" cy="0"/>
        </a:xfrm>
      </p:grpSpPr>
      <p:sp>
        <p:nvSpPr>
          <p:cNvPr id="2382" name="Google Shape;2382;p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83" name="Google Shape;2383;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9" name="Shape 2399"/>
        <p:cNvGrpSpPr/>
        <p:nvPr/>
      </p:nvGrpSpPr>
      <p:grpSpPr>
        <a:xfrm>
          <a:off x="0" y="0"/>
          <a:ext cx="0" cy="0"/>
          <a:chOff x="0" y="0"/>
          <a:chExt cx="0" cy="0"/>
        </a:xfrm>
      </p:grpSpPr>
      <p:sp>
        <p:nvSpPr>
          <p:cNvPr id="2400" name="Google Shape;2400;p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01" name="Google Shape;2401;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0" name="Shape 2410"/>
        <p:cNvGrpSpPr/>
        <p:nvPr/>
      </p:nvGrpSpPr>
      <p:grpSpPr>
        <a:xfrm>
          <a:off x="0" y="0"/>
          <a:ext cx="0" cy="0"/>
          <a:chOff x="0" y="0"/>
          <a:chExt cx="0" cy="0"/>
        </a:xfrm>
      </p:grpSpPr>
      <p:sp>
        <p:nvSpPr>
          <p:cNvPr id="2411" name="Google Shape;2411;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12" name="Google Shape;2412;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3" name="Shape 2423"/>
        <p:cNvGrpSpPr/>
        <p:nvPr/>
      </p:nvGrpSpPr>
      <p:grpSpPr>
        <a:xfrm>
          <a:off x="0" y="0"/>
          <a:ext cx="0" cy="0"/>
          <a:chOff x="0" y="0"/>
          <a:chExt cx="0" cy="0"/>
        </a:xfrm>
      </p:grpSpPr>
      <p:sp>
        <p:nvSpPr>
          <p:cNvPr id="2424" name="Google Shape;2424;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25" name="Google Shape;2425;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6" name="Shape 2436"/>
        <p:cNvGrpSpPr/>
        <p:nvPr/>
      </p:nvGrpSpPr>
      <p:grpSpPr>
        <a:xfrm>
          <a:off x="0" y="0"/>
          <a:ext cx="0" cy="0"/>
          <a:chOff x="0" y="0"/>
          <a:chExt cx="0" cy="0"/>
        </a:xfrm>
      </p:grpSpPr>
      <p:sp>
        <p:nvSpPr>
          <p:cNvPr id="2437" name="Google Shape;2437;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38" name="Google Shape;2438;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8" name="Shape 2448"/>
        <p:cNvGrpSpPr/>
        <p:nvPr/>
      </p:nvGrpSpPr>
      <p:grpSpPr>
        <a:xfrm>
          <a:off x="0" y="0"/>
          <a:ext cx="0" cy="0"/>
          <a:chOff x="0" y="0"/>
          <a:chExt cx="0" cy="0"/>
        </a:xfrm>
      </p:grpSpPr>
      <p:sp>
        <p:nvSpPr>
          <p:cNvPr id="2449" name="Google Shape;2449;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50" name="Google Shape;2450;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2" name="Shape 2462"/>
        <p:cNvGrpSpPr/>
        <p:nvPr/>
      </p:nvGrpSpPr>
      <p:grpSpPr>
        <a:xfrm>
          <a:off x="0" y="0"/>
          <a:ext cx="0" cy="0"/>
          <a:chOff x="0" y="0"/>
          <a:chExt cx="0" cy="0"/>
        </a:xfrm>
      </p:grpSpPr>
      <p:sp>
        <p:nvSpPr>
          <p:cNvPr id="2463" name="Google Shape;2463;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64" name="Google Shape;2464;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0" name="Shape 2480"/>
        <p:cNvGrpSpPr/>
        <p:nvPr/>
      </p:nvGrpSpPr>
      <p:grpSpPr>
        <a:xfrm>
          <a:off x="0" y="0"/>
          <a:ext cx="0" cy="0"/>
          <a:chOff x="0" y="0"/>
          <a:chExt cx="0" cy="0"/>
        </a:xfrm>
      </p:grpSpPr>
      <p:sp>
        <p:nvSpPr>
          <p:cNvPr id="2481" name="Google Shape;2481;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82" name="Google Shape;2482;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9" name="Shape 2489"/>
        <p:cNvGrpSpPr/>
        <p:nvPr/>
      </p:nvGrpSpPr>
      <p:grpSpPr>
        <a:xfrm>
          <a:off x="0" y="0"/>
          <a:ext cx="0" cy="0"/>
          <a:chOff x="0" y="0"/>
          <a:chExt cx="0" cy="0"/>
        </a:xfrm>
      </p:grpSpPr>
      <p:sp>
        <p:nvSpPr>
          <p:cNvPr id="2490" name="Google Shape;2490;p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2491" name="Google Shape;2491;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9" name="Shape 2499"/>
        <p:cNvGrpSpPr/>
        <p:nvPr/>
      </p:nvGrpSpPr>
      <p:grpSpPr>
        <a:xfrm>
          <a:off x="0" y="0"/>
          <a:ext cx="0" cy="0"/>
          <a:chOff x="0" y="0"/>
          <a:chExt cx="0" cy="0"/>
        </a:xfrm>
      </p:grpSpPr>
      <p:sp>
        <p:nvSpPr>
          <p:cNvPr id="2500" name="Google Shape;2500;p4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2501" name="Google Shape;2501;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0" name="Shape 2510"/>
        <p:cNvGrpSpPr/>
        <p:nvPr/>
      </p:nvGrpSpPr>
      <p:grpSpPr>
        <a:xfrm>
          <a:off x="0" y="0"/>
          <a:ext cx="0" cy="0"/>
          <a:chOff x="0" y="0"/>
          <a:chExt cx="0" cy="0"/>
        </a:xfrm>
      </p:grpSpPr>
      <p:sp>
        <p:nvSpPr>
          <p:cNvPr id="2511" name="Google Shape;2511;p4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12" name="Google Shape;2512;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0" name="Shape 2520"/>
        <p:cNvGrpSpPr/>
        <p:nvPr/>
      </p:nvGrpSpPr>
      <p:grpSpPr>
        <a:xfrm>
          <a:off x="0" y="0"/>
          <a:ext cx="0" cy="0"/>
          <a:chOff x="0" y="0"/>
          <a:chExt cx="0" cy="0"/>
        </a:xfrm>
      </p:grpSpPr>
      <p:sp>
        <p:nvSpPr>
          <p:cNvPr id="2521" name="Google Shape;2521;p4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22" name="Google Shape;2522;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3" name="Shape 2533"/>
        <p:cNvGrpSpPr/>
        <p:nvPr/>
      </p:nvGrpSpPr>
      <p:grpSpPr>
        <a:xfrm>
          <a:off x="0" y="0"/>
          <a:ext cx="0" cy="0"/>
          <a:chOff x="0" y="0"/>
          <a:chExt cx="0" cy="0"/>
        </a:xfrm>
      </p:grpSpPr>
      <p:sp>
        <p:nvSpPr>
          <p:cNvPr id="2534" name="Google Shape;2534;p4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35" name="Google Shape;2535;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6" name="Shape 2546"/>
        <p:cNvGrpSpPr/>
        <p:nvPr/>
      </p:nvGrpSpPr>
      <p:grpSpPr>
        <a:xfrm>
          <a:off x="0" y="0"/>
          <a:ext cx="0" cy="0"/>
          <a:chOff x="0" y="0"/>
          <a:chExt cx="0" cy="0"/>
        </a:xfrm>
      </p:grpSpPr>
      <p:sp>
        <p:nvSpPr>
          <p:cNvPr id="2547" name="Google Shape;2547;p4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48" name="Google Shape;2548;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5" name="Shape 2555"/>
        <p:cNvGrpSpPr/>
        <p:nvPr/>
      </p:nvGrpSpPr>
      <p:grpSpPr>
        <a:xfrm>
          <a:off x="0" y="0"/>
          <a:ext cx="0" cy="0"/>
          <a:chOff x="0" y="0"/>
          <a:chExt cx="0" cy="0"/>
        </a:xfrm>
      </p:grpSpPr>
      <p:sp>
        <p:nvSpPr>
          <p:cNvPr id="2556" name="Google Shape;2556;p4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57" name="Google Shape;2557;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8.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8.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6.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6.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6.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6.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8.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8.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8.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8.pn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8.pn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9.png"/></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0.png"/></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6.png"/></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3.png"/></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8.png"/></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8.png"/></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6.png"/></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6.png"/></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6.png"/></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6.png"/></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1.png"/></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8.png"/></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8.png"/></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8.png"/></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8.png"/></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8.png"/></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9.png"/></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8.png"/></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8.png"/></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6.png"/></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6.png"/></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6.png"/></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6.png"/></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png"/></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8.png"/></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8.png"/></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8.png"/></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8.png"/></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8.png"/></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9.png"/></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0.png"/></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6.png"/></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1.png"/></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3.png"/></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6.png"/></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10.png"/></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6.png"/></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11.png"/></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3.png"/></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10.png"/></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6.png"/></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1.png"/></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3.png"/></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8.png"/></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8.png"/></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6.png"/></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6.png"/></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6.png"/></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6.png"/></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1.png"/></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8.png"/></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8.png"/></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8.png"/></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8.png"/></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8.png"/></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9.png"/></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8.png"/></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8.png"/></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6.png"/></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6.png"/></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6.png"/></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6.png"/></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8.png"/></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8.png"/></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8.png"/></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8.png"/></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8.png"/></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9.png"/></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8.png"/></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8.png"/></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6.png"/></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6.png"/></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6.png"/></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6.png"/></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1.png"/></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8.png"/></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8.png"/></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8.png"/></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8.png"/></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8.png"/></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9.png"/></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15.xml"/><Relationship Id="rId2" Type="http://schemas.openxmlformats.org/officeDocument/2006/relationships/image" Target="../media/image10.png"/></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15.xml"/><Relationship Id="rId2" Type="http://schemas.openxmlformats.org/officeDocument/2006/relationships/image" Target="../media/image6.png"/></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15.xml"/><Relationship Id="rId2" Type="http://schemas.openxmlformats.org/officeDocument/2006/relationships/image" Target="../media/image11.png"/></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15.xml"/><Relationship Id="rId2" Type="http://schemas.openxmlformats.org/officeDocument/2006/relationships/image" Target="../media/image3.png"/></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16.xml"/><Relationship Id="rId2" Type="http://schemas.openxmlformats.org/officeDocument/2006/relationships/image" Target="../media/image8.png"/></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16.xml"/><Relationship Id="rId2" Type="http://schemas.openxmlformats.org/officeDocument/2006/relationships/image" Target="../media/image8.png"/></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16.xml"/><Relationship Id="rId2" Type="http://schemas.openxmlformats.org/officeDocument/2006/relationships/image" Target="../media/image6.png"/></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16.xml"/><Relationship Id="rId2" Type="http://schemas.openxmlformats.org/officeDocument/2006/relationships/image" Target="../media/image6.png"/></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16.xml"/><Relationship Id="rId2" Type="http://schemas.openxmlformats.org/officeDocument/2006/relationships/image" Target="../media/image6.png"/></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16.xml"/><Relationship Id="rId2" Type="http://schemas.openxmlformats.org/officeDocument/2006/relationships/image" Target="../media/image6.png"/></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16.xml"/><Relationship Id="rId2" Type="http://schemas.openxmlformats.org/officeDocument/2006/relationships/image" Target="../media/image1.png"/></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16.xml"/><Relationship Id="rId2" Type="http://schemas.openxmlformats.org/officeDocument/2006/relationships/image" Target="../media/image8.png"/></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16.xml"/><Relationship Id="rId2" Type="http://schemas.openxmlformats.org/officeDocument/2006/relationships/image" Target="../media/image8.png"/></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16.xml"/><Relationship Id="rId2" Type="http://schemas.openxmlformats.org/officeDocument/2006/relationships/image" Target="../media/image8.png"/></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16.xml"/><Relationship Id="rId2" Type="http://schemas.openxmlformats.org/officeDocument/2006/relationships/image" Target="../media/image8.png"/></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16.xml"/><Relationship Id="rId2" Type="http://schemas.openxmlformats.org/officeDocument/2006/relationships/image" Target="../media/image8.png"/></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16.xml"/><Relationship Id="rId2" Type="http://schemas.openxmlformats.org/officeDocument/2006/relationships/image" Target="../media/image9.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5" name="Shape 15"/>
        <p:cNvGrpSpPr/>
        <p:nvPr/>
      </p:nvGrpSpPr>
      <p:grpSpPr>
        <a:xfrm>
          <a:off x="0" y="0"/>
          <a:ext cx="0" cy="0"/>
          <a:chOff x="0" y="0"/>
          <a:chExt cx="0" cy="0"/>
        </a:xfrm>
      </p:grpSpPr>
      <p:sp>
        <p:nvSpPr>
          <p:cNvPr id="16" name="Google Shape;16;p49"/>
          <p:cNvSpPr/>
          <p:nvPr/>
        </p:nvSpPr>
        <p:spPr>
          <a:xfrm>
            <a:off x="0" y="0"/>
            <a:ext cx="12191996" cy="6858000"/>
          </a:xfrm>
          <a:prstGeom prst="rect">
            <a:avLst/>
          </a:prstGeom>
          <a:solidFill>
            <a:srgbClr val="FFFFFF"/>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1867"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7" name="Shape 17"/>
        <p:cNvGrpSpPr/>
        <p:nvPr/>
      </p:nvGrpSpPr>
      <p:grpSpPr>
        <a:xfrm>
          <a:off x="0" y="0"/>
          <a:ext cx="0" cy="0"/>
          <a:chOff x="0" y="0"/>
          <a:chExt cx="0" cy="0"/>
        </a:xfrm>
      </p:grpSpPr>
      <p:sp>
        <p:nvSpPr>
          <p:cNvPr id="18" name="Google Shape;18;p5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5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5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21" name="Shape 21"/>
        <p:cNvGrpSpPr/>
        <p:nvPr/>
      </p:nvGrpSpPr>
      <p:grpSpPr>
        <a:xfrm>
          <a:off x="0" y="0"/>
          <a:ext cx="0" cy="0"/>
          <a:chOff x="0" y="0"/>
          <a:chExt cx="0" cy="0"/>
        </a:xfrm>
      </p:grpSpPr>
      <p:sp>
        <p:nvSpPr>
          <p:cNvPr id="22" name="Google Shape;22;p31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1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4" name="Google Shape;24;p3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7" name="Shape 27"/>
        <p:cNvGrpSpPr/>
        <p:nvPr/>
      </p:nvGrpSpPr>
      <p:grpSpPr>
        <a:xfrm>
          <a:off x="0" y="0"/>
          <a:ext cx="0" cy="0"/>
          <a:chOff x="0" y="0"/>
          <a:chExt cx="0" cy="0"/>
        </a:xfrm>
      </p:grpSpPr>
      <p:sp>
        <p:nvSpPr>
          <p:cNvPr id="28" name="Google Shape;28;p3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31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 name="Google Shape;30;p3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3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3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33" name="Shape 33"/>
        <p:cNvGrpSpPr/>
        <p:nvPr/>
      </p:nvGrpSpPr>
      <p:grpSpPr>
        <a:xfrm>
          <a:off x="0" y="0"/>
          <a:ext cx="0" cy="0"/>
          <a:chOff x="0" y="0"/>
          <a:chExt cx="0" cy="0"/>
        </a:xfrm>
      </p:grpSpPr>
      <p:sp>
        <p:nvSpPr>
          <p:cNvPr id="34" name="Google Shape;34;p31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31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6" name="Google Shape;36;p3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3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3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39" name="Shape 39"/>
        <p:cNvGrpSpPr/>
        <p:nvPr/>
      </p:nvGrpSpPr>
      <p:grpSpPr>
        <a:xfrm>
          <a:off x="0" y="0"/>
          <a:ext cx="0" cy="0"/>
          <a:chOff x="0" y="0"/>
          <a:chExt cx="0" cy="0"/>
        </a:xfrm>
      </p:grpSpPr>
      <p:sp>
        <p:nvSpPr>
          <p:cNvPr id="40" name="Google Shape;40;p31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 name="Google Shape;41;p31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31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 name="Google Shape;43;p3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3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3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46" name="Shape 46"/>
        <p:cNvGrpSpPr/>
        <p:nvPr/>
      </p:nvGrpSpPr>
      <p:grpSpPr>
        <a:xfrm>
          <a:off x="0" y="0"/>
          <a:ext cx="0" cy="0"/>
          <a:chOff x="0" y="0"/>
          <a:chExt cx="0" cy="0"/>
        </a:xfrm>
      </p:grpSpPr>
      <p:sp>
        <p:nvSpPr>
          <p:cNvPr id="47" name="Google Shape;47;p31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31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9" name="Google Shape;49;p31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31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1" name="Google Shape;51;p31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 name="Google Shape;52;p3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3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3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55" name="Shape 55"/>
        <p:cNvGrpSpPr/>
        <p:nvPr/>
      </p:nvGrpSpPr>
      <p:grpSpPr>
        <a:xfrm>
          <a:off x="0" y="0"/>
          <a:ext cx="0" cy="0"/>
          <a:chOff x="0" y="0"/>
          <a:chExt cx="0" cy="0"/>
        </a:xfrm>
      </p:grpSpPr>
      <p:sp>
        <p:nvSpPr>
          <p:cNvPr id="56" name="Google Shape;56;p3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3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3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3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60" name="Shape 60"/>
        <p:cNvGrpSpPr/>
        <p:nvPr/>
      </p:nvGrpSpPr>
      <p:grpSpPr>
        <a:xfrm>
          <a:off x="0" y="0"/>
          <a:ext cx="0" cy="0"/>
          <a:chOff x="0" y="0"/>
          <a:chExt cx="0" cy="0"/>
        </a:xfrm>
      </p:grpSpPr>
      <p:sp>
        <p:nvSpPr>
          <p:cNvPr id="61" name="Google Shape;61;p31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 name="Google Shape;62;p31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3" name="Google Shape;63;p31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4" name="Google Shape;64;p3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3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3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67" name="Shape 67"/>
        <p:cNvGrpSpPr/>
        <p:nvPr/>
      </p:nvGrpSpPr>
      <p:grpSpPr>
        <a:xfrm>
          <a:off x="0" y="0"/>
          <a:ext cx="0" cy="0"/>
          <a:chOff x="0" y="0"/>
          <a:chExt cx="0" cy="0"/>
        </a:xfrm>
      </p:grpSpPr>
      <p:sp>
        <p:nvSpPr>
          <p:cNvPr id="68" name="Google Shape;68;p31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 name="Google Shape;69;p319"/>
          <p:cNvSpPr/>
          <p:nvPr>
            <p:ph idx="2" type="pic"/>
          </p:nvPr>
        </p:nvSpPr>
        <p:spPr>
          <a:xfrm>
            <a:off x="5183188" y="987425"/>
            <a:ext cx="6172200" cy="4873625"/>
          </a:xfrm>
          <a:prstGeom prst="rect">
            <a:avLst/>
          </a:prstGeom>
          <a:noFill/>
          <a:ln>
            <a:noFill/>
          </a:ln>
        </p:spPr>
      </p:sp>
      <p:sp>
        <p:nvSpPr>
          <p:cNvPr id="70" name="Google Shape;70;p31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1" name="Google Shape;71;p3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3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3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74" name="Shape 74"/>
        <p:cNvGrpSpPr/>
        <p:nvPr/>
      </p:nvGrpSpPr>
      <p:grpSpPr>
        <a:xfrm>
          <a:off x="0" y="0"/>
          <a:ext cx="0" cy="0"/>
          <a:chOff x="0" y="0"/>
          <a:chExt cx="0" cy="0"/>
        </a:xfrm>
      </p:grpSpPr>
      <p:sp>
        <p:nvSpPr>
          <p:cNvPr id="75" name="Google Shape;75;p3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32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3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3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3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80" name="Shape 80"/>
        <p:cNvGrpSpPr/>
        <p:nvPr/>
      </p:nvGrpSpPr>
      <p:grpSpPr>
        <a:xfrm>
          <a:off x="0" y="0"/>
          <a:ext cx="0" cy="0"/>
          <a:chOff x="0" y="0"/>
          <a:chExt cx="0" cy="0"/>
        </a:xfrm>
      </p:grpSpPr>
      <p:sp>
        <p:nvSpPr>
          <p:cNvPr id="81" name="Google Shape;81;p32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 name="Google Shape;82;p32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3" name="Google Shape;83;p3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3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3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7" name="Shape 87"/>
        <p:cNvGrpSpPr/>
        <p:nvPr/>
      </p:nvGrpSpPr>
      <p:grpSpPr>
        <a:xfrm>
          <a:off x="0" y="0"/>
          <a:ext cx="0" cy="0"/>
          <a:chOff x="0" y="0"/>
          <a:chExt cx="0" cy="0"/>
        </a:xfrm>
      </p:grpSpPr>
      <p:sp>
        <p:nvSpPr>
          <p:cNvPr id="88" name="Google Shape;88;p52"/>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9" name="Google Shape;89;p52"/>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0" name="Google Shape;90;p52"/>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rgbClr val="000000"/>
                </a:solidFill>
                <a:latin typeface="Arial"/>
                <a:ea typeface="Arial"/>
                <a:cs typeface="Arial"/>
                <a:sym typeface="Arial"/>
              </a:defRPr>
            </a:lvl1pPr>
            <a:lvl2pPr indent="0" lvl="1" marL="0" marR="0" rtl="0" algn="l">
              <a:spcBef>
                <a:spcPts val="0"/>
              </a:spcBef>
              <a:buNone/>
              <a:defRPr b="0" i="0" sz="1800" u="none" cap="none" strike="noStrike">
                <a:solidFill>
                  <a:srgbClr val="000000"/>
                </a:solidFill>
                <a:latin typeface="Arial"/>
                <a:ea typeface="Arial"/>
                <a:cs typeface="Arial"/>
                <a:sym typeface="Arial"/>
              </a:defRPr>
            </a:lvl2pPr>
            <a:lvl3pPr indent="0" lvl="2" marL="0" marR="0" rtl="0" algn="l">
              <a:spcBef>
                <a:spcPts val="0"/>
              </a:spcBef>
              <a:buNone/>
              <a:defRPr b="0" i="0" sz="1800" u="none" cap="none" strike="noStrike">
                <a:solidFill>
                  <a:srgbClr val="000000"/>
                </a:solidFill>
                <a:latin typeface="Arial"/>
                <a:ea typeface="Arial"/>
                <a:cs typeface="Arial"/>
                <a:sym typeface="Arial"/>
              </a:defRPr>
            </a:lvl3pPr>
            <a:lvl4pPr indent="0" lvl="3" marL="0" marR="0" rtl="0" algn="l">
              <a:spcBef>
                <a:spcPts val="0"/>
              </a:spcBef>
              <a:buNone/>
              <a:defRPr b="0" i="0" sz="1800" u="none" cap="none" strike="noStrike">
                <a:solidFill>
                  <a:srgbClr val="000000"/>
                </a:solidFill>
                <a:latin typeface="Arial"/>
                <a:ea typeface="Arial"/>
                <a:cs typeface="Arial"/>
                <a:sym typeface="Arial"/>
              </a:defRPr>
            </a:lvl4pPr>
            <a:lvl5pPr indent="0" lvl="4" marL="0" marR="0" rtl="0" algn="l">
              <a:spcBef>
                <a:spcPts val="0"/>
              </a:spcBef>
              <a:buNone/>
              <a:defRPr b="0" i="0" sz="1800" u="none" cap="none" strike="noStrike">
                <a:solidFill>
                  <a:srgbClr val="000000"/>
                </a:solidFill>
                <a:latin typeface="Arial"/>
                <a:ea typeface="Arial"/>
                <a:cs typeface="Arial"/>
                <a:sym typeface="Arial"/>
              </a:defRPr>
            </a:lvl5pPr>
            <a:lvl6pPr indent="0" lvl="5" marL="0" marR="0" rtl="0" algn="l">
              <a:spcBef>
                <a:spcPts val="0"/>
              </a:spcBef>
              <a:buNone/>
              <a:defRPr b="0" i="0" sz="1800" u="none" cap="none" strike="noStrike">
                <a:solidFill>
                  <a:srgbClr val="000000"/>
                </a:solidFill>
                <a:latin typeface="Arial"/>
                <a:ea typeface="Arial"/>
                <a:cs typeface="Arial"/>
                <a:sym typeface="Arial"/>
              </a:defRPr>
            </a:lvl6pPr>
            <a:lvl7pPr indent="0" lvl="6" marL="0" marR="0" rtl="0" algn="l">
              <a:spcBef>
                <a:spcPts val="0"/>
              </a:spcBef>
              <a:buNone/>
              <a:defRPr b="0" i="0" sz="1800" u="none" cap="none" strike="noStrike">
                <a:solidFill>
                  <a:srgbClr val="000000"/>
                </a:solidFill>
                <a:latin typeface="Arial"/>
                <a:ea typeface="Arial"/>
                <a:cs typeface="Arial"/>
                <a:sym typeface="Arial"/>
              </a:defRPr>
            </a:lvl7pPr>
            <a:lvl8pPr indent="0" lvl="7" marL="0" marR="0" rtl="0" algn="l">
              <a:spcBef>
                <a:spcPts val="0"/>
              </a:spcBef>
              <a:buNone/>
              <a:defRPr b="0" i="0" sz="1800" u="none" cap="none" strike="noStrike">
                <a:solidFill>
                  <a:srgbClr val="000000"/>
                </a:solidFill>
                <a:latin typeface="Arial"/>
                <a:ea typeface="Arial"/>
                <a:cs typeface="Arial"/>
                <a:sym typeface="Arial"/>
              </a:defRPr>
            </a:lvl8pPr>
            <a:lvl9pPr indent="0" lvl="8" marL="0" marR="0" rtl="0" algn="l">
              <a:spcBef>
                <a:spcPts val="0"/>
              </a:spcBef>
              <a:buNone/>
              <a:defRPr b="0" i="0" sz="18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91" name="Shape 91"/>
        <p:cNvGrpSpPr/>
        <p:nvPr/>
      </p:nvGrpSpPr>
      <p:grpSpPr>
        <a:xfrm>
          <a:off x="0" y="0"/>
          <a:ext cx="0" cy="0"/>
          <a:chOff x="0" y="0"/>
          <a:chExt cx="0" cy="0"/>
        </a:xfrm>
      </p:grpSpPr>
      <p:sp>
        <p:nvSpPr>
          <p:cNvPr id="92" name="Google Shape;92;p322"/>
          <p:cNvSpPr/>
          <p:nvPr/>
        </p:nvSpPr>
        <p:spPr>
          <a:xfrm>
            <a:off x="83184" y="57571"/>
            <a:ext cx="12039799" cy="856831"/>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1800">
              <a:solidFill>
                <a:srgbClr val="FFFFFF"/>
              </a:solidFill>
              <a:latin typeface="Dosis"/>
              <a:ea typeface="Dosis"/>
              <a:cs typeface="Dosis"/>
              <a:sym typeface="Dosis"/>
            </a:endParaRPr>
          </a:p>
        </p:txBody>
      </p:sp>
      <p:sp>
        <p:nvSpPr>
          <p:cNvPr id="93" name="Google Shape;93;p322"/>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94" name="Google Shape;94;p322"/>
          <p:cNvPicPr preferRelativeResize="0"/>
          <p:nvPr/>
        </p:nvPicPr>
        <p:blipFill rotWithShape="1">
          <a:blip r:embed="rId2">
            <a:alphaModFix/>
          </a:blip>
          <a:srcRect b="61971" l="3539" r="75793" t="24327"/>
          <a:stretch/>
        </p:blipFill>
        <p:spPr>
          <a:xfrm>
            <a:off x="83185" y="76095"/>
            <a:ext cx="838193" cy="838307"/>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95" name="Shape 95"/>
        <p:cNvGrpSpPr/>
        <p:nvPr/>
      </p:nvGrpSpPr>
      <p:grpSpPr>
        <a:xfrm>
          <a:off x="0" y="0"/>
          <a:ext cx="0" cy="0"/>
          <a:chOff x="0" y="0"/>
          <a:chExt cx="0" cy="0"/>
        </a:xfrm>
      </p:grpSpPr>
      <p:sp>
        <p:nvSpPr>
          <p:cNvPr id="96" name="Google Shape;96;p323"/>
          <p:cNvSpPr txBox="1"/>
          <p:nvPr>
            <p:ph type="ctrTitle"/>
          </p:nvPr>
        </p:nvSpPr>
        <p:spPr>
          <a:xfrm>
            <a:off x="1524000" y="1122359"/>
            <a:ext cx="9144000" cy="2387595"/>
          </a:xfrm>
          <a:prstGeom prst="rect">
            <a:avLst/>
          </a:prstGeom>
          <a:noFill/>
          <a:ln>
            <a:noFill/>
          </a:ln>
        </p:spPr>
        <p:txBody>
          <a:bodyPr anchorCtr="1" anchor="b" bIns="45700" lIns="91425" spcFirstLastPara="1" rIns="91425" wrap="square" tIns="45700">
            <a:noAutofit/>
          </a:bodyPr>
          <a:lstStyle>
            <a:lvl1pPr lvl="0" marR="0" rtl="0" algn="ctr">
              <a:lnSpc>
                <a:spcPct val="90000"/>
              </a:lnSpc>
              <a:spcBef>
                <a:spcPts val="0"/>
              </a:spcBef>
              <a:spcAft>
                <a:spcPts val="0"/>
              </a:spcAft>
              <a:buClr>
                <a:srgbClr val="000000"/>
              </a:buClr>
              <a:buSzPts val="6000"/>
              <a:buFont typeface="Calibri"/>
              <a:buNone/>
              <a:defRPr b="0" i="0" sz="60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7" name="Google Shape;97;p323"/>
          <p:cNvSpPr txBox="1"/>
          <p:nvPr>
            <p:ph idx="1" type="subTitle"/>
          </p:nvPr>
        </p:nvSpPr>
        <p:spPr>
          <a:xfrm>
            <a:off x="1524000" y="3602041"/>
            <a:ext cx="9144000" cy="1655759"/>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1333"/>
              </a:spcBef>
              <a:spcAft>
                <a:spcPts val="0"/>
              </a:spcAft>
              <a:buClr>
                <a:srgbClr val="000000"/>
              </a:buClr>
              <a:buSzPts val="2400"/>
              <a:buFont typeface="Arial"/>
              <a:buNone/>
              <a:defRPr b="0" i="0" sz="2400"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lvl="2"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lvl="3"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lvl="4"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98" name="Google Shape;98;p323"/>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9" name="Google Shape;99;p323"/>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0" name="Google Shape;100;p323"/>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01" name="Shape 101"/>
        <p:cNvGrpSpPr/>
        <p:nvPr/>
      </p:nvGrpSpPr>
      <p:grpSpPr>
        <a:xfrm>
          <a:off x="0" y="0"/>
          <a:ext cx="0" cy="0"/>
          <a:chOff x="0" y="0"/>
          <a:chExt cx="0" cy="0"/>
        </a:xfrm>
      </p:grpSpPr>
      <p:sp>
        <p:nvSpPr>
          <p:cNvPr id="102" name="Google Shape;102;p324"/>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3" name="Google Shape;103;p324"/>
          <p:cNvSpPr txBox="1"/>
          <p:nvPr>
            <p:ph idx="1" type="body"/>
          </p:nvPr>
        </p:nvSpPr>
        <p:spPr>
          <a:xfrm>
            <a:off x="838200" y="1825629"/>
            <a:ext cx="10515600" cy="4351336"/>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04" name="Google Shape;104;p324"/>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5" name="Google Shape;105;p324"/>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6" name="Google Shape;106;p324"/>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107" name="Shape 107"/>
        <p:cNvGrpSpPr/>
        <p:nvPr/>
      </p:nvGrpSpPr>
      <p:grpSpPr>
        <a:xfrm>
          <a:off x="0" y="0"/>
          <a:ext cx="0" cy="0"/>
          <a:chOff x="0" y="0"/>
          <a:chExt cx="0" cy="0"/>
        </a:xfrm>
      </p:grpSpPr>
      <p:sp>
        <p:nvSpPr>
          <p:cNvPr id="108" name="Google Shape;108;p325"/>
          <p:cNvSpPr txBox="1"/>
          <p:nvPr>
            <p:ph type="title"/>
          </p:nvPr>
        </p:nvSpPr>
        <p:spPr>
          <a:xfrm>
            <a:off x="831847" y="1709733"/>
            <a:ext cx="10515600" cy="2852732"/>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000000"/>
              </a:buClr>
              <a:buSzPts val="6000"/>
              <a:buFont typeface="Calibri"/>
              <a:buNone/>
              <a:defRPr b="0" i="0" sz="60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9" name="Google Shape;109;p325"/>
          <p:cNvSpPr txBox="1"/>
          <p:nvPr>
            <p:ph idx="1" type="body"/>
          </p:nvPr>
        </p:nvSpPr>
        <p:spPr>
          <a:xfrm>
            <a:off x="831847" y="4589459"/>
            <a:ext cx="10515600" cy="15001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898989"/>
              </a:buClr>
              <a:buSzPts val="2400"/>
              <a:buFont typeface="Arial"/>
              <a:buNone/>
              <a:defRPr b="0" i="0" sz="2400" u="none" cap="none" strike="noStrike">
                <a:solidFill>
                  <a:srgbClr val="898989"/>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10" name="Google Shape;110;p325"/>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1" name="Google Shape;111;p325"/>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2" name="Google Shape;112;p325"/>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13" name="Shape 113"/>
        <p:cNvGrpSpPr/>
        <p:nvPr/>
      </p:nvGrpSpPr>
      <p:grpSpPr>
        <a:xfrm>
          <a:off x="0" y="0"/>
          <a:ext cx="0" cy="0"/>
          <a:chOff x="0" y="0"/>
          <a:chExt cx="0" cy="0"/>
        </a:xfrm>
      </p:grpSpPr>
      <p:sp>
        <p:nvSpPr>
          <p:cNvPr id="114" name="Google Shape;114;p326"/>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5" name="Google Shape;115;p326"/>
          <p:cNvSpPr txBox="1"/>
          <p:nvPr>
            <p:ph idx="1" type="body"/>
          </p:nvPr>
        </p:nvSpPr>
        <p:spPr>
          <a:xfrm>
            <a:off x="838200" y="1825629"/>
            <a:ext cx="5181600" cy="4351336"/>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16" name="Google Shape;116;p326"/>
          <p:cNvSpPr txBox="1"/>
          <p:nvPr>
            <p:ph idx="2" type="body"/>
          </p:nvPr>
        </p:nvSpPr>
        <p:spPr>
          <a:xfrm>
            <a:off x="6172199" y="1825629"/>
            <a:ext cx="5181600" cy="4351336"/>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17" name="Google Shape;117;p326"/>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8" name="Google Shape;118;p326"/>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9" name="Google Shape;119;p326"/>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120" name="Shape 120"/>
        <p:cNvGrpSpPr/>
        <p:nvPr/>
      </p:nvGrpSpPr>
      <p:grpSpPr>
        <a:xfrm>
          <a:off x="0" y="0"/>
          <a:ext cx="0" cy="0"/>
          <a:chOff x="0" y="0"/>
          <a:chExt cx="0" cy="0"/>
        </a:xfrm>
      </p:grpSpPr>
      <p:sp>
        <p:nvSpPr>
          <p:cNvPr id="121" name="Google Shape;121;p327"/>
          <p:cNvSpPr txBox="1"/>
          <p:nvPr>
            <p:ph type="title"/>
          </p:nvPr>
        </p:nvSpPr>
        <p:spPr>
          <a:xfrm>
            <a:off x="839784"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2" name="Google Shape;122;p327"/>
          <p:cNvSpPr txBox="1"/>
          <p:nvPr>
            <p:ph idx="1" type="body"/>
          </p:nvPr>
        </p:nvSpPr>
        <p:spPr>
          <a:xfrm>
            <a:off x="839785" y="1681167"/>
            <a:ext cx="5157788" cy="823911"/>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2400"/>
              <a:buFont typeface="Arial"/>
              <a:buNone/>
              <a:defRPr b="1" i="0" sz="24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3" name="Google Shape;123;p327"/>
          <p:cNvSpPr txBox="1"/>
          <p:nvPr>
            <p:ph idx="2" type="body"/>
          </p:nvPr>
        </p:nvSpPr>
        <p:spPr>
          <a:xfrm>
            <a:off x="839785" y="2505077"/>
            <a:ext cx="5157788" cy="3684592"/>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4" name="Google Shape;124;p327"/>
          <p:cNvSpPr txBox="1"/>
          <p:nvPr>
            <p:ph idx="3" type="body"/>
          </p:nvPr>
        </p:nvSpPr>
        <p:spPr>
          <a:xfrm>
            <a:off x="6172199" y="1681167"/>
            <a:ext cx="5183184" cy="823911"/>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2400"/>
              <a:buFont typeface="Arial"/>
              <a:buNone/>
              <a:defRPr b="1" i="0" sz="24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5" name="Google Shape;125;p327"/>
          <p:cNvSpPr txBox="1"/>
          <p:nvPr>
            <p:ph idx="4" type="body"/>
          </p:nvPr>
        </p:nvSpPr>
        <p:spPr>
          <a:xfrm>
            <a:off x="6172199" y="2505077"/>
            <a:ext cx="5183184" cy="3684592"/>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6" name="Google Shape;126;p327"/>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7" name="Google Shape;127;p327"/>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8" name="Google Shape;128;p327"/>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29" name="Shape 129"/>
        <p:cNvGrpSpPr/>
        <p:nvPr/>
      </p:nvGrpSpPr>
      <p:grpSpPr>
        <a:xfrm>
          <a:off x="0" y="0"/>
          <a:ext cx="0" cy="0"/>
          <a:chOff x="0" y="0"/>
          <a:chExt cx="0" cy="0"/>
        </a:xfrm>
      </p:grpSpPr>
      <p:sp>
        <p:nvSpPr>
          <p:cNvPr id="130" name="Google Shape;130;p328"/>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1" name="Google Shape;131;p328"/>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2" name="Google Shape;132;p328"/>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3" name="Google Shape;133;p328"/>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p:cSld name="Vide">
    <p:spTree>
      <p:nvGrpSpPr>
        <p:cNvPr id="134" name="Shape 134"/>
        <p:cNvGrpSpPr/>
        <p:nvPr/>
      </p:nvGrpSpPr>
      <p:grpSpPr>
        <a:xfrm>
          <a:off x="0" y="0"/>
          <a:ext cx="0" cy="0"/>
          <a:chOff x="0" y="0"/>
          <a:chExt cx="0" cy="0"/>
        </a:xfrm>
      </p:grpSpPr>
      <p:sp>
        <p:nvSpPr>
          <p:cNvPr id="135" name="Google Shape;135;p329"/>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6" name="Google Shape;136;p329"/>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7" name="Google Shape;137;p329"/>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38" name="Shape 138"/>
        <p:cNvGrpSpPr/>
        <p:nvPr/>
      </p:nvGrpSpPr>
      <p:grpSpPr>
        <a:xfrm>
          <a:off x="0" y="0"/>
          <a:ext cx="0" cy="0"/>
          <a:chOff x="0" y="0"/>
          <a:chExt cx="0" cy="0"/>
        </a:xfrm>
      </p:grpSpPr>
      <p:sp>
        <p:nvSpPr>
          <p:cNvPr id="139" name="Google Shape;139;p330"/>
          <p:cNvSpPr txBox="1"/>
          <p:nvPr>
            <p:ph type="title"/>
          </p:nvPr>
        </p:nvSpPr>
        <p:spPr>
          <a:xfrm>
            <a:off x="839785" y="457200"/>
            <a:ext cx="3932236"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0" name="Google Shape;140;p330"/>
          <p:cNvSpPr txBox="1"/>
          <p:nvPr>
            <p:ph idx="1" type="body"/>
          </p:nvPr>
        </p:nvSpPr>
        <p:spPr>
          <a:xfrm>
            <a:off x="5183185" y="987430"/>
            <a:ext cx="6172199" cy="4873629"/>
          </a:xfrm>
          <a:prstGeom prst="rect">
            <a:avLst/>
          </a:prstGeom>
          <a:noFill/>
          <a:ln>
            <a:noFill/>
          </a:ln>
        </p:spPr>
        <p:txBody>
          <a:bodyPr anchorCtr="0" anchor="t" bIns="45700" lIns="91425" spcFirstLastPara="1" rIns="91425" wrap="square" tIns="45700">
            <a:noAutofit/>
          </a:bodyPr>
          <a:lstStyle>
            <a:lvl1pPr indent="-431800" lvl="0" marL="457200" marR="0" rtl="0" algn="l">
              <a:lnSpc>
                <a:spcPct val="90000"/>
              </a:lnSpc>
              <a:spcBef>
                <a:spcPts val="1333"/>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1pPr>
            <a:lvl2pPr indent="-406400" lvl="1" marL="914400" marR="0" rtl="0" algn="l">
              <a:lnSpc>
                <a:spcPct val="90000"/>
              </a:lnSpc>
              <a:spcBef>
                <a:spcPts val="667"/>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2pPr>
            <a:lvl3pPr indent="-381000" lvl="2" marL="13716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3pPr>
            <a:lvl4pPr indent="-355600" lvl="3" marL="1828800" marR="0" rtl="0" algn="l">
              <a:lnSpc>
                <a:spcPct val="90000"/>
              </a:lnSpc>
              <a:spcBef>
                <a:spcPts val="667"/>
              </a:spcBef>
              <a:spcAft>
                <a:spcPts val="0"/>
              </a:spcAft>
              <a:buClr>
                <a:srgbClr val="000000"/>
              </a:buClr>
              <a:buSzPts val="2000"/>
              <a:buFont typeface="Arial"/>
              <a:buChar char="•"/>
              <a:defRPr b="0" i="0" sz="2000" u="none" cap="none" strike="noStrike">
                <a:solidFill>
                  <a:srgbClr val="000000"/>
                </a:solidFill>
                <a:latin typeface="Calibri"/>
                <a:ea typeface="Calibri"/>
                <a:cs typeface="Calibri"/>
                <a:sym typeface="Calibri"/>
              </a:defRPr>
            </a:lvl4pPr>
            <a:lvl5pPr indent="-355600" lvl="4" marL="2286000" marR="0" rtl="0" algn="l">
              <a:lnSpc>
                <a:spcPct val="90000"/>
              </a:lnSpc>
              <a:spcBef>
                <a:spcPts val="667"/>
              </a:spcBef>
              <a:spcAft>
                <a:spcPts val="0"/>
              </a:spcAft>
              <a:buClr>
                <a:srgbClr val="000000"/>
              </a:buClr>
              <a:buSzPts val="2000"/>
              <a:buFont typeface="Arial"/>
              <a:buChar char="•"/>
              <a:defRPr b="0" i="0" sz="20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41" name="Google Shape;141;p330"/>
          <p:cNvSpPr txBox="1"/>
          <p:nvPr>
            <p:ph idx="2" type="body"/>
          </p:nvPr>
        </p:nvSpPr>
        <p:spPr>
          <a:xfrm>
            <a:off x="839785" y="2057400"/>
            <a:ext cx="3932236" cy="381158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1600"/>
              <a:buFont typeface="Arial"/>
              <a:buNone/>
              <a:defRPr b="0" i="0" sz="16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42" name="Google Shape;142;p330"/>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3" name="Google Shape;143;p330"/>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4" name="Google Shape;144;p330"/>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145" name="Shape 145"/>
        <p:cNvGrpSpPr/>
        <p:nvPr/>
      </p:nvGrpSpPr>
      <p:grpSpPr>
        <a:xfrm>
          <a:off x="0" y="0"/>
          <a:ext cx="0" cy="0"/>
          <a:chOff x="0" y="0"/>
          <a:chExt cx="0" cy="0"/>
        </a:xfrm>
      </p:grpSpPr>
      <p:sp>
        <p:nvSpPr>
          <p:cNvPr id="146" name="Google Shape;146;p331"/>
          <p:cNvSpPr txBox="1"/>
          <p:nvPr>
            <p:ph type="title"/>
          </p:nvPr>
        </p:nvSpPr>
        <p:spPr>
          <a:xfrm>
            <a:off x="839785" y="457200"/>
            <a:ext cx="3932236"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7" name="Google Shape;147;p331"/>
          <p:cNvSpPr/>
          <p:nvPr>
            <p:ph idx="2" type="pic"/>
          </p:nvPr>
        </p:nvSpPr>
        <p:spPr>
          <a:xfrm>
            <a:off x="5183185" y="987430"/>
            <a:ext cx="6172199" cy="4873629"/>
          </a:xfrm>
          <a:prstGeom prst="rect">
            <a:avLst/>
          </a:prstGeom>
          <a:noFill/>
          <a:ln>
            <a:noFill/>
          </a:ln>
        </p:spPr>
      </p:sp>
      <p:sp>
        <p:nvSpPr>
          <p:cNvPr id="148" name="Google Shape;148;p331"/>
          <p:cNvSpPr txBox="1"/>
          <p:nvPr>
            <p:ph idx="1" type="body"/>
          </p:nvPr>
        </p:nvSpPr>
        <p:spPr>
          <a:xfrm>
            <a:off x="839785" y="2057400"/>
            <a:ext cx="3932236" cy="381158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1600"/>
              <a:buFont typeface="Arial"/>
              <a:buNone/>
              <a:defRPr b="0" i="0" sz="16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49" name="Google Shape;149;p331"/>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0" name="Google Shape;150;p331"/>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1" name="Google Shape;151;p331"/>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152" name="Shape 152"/>
        <p:cNvGrpSpPr/>
        <p:nvPr/>
      </p:nvGrpSpPr>
      <p:grpSpPr>
        <a:xfrm>
          <a:off x="0" y="0"/>
          <a:ext cx="0" cy="0"/>
          <a:chOff x="0" y="0"/>
          <a:chExt cx="0" cy="0"/>
        </a:xfrm>
      </p:grpSpPr>
      <p:sp>
        <p:nvSpPr>
          <p:cNvPr id="153" name="Google Shape;153;p332"/>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4" name="Google Shape;154;p332"/>
          <p:cNvSpPr txBox="1"/>
          <p:nvPr>
            <p:ph idx="1" type="body"/>
          </p:nvPr>
        </p:nvSpPr>
        <p:spPr>
          <a:xfrm rot="5400000">
            <a:off x="3920332" y="-1256503"/>
            <a:ext cx="4351336" cy="10515600"/>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55" name="Google Shape;155;p332"/>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6" name="Google Shape;156;p332"/>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7" name="Google Shape;157;p332"/>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158" name="Shape 158"/>
        <p:cNvGrpSpPr/>
        <p:nvPr/>
      </p:nvGrpSpPr>
      <p:grpSpPr>
        <a:xfrm>
          <a:off x="0" y="0"/>
          <a:ext cx="0" cy="0"/>
          <a:chOff x="0" y="0"/>
          <a:chExt cx="0" cy="0"/>
        </a:xfrm>
      </p:grpSpPr>
      <p:sp>
        <p:nvSpPr>
          <p:cNvPr id="159" name="Google Shape;159;p333"/>
          <p:cNvSpPr txBox="1"/>
          <p:nvPr>
            <p:ph type="title"/>
          </p:nvPr>
        </p:nvSpPr>
        <p:spPr>
          <a:xfrm rot="5400000">
            <a:off x="7133430" y="1956596"/>
            <a:ext cx="5811840" cy="26288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60" name="Google Shape;160;p333"/>
          <p:cNvSpPr txBox="1"/>
          <p:nvPr>
            <p:ph idx="1" type="body"/>
          </p:nvPr>
        </p:nvSpPr>
        <p:spPr>
          <a:xfrm rot="5400000">
            <a:off x="1799431" y="-596105"/>
            <a:ext cx="5811840" cy="7734300"/>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61" name="Google Shape;161;p333"/>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2" name="Google Shape;162;p333"/>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3" name="Google Shape;163;p333"/>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64" name="Shape 164"/>
        <p:cNvGrpSpPr/>
        <p:nvPr/>
      </p:nvGrpSpPr>
      <p:grpSpPr>
        <a:xfrm>
          <a:off x="0" y="0"/>
          <a:ext cx="0" cy="0"/>
          <a:chOff x="0" y="0"/>
          <a:chExt cx="0" cy="0"/>
        </a:xfrm>
      </p:grpSpPr>
      <p:sp>
        <p:nvSpPr>
          <p:cNvPr id="165" name="Google Shape;165;p334"/>
          <p:cNvSpPr/>
          <p:nvPr/>
        </p:nvSpPr>
        <p:spPr>
          <a:xfrm>
            <a:off x="61795" y="57572"/>
            <a:ext cx="12108816" cy="901080"/>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1800">
              <a:solidFill>
                <a:srgbClr val="FFFFFF"/>
              </a:solidFill>
              <a:latin typeface="Dosis"/>
              <a:ea typeface="Dosis"/>
              <a:cs typeface="Dosis"/>
              <a:sym typeface="Dosis"/>
            </a:endParaRPr>
          </a:p>
        </p:txBody>
      </p:sp>
      <p:sp>
        <p:nvSpPr>
          <p:cNvPr id="166" name="Google Shape;166;p334"/>
          <p:cNvSpPr/>
          <p:nvPr/>
        </p:nvSpPr>
        <p:spPr>
          <a:xfrm>
            <a:off x="0" y="0"/>
            <a:ext cx="12192000" cy="6858000"/>
          </a:xfrm>
          <a:prstGeom prst="rect">
            <a:avLst/>
          </a:prstGeom>
          <a:noFill/>
          <a:ln cap="flat" cmpd="sng" w="76200">
            <a:solidFill>
              <a:srgbClr val="A98FC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167" name="Google Shape;167;p334"/>
          <p:cNvPicPr preferRelativeResize="0"/>
          <p:nvPr/>
        </p:nvPicPr>
        <p:blipFill rotWithShape="1">
          <a:blip r:embed="rId2">
            <a:alphaModFix/>
          </a:blip>
          <a:srcRect b="61971" l="3539" r="75793" t="24327"/>
          <a:stretch/>
        </p:blipFill>
        <p:spPr>
          <a:xfrm>
            <a:off x="83185" y="64202"/>
            <a:ext cx="814283" cy="809783"/>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68" name="Shape 168"/>
        <p:cNvGrpSpPr/>
        <p:nvPr/>
      </p:nvGrpSpPr>
      <p:grpSpPr>
        <a:xfrm>
          <a:off x="0" y="0"/>
          <a:ext cx="0" cy="0"/>
          <a:chOff x="0" y="0"/>
          <a:chExt cx="0" cy="0"/>
        </a:xfrm>
      </p:grpSpPr>
      <p:sp>
        <p:nvSpPr>
          <p:cNvPr id="169" name="Google Shape;169;p335"/>
          <p:cNvSpPr/>
          <p:nvPr/>
        </p:nvSpPr>
        <p:spPr>
          <a:xfrm>
            <a:off x="0" y="1"/>
            <a:ext cx="12192000" cy="6857999"/>
          </a:xfrm>
          <a:prstGeom prst="rect">
            <a:avLst/>
          </a:prstGeom>
          <a:solidFill>
            <a:srgbClr val="106585"/>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70" name="Google Shape;170;p335"/>
          <p:cNvSpPr/>
          <p:nvPr/>
        </p:nvSpPr>
        <p:spPr>
          <a:xfrm flipH="1" rot="-10799991">
            <a:off x="495300" y="297925"/>
            <a:ext cx="457200" cy="318929"/>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60950" lIns="121900" spcFirstLastPara="1" rIns="121900" wrap="square" tIns="6095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71" name="Shape 171"/>
        <p:cNvGrpSpPr/>
        <p:nvPr/>
      </p:nvGrpSpPr>
      <p:grpSpPr>
        <a:xfrm>
          <a:off x="0" y="0"/>
          <a:ext cx="0" cy="0"/>
          <a:chOff x="0" y="0"/>
          <a:chExt cx="0" cy="0"/>
        </a:xfrm>
      </p:grpSpPr>
      <p:sp>
        <p:nvSpPr>
          <p:cNvPr id="172" name="Google Shape;172;p336"/>
          <p:cNvSpPr/>
          <p:nvPr/>
        </p:nvSpPr>
        <p:spPr>
          <a:xfrm>
            <a:off x="0" y="-38038"/>
            <a:ext cx="12192000" cy="6857999"/>
          </a:xfrm>
          <a:prstGeom prst="rect">
            <a:avLst/>
          </a:prstGeom>
          <a:solidFill>
            <a:srgbClr val="106585"/>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73" name="Google Shape;173;p336"/>
          <p:cNvSpPr/>
          <p:nvPr/>
        </p:nvSpPr>
        <p:spPr>
          <a:xfrm flipH="1" rot="-10799991">
            <a:off x="586411" y="297910"/>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60950" lIns="121900" spcFirstLastPara="1" rIns="121900" wrap="square" tIns="6095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174" name="Google Shape;174;p336"/>
          <p:cNvSpPr txBox="1"/>
          <p:nvPr>
            <p:ph type="title"/>
          </p:nvPr>
        </p:nvSpPr>
        <p:spPr>
          <a:xfrm>
            <a:off x="1015448" y="195950"/>
            <a:ext cx="10161105" cy="47062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767171"/>
              </a:buClr>
              <a:buSzPts val="2000"/>
              <a:buFont typeface="Calibri"/>
              <a:buNone/>
              <a:defRPr b="1" i="0" sz="2000" u="none" cap="none" strike="noStrike">
                <a:solidFill>
                  <a:srgbClr val="76717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5" name="Google Shape;175;p336"/>
          <p:cNvSpPr txBox="1"/>
          <p:nvPr>
            <p:ph idx="1" type="body"/>
          </p:nvPr>
        </p:nvSpPr>
        <p:spPr>
          <a:xfrm>
            <a:off x="996952" y="685690"/>
            <a:ext cx="10179600" cy="292436"/>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AFABAB"/>
              </a:buClr>
              <a:buSzPts val="1400"/>
              <a:buFont typeface="Arial"/>
              <a:buNone/>
              <a:defRPr b="0" i="1" sz="1400" u="none" cap="none" strike="noStrike">
                <a:solidFill>
                  <a:srgbClr val="AFABAB"/>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176" name="Shape 176"/>
        <p:cNvGrpSpPr/>
        <p:nvPr/>
      </p:nvGrpSpPr>
      <p:grpSpPr>
        <a:xfrm>
          <a:off x="0" y="0"/>
          <a:ext cx="0" cy="0"/>
          <a:chOff x="0" y="0"/>
          <a:chExt cx="0" cy="0"/>
        </a:xfrm>
      </p:grpSpPr>
      <p:sp>
        <p:nvSpPr>
          <p:cNvPr id="177" name="Google Shape;177;p337"/>
          <p:cNvSpPr/>
          <p:nvPr/>
        </p:nvSpPr>
        <p:spPr>
          <a:xfrm>
            <a:off x="0" y="-38038"/>
            <a:ext cx="12192000" cy="6857999"/>
          </a:xfrm>
          <a:prstGeom prst="rect">
            <a:avLst/>
          </a:prstGeom>
          <a:solidFill>
            <a:srgbClr val="106585"/>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78" name="Google Shape;178;p337"/>
          <p:cNvSpPr/>
          <p:nvPr/>
        </p:nvSpPr>
        <p:spPr>
          <a:xfrm flipH="1" rot="-10799991">
            <a:off x="586411" y="297910"/>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60950" lIns="121900" spcFirstLastPara="1" rIns="121900" wrap="square" tIns="6095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179" name="Google Shape;179;p337"/>
          <p:cNvSpPr txBox="1"/>
          <p:nvPr>
            <p:ph type="title"/>
          </p:nvPr>
        </p:nvSpPr>
        <p:spPr>
          <a:xfrm>
            <a:off x="1015448" y="195950"/>
            <a:ext cx="10161105" cy="47062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767171"/>
              </a:buClr>
              <a:buSzPts val="2000"/>
              <a:buFont typeface="Calibri"/>
              <a:buNone/>
              <a:defRPr b="1" i="0" sz="2000" u="none" cap="none" strike="noStrike">
                <a:solidFill>
                  <a:srgbClr val="76717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80" name="Google Shape;180;p337"/>
          <p:cNvSpPr txBox="1"/>
          <p:nvPr>
            <p:ph idx="1" type="body"/>
          </p:nvPr>
        </p:nvSpPr>
        <p:spPr>
          <a:xfrm>
            <a:off x="996952" y="685690"/>
            <a:ext cx="10179600" cy="292436"/>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AFABAB"/>
              </a:buClr>
              <a:buSzPts val="1400"/>
              <a:buFont typeface="Arial"/>
              <a:buNone/>
              <a:defRPr b="0" i="1" sz="1400" u="none" cap="none" strike="noStrike">
                <a:solidFill>
                  <a:srgbClr val="AFABAB"/>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81" name="Shape 181"/>
        <p:cNvGrpSpPr/>
        <p:nvPr/>
      </p:nvGrpSpPr>
      <p:grpSpPr>
        <a:xfrm>
          <a:off x="0" y="0"/>
          <a:ext cx="0" cy="0"/>
          <a:chOff x="0" y="0"/>
          <a:chExt cx="0" cy="0"/>
        </a:xfrm>
      </p:grpSpPr>
      <p:sp>
        <p:nvSpPr>
          <p:cNvPr id="182" name="Google Shape;182;p338"/>
          <p:cNvSpPr/>
          <p:nvPr/>
        </p:nvSpPr>
        <p:spPr>
          <a:xfrm>
            <a:off x="0" y="-38038"/>
            <a:ext cx="12192000" cy="6857999"/>
          </a:xfrm>
          <a:prstGeom prst="rect">
            <a:avLst/>
          </a:prstGeom>
          <a:solidFill>
            <a:srgbClr val="106585"/>
          </a:solidFill>
          <a:ln>
            <a:noFill/>
          </a:ln>
        </p:spPr>
        <p:txBody>
          <a:bodyPr anchorCtr="1" anchor="ctr" bIns="45700" lIns="91400" spcFirstLastPara="1" rIns="91400"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83" name="Google Shape;183;p338"/>
          <p:cNvSpPr/>
          <p:nvPr/>
        </p:nvSpPr>
        <p:spPr>
          <a:xfrm flipH="1" rot="-10799991">
            <a:off x="586411" y="297910"/>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675" lIns="91425" spcFirstLastPara="1" rIns="91425" wrap="square" tIns="45675">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184" name="Google Shape;184;p338"/>
          <p:cNvSpPr txBox="1"/>
          <p:nvPr>
            <p:ph type="title"/>
          </p:nvPr>
        </p:nvSpPr>
        <p:spPr>
          <a:xfrm>
            <a:off x="1015448" y="195950"/>
            <a:ext cx="10161105" cy="470623"/>
          </a:xfrm>
          <a:prstGeom prst="rect">
            <a:avLst/>
          </a:prstGeom>
          <a:noFill/>
          <a:ln>
            <a:noFill/>
          </a:ln>
        </p:spPr>
        <p:txBody>
          <a:bodyPr anchorCtr="0" anchor="t" bIns="45700" lIns="91400" spcFirstLastPara="1" rIns="91400" wrap="square" tIns="45700">
            <a:noAutofit/>
          </a:bodyPr>
          <a:lstStyle>
            <a:lvl1pPr lvl="0" marR="0" rtl="0" algn="l">
              <a:lnSpc>
                <a:spcPct val="90000"/>
              </a:lnSpc>
              <a:spcBef>
                <a:spcPts val="0"/>
              </a:spcBef>
              <a:spcAft>
                <a:spcPts val="0"/>
              </a:spcAft>
              <a:buClr>
                <a:srgbClr val="757070"/>
              </a:buClr>
              <a:buSzPts val="2000"/>
              <a:buFont typeface="Calibri"/>
              <a:buNone/>
              <a:defRPr b="1" i="0" sz="2000" u="none" cap="none" strike="noStrike">
                <a:solidFill>
                  <a:srgbClr val="75707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85" name="Google Shape;185;p338"/>
          <p:cNvSpPr txBox="1"/>
          <p:nvPr>
            <p:ph idx="1" type="body"/>
          </p:nvPr>
        </p:nvSpPr>
        <p:spPr>
          <a:xfrm>
            <a:off x="996952" y="685690"/>
            <a:ext cx="10179600" cy="292436"/>
          </a:xfrm>
          <a:prstGeom prst="rect">
            <a:avLst/>
          </a:prstGeom>
          <a:noFill/>
          <a:ln>
            <a:noFill/>
          </a:ln>
        </p:spPr>
        <p:txBody>
          <a:bodyPr anchorCtr="0" anchor="t" bIns="45700" lIns="91400" spcFirstLastPara="1" rIns="91400" wrap="square" tIns="45700">
            <a:noAutofit/>
          </a:bodyPr>
          <a:lstStyle>
            <a:lvl1pPr indent="-228600" lvl="0" marL="457200" marR="0" rtl="0" algn="l">
              <a:lnSpc>
                <a:spcPct val="90000"/>
              </a:lnSpc>
              <a:spcBef>
                <a:spcPts val="1000"/>
              </a:spcBef>
              <a:spcAft>
                <a:spcPts val="0"/>
              </a:spcAft>
              <a:buClr>
                <a:srgbClr val="AEABAB"/>
              </a:buClr>
              <a:buSzPts val="1400"/>
              <a:buFont typeface="Arial"/>
              <a:buNone/>
              <a:defRPr b="0" i="1" sz="1400" u="none" cap="none" strike="noStrike">
                <a:solidFill>
                  <a:srgbClr val="AEABAB"/>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apositive de titre">
  <p:cSld name="1_Diapositive de titre">
    <p:spTree>
      <p:nvGrpSpPr>
        <p:cNvPr id="186" name="Shape 186"/>
        <p:cNvGrpSpPr/>
        <p:nvPr/>
      </p:nvGrpSpPr>
      <p:grpSpPr>
        <a:xfrm>
          <a:off x="0" y="0"/>
          <a:ext cx="0" cy="0"/>
          <a:chOff x="0" y="0"/>
          <a:chExt cx="0" cy="0"/>
        </a:xfrm>
      </p:grpSpPr>
      <p:sp>
        <p:nvSpPr>
          <p:cNvPr id="187" name="Google Shape;187;p339"/>
          <p:cNvSpPr txBox="1"/>
          <p:nvPr>
            <p:ph idx="1" type="subTitle"/>
          </p:nvPr>
        </p:nvSpPr>
        <p:spPr>
          <a:xfrm>
            <a:off x="1524000" y="3602041"/>
            <a:ext cx="9144000" cy="1655759"/>
          </a:xfrm>
          <a:prstGeom prst="rect">
            <a:avLst/>
          </a:prstGeom>
          <a:noFill/>
          <a:ln>
            <a:noFill/>
          </a:ln>
        </p:spPr>
        <p:txBody>
          <a:bodyPr anchorCtr="1" anchor="t" bIns="45700" lIns="91400" spcFirstLastPara="1" rIns="91400" wrap="square" tIns="45700">
            <a:noAutofit/>
          </a:bodyPr>
          <a:lstStyle>
            <a:lvl1pPr lvl="0" marR="0" rtl="0" algn="ctr">
              <a:lnSpc>
                <a:spcPct val="90000"/>
              </a:lnSpc>
              <a:spcBef>
                <a:spcPts val="1000"/>
              </a:spcBef>
              <a:spcAft>
                <a:spcPts val="0"/>
              </a:spcAft>
              <a:buClr>
                <a:srgbClr val="000000"/>
              </a:buClr>
              <a:buSzPts val="2400"/>
              <a:buFont typeface="Arial"/>
              <a:buNone/>
              <a:defRPr b="0" i="0" sz="2400"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lvl="2"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lvl="3"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lvl="4"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88" name="Google Shape;188;p339"/>
          <p:cNvSpPr txBox="1"/>
          <p:nvPr>
            <p:ph idx="10" type="dt"/>
          </p:nvPr>
        </p:nvSpPr>
        <p:spPr>
          <a:xfrm>
            <a:off x="838200" y="6356347"/>
            <a:ext cx="2743200" cy="365125"/>
          </a:xfrm>
          <a:prstGeom prst="rect">
            <a:avLst/>
          </a:prstGeom>
          <a:noFill/>
          <a:ln>
            <a:noFill/>
          </a:ln>
        </p:spPr>
        <p:txBody>
          <a:bodyPr anchorCtr="0" anchor="t" bIns="45700" lIns="91400" spcFirstLastPara="1" rIns="91400"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89" name="Google Shape;189;p339"/>
          <p:cNvSpPr txBox="1"/>
          <p:nvPr>
            <p:ph idx="11" type="ftr"/>
          </p:nvPr>
        </p:nvSpPr>
        <p:spPr>
          <a:xfrm>
            <a:off x="4038599" y="6356347"/>
            <a:ext cx="4114799" cy="365125"/>
          </a:xfrm>
          <a:prstGeom prst="rect">
            <a:avLst/>
          </a:prstGeom>
          <a:noFill/>
          <a:ln>
            <a:noFill/>
          </a:ln>
        </p:spPr>
        <p:txBody>
          <a:bodyPr anchorCtr="0" anchor="t" bIns="45700" lIns="91400" spcFirstLastPara="1" rIns="91400"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90" name="Google Shape;190;p339"/>
          <p:cNvSpPr txBox="1"/>
          <p:nvPr>
            <p:ph idx="12" type="sldNum"/>
          </p:nvPr>
        </p:nvSpPr>
        <p:spPr>
          <a:xfrm>
            <a:off x="8610599" y="6356347"/>
            <a:ext cx="2743200" cy="365125"/>
          </a:xfrm>
          <a:prstGeom prst="rect">
            <a:avLst/>
          </a:prstGeom>
          <a:noFill/>
          <a:ln>
            <a:noFill/>
          </a:ln>
        </p:spPr>
        <p:txBody>
          <a:bodyPr anchorCtr="0" anchor="t" bIns="45700" lIns="91400" spcFirstLastPara="1" rIns="91400"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91" name="Google Shape;191;p339"/>
          <p:cNvSpPr/>
          <p:nvPr/>
        </p:nvSpPr>
        <p:spPr>
          <a:xfrm>
            <a:off x="0" y="-26505"/>
            <a:ext cx="12192000" cy="6857999"/>
          </a:xfrm>
          <a:prstGeom prst="rect">
            <a:avLst/>
          </a:prstGeom>
          <a:solidFill>
            <a:srgbClr val="106585"/>
          </a:solidFill>
          <a:ln>
            <a:noFill/>
          </a:ln>
        </p:spPr>
        <p:txBody>
          <a:bodyPr anchorCtr="1" anchor="ctr" bIns="45700" lIns="91400" spcFirstLastPara="1" rIns="91400"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92" name="Google Shape;192;p339"/>
          <p:cNvSpPr/>
          <p:nvPr/>
        </p:nvSpPr>
        <p:spPr>
          <a:xfrm flipH="1">
            <a:off x="11353800" y="363225"/>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675" lIns="91425" spcFirstLastPara="1" rIns="91425" wrap="square" tIns="45675">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193" name="Google Shape;193;p339"/>
          <p:cNvSpPr txBox="1"/>
          <p:nvPr>
            <p:ph type="title"/>
          </p:nvPr>
        </p:nvSpPr>
        <p:spPr>
          <a:xfrm>
            <a:off x="1192694" y="523890"/>
            <a:ext cx="10161105" cy="470623"/>
          </a:xfrm>
          <a:prstGeom prst="rect">
            <a:avLst/>
          </a:prstGeom>
          <a:noFill/>
          <a:ln>
            <a:noFill/>
          </a:ln>
        </p:spPr>
        <p:txBody>
          <a:bodyPr anchorCtr="0" anchor="t" bIns="45700" lIns="91400" spcFirstLastPara="1" rIns="91400" wrap="square" tIns="45700">
            <a:noAutofit/>
          </a:bodyPr>
          <a:lstStyle>
            <a:lvl1pPr lvl="0" marR="0" rtl="0" algn="r">
              <a:lnSpc>
                <a:spcPct val="90000"/>
              </a:lnSpc>
              <a:spcBef>
                <a:spcPts val="0"/>
              </a:spcBef>
              <a:spcAft>
                <a:spcPts val="0"/>
              </a:spcAft>
              <a:buClr>
                <a:srgbClr val="757070"/>
              </a:buClr>
              <a:buSzPts val="1800"/>
              <a:buFont typeface="Calibri"/>
              <a:buNone/>
              <a:defRPr b="0" i="1" sz="1800" u="none" cap="none" strike="noStrike">
                <a:solidFill>
                  <a:srgbClr val="75707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6_Title Slide">
    <p:spTree>
      <p:nvGrpSpPr>
        <p:cNvPr id="194" name="Shape 194"/>
        <p:cNvGrpSpPr/>
        <p:nvPr/>
      </p:nvGrpSpPr>
      <p:grpSpPr>
        <a:xfrm>
          <a:off x="0" y="0"/>
          <a:ext cx="0" cy="0"/>
          <a:chOff x="0" y="0"/>
          <a:chExt cx="0" cy="0"/>
        </a:xfrm>
      </p:grpSpPr>
      <p:sp>
        <p:nvSpPr>
          <p:cNvPr id="195" name="Google Shape;195;p340"/>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
        <p:nvSpPr>
          <p:cNvPr id="196" name="Google Shape;196;p340"/>
          <p:cNvSpPr/>
          <p:nvPr/>
        </p:nvSpPr>
        <p:spPr>
          <a:xfrm>
            <a:off x="0" y="0"/>
            <a:ext cx="12192000" cy="6858000"/>
          </a:xfrm>
          <a:prstGeom prst="rect">
            <a:avLst/>
          </a:prstGeom>
          <a:noFill/>
          <a:ln cap="flat" cmpd="sng" w="76200">
            <a:solidFill>
              <a:srgbClr val="54AFE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197" name="Google Shape;197;p340"/>
          <p:cNvPicPr preferRelativeResize="0"/>
          <p:nvPr/>
        </p:nvPicPr>
        <p:blipFill rotWithShape="1">
          <a:blip r:embed="rId2">
            <a:alphaModFix/>
          </a:blip>
          <a:srcRect b="61971" l="3539" r="75793" t="24327"/>
          <a:stretch/>
        </p:blipFill>
        <p:spPr>
          <a:xfrm>
            <a:off x="54427" y="55062"/>
            <a:ext cx="767119" cy="762879"/>
          </a:xfrm>
          <a:prstGeom prst="rect">
            <a:avLst/>
          </a:prstGeom>
          <a:noFill/>
          <a:ln>
            <a:noFill/>
          </a:ln>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99" name="Shape 199"/>
        <p:cNvGrpSpPr/>
        <p:nvPr/>
      </p:nvGrpSpPr>
      <p:grpSpPr>
        <a:xfrm>
          <a:off x="0" y="0"/>
          <a:ext cx="0" cy="0"/>
          <a:chOff x="0" y="0"/>
          <a:chExt cx="0" cy="0"/>
        </a:xfrm>
      </p:grpSpPr>
      <p:sp>
        <p:nvSpPr>
          <p:cNvPr id="200" name="Google Shape;200;p54"/>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01" name="Google Shape;201;p54"/>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02" name="Google Shape;202;p54"/>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rgbClr val="000000"/>
                </a:solidFill>
                <a:latin typeface="Arial"/>
                <a:ea typeface="Arial"/>
                <a:cs typeface="Arial"/>
                <a:sym typeface="Arial"/>
              </a:defRPr>
            </a:lvl1pPr>
            <a:lvl2pPr indent="0" lvl="1" marL="0" marR="0" rtl="0" algn="l">
              <a:spcBef>
                <a:spcPts val="0"/>
              </a:spcBef>
              <a:buNone/>
              <a:defRPr b="0" i="0" sz="1800" u="none" cap="none" strike="noStrike">
                <a:solidFill>
                  <a:srgbClr val="000000"/>
                </a:solidFill>
                <a:latin typeface="Arial"/>
                <a:ea typeface="Arial"/>
                <a:cs typeface="Arial"/>
                <a:sym typeface="Arial"/>
              </a:defRPr>
            </a:lvl2pPr>
            <a:lvl3pPr indent="0" lvl="2" marL="0" marR="0" rtl="0" algn="l">
              <a:spcBef>
                <a:spcPts val="0"/>
              </a:spcBef>
              <a:buNone/>
              <a:defRPr b="0" i="0" sz="1800" u="none" cap="none" strike="noStrike">
                <a:solidFill>
                  <a:srgbClr val="000000"/>
                </a:solidFill>
                <a:latin typeface="Arial"/>
                <a:ea typeface="Arial"/>
                <a:cs typeface="Arial"/>
                <a:sym typeface="Arial"/>
              </a:defRPr>
            </a:lvl3pPr>
            <a:lvl4pPr indent="0" lvl="3" marL="0" marR="0" rtl="0" algn="l">
              <a:spcBef>
                <a:spcPts val="0"/>
              </a:spcBef>
              <a:buNone/>
              <a:defRPr b="0" i="0" sz="1800" u="none" cap="none" strike="noStrike">
                <a:solidFill>
                  <a:srgbClr val="000000"/>
                </a:solidFill>
                <a:latin typeface="Arial"/>
                <a:ea typeface="Arial"/>
                <a:cs typeface="Arial"/>
                <a:sym typeface="Arial"/>
              </a:defRPr>
            </a:lvl4pPr>
            <a:lvl5pPr indent="0" lvl="4" marL="0" marR="0" rtl="0" algn="l">
              <a:spcBef>
                <a:spcPts val="0"/>
              </a:spcBef>
              <a:buNone/>
              <a:defRPr b="0" i="0" sz="1800" u="none" cap="none" strike="noStrike">
                <a:solidFill>
                  <a:srgbClr val="000000"/>
                </a:solidFill>
                <a:latin typeface="Arial"/>
                <a:ea typeface="Arial"/>
                <a:cs typeface="Arial"/>
                <a:sym typeface="Arial"/>
              </a:defRPr>
            </a:lvl5pPr>
            <a:lvl6pPr indent="0" lvl="5" marL="0" marR="0" rtl="0" algn="l">
              <a:spcBef>
                <a:spcPts val="0"/>
              </a:spcBef>
              <a:buNone/>
              <a:defRPr b="0" i="0" sz="1800" u="none" cap="none" strike="noStrike">
                <a:solidFill>
                  <a:srgbClr val="000000"/>
                </a:solidFill>
                <a:latin typeface="Arial"/>
                <a:ea typeface="Arial"/>
                <a:cs typeface="Arial"/>
                <a:sym typeface="Arial"/>
              </a:defRPr>
            </a:lvl6pPr>
            <a:lvl7pPr indent="0" lvl="6" marL="0" marR="0" rtl="0" algn="l">
              <a:spcBef>
                <a:spcPts val="0"/>
              </a:spcBef>
              <a:buNone/>
              <a:defRPr b="0" i="0" sz="1800" u="none" cap="none" strike="noStrike">
                <a:solidFill>
                  <a:srgbClr val="000000"/>
                </a:solidFill>
                <a:latin typeface="Arial"/>
                <a:ea typeface="Arial"/>
                <a:cs typeface="Arial"/>
                <a:sym typeface="Arial"/>
              </a:defRPr>
            </a:lvl7pPr>
            <a:lvl8pPr indent="0" lvl="7" marL="0" marR="0" rtl="0" algn="l">
              <a:spcBef>
                <a:spcPts val="0"/>
              </a:spcBef>
              <a:buNone/>
              <a:defRPr b="0" i="0" sz="1800" u="none" cap="none" strike="noStrike">
                <a:solidFill>
                  <a:srgbClr val="000000"/>
                </a:solidFill>
                <a:latin typeface="Arial"/>
                <a:ea typeface="Arial"/>
                <a:cs typeface="Arial"/>
                <a:sym typeface="Arial"/>
              </a:defRPr>
            </a:lvl8pPr>
            <a:lvl9pPr indent="0" lvl="8" marL="0" marR="0" rtl="0" algn="l">
              <a:spcBef>
                <a:spcPts val="0"/>
              </a:spcBef>
              <a:buNone/>
              <a:defRPr b="0" i="0" sz="18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203" name="Shape 203"/>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204" name="Shape 204"/>
        <p:cNvGrpSpPr/>
        <p:nvPr/>
      </p:nvGrpSpPr>
      <p:grpSpPr>
        <a:xfrm>
          <a:off x="0" y="0"/>
          <a:ext cx="0" cy="0"/>
          <a:chOff x="0" y="0"/>
          <a:chExt cx="0" cy="0"/>
        </a:xfrm>
      </p:grpSpPr>
      <p:pic>
        <p:nvPicPr>
          <p:cNvPr descr="Image générée" id="205" name="Google Shape;205;p342"/>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06" name="Google Shape;206;p342"/>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207" name="Shape 207"/>
        <p:cNvGrpSpPr/>
        <p:nvPr/>
      </p:nvGrpSpPr>
      <p:grpSpPr>
        <a:xfrm>
          <a:off x="0" y="0"/>
          <a:ext cx="0" cy="0"/>
          <a:chOff x="0" y="0"/>
          <a:chExt cx="0" cy="0"/>
        </a:xfrm>
      </p:grpSpPr>
      <p:sp>
        <p:nvSpPr>
          <p:cNvPr id="208" name="Google Shape;208;p343"/>
          <p:cNvSpPr txBox="1"/>
          <p:nvPr>
            <p:ph type="title"/>
          </p:nvPr>
        </p:nvSpPr>
        <p:spPr>
          <a:xfrm>
            <a:off x="2621731"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09" name="Google Shape;209;p343"/>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10" name="Google Shape;210;p343"/>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11" name="Google Shape;211;p343"/>
          <p:cNvSpPr txBox="1"/>
          <p:nvPr>
            <p:ph idx="3" type="title"/>
          </p:nvPr>
        </p:nvSpPr>
        <p:spPr>
          <a:xfrm>
            <a:off x="2621767"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2" name="Google Shape;212;p343"/>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13" name="Google Shape;213;p343"/>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14" name="Google Shape;214;p343"/>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5" name="Google Shape;215;p343"/>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6" name="Google Shape;216;p343"/>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7" name="Google Shape;217;p343"/>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8" name="Google Shape;218;p343"/>
          <p:cNvSpPr txBox="1"/>
          <p:nvPr>
            <p:ph idx="13" type="title"/>
          </p:nvPr>
        </p:nvSpPr>
        <p:spPr>
          <a:xfrm>
            <a:off x="8020263"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9" name="Google Shape;219;p343"/>
          <p:cNvSpPr txBox="1"/>
          <p:nvPr>
            <p:ph idx="14" type="title"/>
          </p:nvPr>
        </p:nvSpPr>
        <p:spPr>
          <a:xfrm>
            <a:off x="8020299"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0" name="Google Shape;220;p343"/>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221" name="Shape 221"/>
        <p:cNvGrpSpPr/>
        <p:nvPr/>
      </p:nvGrpSpPr>
      <p:grpSpPr>
        <a:xfrm>
          <a:off x="0" y="0"/>
          <a:ext cx="0" cy="0"/>
          <a:chOff x="0" y="0"/>
          <a:chExt cx="0" cy="0"/>
        </a:xfrm>
      </p:grpSpPr>
      <p:pic>
        <p:nvPicPr>
          <p:cNvPr descr="Image générée" id="222" name="Google Shape;222;p344"/>
          <p:cNvPicPr preferRelativeResize="0"/>
          <p:nvPr/>
        </p:nvPicPr>
        <p:blipFill rotWithShape="1">
          <a:blip r:embed="rId2">
            <a:alphaModFix/>
          </a:blip>
          <a:srcRect b="61971" l="3539" r="75793" t="24327"/>
          <a:stretch/>
        </p:blipFill>
        <p:spPr>
          <a:xfrm>
            <a:off x="1" y="-16983"/>
            <a:ext cx="792431" cy="791083"/>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223" name="Shape 223"/>
        <p:cNvGrpSpPr/>
        <p:nvPr/>
      </p:nvGrpSpPr>
      <p:grpSpPr>
        <a:xfrm>
          <a:off x="0" y="0"/>
          <a:ext cx="0" cy="0"/>
          <a:chOff x="0" y="0"/>
          <a:chExt cx="0" cy="0"/>
        </a:xfrm>
      </p:grpSpPr>
      <p:sp>
        <p:nvSpPr>
          <p:cNvPr id="224" name="Google Shape;224;p345"/>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25" name="Google Shape;225;p345"/>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26" name="Google Shape;226;p345"/>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227" name="Google Shape;227;p345"/>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28" name="Google Shape;228;p345"/>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29" name="Google Shape;229;p345"/>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30" name="Google Shape;230;p345"/>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231" name="Google Shape;231;p345"/>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232" name="Shape 232"/>
        <p:cNvGrpSpPr/>
        <p:nvPr/>
      </p:nvGrpSpPr>
      <p:grpSpPr>
        <a:xfrm>
          <a:off x="0" y="0"/>
          <a:ext cx="0" cy="0"/>
          <a:chOff x="0" y="0"/>
          <a:chExt cx="0" cy="0"/>
        </a:xfrm>
      </p:grpSpPr>
      <p:sp>
        <p:nvSpPr>
          <p:cNvPr id="233" name="Google Shape;233;p346"/>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34" name="Google Shape;234;p346"/>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35" name="Google Shape;235;p346"/>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236" name="Google Shape;236;p346"/>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37" name="Google Shape;237;p346"/>
          <p:cNvSpPr/>
          <p:nvPr/>
        </p:nvSpPr>
        <p:spPr>
          <a:xfrm>
            <a:off x="1504651" y="958596"/>
            <a:ext cx="9143195" cy="4902000"/>
          </a:xfrm>
          <a:prstGeom prst="rect">
            <a:avLst/>
          </a:prstGeom>
          <a:solidFill>
            <a:srgbClr val="FFFFFF"/>
          </a:solidFill>
          <a:ln>
            <a:noFill/>
          </a:ln>
          <a:effectLst>
            <a:outerShdw algn="tl">
              <a:srgbClr val="000000">
                <a:alpha val="3921"/>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38" name="Google Shape;238;p346"/>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39" name="Google Shape;239;p346"/>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240" name="Google Shape;240;p346"/>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241" name="Shape 241"/>
        <p:cNvGrpSpPr/>
        <p:nvPr/>
      </p:nvGrpSpPr>
      <p:grpSpPr>
        <a:xfrm>
          <a:off x="0" y="0"/>
          <a:ext cx="0" cy="0"/>
          <a:chOff x="0" y="0"/>
          <a:chExt cx="0" cy="0"/>
        </a:xfrm>
      </p:grpSpPr>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242" name="Shape 242"/>
        <p:cNvGrpSpPr/>
        <p:nvPr/>
      </p:nvGrpSpPr>
      <p:grpSpPr>
        <a:xfrm>
          <a:off x="0" y="0"/>
          <a:ext cx="0" cy="0"/>
          <a:chOff x="0" y="0"/>
          <a:chExt cx="0" cy="0"/>
        </a:xfrm>
      </p:grpSpPr>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243" name="Shape 243"/>
        <p:cNvGrpSpPr/>
        <p:nvPr/>
      </p:nvGrpSpPr>
      <p:grpSpPr>
        <a:xfrm>
          <a:off x="0" y="0"/>
          <a:ext cx="0" cy="0"/>
          <a:chOff x="0" y="0"/>
          <a:chExt cx="0" cy="0"/>
        </a:xfrm>
      </p:grpSpPr>
      <p:sp>
        <p:nvSpPr>
          <p:cNvPr id="244" name="Google Shape;244;p349"/>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45" name="Google Shape;245;p349"/>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246" name="Google Shape;246;p349"/>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247" name="Google Shape;247;p349"/>
          <p:cNvSpPr txBox="1"/>
          <p:nvPr>
            <p:ph idx="1" type="body"/>
          </p:nvPr>
        </p:nvSpPr>
        <p:spPr>
          <a:xfrm>
            <a:off x="3715207" y="81029"/>
            <a:ext cx="4757599" cy="775597"/>
          </a:xfrm>
          <a:prstGeom prst="rect">
            <a:avLst/>
          </a:prstGeom>
          <a:noFill/>
          <a:ln>
            <a:noFill/>
          </a:ln>
        </p:spPr>
        <p:txBody>
          <a:bodyPr anchorCtr="0" anchor="t" bIns="45700" lIns="91425" spcFirstLastPara="1" rIns="91425" wrap="square" tIns="45700">
            <a:spAutoFit/>
          </a:bodyPr>
          <a:lstStyle>
            <a:lvl1pPr indent="-457200" lvl="0" marL="457200" marR="0" rtl="0" algn="r">
              <a:lnSpc>
                <a:spcPct val="90000"/>
              </a:lnSpc>
              <a:spcBef>
                <a:spcPts val="1067"/>
              </a:spcBef>
              <a:spcAft>
                <a:spcPts val="0"/>
              </a:spcAft>
              <a:buClr>
                <a:srgbClr val="000000"/>
              </a:buClr>
              <a:buSzPts val="3600"/>
              <a:buFont typeface="Arial"/>
              <a:buChar char="•"/>
              <a:defRPr b="1" i="0" sz="4800"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48" name="Google Shape;248;p349"/>
          <p:cNvSpPr txBox="1"/>
          <p:nvPr>
            <p:ph idx="2" type="body"/>
          </p:nvPr>
        </p:nvSpPr>
        <p:spPr>
          <a:xfrm>
            <a:off x="671328" y="1678667"/>
            <a:ext cx="10845600" cy="528927"/>
          </a:xfrm>
          <a:prstGeom prst="rect">
            <a:avLst/>
          </a:prstGeom>
          <a:noFill/>
          <a:ln>
            <a:noFill/>
          </a:ln>
        </p:spPr>
        <p:txBody>
          <a:bodyPr anchorCtr="0" anchor="t" bIns="45700" lIns="91425" spcFirstLastPara="1" rIns="91425" wrap="square" tIns="45700">
            <a:spAutoFit/>
          </a:bodyPr>
          <a:lstStyle>
            <a:lvl1pPr indent="-374650" lvl="0" marL="457200" marR="0" rtl="0" algn="r">
              <a:lnSpc>
                <a:spcPct val="90000"/>
              </a:lnSpc>
              <a:spcBef>
                <a:spcPts val="1067"/>
              </a:spcBef>
              <a:spcAft>
                <a:spcPts val="0"/>
              </a:spcAft>
              <a:buClr>
                <a:srgbClr val="000000"/>
              </a:buClr>
              <a:buSzPts val="2300"/>
              <a:buFont typeface="Arial"/>
              <a:buChar char="•"/>
              <a:defRPr b="0" i="0" sz="3067"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249" name="Shape 249"/>
        <p:cNvGrpSpPr/>
        <p:nvPr/>
      </p:nvGrpSpPr>
      <p:grpSpPr>
        <a:xfrm>
          <a:off x="0" y="0"/>
          <a:ext cx="0" cy="0"/>
          <a:chOff x="0" y="0"/>
          <a:chExt cx="0" cy="0"/>
        </a:xfrm>
      </p:grpSpPr>
      <p:sp>
        <p:nvSpPr>
          <p:cNvPr id="250" name="Google Shape;250;p350"/>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51" name="Google Shape;251;p350"/>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252" name="Google Shape;252;p350"/>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253" name="Google Shape;253;p350"/>
          <p:cNvSpPr txBox="1"/>
          <p:nvPr>
            <p:ph idx="1" type="body"/>
          </p:nvPr>
        </p:nvSpPr>
        <p:spPr>
          <a:xfrm>
            <a:off x="3715207" y="81028"/>
            <a:ext cx="4757599" cy="707599"/>
          </a:xfrm>
          <a:prstGeom prst="rect">
            <a:avLst/>
          </a:prstGeom>
          <a:noFill/>
          <a:ln>
            <a:noFill/>
          </a:ln>
        </p:spPr>
        <p:txBody>
          <a:bodyPr anchorCtr="1" anchor="t" bIns="45700" lIns="91425" spcFirstLastPara="1" rIns="91425" wrap="square" tIns="45700">
            <a:spAutoFit/>
          </a:bodyPr>
          <a:lstStyle>
            <a:lvl1pPr indent="-228600" lvl="0" marL="457200" marR="0" rtl="0" algn="ctr">
              <a:lnSpc>
                <a:spcPct val="100000"/>
              </a:lnSpc>
              <a:spcBef>
                <a:spcPts val="0"/>
              </a:spcBef>
              <a:spcAft>
                <a:spcPts val="0"/>
              </a:spcAft>
              <a:buClr>
                <a:srgbClr val="000000"/>
              </a:buClr>
              <a:buSzPts val="2100"/>
              <a:buFont typeface="Arial"/>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54" name="Google Shape;254;p350"/>
          <p:cNvSpPr txBox="1"/>
          <p:nvPr>
            <p:ph idx="2" type="body"/>
          </p:nvPr>
        </p:nvSpPr>
        <p:spPr>
          <a:xfrm>
            <a:off x="671328" y="1678668"/>
            <a:ext cx="10845600" cy="480131"/>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255" name="Shape 255"/>
        <p:cNvGrpSpPr/>
        <p:nvPr/>
      </p:nvGrpSpPr>
      <p:grpSpPr>
        <a:xfrm>
          <a:off x="0" y="0"/>
          <a:ext cx="0" cy="0"/>
          <a:chOff x="0" y="0"/>
          <a:chExt cx="0" cy="0"/>
        </a:xfrm>
      </p:grpSpPr>
      <p:sp>
        <p:nvSpPr>
          <p:cNvPr id="256" name="Google Shape;256;p351"/>
          <p:cNvSpPr txBox="1"/>
          <p:nvPr>
            <p:ph type="title"/>
          </p:nvPr>
        </p:nvSpPr>
        <p:spPr>
          <a:xfrm>
            <a:off x="838200" y="365126"/>
            <a:ext cx="10515600" cy="13255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57" name="Google Shape;257;p351"/>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58" name="Google Shape;258;p351"/>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59" name="Google Shape;259;p351"/>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260" name="Shape 260"/>
        <p:cNvGrpSpPr/>
        <p:nvPr/>
      </p:nvGrpSpPr>
      <p:grpSpPr>
        <a:xfrm>
          <a:off x="0" y="0"/>
          <a:ext cx="0" cy="0"/>
          <a:chOff x="0" y="0"/>
          <a:chExt cx="0" cy="0"/>
        </a:xfrm>
      </p:grpSpPr>
      <p:sp>
        <p:nvSpPr>
          <p:cNvPr id="261" name="Google Shape;261;p352"/>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62" name="Google Shape;262;p352"/>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63" name="Google Shape;263;p352"/>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264" name="Google Shape;264;p352"/>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65" name="Google Shape;265;p352"/>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66" name="Google Shape;266;p352"/>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67" name="Google Shape;267;p352"/>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268" name="Google Shape;268;p352"/>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isposition personnalisée">
  <p:cSld name="3_Disposition personnalisée">
    <p:spTree>
      <p:nvGrpSpPr>
        <p:cNvPr id="269" name="Shape 269"/>
        <p:cNvGrpSpPr/>
        <p:nvPr/>
      </p:nvGrpSpPr>
      <p:grpSpPr>
        <a:xfrm>
          <a:off x="0" y="0"/>
          <a:ext cx="0" cy="0"/>
          <a:chOff x="0" y="0"/>
          <a:chExt cx="0" cy="0"/>
        </a:xfrm>
      </p:grpSpPr>
      <p:sp>
        <p:nvSpPr>
          <p:cNvPr id="270" name="Google Shape;270;p353"/>
          <p:cNvSpPr/>
          <p:nvPr/>
        </p:nvSpPr>
        <p:spPr>
          <a:xfrm>
            <a:off x="1236925" y="706095"/>
            <a:ext cx="9678395" cy="5378639"/>
          </a:xfrm>
          <a:prstGeom prst="roundRect">
            <a:avLst>
              <a:gd fmla="val 2665" name="adj"/>
            </a:avLst>
          </a:prstGeom>
          <a:solidFill>
            <a:schemeClr val="lt1"/>
          </a:solidFill>
          <a:ln cap="flat" cmpd="sng" w="1905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71" name="Google Shape;271;p353"/>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72" name="Google Shape;272;p353"/>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73" name="Google Shape;273;p353"/>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274" name="Google Shape;274;p353"/>
          <p:cNvSpPr/>
          <p:nvPr/>
        </p:nvSpPr>
        <p:spPr>
          <a:xfrm>
            <a:off x="1360425" y="832902"/>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75" name="Google Shape;275;p353"/>
          <p:cNvSpPr/>
          <p:nvPr/>
        </p:nvSpPr>
        <p:spPr>
          <a:xfrm>
            <a:off x="1504654" y="958595"/>
            <a:ext cx="9143039" cy="4902044"/>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76" name="Google Shape;276;p353"/>
          <p:cNvSpPr txBox="1"/>
          <p:nvPr>
            <p:ph type="title"/>
          </p:nvPr>
        </p:nvSpPr>
        <p:spPr>
          <a:xfrm>
            <a:off x="1921565" y="2311679"/>
            <a:ext cx="7772400" cy="2234643"/>
          </a:xfrm>
          <a:prstGeom prst="rect">
            <a:avLst/>
          </a:prstGeom>
          <a:noFill/>
          <a:ln>
            <a:noFill/>
          </a:ln>
        </p:spPr>
        <p:txBody>
          <a:bodyPr anchorCtr="0" anchor="t" bIns="45700" lIns="91425" spcFirstLastPara="1" rIns="91425" wrap="square" tIns="45700">
            <a:normAutofit/>
          </a:bodyPr>
          <a:lstStyle>
            <a:lvl1pPr lvl="0" marR="0" rtl="0" algn="ctr">
              <a:lnSpc>
                <a:spcPct val="90000"/>
              </a:lnSpc>
              <a:spcBef>
                <a:spcPts val="0"/>
              </a:spcBef>
              <a:spcAft>
                <a:spcPts val="0"/>
              </a:spcAft>
              <a:buClr>
                <a:schemeClr val="dk2"/>
              </a:buClr>
              <a:buSzPts val="5400"/>
              <a:buFont typeface="Calibri"/>
              <a:buNone/>
              <a:defRPr b="1" i="0" sz="5400" u="none" cap="none" strike="noStrik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77" name="Google Shape;277;p353"/>
          <p:cNvSpPr/>
          <p:nvPr/>
        </p:nvSpPr>
        <p:spPr>
          <a:xfrm>
            <a:off x="1773169" y="5360165"/>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pic>
        <p:nvPicPr>
          <p:cNvPr id="278" name="Google Shape;278;p353"/>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279" name="Shape 279"/>
        <p:cNvGrpSpPr/>
        <p:nvPr/>
      </p:nvGrpSpPr>
      <p:grpSpPr>
        <a:xfrm>
          <a:off x="0" y="0"/>
          <a:ext cx="0" cy="0"/>
          <a:chOff x="0" y="0"/>
          <a:chExt cx="0" cy="0"/>
        </a:xfrm>
      </p:grpSpPr>
      <p:grpSp>
        <p:nvGrpSpPr>
          <p:cNvPr id="280" name="Google Shape;280;p354"/>
          <p:cNvGrpSpPr/>
          <p:nvPr/>
        </p:nvGrpSpPr>
        <p:grpSpPr>
          <a:xfrm>
            <a:off x="-1" y="-38041"/>
            <a:ext cx="12192000" cy="6858001"/>
            <a:chOff x="0" y="0"/>
            <a:chExt cx="13716000" cy="10287000"/>
          </a:xfrm>
        </p:grpSpPr>
        <p:sp>
          <p:nvSpPr>
            <p:cNvPr id="281" name="Google Shape;281;p354"/>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82" name="Google Shape;282;p354"/>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83" name="Google Shape;283;p354"/>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284" name="Google Shape;284;p354"/>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285" name="Google Shape;285;p354"/>
          <p:cNvSpPr txBox="1"/>
          <p:nvPr>
            <p:ph type="title"/>
          </p:nvPr>
        </p:nvSpPr>
        <p:spPr>
          <a:xfrm>
            <a:off x="1015448" y="195948"/>
            <a:ext cx="10161104" cy="470617"/>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rgbClr val="747474"/>
              </a:buClr>
              <a:buSzPts val="2000"/>
              <a:buFont typeface="Play"/>
              <a:buNone/>
              <a:defRPr b="1" i="0" sz="2000" u="none" cap="none" strike="noStrike">
                <a:solidFill>
                  <a:srgbClr val="747474"/>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86" name="Google Shape;286;p354"/>
          <p:cNvSpPr txBox="1"/>
          <p:nvPr>
            <p:ph idx="1" type="body"/>
          </p:nvPr>
        </p:nvSpPr>
        <p:spPr>
          <a:xfrm>
            <a:off x="996949" y="685689"/>
            <a:ext cx="10179603" cy="29244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67"/>
              </a:spcBef>
              <a:spcAft>
                <a:spcPts val="0"/>
              </a:spcAft>
              <a:buClr>
                <a:srgbClr val="000000"/>
              </a:buClr>
              <a:buSzPts val="2100"/>
              <a:buFont typeface="Arial"/>
              <a:buNone/>
              <a:defRPr b="0" i="1" sz="1400" u="none" cap="none" strike="noStrike">
                <a:solidFill>
                  <a:srgbClr val="AEAEAE"/>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chemeClr val="lt1"/>
        </a:solidFill>
      </p:bgPr>
    </p:bg>
    <p:spTree>
      <p:nvGrpSpPr>
        <p:cNvPr id="287" name="Shape 287"/>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288" name="Shape 288"/>
        <p:cNvGrpSpPr/>
        <p:nvPr/>
      </p:nvGrpSpPr>
      <p:grpSpPr>
        <a:xfrm>
          <a:off x="0" y="0"/>
          <a:ext cx="0" cy="0"/>
          <a:chOff x="0" y="0"/>
          <a:chExt cx="0" cy="0"/>
        </a:xfrm>
      </p:grpSpPr>
      <p:sp>
        <p:nvSpPr>
          <p:cNvPr id="289" name="Google Shape;289;p35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290" name="Shape 290"/>
        <p:cNvGrpSpPr/>
        <p:nvPr/>
      </p:nvGrpSpPr>
      <p:grpSpPr>
        <a:xfrm>
          <a:off x="0" y="0"/>
          <a:ext cx="0" cy="0"/>
          <a:chOff x="0" y="0"/>
          <a:chExt cx="0" cy="0"/>
        </a:xfrm>
      </p:grpSpPr>
      <p:sp>
        <p:nvSpPr>
          <p:cNvPr id="291" name="Google Shape;291;p357"/>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92" name="Google Shape;292;p357"/>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3" name="Google Shape;293;p357"/>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4" name="Google Shape;294;p357"/>
          <p:cNvSpPr txBox="1"/>
          <p:nvPr>
            <p:ph idx="1" type="body"/>
          </p:nvPr>
        </p:nvSpPr>
        <p:spPr>
          <a:xfrm>
            <a:off x="3715201" y="81026"/>
            <a:ext cx="4757739" cy="830956"/>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95" name="Google Shape;295;p357"/>
          <p:cNvSpPr txBox="1"/>
          <p:nvPr>
            <p:ph idx="2" type="body"/>
          </p:nvPr>
        </p:nvSpPr>
        <p:spPr>
          <a:xfrm>
            <a:off x="671333" y="1678671"/>
            <a:ext cx="10845479" cy="784790"/>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296" name="Shape 296"/>
        <p:cNvGrpSpPr/>
        <p:nvPr/>
      </p:nvGrpSpPr>
      <p:grpSpPr>
        <a:xfrm>
          <a:off x="0" y="0"/>
          <a:ext cx="0" cy="0"/>
          <a:chOff x="0" y="0"/>
          <a:chExt cx="0" cy="0"/>
        </a:xfrm>
      </p:grpSpPr>
      <p:sp>
        <p:nvSpPr>
          <p:cNvPr id="297" name="Google Shape;297;p358"/>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98" name="Google Shape;298;p358"/>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9" name="Google Shape;299;p358"/>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0" name="Google Shape;300;p358"/>
          <p:cNvSpPr txBox="1"/>
          <p:nvPr>
            <p:ph idx="1" type="body"/>
          </p:nvPr>
        </p:nvSpPr>
        <p:spPr>
          <a:xfrm>
            <a:off x="3715201" y="81025"/>
            <a:ext cx="4757739" cy="707846"/>
          </a:xfrm>
          <a:prstGeom prst="rect">
            <a:avLst/>
          </a:prstGeom>
          <a:noFill/>
          <a:ln>
            <a:noFill/>
          </a:ln>
        </p:spPr>
        <p:txBody>
          <a:bodyPr anchorCtr="0" anchor="t" bIns="45700" lIns="91425" spcFirstLastPara="1" rIns="91425" wrap="square" tIns="45700">
            <a:spAutoFit/>
          </a:bodyPr>
          <a:lstStyle>
            <a:lvl1pPr indent="-228600" lvl="0" marL="457200" marR="0" rtl="0" algn="ctr">
              <a:lnSpc>
                <a:spcPct val="100000"/>
              </a:lnSpc>
              <a:spcBef>
                <a:spcPts val="0"/>
              </a:spcBef>
              <a:spcAft>
                <a:spcPts val="0"/>
              </a:spcAft>
              <a:buClr>
                <a:schemeClr val="dk1"/>
              </a:buClr>
              <a:buSzPts val="4800"/>
              <a:buFont typeface="Simplified Arabic"/>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01" name="Google Shape;301;p358"/>
          <p:cNvSpPr txBox="1"/>
          <p:nvPr>
            <p:ph idx="2" type="body"/>
          </p:nvPr>
        </p:nvSpPr>
        <p:spPr>
          <a:xfrm>
            <a:off x="671333" y="1678672"/>
            <a:ext cx="10845479" cy="3108543"/>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chemeClr val="dk1"/>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isposition personnalisée">
  <p:cSld name="4_Disposition personnalisée">
    <p:spTree>
      <p:nvGrpSpPr>
        <p:cNvPr id="302" name="Shape 302"/>
        <p:cNvGrpSpPr/>
        <p:nvPr/>
      </p:nvGrpSpPr>
      <p:grpSpPr>
        <a:xfrm>
          <a:off x="0" y="0"/>
          <a:ext cx="0" cy="0"/>
          <a:chOff x="0" y="0"/>
          <a:chExt cx="0" cy="0"/>
        </a:xfrm>
      </p:grpSpPr>
      <p:sp>
        <p:nvSpPr>
          <p:cNvPr id="303" name="Google Shape;303;p359"/>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04" name="Google Shape;304;p359"/>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05" name="Google Shape;305;p359"/>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06" name="Google Shape;306;p359"/>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s slide layout">
  <p:cSld name="3_Contents slide layout">
    <p:spTree>
      <p:nvGrpSpPr>
        <p:cNvPr id="307" name="Shape 307"/>
        <p:cNvGrpSpPr/>
        <p:nvPr/>
      </p:nvGrpSpPr>
      <p:grpSpPr>
        <a:xfrm>
          <a:off x="0" y="0"/>
          <a:ext cx="0" cy="0"/>
          <a:chOff x="0" y="0"/>
          <a:chExt cx="0" cy="0"/>
        </a:xfrm>
      </p:grpSpPr>
      <p:sp>
        <p:nvSpPr>
          <p:cNvPr id="308" name="Google Shape;308;p360"/>
          <p:cNvSpPr txBox="1"/>
          <p:nvPr>
            <p:ph idx="1" type="body"/>
          </p:nvPr>
        </p:nvSpPr>
        <p:spPr>
          <a:xfrm>
            <a:off x="323530" y="339510"/>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67"/>
              </a:spcBef>
              <a:spcAft>
                <a:spcPts val="0"/>
              </a:spcAft>
              <a:buClr>
                <a:srgbClr val="000000"/>
              </a:buClr>
              <a:buSzPts val="2100"/>
              <a:buFont typeface="Arial"/>
              <a:buNone/>
              <a:defRPr b="0" i="0" sz="5400" u="none" cap="none" strike="noStrike">
                <a:solidFill>
                  <a:srgbClr val="262626"/>
                </a:solidFill>
                <a:latin typeface="Play"/>
                <a:ea typeface="Play"/>
                <a:cs typeface="Play"/>
                <a:sym typeface="Play"/>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bg>
      <p:bgPr>
        <a:solidFill>
          <a:schemeClr val="lt1"/>
        </a:solidFill>
      </p:bgPr>
    </p:bg>
    <p:spTree>
      <p:nvGrpSpPr>
        <p:cNvPr id="309" name="Shape 309"/>
        <p:cNvGrpSpPr/>
        <p:nvPr/>
      </p:nvGrpSpPr>
      <p:grpSpPr>
        <a:xfrm>
          <a:off x="0" y="0"/>
          <a:ext cx="0" cy="0"/>
          <a:chOff x="0" y="0"/>
          <a:chExt cx="0" cy="0"/>
        </a:xfrm>
      </p:grpSpPr>
      <p:pic>
        <p:nvPicPr>
          <p:cNvPr descr="Image générée" id="310" name="Google Shape;310;p361"/>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311" name="Google Shape;311;p361"/>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solidFill>
          <a:schemeClr val="lt1"/>
        </a:solidFill>
      </p:bgPr>
    </p:bg>
    <p:spTree>
      <p:nvGrpSpPr>
        <p:cNvPr id="312" name="Shape 312"/>
        <p:cNvGrpSpPr/>
        <p:nvPr/>
      </p:nvGrpSpPr>
      <p:grpSpPr>
        <a:xfrm>
          <a:off x="0" y="0"/>
          <a:ext cx="0" cy="0"/>
          <a:chOff x="0" y="0"/>
          <a:chExt cx="0" cy="0"/>
        </a:xfrm>
      </p:grpSpPr>
      <p:pic>
        <p:nvPicPr>
          <p:cNvPr descr="Image générée" id="313" name="Google Shape;313;p362"/>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314" name="Google Shape;314;p362"/>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bg>
      <p:bgPr>
        <a:solidFill>
          <a:schemeClr val="lt1"/>
        </a:solidFill>
      </p:bgPr>
    </p:bg>
    <p:spTree>
      <p:nvGrpSpPr>
        <p:cNvPr id="315" name="Shape 315"/>
        <p:cNvGrpSpPr/>
        <p:nvPr/>
      </p:nvGrpSpPr>
      <p:grpSpPr>
        <a:xfrm>
          <a:off x="0" y="0"/>
          <a:ext cx="0" cy="0"/>
          <a:chOff x="0" y="0"/>
          <a:chExt cx="0" cy="0"/>
        </a:xfrm>
      </p:grpSpPr>
      <p:pic>
        <p:nvPicPr>
          <p:cNvPr descr="Image générée" id="316" name="Google Shape;316;p363"/>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317" name="Google Shape;317;p363"/>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bg>
      <p:bgPr>
        <a:solidFill>
          <a:schemeClr val="lt1"/>
        </a:solidFill>
      </p:bgPr>
    </p:bg>
    <p:spTree>
      <p:nvGrpSpPr>
        <p:cNvPr id="318" name="Shape 318"/>
        <p:cNvGrpSpPr/>
        <p:nvPr/>
      </p:nvGrpSpPr>
      <p:grpSpPr>
        <a:xfrm>
          <a:off x="0" y="0"/>
          <a:ext cx="0" cy="0"/>
          <a:chOff x="0" y="0"/>
          <a:chExt cx="0" cy="0"/>
        </a:xfrm>
      </p:grpSpPr>
      <p:pic>
        <p:nvPicPr>
          <p:cNvPr descr="Image générée" id="319" name="Google Shape;319;p364"/>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320" name="Google Shape;320;p364"/>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bg>
      <p:bgPr>
        <a:solidFill>
          <a:schemeClr val="lt1"/>
        </a:solidFill>
      </p:bgPr>
    </p:bg>
    <p:spTree>
      <p:nvGrpSpPr>
        <p:cNvPr id="321" name="Shape 321"/>
        <p:cNvGrpSpPr/>
        <p:nvPr/>
      </p:nvGrpSpPr>
      <p:grpSpPr>
        <a:xfrm>
          <a:off x="0" y="0"/>
          <a:ext cx="0" cy="0"/>
          <a:chOff x="0" y="0"/>
          <a:chExt cx="0" cy="0"/>
        </a:xfrm>
      </p:grpSpPr>
      <p:pic>
        <p:nvPicPr>
          <p:cNvPr descr="Image générée" id="322" name="Google Shape;322;p365"/>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323" name="Google Shape;323;p365"/>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324" name="Shape 324"/>
        <p:cNvGrpSpPr/>
        <p:nvPr/>
      </p:nvGrpSpPr>
      <p:grpSpPr>
        <a:xfrm>
          <a:off x="0" y="0"/>
          <a:ext cx="0" cy="0"/>
          <a:chOff x="0" y="0"/>
          <a:chExt cx="0" cy="0"/>
        </a:xfrm>
      </p:grpSpPr>
      <p:sp>
        <p:nvSpPr>
          <p:cNvPr id="325" name="Google Shape;325;p366"/>
          <p:cNvSpPr/>
          <p:nvPr/>
        </p:nvSpPr>
        <p:spPr>
          <a:xfrm>
            <a:off x="83184" y="57572"/>
            <a:ext cx="12039799" cy="1093409"/>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1800">
              <a:solidFill>
                <a:srgbClr val="FFFFFF"/>
              </a:solidFill>
              <a:latin typeface="Dosis"/>
              <a:ea typeface="Dosis"/>
              <a:cs typeface="Dosis"/>
              <a:sym typeface="Dosis"/>
            </a:endParaRPr>
          </a:p>
        </p:txBody>
      </p:sp>
      <p:sp>
        <p:nvSpPr>
          <p:cNvPr id="326" name="Google Shape;326;p366"/>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327" name="Google Shape;327;p366"/>
          <p:cNvPicPr preferRelativeResize="0"/>
          <p:nvPr/>
        </p:nvPicPr>
        <p:blipFill rotWithShape="1">
          <a:blip r:embed="rId2">
            <a:alphaModFix/>
          </a:blip>
          <a:srcRect b="61971" l="3539" r="75793" t="24327"/>
          <a:stretch/>
        </p:blipFill>
        <p:spPr>
          <a:xfrm>
            <a:off x="83184" y="76094"/>
            <a:ext cx="1096128" cy="1096276"/>
          </a:xfrm>
          <a:prstGeom prst="rect">
            <a:avLst/>
          </a:prstGeom>
          <a:noFill/>
          <a:ln>
            <a:noFill/>
          </a:ln>
        </p:spPr>
      </p:pic>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2_Table of contents">
    <p:spTree>
      <p:nvGrpSpPr>
        <p:cNvPr id="329" name="Shape 329"/>
        <p:cNvGrpSpPr/>
        <p:nvPr/>
      </p:nvGrpSpPr>
      <p:grpSpPr>
        <a:xfrm>
          <a:off x="0" y="0"/>
          <a:ext cx="0" cy="0"/>
          <a:chOff x="0" y="0"/>
          <a:chExt cx="0" cy="0"/>
        </a:xfrm>
      </p:grpSpPr>
      <p:sp>
        <p:nvSpPr>
          <p:cNvPr id="330" name="Google Shape;330;p56"/>
          <p:cNvSpPr txBox="1"/>
          <p:nvPr>
            <p:ph type="title"/>
          </p:nvPr>
        </p:nvSpPr>
        <p:spPr>
          <a:xfrm>
            <a:off x="2621734" y="2174784"/>
            <a:ext cx="3074000" cy="602000"/>
          </a:xfrm>
          <a:prstGeom prst="rect">
            <a:avLst/>
          </a:prstGeom>
          <a:noFill/>
          <a:ln>
            <a:noFill/>
          </a:ln>
        </p:spPr>
        <p:txBody>
          <a:bodyPr anchorCtr="0" anchor="ctr" bIns="91425" lIns="91425" spcFirstLastPara="1" rIns="91425" wrap="square" tIns="91425">
            <a:noAutofit/>
          </a:bodyPr>
          <a:lstStyle>
            <a:lvl1pPr lvl="0" marR="0" rtl="0" algn="l">
              <a:lnSpc>
                <a:spcPct val="90000"/>
              </a:lnSpc>
              <a:spcBef>
                <a:spcPts val="0"/>
              </a:spcBef>
              <a:spcAft>
                <a:spcPts val="0"/>
              </a:spcAft>
              <a:buClr>
                <a:srgbClr val="000000"/>
              </a:buClr>
              <a:buSzPts val="2400"/>
              <a:buFont typeface="Calibri"/>
              <a:buNone/>
              <a:defRPr b="0" i="0" sz="3200" u="none" cap="none" strike="noStrike">
                <a:solidFill>
                  <a:srgbClr val="000000"/>
                </a:solidFill>
                <a:latin typeface="Calibri"/>
                <a:ea typeface="Calibri"/>
                <a:cs typeface="Calibri"/>
                <a:sym typeface="Calibri"/>
              </a:defRPr>
            </a:lvl1pPr>
            <a:lvl2pPr lvl="1" rtl="0" algn="ctr">
              <a:spcBef>
                <a:spcPts val="0"/>
              </a:spcBef>
              <a:spcAft>
                <a:spcPts val="0"/>
              </a:spcAft>
              <a:buSzPts val="2400"/>
              <a:buFont typeface="Arial"/>
              <a:buNone/>
              <a:defRPr sz="3200"/>
            </a:lvl2pPr>
            <a:lvl3pPr lvl="2" rtl="0" algn="ctr">
              <a:spcBef>
                <a:spcPts val="0"/>
              </a:spcBef>
              <a:spcAft>
                <a:spcPts val="0"/>
              </a:spcAft>
              <a:buSzPts val="2400"/>
              <a:buFont typeface="Arial"/>
              <a:buNone/>
              <a:defRPr sz="3200"/>
            </a:lvl3pPr>
            <a:lvl4pPr lvl="3" rtl="0" algn="ctr">
              <a:spcBef>
                <a:spcPts val="0"/>
              </a:spcBef>
              <a:spcAft>
                <a:spcPts val="0"/>
              </a:spcAft>
              <a:buSzPts val="2400"/>
              <a:buFont typeface="Arial"/>
              <a:buNone/>
              <a:defRPr sz="3200"/>
            </a:lvl4pPr>
            <a:lvl5pPr lvl="4" rtl="0" algn="ctr">
              <a:spcBef>
                <a:spcPts val="0"/>
              </a:spcBef>
              <a:spcAft>
                <a:spcPts val="0"/>
              </a:spcAft>
              <a:buSzPts val="2400"/>
              <a:buFont typeface="Arial"/>
              <a:buNone/>
              <a:defRPr sz="3200"/>
            </a:lvl5pPr>
            <a:lvl6pPr lvl="5" rtl="0" algn="ctr">
              <a:spcBef>
                <a:spcPts val="0"/>
              </a:spcBef>
              <a:spcAft>
                <a:spcPts val="0"/>
              </a:spcAft>
              <a:buSzPts val="2400"/>
              <a:buFont typeface="Arial"/>
              <a:buNone/>
              <a:defRPr sz="3200"/>
            </a:lvl6pPr>
            <a:lvl7pPr lvl="6" rtl="0" algn="ctr">
              <a:spcBef>
                <a:spcPts val="0"/>
              </a:spcBef>
              <a:spcAft>
                <a:spcPts val="0"/>
              </a:spcAft>
              <a:buSzPts val="2400"/>
              <a:buFont typeface="Arial"/>
              <a:buNone/>
              <a:defRPr sz="3200"/>
            </a:lvl7pPr>
            <a:lvl8pPr lvl="7" rtl="0" algn="ctr">
              <a:spcBef>
                <a:spcPts val="0"/>
              </a:spcBef>
              <a:spcAft>
                <a:spcPts val="0"/>
              </a:spcAft>
              <a:buSzPts val="2400"/>
              <a:buFont typeface="Arial"/>
              <a:buNone/>
              <a:defRPr sz="3200"/>
            </a:lvl8pPr>
            <a:lvl9pPr lvl="8" rtl="0" algn="ctr">
              <a:spcBef>
                <a:spcPts val="0"/>
              </a:spcBef>
              <a:spcAft>
                <a:spcPts val="0"/>
              </a:spcAft>
              <a:buSzPts val="2400"/>
              <a:buFont typeface="Arial"/>
              <a:buNone/>
              <a:defRPr sz="3200"/>
            </a:lvl9pPr>
          </a:lstStyle>
          <a:p/>
        </p:txBody>
      </p:sp>
      <p:sp>
        <p:nvSpPr>
          <p:cNvPr id="331" name="Google Shape;331;p56"/>
          <p:cNvSpPr txBox="1"/>
          <p:nvPr>
            <p:ph idx="1" type="subTitle"/>
          </p:nvPr>
        </p:nvSpPr>
        <p:spPr>
          <a:xfrm>
            <a:off x="2621738" y="2838925"/>
            <a:ext cx="3074000" cy="646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000000"/>
              </a:buClr>
              <a:buSzPts val="1400"/>
              <a:buFont typeface="Arial"/>
              <a:buNone/>
              <a:defRPr b="0" i="0" sz="1867" u="none" cap="none" strike="noStrike">
                <a:solidFill>
                  <a:srgbClr val="000000"/>
                </a:solidFill>
                <a:latin typeface="Calibri"/>
                <a:ea typeface="Calibri"/>
                <a:cs typeface="Calibri"/>
                <a:sym typeface="Calibri"/>
              </a:defRPr>
            </a:lvl1pPr>
            <a:lvl2pPr lvl="1" marR="0" rtl="0" algn="ctr">
              <a:lnSpc>
                <a:spcPct val="100000"/>
              </a:lnSpc>
              <a:spcBef>
                <a:spcPts val="0"/>
              </a:spcBef>
              <a:spcAft>
                <a:spcPts val="0"/>
              </a:spcAft>
              <a:buClr>
                <a:schemeClr val="dk1"/>
              </a:buClr>
              <a:buSzPts val="1400"/>
              <a:buFont typeface="Arial"/>
              <a:buNone/>
              <a:defRPr b="0" i="0" sz="3200" u="none" cap="none" strike="noStrike">
                <a:solidFill>
                  <a:schemeClr val="dk1"/>
                </a:solidFill>
                <a:latin typeface="Arial"/>
                <a:ea typeface="Arial"/>
                <a:cs typeface="Arial"/>
                <a:sym typeface="Arial"/>
              </a:defRPr>
            </a:lvl2pPr>
            <a:lvl3pPr lvl="2" marR="0" rtl="0" algn="ctr">
              <a:lnSpc>
                <a:spcPct val="100000"/>
              </a:lnSpc>
              <a:spcBef>
                <a:spcPts val="2133"/>
              </a:spcBef>
              <a:spcAft>
                <a:spcPts val="0"/>
              </a:spcAft>
              <a:buClr>
                <a:schemeClr val="dk1"/>
              </a:buClr>
              <a:buSzPts val="1400"/>
              <a:buFont typeface="Arial"/>
              <a:buNone/>
              <a:defRPr b="0" i="0" sz="2667" u="none" cap="none" strike="noStrike">
                <a:solidFill>
                  <a:schemeClr val="dk1"/>
                </a:solidFill>
                <a:latin typeface="Arial"/>
                <a:ea typeface="Arial"/>
                <a:cs typeface="Arial"/>
                <a:sym typeface="Arial"/>
              </a:defRPr>
            </a:lvl3pPr>
            <a:lvl4pPr lvl="3"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4pPr>
            <a:lvl5pPr lvl="4"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5pPr>
            <a:lvl6pPr lvl="5"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6pPr>
            <a:lvl7pPr lvl="6"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7pPr>
            <a:lvl8pPr lvl="7"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8pPr>
            <a:lvl9pPr lvl="8" marR="0" rtl="0" algn="ctr">
              <a:lnSpc>
                <a:spcPct val="100000"/>
              </a:lnSpc>
              <a:spcBef>
                <a:spcPts val="2133"/>
              </a:spcBef>
              <a:spcAft>
                <a:spcPts val="2133"/>
              </a:spcAft>
              <a:buClr>
                <a:schemeClr val="dk1"/>
              </a:buClr>
              <a:buSzPts val="1400"/>
              <a:buFont typeface="Arial"/>
              <a:buNone/>
              <a:defRPr b="0" i="0" sz="2400" u="none" cap="none" strike="noStrike">
                <a:solidFill>
                  <a:schemeClr val="dk1"/>
                </a:solidFill>
                <a:latin typeface="Arial"/>
                <a:ea typeface="Arial"/>
                <a:cs typeface="Arial"/>
                <a:sym typeface="Arial"/>
              </a:defRPr>
            </a:lvl9pPr>
          </a:lstStyle>
          <a:p/>
        </p:txBody>
      </p:sp>
      <p:sp>
        <p:nvSpPr>
          <p:cNvPr id="332" name="Google Shape;332;p56"/>
          <p:cNvSpPr txBox="1"/>
          <p:nvPr>
            <p:ph idx="2" type="subTitle"/>
          </p:nvPr>
        </p:nvSpPr>
        <p:spPr>
          <a:xfrm flipH="1">
            <a:off x="8020253" y="2838925"/>
            <a:ext cx="3074000" cy="646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000000"/>
              </a:buClr>
              <a:buSzPts val="1400"/>
              <a:buFont typeface="Arial"/>
              <a:buNone/>
              <a:defRPr b="0" i="0" sz="1867" u="none" cap="none" strike="noStrike">
                <a:solidFill>
                  <a:srgbClr val="000000"/>
                </a:solidFill>
                <a:latin typeface="Calibri"/>
                <a:ea typeface="Calibri"/>
                <a:cs typeface="Calibri"/>
                <a:sym typeface="Calibri"/>
              </a:defRPr>
            </a:lvl1pPr>
            <a:lvl2pPr lvl="1" marR="0" rtl="0" algn="ctr">
              <a:lnSpc>
                <a:spcPct val="100000"/>
              </a:lnSpc>
              <a:spcBef>
                <a:spcPts val="0"/>
              </a:spcBef>
              <a:spcAft>
                <a:spcPts val="0"/>
              </a:spcAft>
              <a:buClr>
                <a:schemeClr val="dk1"/>
              </a:buClr>
              <a:buSzPts val="1400"/>
              <a:buFont typeface="Arial"/>
              <a:buNone/>
              <a:defRPr b="0" i="0" sz="3200" u="none" cap="none" strike="noStrike">
                <a:solidFill>
                  <a:schemeClr val="dk1"/>
                </a:solidFill>
                <a:latin typeface="Arial"/>
                <a:ea typeface="Arial"/>
                <a:cs typeface="Arial"/>
                <a:sym typeface="Arial"/>
              </a:defRPr>
            </a:lvl2pPr>
            <a:lvl3pPr lvl="2" marR="0" rtl="0" algn="ctr">
              <a:lnSpc>
                <a:spcPct val="100000"/>
              </a:lnSpc>
              <a:spcBef>
                <a:spcPts val="2133"/>
              </a:spcBef>
              <a:spcAft>
                <a:spcPts val="0"/>
              </a:spcAft>
              <a:buClr>
                <a:schemeClr val="dk1"/>
              </a:buClr>
              <a:buSzPts val="1400"/>
              <a:buFont typeface="Arial"/>
              <a:buNone/>
              <a:defRPr b="0" i="0" sz="2667" u="none" cap="none" strike="noStrike">
                <a:solidFill>
                  <a:schemeClr val="dk1"/>
                </a:solidFill>
                <a:latin typeface="Arial"/>
                <a:ea typeface="Arial"/>
                <a:cs typeface="Arial"/>
                <a:sym typeface="Arial"/>
              </a:defRPr>
            </a:lvl3pPr>
            <a:lvl4pPr lvl="3"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4pPr>
            <a:lvl5pPr lvl="4"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5pPr>
            <a:lvl6pPr lvl="5"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6pPr>
            <a:lvl7pPr lvl="6"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7pPr>
            <a:lvl8pPr lvl="7"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8pPr>
            <a:lvl9pPr lvl="8" marR="0" rtl="0" algn="ctr">
              <a:lnSpc>
                <a:spcPct val="100000"/>
              </a:lnSpc>
              <a:spcBef>
                <a:spcPts val="2133"/>
              </a:spcBef>
              <a:spcAft>
                <a:spcPts val="2133"/>
              </a:spcAft>
              <a:buClr>
                <a:schemeClr val="dk1"/>
              </a:buClr>
              <a:buSzPts val="1400"/>
              <a:buFont typeface="Arial"/>
              <a:buNone/>
              <a:defRPr b="0" i="0" sz="2400" u="none" cap="none" strike="noStrike">
                <a:solidFill>
                  <a:schemeClr val="dk1"/>
                </a:solidFill>
                <a:latin typeface="Arial"/>
                <a:ea typeface="Arial"/>
                <a:cs typeface="Arial"/>
                <a:sym typeface="Arial"/>
              </a:defRPr>
            </a:lvl9pPr>
          </a:lstStyle>
          <a:p/>
        </p:txBody>
      </p:sp>
      <p:sp>
        <p:nvSpPr>
          <p:cNvPr id="333" name="Google Shape;333;p56"/>
          <p:cNvSpPr txBox="1"/>
          <p:nvPr>
            <p:ph idx="3" type="title"/>
          </p:nvPr>
        </p:nvSpPr>
        <p:spPr>
          <a:xfrm>
            <a:off x="2621766" y="4184033"/>
            <a:ext cx="3074000" cy="703600"/>
          </a:xfrm>
          <a:prstGeom prst="rect">
            <a:avLst/>
          </a:prstGeom>
          <a:noFill/>
          <a:ln>
            <a:noFill/>
          </a:ln>
        </p:spPr>
        <p:txBody>
          <a:bodyPr anchorCtr="0" anchor="ctr" bIns="91425" lIns="91425" spcFirstLastPara="1" rIns="91425" wrap="square" tIns="91425">
            <a:noAutofit/>
          </a:bodyPr>
          <a:lstStyle>
            <a:lvl1pPr lvl="0" marR="0" rtl="0" algn="l">
              <a:lnSpc>
                <a:spcPct val="90000"/>
              </a:lnSpc>
              <a:spcBef>
                <a:spcPts val="0"/>
              </a:spcBef>
              <a:spcAft>
                <a:spcPts val="0"/>
              </a:spcAft>
              <a:buClr>
                <a:srgbClr val="000000"/>
              </a:buClr>
              <a:buSzPts val="2400"/>
              <a:buFont typeface="Calibri"/>
              <a:buNone/>
              <a:defRPr b="0" i="0" sz="3200" u="none" cap="none" strike="noStrike">
                <a:solidFill>
                  <a:srgbClr val="000000"/>
                </a:solidFill>
                <a:latin typeface="Calibri"/>
                <a:ea typeface="Calibri"/>
                <a:cs typeface="Calibri"/>
                <a:sym typeface="Calibri"/>
              </a:defRPr>
            </a:lvl1pPr>
            <a:lvl2pPr lvl="1" rtl="0" algn="ctr">
              <a:spcBef>
                <a:spcPts val="0"/>
              </a:spcBef>
              <a:spcAft>
                <a:spcPts val="0"/>
              </a:spcAft>
              <a:buSzPts val="2400"/>
              <a:buFont typeface="Arial"/>
              <a:buNone/>
              <a:defRPr sz="3200"/>
            </a:lvl2pPr>
            <a:lvl3pPr lvl="2" rtl="0" algn="ctr">
              <a:spcBef>
                <a:spcPts val="0"/>
              </a:spcBef>
              <a:spcAft>
                <a:spcPts val="0"/>
              </a:spcAft>
              <a:buSzPts val="2400"/>
              <a:buFont typeface="Arial"/>
              <a:buNone/>
              <a:defRPr sz="3200"/>
            </a:lvl3pPr>
            <a:lvl4pPr lvl="3" rtl="0" algn="ctr">
              <a:spcBef>
                <a:spcPts val="0"/>
              </a:spcBef>
              <a:spcAft>
                <a:spcPts val="0"/>
              </a:spcAft>
              <a:buSzPts val="2400"/>
              <a:buFont typeface="Arial"/>
              <a:buNone/>
              <a:defRPr sz="3200"/>
            </a:lvl4pPr>
            <a:lvl5pPr lvl="4" rtl="0" algn="ctr">
              <a:spcBef>
                <a:spcPts val="0"/>
              </a:spcBef>
              <a:spcAft>
                <a:spcPts val="0"/>
              </a:spcAft>
              <a:buSzPts val="2400"/>
              <a:buFont typeface="Arial"/>
              <a:buNone/>
              <a:defRPr sz="3200"/>
            </a:lvl5pPr>
            <a:lvl6pPr lvl="5" rtl="0" algn="ctr">
              <a:spcBef>
                <a:spcPts val="0"/>
              </a:spcBef>
              <a:spcAft>
                <a:spcPts val="0"/>
              </a:spcAft>
              <a:buSzPts val="2400"/>
              <a:buFont typeface="Arial"/>
              <a:buNone/>
              <a:defRPr sz="3200"/>
            </a:lvl6pPr>
            <a:lvl7pPr lvl="6" rtl="0" algn="ctr">
              <a:spcBef>
                <a:spcPts val="0"/>
              </a:spcBef>
              <a:spcAft>
                <a:spcPts val="0"/>
              </a:spcAft>
              <a:buSzPts val="2400"/>
              <a:buFont typeface="Arial"/>
              <a:buNone/>
              <a:defRPr sz="3200"/>
            </a:lvl7pPr>
            <a:lvl8pPr lvl="7" rtl="0" algn="ctr">
              <a:spcBef>
                <a:spcPts val="0"/>
              </a:spcBef>
              <a:spcAft>
                <a:spcPts val="0"/>
              </a:spcAft>
              <a:buSzPts val="2400"/>
              <a:buFont typeface="Arial"/>
              <a:buNone/>
              <a:defRPr sz="3200"/>
            </a:lvl8pPr>
            <a:lvl9pPr lvl="8" rtl="0" algn="ctr">
              <a:spcBef>
                <a:spcPts val="0"/>
              </a:spcBef>
              <a:spcAft>
                <a:spcPts val="0"/>
              </a:spcAft>
              <a:buSzPts val="2400"/>
              <a:buFont typeface="Arial"/>
              <a:buNone/>
              <a:defRPr sz="3200"/>
            </a:lvl9pPr>
          </a:lstStyle>
          <a:p/>
        </p:txBody>
      </p:sp>
      <p:sp>
        <p:nvSpPr>
          <p:cNvPr id="334" name="Google Shape;334;p56"/>
          <p:cNvSpPr txBox="1"/>
          <p:nvPr>
            <p:ph idx="4" type="subTitle"/>
          </p:nvPr>
        </p:nvSpPr>
        <p:spPr>
          <a:xfrm>
            <a:off x="2621738" y="4835433"/>
            <a:ext cx="3074000" cy="646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000000"/>
              </a:buClr>
              <a:buSzPts val="1400"/>
              <a:buFont typeface="Arial"/>
              <a:buNone/>
              <a:defRPr b="0" i="0" sz="1867" u="none" cap="none" strike="noStrike">
                <a:solidFill>
                  <a:srgbClr val="000000"/>
                </a:solidFill>
                <a:latin typeface="Calibri"/>
                <a:ea typeface="Calibri"/>
                <a:cs typeface="Calibri"/>
                <a:sym typeface="Calibri"/>
              </a:defRPr>
            </a:lvl1pPr>
            <a:lvl2pPr lvl="1" marR="0" rtl="0" algn="ctr">
              <a:lnSpc>
                <a:spcPct val="100000"/>
              </a:lnSpc>
              <a:spcBef>
                <a:spcPts val="0"/>
              </a:spcBef>
              <a:spcAft>
                <a:spcPts val="0"/>
              </a:spcAft>
              <a:buClr>
                <a:schemeClr val="dk1"/>
              </a:buClr>
              <a:buSzPts val="1400"/>
              <a:buFont typeface="Arial"/>
              <a:buNone/>
              <a:defRPr b="0" i="0" sz="3200" u="none" cap="none" strike="noStrike">
                <a:solidFill>
                  <a:schemeClr val="dk1"/>
                </a:solidFill>
                <a:latin typeface="Arial"/>
                <a:ea typeface="Arial"/>
                <a:cs typeface="Arial"/>
                <a:sym typeface="Arial"/>
              </a:defRPr>
            </a:lvl2pPr>
            <a:lvl3pPr lvl="2" marR="0" rtl="0" algn="ctr">
              <a:lnSpc>
                <a:spcPct val="100000"/>
              </a:lnSpc>
              <a:spcBef>
                <a:spcPts val="2133"/>
              </a:spcBef>
              <a:spcAft>
                <a:spcPts val="0"/>
              </a:spcAft>
              <a:buClr>
                <a:schemeClr val="dk1"/>
              </a:buClr>
              <a:buSzPts val="1400"/>
              <a:buFont typeface="Arial"/>
              <a:buNone/>
              <a:defRPr b="0" i="0" sz="2667" u="none" cap="none" strike="noStrike">
                <a:solidFill>
                  <a:schemeClr val="dk1"/>
                </a:solidFill>
                <a:latin typeface="Arial"/>
                <a:ea typeface="Arial"/>
                <a:cs typeface="Arial"/>
                <a:sym typeface="Arial"/>
              </a:defRPr>
            </a:lvl3pPr>
            <a:lvl4pPr lvl="3"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4pPr>
            <a:lvl5pPr lvl="4"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5pPr>
            <a:lvl6pPr lvl="5"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6pPr>
            <a:lvl7pPr lvl="6"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7pPr>
            <a:lvl8pPr lvl="7"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8pPr>
            <a:lvl9pPr lvl="8" marR="0" rtl="0" algn="ctr">
              <a:lnSpc>
                <a:spcPct val="100000"/>
              </a:lnSpc>
              <a:spcBef>
                <a:spcPts val="2133"/>
              </a:spcBef>
              <a:spcAft>
                <a:spcPts val="2133"/>
              </a:spcAft>
              <a:buClr>
                <a:schemeClr val="dk1"/>
              </a:buClr>
              <a:buSzPts val="1400"/>
              <a:buFont typeface="Arial"/>
              <a:buNone/>
              <a:defRPr b="0" i="0" sz="2400" u="none" cap="none" strike="noStrike">
                <a:solidFill>
                  <a:schemeClr val="dk1"/>
                </a:solidFill>
                <a:latin typeface="Arial"/>
                <a:ea typeface="Arial"/>
                <a:cs typeface="Arial"/>
                <a:sym typeface="Arial"/>
              </a:defRPr>
            </a:lvl9pPr>
          </a:lstStyle>
          <a:p/>
        </p:txBody>
      </p:sp>
      <p:sp>
        <p:nvSpPr>
          <p:cNvPr id="335" name="Google Shape;335;p56"/>
          <p:cNvSpPr txBox="1"/>
          <p:nvPr>
            <p:ph idx="5" type="subTitle"/>
          </p:nvPr>
        </p:nvSpPr>
        <p:spPr>
          <a:xfrm flipH="1">
            <a:off x="8020253" y="4835433"/>
            <a:ext cx="3074000" cy="646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000000"/>
              </a:buClr>
              <a:buSzPts val="1400"/>
              <a:buFont typeface="Arial"/>
              <a:buNone/>
              <a:defRPr b="0" i="0" sz="1867" u="none" cap="none" strike="noStrike">
                <a:solidFill>
                  <a:srgbClr val="000000"/>
                </a:solidFill>
                <a:latin typeface="Calibri"/>
                <a:ea typeface="Calibri"/>
                <a:cs typeface="Calibri"/>
                <a:sym typeface="Calibri"/>
              </a:defRPr>
            </a:lvl1pPr>
            <a:lvl2pPr lvl="1" marR="0" rtl="0" algn="ctr">
              <a:lnSpc>
                <a:spcPct val="100000"/>
              </a:lnSpc>
              <a:spcBef>
                <a:spcPts val="0"/>
              </a:spcBef>
              <a:spcAft>
                <a:spcPts val="0"/>
              </a:spcAft>
              <a:buClr>
                <a:schemeClr val="dk1"/>
              </a:buClr>
              <a:buSzPts val="1400"/>
              <a:buFont typeface="Arial"/>
              <a:buNone/>
              <a:defRPr b="0" i="0" sz="3200" u="none" cap="none" strike="noStrike">
                <a:solidFill>
                  <a:schemeClr val="dk1"/>
                </a:solidFill>
                <a:latin typeface="Arial"/>
                <a:ea typeface="Arial"/>
                <a:cs typeface="Arial"/>
                <a:sym typeface="Arial"/>
              </a:defRPr>
            </a:lvl2pPr>
            <a:lvl3pPr lvl="2" marR="0" rtl="0" algn="ctr">
              <a:lnSpc>
                <a:spcPct val="100000"/>
              </a:lnSpc>
              <a:spcBef>
                <a:spcPts val="2133"/>
              </a:spcBef>
              <a:spcAft>
                <a:spcPts val="0"/>
              </a:spcAft>
              <a:buClr>
                <a:schemeClr val="dk1"/>
              </a:buClr>
              <a:buSzPts val="1400"/>
              <a:buFont typeface="Arial"/>
              <a:buNone/>
              <a:defRPr b="0" i="0" sz="2667" u="none" cap="none" strike="noStrike">
                <a:solidFill>
                  <a:schemeClr val="dk1"/>
                </a:solidFill>
                <a:latin typeface="Arial"/>
                <a:ea typeface="Arial"/>
                <a:cs typeface="Arial"/>
                <a:sym typeface="Arial"/>
              </a:defRPr>
            </a:lvl3pPr>
            <a:lvl4pPr lvl="3"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4pPr>
            <a:lvl5pPr lvl="4"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5pPr>
            <a:lvl6pPr lvl="5"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6pPr>
            <a:lvl7pPr lvl="6"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7pPr>
            <a:lvl8pPr lvl="7"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8pPr>
            <a:lvl9pPr lvl="8" marR="0" rtl="0" algn="ctr">
              <a:lnSpc>
                <a:spcPct val="100000"/>
              </a:lnSpc>
              <a:spcBef>
                <a:spcPts val="2133"/>
              </a:spcBef>
              <a:spcAft>
                <a:spcPts val="2133"/>
              </a:spcAft>
              <a:buClr>
                <a:schemeClr val="dk1"/>
              </a:buClr>
              <a:buSzPts val="1400"/>
              <a:buFont typeface="Arial"/>
              <a:buNone/>
              <a:defRPr b="0" i="0" sz="2400" u="none" cap="none" strike="noStrike">
                <a:solidFill>
                  <a:schemeClr val="dk1"/>
                </a:solidFill>
                <a:latin typeface="Arial"/>
                <a:ea typeface="Arial"/>
                <a:cs typeface="Arial"/>
                <a:sym typeface="Arial"/>
              </a:defRPr>
            </a:lvl9pPr>
          </a:lstStyle>
          <a:p/>
        </p:txBody>
      </p:sp>
      <p:sp>
        <p:nvSpPr>
          <p:cNvPr id="336" name="Google Shape;336;p56"/>
          <p:cNvSpPr txBox="1"/>
          <p:nvPr>
            <p:ph idx="6" type="title"/>
          </p:nvPr>
        </p:nvSpPr>
        <p:spPr>
          <a:xfrm>
            <a:off x="1097753" y="2420596"/>
            <a:ext cx="1524000" cy="763600"/>
          </a:xfrm>
          <a:prstGeom prst="rect">
            <a:avLst/>
          </a:prstGeom>
          <a:noFill/>
          <a:ln>
            <a:noFill/>
          </a:ln>
        </p:spPr>
        <p:txBody>
          <a:bodyPr anchorCtr="0" anchor="ctr" bIns="91425" lIns="91425" spcFirstLastPara="1" rIns="91425" wrap="square" tIns="91425">
            <a:noAutofit/>
          </a:bodyPr>
          <a:lstStyle>
            <a:lvl1pPr lvl="0" marR="0" rtl="0" algn="ctr">
              <a:lnSpc>
                <a:spcPct val="90000"/>
              </a:lnSpc>
              <a:spcBef>
                <a:spcPts val="0"/>
              </a:spcBef>
              <a:spcAft>
                <a:spcPts val="0"/>
              </a:spcAft>
              <a:buClr>
                <a:srgbClr val="000000"/>
              </a:buClr>
              <a:buSzPts val="2400"/>
              <a:buFont typeface="Calibri"/>
              <a:buNone/>
              <a:defRPr b="0" i="0" sz="4400" u="none" cap="none" strike="noStrike">
                <a:solidFill>
                  <a:srgbClr val="000000"/>
                </a:solidFill>
                <a:latin typeface="Calibri"/>
                <a:ea typeface="Calibri"/>
                <a:cs typeface="Calibri"/>
                <a:sym typeface="Calibri"/>
              </a:defRPr>
            </a:lvl1pPr>
            <a:lvl2pPr lvl="1" rtl="0" algn="ctr">
              <a:spcBef>
                <a:spcPts val="0"/>
              </a:spcBef>
              <a:spcAft>
                <a:spcPts val="0"/>
              </a:spcAft>
              <a:buSzPts val="6000"/>
              <a:buFont typeface="Arial"/>
              <a:buNone/>
              <a:defRPr sz="8000"/>
            </a:lvl2pPr>
            <a:lvl3pPr lvl="2" rtl="0" algn="ctr">
              <a:spcBef>
                <a:spcPts val="0"/>
              </a:spcBef>
              <a:spcAft>
                <a:spcPts val="0"/>
              </a:spcAft>
              <a:buSzPts val="6000"/>
              <a:buFont typeface="Arial"/>
              <a:buNone/>
              <a:defRPr sz="8000"/>
            </a:lvl3pPr>
            <a:lvl4pPr lvl="3" rtl="0" algn="ctr">
              <a:spcBef>
                <a:spcPts val="0"/>
              </a:spcBef>
              <a:spcAft>
                <a:spcPts val="0"/>
              </a:spcAft>
              <a:buSzPts val="6000"/>
              <a:buFont typeface="Arial"/>
              <a:buNone/>
              <a:defRPr sz="8000"/>
            </a:lvl4pPr>
            <a:lvl5pPr lvl="4" rtl="0" algn="ctr">
              <a:spcBef>
                <a:spcPts val="0"/>
              </a:spcBef>
              <a:spcAft>
                <a:spcPts val="0"/>
              </a:spcAft>
              <a:buSzPts val="6000"/>
              <a:buFont typeface="Arial"/>
              <a:buNone/>
              <a:defRPr sz="8000"/>
            </a:lvl5pPr>
            <a:lvl6pPr lvl="5" rtl="0" algn="ctr">
              <a:spcBef>
                <a:spcPts val="0"/>
              </a:spcBef>
              <a:spcAft>
                <a:spcPts val="0"/>
              </a:spcAft>
              <a:buSzPts val="6000"/>
              <a:buFont typeface="Arial"/>
              <a:buNone/>
              <a:defRPr sz="8000"/>
            </a:lvl6pPr>
            <a:lvl7pPr lvl="6" rtl="0" algn="ctr">
              <a:spcBef>
                <a:spcPts val="0"/>
              </a:spcBef>
              <a:spcAft>
                <a:spcPts val="0"/>
              </a:spcAft>
              <a:buSzPts val="6000"/>
              <a:buFont typeface="Arial"/>
              <a:buNone/>
              <a:defRPr sz="8000"/>
            </a:lvl7pPr>
            <a:lvl8pPr lvl="7" rtl="0" algn="ctr">
              <a:spcBef>
                <a:spcPts val="0"/>
              </a:spcBef>
              <a:spcAft>
                <a:spcPts val="0"/>
              </a:spcAft>
              <a:buSzPts val="6000"/>
              <a:buFont typeface="Arial"/>
              <a:buNone/>
              <a:defRPr sz="8000"/>
            </a:lvl8pPr>
            <a:lvl9pPr lvl="8" rtl="0" algn="ctr">
              <a:spcBef>
                <a:spcPts val="0"/>
              </a:spcBef>
              <a:spcAft>
                <a:spcPts val="0"/>
              </a:spcAft>
              <a:buSzPts val="6000"/>
              <a:buFont typeface="Arial"/>
              <a:buNone/>
              <a:defRPr sz="8000"/>
            </a:lvl9pPr>
          </a:lstStyle>
          <a:p/>
        </p:txBody>
      </p:sp>
      <p:sp>
        <p:nvSpPr>
          <p:cNvPr id="337" name="Google Shape;337;p56"/>
          <p:cNvSpPr txBox="1"/>
          <p:nvPr>
            <p:ph idx="7" type="title"/>
          </p:nvPr>
        </p:nvSpPr>
        <p:spPr>
          <a:xfrm>
            <a:off x="1097753" y="4465496"/>
            <a:ext cx="1524000" cy="763600"/>
          </a:xfrm>
          <a:prstGeom prst="rect">
            <a:avLst/>
          </a:prstGeom>
          <a:noFill/>
          <a:ln>
            <a:noFill/>
          </a:ln>
        </p:spPr>
        <p:txBody>
          <a:bodyPr anchorCtr="0" anchor="ctr" bIns="91425" lIns="91425" spcFirstLastPara="1" rIns="91425" wrap="square" tIns="91425">
            <a:noAutofit/>
          </a:bodyPr>
          <a:lstStyle>
            <a:lvl1pPr lvl="0" marR="0" rtl="0" algn="ctr">
              <a:lnSpc>
                <a:spcPct val="90000"/>
              </a:lnSpc>
              <a:spcBef>
                <a:spcPts val="0"/>
              </a:spcBef>
              <a:spcAft>
                <a:spcPts val="0"/>
              </a:spcAft>
              <a:buClr>
                <a:srgbClr val="000000"/>
              </a:buClr>
              <a:buSzPts val="2400"/>
              <a:buFont typeface="Calibri"/>
              <a:buNone/>
              <a:defRPr b="0" i="0" sz="4400" u="none" cap="none" strike="noStrike">
                <a:solidFill>
                  <a:srgbClr val="000000"/>
                </a:solidFill>
                <a:latin typeface="Calibri"/>
                <a:ea typeface="Calibri"/>
                <a:cs typeface="Calibri"/>
                <a:sym typeface="Calibri"/>
              </a:defRPr>
            </a:lvl1pPr>
            <a:lvl2pPr lvl="1" rtl="0" algn="ctr">
              <a:spcBef>
                <a:spcPts val="0"/>
              </a:spcBef>
              <a:spcAft>
                <a:spcPts val="0"/>
              </a:spcAft>
              <a:buSzPts val="6000"/>
              <a:buFont typeface="Arial"/>
              <a:buNone/>
              <a:defRPr sz="8000"/>
            </a:lvl2pPr>
            <a:lvl3pPr lvl="2" rtl="0" algn="ctr">
              <a:spcBef>
                <a:spcPts val="0"/>
              </a:spcBef>
              <a:spcAft>
                <a:spcPts val="0"/>
              </a:spcAft>
              <a:buSzPts val="6000"/>
              <a:buFont typeface="Arial"/>
              <a:buNone/>
              <a:defRPr sz="8000"/>
            </a:lvl3pPr>
            <a:lvl4pPr lvl="3" rtl="0" algn="ctr">
              <a:spcBef>
                <a:spcPts val="0"/>
              </a:spcBef>
              <a:spcAft>
                <a:spcPts val="0"/>
              </a:spcAft>
              <a:buSzPts val="6000"/>
              <a:buFont typeface="Arial"/>
              <a:buNone/>
              <a:defRPr sz="8000"/>
            </a:lvl4pPr>
            <a:lvl5pPr lvl="4" rtl="0" algn="ctr">
              <a:spcBef>
                <a:spcPts val="0"/>
              </a:spcBef>
              <a:spcAft>
                <a:spcPts val="0"/>
              </a:spcAft>
              <a:buSzPts val="6000"/>
              <a:buFont typeface="Arial"/>
              <a:buNone/>
              <a:defRPr sz="8000"/>
            </a:lvl5pPr>
            <a:lvl6pPr lvl="5" rtl="0" algn="ctr">
              <a:spcBef>
                <a:spcPts val="0"/>
              </a:spcBef>
              <a:spcAft>
                <a:spcPts val="0"/>
              </a:spcAft>
              <a:buSzPts val="6000"/>
              <a:buFont typeface="Arial"/>
              <a:buNone/>
              <a:defRPr sz="8000"/>
            </a:lvl6pPr>
            <a:lvl7pPr lvl="6" rtl="0" algn="ctr">
              <a:spcBef>
                <a:spcPts val="0"/>
              </a:spcBef>
              <a:spcAft>
                <a:spcPts val="0"/>
              </a:spcAft>
              <a:buSzPts val="6000"/>
              <a:buFont typeface="Arial"/>
              <a:buNone/>
              <a:defRPr sz="8000"/>
            </a:lvl7pPr>
            <a:lvl8pPr lvl="7" rtl="0" algn="ctr">
              <a:spcBef>
                <a:spcPts val="0"/>
              </a:spcBef>
              <a:spcAft>
                <a:spcPts val="0"/>
              </a:spcAft>
              <a:buSzPts val="6000"/>
              <a:buFont typeface="Arial"/>
              <a:buNone/>
              <a:defRPr sz="8000"/>
            </a:lvl8pPr>
            <a:lvl9pPr lvl="8" rtl="0" algn="ctr">
              <a:spcBef>
                <a:spcPts val="0"/>
              </a:spcBef>
              <a:spcAft>
                <a:spcPts val="0"/>
              </a:spcAft>
              <a:buSzPts val="6000"/>
              <a:buFont typeface="Arial"/>
              <a:buNone/>
              <a:defRPr sz="8000"/>
            </a:lvl9pPr>
          </a:lstStyle>
          <a:p/>
        </p:txBody>
      </p:sp>
      <p:sp>
        <p:nvSpPr>
          <p:cNvPr id="338" name="Google Shape;338;p56"/>
          <p:cNvSpPr txBox="1"/>
          <p:nvPr>
            <p:ph idx="8" type="title"/>
          </p:nvPr>
        </p:nvSpPr>
        <p:spPr>
          <a:xfrm flipH="1">
            <a:off x="6496261" y="2420596"/>
            <a:ext cx="1524000" cy="763600"/>
          </a:xfrm>
          <a:prstGeom prst="rect">
            <a:avLst/>
          </a:prstGeom>
          <a:noFill/>
          <a:ln>
            <a:noFill/>
          </a:ln>
        </p:spPr>
        <p:txBody>
          <a:bodyPr anchorCtr="0" anchor="ctr" bIns="91425" lIns="91425" spcFirstLastPara="1" rIns="91425" wrap="square" tIns="91425">
            <a:noAutofit/>
          </a:bodyPr>
          <a:lstStyle>
            <a:lvl1pPr lvl="0" marR="0" rtl="0" algn="ctr">
              <a:lnSpc>
                <a:spcPct val="90000"/>
              </a:lnSpc>
              <a:spcBef>
                <a:spcPts val="0"/>
              </a:spcBef>
              <a:spcAft>
                <a:spcPts val="0"/>
              </a:spcAft>
              <a:buClr>
                <a:srgbClr val="000000"/>
              </a:buClr>
              <a:buSzPts val="2400"/>
              <a:buFont typeface="Calibri"/>
              <a:buNone/>
              <a:defRPr b="0" i="0" sz="4400" u="none" cap="none" strike="noStrike">
                <a:solidFill>
                  <a:srgbClr val="000000"/>
                </a:solidFill>
                <a:latin typeface="Calibri"/>
                <a:ea typeface="Calibri"/>
                <a:cs typeface="Calibri"/>
                <a:sym typeface="Calibri"/>
              </a:defRPr>
            </a:lvl1pPr>
            <a:lvl2pPr lvl="1" rtl="0" algn="ctr">
              <a:spcBef>
                <a:spcPts val="0"/>
              </a:spcBef>
              <a:spcAft>
                <a:spcPts val="0"/>
              </a:spcAft>
              <a:buSzPts val="6000"/>
              <a:buFont typeface="Arial"/>
              <a:buNone/>
              <a:defRPr sz="8000"/>
            </a:lvl2pPr>
            <a:lvl3pPr lvl="2" rtl="0" algn="ctr">
              <a:spcBef>
                <a:spcPts val="0"/>
              </a:spcBef>
              <a:spcAft>
                <a:spcPts val="0"/>
              </a:spcAft>
              <a:buSzPts val="6000"/>
              <a:buFont typeface="Arial"/>
              <a:buNone/>
              <a:defRPr sz="8000"/>
            </a:lvl3pPr>
            <a:lvl4pPr lvl="3" rtl="0" algn="ctr">
              <a:spcBef>
                <a:spcPts val="0"/>
              </a:spcBef>
              <a:spcAft>
                <a:spcPts val="0"/>
              </a:spcAft>
              <a:buSzPts val="6000"/>
              <a:buFont typeface="Arial"/>
              <a:buNone/>
              <a:defRPr sz="8000"/>
            </a:lvl4pPr>
            <a:lvl5pPr lvl="4" rtl="0" algn="ctr">
              <a:spcBef>
                <a:spcPts val="0"/>
              </a:spcBef>
              <a:spcAft>
                <a:spcPts val="0"/>
              </a:spcAft>
              <a:buSzPts val="6000"/>
              <a:buFont typeface="Arial"/>
              <a:buNone/>
              <a:defRPr sz="8000"/>
            </a:lvl5pPr>
            <a:lvl6pPr lvl="5" rtl="0" algn="ctr">
              <a:spcBef>
                <a:spcPts val="0"/>
              </a:spcBef>
              <a:spcAft>
                <a:spcPts val="0"/>
              </a:spcAft>
              <a:buSzPts val="6000"/>
              <a:buFont typeface="Arial"/>
              <a:buNone/>
              <a:defRPr sz="8000"/>
            </a:lvl6pPr>
            <a:lvl7pPr lvl="6" rtl="0" algn="ctr">
              <a:spcBef>
                <a:spcPts val="0"/>
              </a:spcBef>
              <a:spcAft>
                <a:spcPts val="0"/>
              </a:spcAft>
              <a:buSzPts val="6000"/>
              <a:buFont typeface="Arial"/>
              <a:buNone/>
              <a:defRPr sz="8000"/>
            </a:lvl7pPr>
            <a:lvl8pPr lvl="7" rtl="0" algn="ctr">
              <a:spcBef>
                <a:spcPts val="0"/>
              </a:spcBef>
              <a:spcAft>
                <a:spcPts val="0"/>
              </a:spcAft>
              <a:buSzPts val="6000"/>
              <a:buFont typeface="Arial"/>
              <a:buNone/>
              <a:defRPr sz="8000"/>
            </a:lvl8pPr>
            <a:lvl9pPr lvl="8" rtl="0" algn="ctr">
              <a:spcBef>
                <a:spcPts val="0"/>
              </a:spcBef>
              <a:spcAft>
                <a:spcPts val="0"/>
              </a:spcAft>
              <a:buSzPts val="6000"/>
              <a:buFont typeface="Arial"/>
              <a:buNone/>
              <a:defRPr sz="8000"/>
            </a:lvl9pPr>
          </a:lstStyle>
          <a:p/>
        </p:txBody>
      </p:sp>
      <p:sp>
        <p:nvSpPr>
          <p:cNvPr id="339" name="Google Shape;339;p56"/>
          <p:cNvSpPr txBox="1"/>
          <p:nvPr>
            <p:ph idx="9" type="title"/>
          </p:nvPr>
        </p:nvSpPr>
        <p:spPr>
          <a:xfrm flipH="1">
            <a:off x="6496261" y="4465496"/>
            <a:ext cx="1524000" cy="763600"/>
          </a:xfrm>
          <a:prstGeom prst="rect">
            <a:avLst/>
          </a:prstGeom>
          <a:noFill/>
          <a:ln>
            <a:noFill/>
          </a:ln>
        </p:spPr>
        <p:txBody>
          <a:bodyPr anchorCtr="0" anchor="ctr" bIns="91425" lIns="91425" spcFirstLastPara="1" rIns="91425" wrap="square" tIns="91425">
            <a:noAutofit/>
          </a:bodyPr>
          <a:lstStyle>
            <a:lvl1pPr lvl="0" marR="0" rtl="0" algn="ctr">
              <a:lnSpc>
                <a:spcPct val="90000"/>
              </a:lnSpc>
              <a:spcBef>
                <a:spcPts val="0"/>
              </a:spcBef>
              <a:spcAft>
                <a:spcPts val="0"/>
              </a:spcAft>
              <a:buClr>
                <a:srgbClr val="000000"/>
              </a:buClr>
              <a:buSzPts val="2400"/>
              <a:buFont typeface="Calibri"/>
              <a:buNone/>
              <a:defRPr b="0" i="0" sz="4400" u="none" cap="none" strike="noStrike">
                <a:solidFill>
                  <a:srgbClr val="000000"/>
                </a:solidFill>
                <a:latin typeface="Calibri"/>
                <a:ea typeface="Calibri"/>
                <a:cs typeface="Calibri"/>
                <a:sym typeface="Calibri"/>
              </a:defRPr>
            </a:lvl1pPr>
            <a:lvl2pPr lvl="1" rtl="0" algn="ctr">
              <a:spcBef>
                <a:spcPts val="0"/>
              </a:spcBef>
              <a:spcAft>
                <a:spcPts val="0"/>
              </a:spcAft>
              <a:buSzPts val="6000"/>
              <a:buFont typeface="Arial"/>
              <a:buNone/>
              <a:defRPr sz="8000"/>
            </a:lvl2pPr>
            <a:lvl3pPr lvl="2" rtl="0" algn="ctr">
              <a:spcBef>
                <a:spcPts val="0"/>
              </a:spcBef>
              <a:spcAft>
                <a:spcPts val="0"/>
              </a:spcAft>
              <a:buSzPts val="6000"/>
              <a:buFont typeface="Arial"/>
              <a:buNone/>
              <a:defRPr sz="8000"/>
            </a:lvl3pPr>
            <a:lvl4pPr lvl="3" rtl="0" algn="ctr">
              <a:spcBef>
                <a:spcPts val="0"/>
              </a:spcBef>
              <a:spcAft>
                <a:spcPts val="0"/>
              </a:spcAft>
              <a:buSzPts val="6000"/>
              <a:buFont typeface="Arial"/>
              <a:buNone/>
              <a:defRPr sz="8000"/>
            </a:lvl4pPr>
            <a:lvl5pPr lvl="4" rtl="0" algn="ctr">
              <a:spcBef>
                <a:spcPts val="0"/>
              </a:spcBef>
              <a:spcAft>
                <a:spcPts val="0"/>
              </a:spcAft>
              <a:buSzPts val="6000"/>
              <a:buFont typeface="Arial"/>
              <a:buNone/>
              <a:defRPr sz="8000"/>
            </a:lvl5pPr>
            <a:lvl6pPr lvl="5" rtl="0" algn="ctr">
              <a:spcBef>
                <a:spcPts val="0"/>
              </a:spcBef>
              <a:spcAft>
                <a:spcPts val="0"/>
              </a:spcAft>
              <a:buSzPts val="6000"/>
              <a:buFont typeface="Arial"/>
              <a:buNone/>
              <a:defRPr sz="8000"/>
            </a:lvl6pPr>
            <a:lvl7pPr lvl="6" rtl="0" algn="ctr">
              <a:spcBef>
                <a:spcPts val="0"/>
              </a:spcBef>
              <a:spcAft>
                <a:spcPts val="0"/>
              </a:spcAft>
              <a:buSzPts val="6000"/>
              <a:buFont typeface="Arial"/>
              <a:buNone/>
              <a:defRPr sz="8000"/>
            </a:lvl7pPr>
            <a:lvl8pPr lvl="7" rtl="0" algn="ctr">
              <a:spcBef>
                <a:spcPts val="0"/>
              </a:spcBef>
              <a:spcAft>
                <a:spcPts val="0"/>
              </a:spcAft>
              <a:buSzPts val="6000"/>
              <a:buFont typeface="Arial"/>
              <a:buNone/>
              <a:defRPr sz="8000"/>
            </a:lvl8pPr>
            <a:lvl9pPr lvl="8" rtl="0" algn="ctr">
              <a:spcBef>
                <a:spcPts val="0"/>
              </a:spcBef>
              <a:spcAft>
                <a:spcPts val="0"/>
              </a:spcAft>
              <a:buSzPts val="6000"/>
              <a:buFont typeface="Arial"/>
              <a:buNone/>
              <a:defRPr sz="8000"/>
            </a:lvl9pPr>
          </a:lstStyle>
          <a:p/>
        </p:txBody>
      </p:sp>
      <p:sp>
        <p:nvSpPr>
          <p:cNvPr id="340" name="Google Shape;340;p56"/>
          <p:cNvSpPr txBox="1"/>
          <p:nvPr>
            <p:ph idx="13" type="title"/>
          </p:nvPr>
        </p:nvSpPr>
        <p:spPr>
          <a:xfrm>
            <a:off x="8020268" y="2174784"/>
            <a:ext cx="3074000" cy="602000"/>
          </a:xfrm>
          <a:prstGeom prst="rect">
            <a:avLst/>
          </a:prstGeom>
          <a:noFill/>
          <a:ln>
            <a:noFill/>
          </a:ln>
        </p:spPr>
        <p:txBody>
          <a:bodyPr anchorCtr="0" anchor="ctr" bIns="91425" lIns="91425" spcFirstLastPara="1" rIns="91425" wrap="square" tIns="91425">
            <a:noAutofit/>
          </a:bodyPr>
          <a:lstStyle>
            <a:lvl1pPr lvl="0" marR="0" rtl="0" algn="l">
              <a:lnSpc>
                <a:spcPct val="90000"/>
              </a:lnSpc>
              <a:spcBef>
                <a:spcPts val="0"/>
              </a:spcBef>
              <a:spcAft>
                <a:spcPts val="0"/>
              </a:spcAft>
              <a:buClr>
                <a:srgbClr val="000000"/>
              </a:buClr>
              <a:buSzPts val="2400"/>
              <a:buFont typeface="Calibri"/>
              <a:buNone/>
              <a:defRPr b="0" i="0" sz="3200" u="none" cap="none" strike="noStrike">
                <a:solidFill>
                  <a:srgbClr val="000000"/>
                </a:solidFill>
                <a:latin typeface="Calibri"/>
                <a:ea typeface="Calibri"/>
                <a:cs typeface="Calibri"/>
                <a:sym typeface="Calibri"/>
              </a:defRPr>
            </a:lvl1pPr>
            <a:lvl2pPr lvl="1" rtl="0" algn="ctr">
              <a:spcBef>
                <a:spcPts val="0"/>
              </a:spcBef>
              <a:spcAft>
                <a:spcPts val="0"/>
              </a:spcAft>
              <a:buSzPts val="2400"/>
              <a:buFont typeface="Arial"/>
              <a:buNone/>
              <a:defRPr sz="3200"/>
            </a:lvl2pPr>
            <a:lvl3pPr lvl="2" rtl="0" algn="ctr">
              <a:spcBef>
                <a:spcPts val="0"/>
              </a:spcBef>
              <a:spcAft>
                <a:spcPts val="0"/>
              </a:spcAft>
              <a:buSzPts val="2400"/>
              <a:buFont typeface="Arial"/>
              <a:buNone/>
              <a:defRPr sz="3200"/>
            </a:lvl3pPr>
            <a:lvl4pPr lvl="3" rtl="0" algn="ctr">
              <a:spcBef>
                <a:spcPts val="0"/>
              </a:spcBef>
              <a:spcAft>
                <a:spcPts val="0"/>
              </a:spcAft>
              <a:buSzPts val="2400"/>
              <a:buFont typeface="Arial"/>
              <a:buNone/>
              <a:defRPr sz="3200"/>
            </a:lvl4pPr>
            <a:lvl5pPr lvl="4" rtl="0" algn="ctr">
              <a:spcBef>
                <a:spcPts val="0"/>
              </a:spcBef>
              <a:spcAft>
                <a:spcPts val="0"/>
              </a:spcAft>
              <a:buSzPts val="2400"/>
              <a:buFont typeface="Arial"/>
              <a:buNone/>
              <a:defRPr sz="3200"/>
            </a:lvl5pPr>
            <a:lvl6pPr lvl="5" rtl="0" algn="ctr">
              <a:spcBef>
                <a:spcPts val="0"/>
              </a:spcBef>
              <a:spcAft>
                <a:spcPts val="0"/>
              </a:spcAft>
              <a:buSzPts val="2400"/>
              <a:buFont typeface="Arial"/>
              <a:buNone/>
              <a:defRPr sz="3200"/>
            </a:lvl6pPr>
            <a:lvl7pPr lvl="6" rtl="0" algn="ctr">
              <a:spcBef>
                <a:spcPts val="0"/>
              </a:spcBef>
              <a:spcAft>
                <a:spcPts val="0"/>
              </a:spcAft>
              <a:buSzPts val="2400"/>
              <a:buFont typeface="Arial"/>
              <a:buNone/>
              <a:defRPr sz="3200"/>
            </a:lvl7pPr>
            <a:lvl8pPr lvl="7" rtl="0" algn="ctr">
              <a:spcBef>
                <a:spcPts val="0"/>
              </a:spcBef>
              <a:spcAft>
                <a:spcPts val="0"/>
              </a:spcAft>
              <a:buSzPts val="2400"/>
              <a:buFont typeface="Arial"/>
              <a:buNone/>
              <a:defRPr sz="3200"/>
            </a:lvl8pPr>
            <a:lvl9pPr lvl="8" rtl="0" algn="ctr">
              <a:spcBef>
                <a:spcPts val="0"/>
              </a:spcBef>
              <a:spcAft>
                <a:spcPts val="0"/>
              </a:spcAft>
              <a:buSzPts val="2400"/>
              <a:buFont typeface="Arial"/>
              <a:buNone/>
              <a:defRPr sz="3200"/>
            </a:lvl9pPr>
          </a:lstStyle>
          <a:p/>
        </p:txBody>
      </p:sp>
      <p:sp>
        <p:nvSpPr>
          <p:cNvPr id="341" name="Google Shape;341;p56"/>
          <p:cNvSpPr txBox="1"/>
          <p:nvPr>
            <p:ph idx="14" type="title"/>
          </p:nvPr>
        </p:nvSpPr>
        <p:spPr>
          <a:xfrm>
            <a:off x="8020300" y="4184033"/>
            <a:ext cx="3074000" cy="703600"/>
          </a:xfrm>
          <a:prstGeom prst="rect">
            <a:avLst/>
          </a:prstGeom>
          <a:noFill/>
          <a:ln>
            <a:noFill/>
          </a:ln>
        </p:spPr>
        <p:txBody>
          <a:bodyPr anchorCtr="0" anchor="ctr" bIns="91425" lIns="91425" spcFirstLastPara="1" rIns="91425" wrap="square" tIns="91425">
            <a:noAutofit/>
          </a:bodyPr>
          <a:lstStyle>
            <a:lvl1pPr lvl="0" marR="0" rtl="0" algn="l">
              <a:lnSpc>
                <a:spcPct val="90000"/>
              </a:lnSpc>
              <a:spcBef>
                <a:spcPts val="0"/>
              </a:spcBef>
              <a:spcAft>
                <a:spcPts val="0"/>
              </a:spcAft>
              <a:buClr>
                <a:srgbClr val="000000"/>
              </a:buClr>
              <a:buSzPts val="2400"/>
              <a:buFont typeface="Calibri"/>
              <a:buNone/>
              <a:defRPr b="0" i="0" sz="3200" u="none" cap="none" strike="noStrike">
                <a:solidFill>
                  <a:srgbClr val="000000"/>
                </a:solidFill>
                <a:latin typeface="Calibri"/>
                <a:ea typeface="Calibri"/>
                <a:cs typeface="Calibri"/>
                <a:sym typeface="Calibri"/>
              </a:defRPr>
            </a:lvl1pPr>
            <a:lvl2pPr lvl="1" rtl="0" algn="ctr">
              <a:spcBef>
                <a:spcPts val="0"/>
              </a:spcBef>
              <a:spcAft>
                <a:spcPts val="0"/>
              </a:spcAft>
              <a:buSzPts val="2400"/>
              <a:buFont typeface="Arial"/>
              <a:buNone/>
              <a:defRPr sz="3200"/>
            </a:lvl2pPr>
            <a:lvl3pPr lvl="2" rtl="0" algn="ctr">
              <a:spcBef>
                <a:spcPts val="0"/>
              </a:spcBef>
              <a:spcAft>
                <a:spcPts val="0"/>
              </a:spcAft>
              <a:buSzPts val="2400"/>
              <a:buFont typeface="Arial"/>
              <a:buNone/>
              <a:defRPr sz="3200"/>
            </a:lvl3pPr>
            <a:lvl4pPr lvl="3" rtl="0" algn="ctr">
              <a:spcBef>
                <a:spcPts val="0"/>
              </a:spcBef>
              <a:spcAft>
                <a:spcPts val="0"/>
              </a:spcAft>
              <a:buSzPts val="2400"/>
              <a:buFont typeface="Arial"/>
              <a:buNone/>
              <a:defRPr sz="3200"/>
            </a:lvl4pPr>
            <a:lvl5pPr lvl="4" rtl="0" algn="ctr">
              <a:spcBef>
                <a:spcPts val="0"/>
              </a:spcBef>
              <a:spcAft>
                <a:spcPts val="0"/>
              </a:spcAft>
              <a:buSzPts val="2400"/>
              <a:buFont typeface="Arial"/>
              <a:buNone/>
              <a:defRPr sz="3200"/>
            </a:lvl5pPr>
            <a:lvl6pPr lvl="5" rtl="0" algn="ctr">
              <a:spcBef>
                <a:spcPts val="0"/>
              </a:spcBef>
              <a:spcAft>
                <a:spcPts val="0"/>
              </a:spcAft>
              <a:buSzPts val="2400"/>
              <a:buFont typeface="Arial"/>
              <a:buNone/>
              <a:defRPr sz="3200"/>
            </a:lvl6pPr>
            <a:lvl7pPr lvl="6" rtl="0" algn="ctr">
              <a:spcBef>
                <a:spcPts val="0"/>
              </a:spcBef>
              <a:spcAft>
                <a:spcPts val="0"/>
              </a:spcAft>
              <a:buSzPts val="2400"/>
              <a:buFont typeface="Arial"/>
              <a:buNone/>
              <a:defRPr sz="3200"/>
            </a:lvl7pPr>
            <a:lvl8pPr lvl="7" rtl="0" algn="ctr">
              <a:spcBef>
                <a:spcPts val="0"/>
              </a:spcBef>
              <a:spcAft>
                <a:spcPts val="0"/>
              </a:spcAft>
              <a:buSzPts val="2400"/>
              <a:buFont typeface="Arial"/>
              <a:buNone/>
              <a:defRPr sz="3200"/>
            </a:lvl8pPr>
            <a:lvl9pPr lvl="8" rtl="0" algn="ctr">
              <a:spcBef>
                <a:spcPts val="0"/>
              </a:spcBef>
              <a:spcAft>
                <a:spcPts val="0"/>
              </a:spcAft>
              <a:buSzPts val="2400"/>
              <a:buFont typeface="Arial"/>
              <a:buNone/>
              <a:defRPr sz="3200"/>
            </a:lvl9pPr>
          </a:lstStyle>
          <a:p/>
        </p:txBody>
      </p:sp>
      <p:sp>
        <p:nvSpPr>
          <p:cNvPr id="342" name="Google Shape;342;p56"/>
          <p:cNvSpPr txBox="1"/>
          <p:nvPr>
            <p:ph idx="15" type="title"/>
          </p:nvPr>
        </p:nvSpPr>
        <p:spPr>
          <a:xfrm>
            <a:off x="960000" y="593367"/>
            <a:ext cx="10272000" cy="763600"/>
          </a:xfrm>
          <a:prstGeom prst="rect">
            <a:avLst/>
          </a:prstGeom>
          <a:noFill/>
          <a:ln>
            <a:noFill/>
          </a:ln>
        </p:spPr>
        <p:txBody>
          <a:bodyPr anchorCtr="0" anchor="t" bIns="91425" lIns="91425" spcFirstLastPara="1" rIns="91425" wrap="square" tIns="91425">
            <a:noAutofit/>
          </a:bodyPr>
          <a:lstStyle>
            <a:lvl1pPr lvl="0" marR="0" rtl="0" algn="l">
              <a:lnSpc>
                <a:spcPct val="90000"/>
              </a:lnSpc>
              <a:spcBef>
                <a:spcPts val="0"/>
              </a:spcBef>
              <a:spcAft>
                <a:spcPts val="0"/>
              </a:spcAft>
              <a:buClr>
                <a:srgbClr val="000000"/>
              </a:buClr>
              <a:buSzPts val="3000"/>
              <a:buFont typeface="Calibri"/>
              <a:buNone/>
              <a:defRPr b="0" i="0" sz="4400" u="none" cap="none" strike="noStrike">
                <a:solidFill>
                  <a:srgbClr val="000000"/>
                </a:solidFill>
                <a:latin typeface="Calibri"/>
                <a:ea typeface="Calibri"/>
                <a:cs typeface="Calibri"/>
                <a:sym typeface="Calibri"/>
              </a:defRPr>
            </a:lvl1pPr>
            <a:lvl2pPr lvl="1" rtl="0">
              <a:spcBef>
                <a:spcPts val="0"/>
              </a:spcBef>
              <a:spcAft>
                <a:spcPts val="0"/>
              </a:spcAft>
              <a:buSzPts val="3000"/>
              <a:buFont typeface="Arial"/>
              <a:buNone/>
              <a:defRPr sz="1800"/>
            </a:lvl2pPr>
            <a:lvl3pPr lvl="2" rtl="0">
              <a:spcBef>
                <a:spcPts val="0"/>
              </a:spcBef>
              <a:spcAft>
                <a:spcPts val="0"/>
              </a:spcAft>
              <a:buSzPts val="3000"/>
              <a:buFont typeface="Arial"/>
              <a:buNone/>
              <a:defRPr sz="1800"/>
            </a:lvl3pPr>
            <a:lvl4pPr lvl="3" rtl="0">
              <a:spcBef>
                <a:spcPts val="0"/>
              </a:spcBef>
              <a:spcAft>
                <a:spcPts val="0"/>
              </a:spcAft>
              <a:buSzPts val="3000"/>
              <a:buFont typeface="Arial"/>
              <a:buNone/>
              <a:defRPr sz="1800"/>
            </a:lvl4pPr>
            <a:lvl5pPr lvl="4" rtl="0">
              <a:spcBef>
                <a:spcPts val="0"/>
              </a:spcBef>
              <a:spcAft>
                <a:spcPts val="0"/>
              </a:spcAft>
              <a:buSzPts val="3000"/>
              <a:buFont typeface="Arial"/>
              <a:buNone/>
              <a:defRPr sz="1800"/>
            </a:lvl5pPr>
            <a:lvl6pPr lvl="5" rtl="0">
              <a:spcBef>
                <a:spcPts val="0"/>
              </a:spcBef>
              <a:spcAft>
                <a:spcPts val="0"/>
              </a:spcAft>
              <a:buSzPts val="3000"/>
              <a:buFont typeface="Arial"/>
              <a:buNone/>
              <a:defRPr sz="1800"/>
            </a:lvl6pPr>
            <a:lvl7pPr lvl="6" rtl="0">
              <a:spcBef>
                <a:spcPts val="0"/>
              </a:spcBef>
              <a:spcAft>
                <a:spcPts val="0"/>
              </a:spcAft>
              <a:buSzPts val="3000"/>
              <a:buFont typeface="Arial"/>
              <a:buNone/>
              <a:defRPr sz="1800"/>
            </a:lvl7pPr>
            <a:lvl8pPr lvl="7" rtl="0">
              <a:spcBef>
                <a:spcPts val="0"/>
              </a:spcBef>
              <a:spcAft>
                <a:spcPts val="0"/>
              </a:spcAft>
              <a:buSzPts val="3000"/>
              <a:buFont typeface="Arial"/>
              <a:buNone/>
              <a:defRPr sz="1800"/>
            </a:lvl8pPr>
            <a:lvl9pPr lvl="8" rtl="0">
              <a:spcBef>
                <a:spcPts val="0"/>
              </a:spcBef>
              <a:spcAft>
                <a:spcPts val="0"/>
              </a:spcAft>
              <a:buSzPts val="3000"/>
              <a:buFont typeface="Arial"/>
              <a:buNone/>
              <a:defRPr sz="1800"/>
            </a:lvl9pPr>
          </a:lstStyle>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343" name="Shape 343"/>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344" name="Shape 344"/>
        <p:cNvGrpSpPr/>
        <p:nvPr/>
      </p:nvGrpSpPr>
      <p:grpSpPr>
        <a:xfrm>
          <a:off x="0" y="0"/>
          <a:ext cx="0" cy="0"/>
          <a:chOff x="0" y="0"/>
          <a:chExt cx="0" cy="0"/>
        </a:xfrm>
      </p:grpSpPr>
      <p:pic>
        <p:nvPicPr>
          <p:cNvPr descr="Image générée" id="345" name="Google Shape;345;p368"/>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346" name="Google Shape;346;p368"/>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347" name="Shape 347"/>
        <p:cNvGrpSpPr/>
        <p:nvPr/>
      </p:nvGrpSpPr>
      <p:grpSpPr>
        <a:xfrm>
          <a:off x="0" y="0"/>
          <a:ext cx="0" cy="0"/>
          <a:chOff x="0" y="0"/>
          <a:chExt cx="0" cy="0"/>
        </a:xfrm>
      </p:grpSpPr>
      <p:sp>
        <p:nvSpPr>
          <p:cNvPr id="348" name="Google Shape;348;p369"/>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49" name="Google Shape;349;p369"/>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50" name="Google Shape;350;p369"/>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351" name="Shape 351"/>
        <p:cNvGrpSpPr/>
        <p:nvPr/>
      </p:nvGrpSpPr>
      <p:grpSpPr>
        <a:xfrm>
          <a:off x="0" y="0"/>
          <a:ext cx="0" cy="0"/>
          <a:chOff x="0" y="0"/>
          <a:chExt cx="0" cy="0"/>
        </a:xfrm>
      </p:grpSpPr>
      <p:sp>
        <p:nvSpPr>
          <p:cNvPr id="352" name="Google Shape;352;p370"/>
          <p:cNvSpPr txBox="1"/>
          <p:nvPr>
            <p:ph type="title"/>
          </p:nvPr>
        </p:nvSpPr>
        <p:spPr>
          <a:xfrm>
            <a:off x="2621731"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53" name="Google Shape;353;p370"/>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54" name="Google Shape;354;p370"/>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55" name="Google Shape;355;p370"/>
          <p:cNvSpPr txBox="1"/>
          <p:nvPr>
            <p:ph idx="3" type="title"/>
          </p:nvPr>
        </p:nvSpPr>
        <p:spPr>
          <a:xfrm>
            <a:off x="2621767"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56" name="Google Shape;356;p370"/>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57" name="Google Shape;357;p370"/>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58" name="Google Shape;358;p370"/>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59" name="Google Shape;359;p370"/>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60" name="Google Shape;360;p370"/>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61" name="Google Shape;361;p370"/>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62" name="Google Shape;362;p370"/>
          <p:cNvSpPr txBox="1"/>
          <p:nvPr>
            <p:ph idx="13" type="title"/>
          </p:nvPr>
        </p:nvSpPr>
        <p:spPr>
          <a:xfrm>
            <a:off x="8020263"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63" name="Google Shape;363;p370"/>
          <p:cNvSpPr txBox="1"/>
          <p:nvPr>
            <p:ph idx="14" type="title"/>
          </p:nvPr>
        </p:nvSpPr>
        <p:spPr>
          <a:xfrm>
            <a:off x="8020299"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64" name="Google Shape;364;p370"/>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365" name="Shape 365"/>
        <p:cNvGrpSpPr/>
        <p:nvPr/>
      </p:nvGrpSpPr>
      <p:grpSpPr>
        <a:xfrm>
          <a:off x="0" y="0"/>
          <a:ext cx="0" cy="0"/>
          <a:chOff x="0" y="0"/>
          <a:chExt cx="0" cy="0"/>
        </a:xfrm>
      </p:grpSpPr>
      <p:pic>
        <p:nvPicPr>
          <p:cNvPr descr="Image générée" id="366" name="Google Shape;366;p371"/>
          <p:cNvPicPr preferRelativeResize="0"/>
          <p:nvPr/>
        </p:nvPicPr>
        <p:blipFill rotWithShape="1">
          <a:blip r:embed="rId2">
            <a:alphaModFix/>
          </a:blip>
          <a:srcRect b="61971" l="3539" r="75793" t="24327"/>
          <a:stretch/>
        </p:blipFill>
        <p:spPr>
          <a:xfrm>
            <a:off x="1" y="-16983"/>
            <a:ext cx="792431" cy="791083"/>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367" name="Shape 367"/>
        <p:cNvGrpSpPr/>
        <p:nvPr/>
      </p:nvGrpSpPr>
      <p:grpSpPr>
        <a:xfrm>
          <a:off x="0" y="0"/>
          <a:ext cx="0" cy="0"/>
          <a:chOff x="0" y="0"/>
          <a:chExt cx="0" cy="0"/>
        </a:xfrm>
      </p:grpSpPr>
      <p:sp>
        <p:nvSpPr>
          <p:cNvPr id="368" name="Google Shape;368;p372"/>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69" name="Google Shape;369;p372"/>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70" name="Google Shape;370;p372"/>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371" name="Google Shape;371;p372"/>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372" name="Google Shape;372;p372"/>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373" name="Google Shape;373;p372"/>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74" name="Google Shape;374;p372"/>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375" name="Google Shape;375;p372"/>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376" name="Shape 376"/>
        <p:cNvGrpSpPr/>
        <p:nvPr/>
      </p:nvGrpSpPr>
      <p:grpSpPr>
        <a:xfrm>
          <a:off x="0" y="0"/>
          <a:ext cx="0" cy="0"/>
          <a:chOff x="0" y="0"/>
          <a:chExt cx="0" cy="0"/>
        </a:xfrm>
      </p:grpSpPr>
      <p:sp>
        <p:nvSpPr>
          <p:cNvPr id="377" name="Google Shape;377;p373"/>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78" name="Google Shape;378;p373"/>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79" name="Google Shape;379;p373"/>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380" name="Google Shape;380;p373"/>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381" name="Google Shape;381;p373"/>
          <p:cNvSpPr/>
          <p:nvPr/>
        </p:nvSpPr>
        <p:spPr>
          <a:xfrm>
            <a:off x="1504651" y="958596"/>
            <a:ext cx="9143195" cy="4902000"/>
          </a:xfrm>
          <a:prstGeom prst="rect">
            <a:avLst/>
          </a:prstGeom>
          <a:solidFill>
            <a:srgbClr val="FFFFFF"/>
          </a:solidFill>
          <a:ln>
            <a:noFill/>
          </a:ln>
          <a:effectLst>
            <a:outerShdw algn="tl">
              <a:srgbClr val="000000">
                <a:alpha val="3921"/>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382" name="Google Shape;382;p373"/>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83" name="Google Shape;383;p373"/>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384" name="Google Shape;384;p373"/>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385" name="Shape 385"/>
        <p:cNvGrpSpPr/>
        <p:nvPr/>
      </p:nvGrpSpPr>
      <p:grpSpPr>
        <a:xfrm>
          <a:off x="0" y="0"/>
          <a:ext cx="0" cy="0"/>
          <a:chOff x="0" y="0"/>
          <a:chExt cx="0" cy="0"/>
        </a:xfrm>
      </p:grpSpPr>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386" name="Shape 386"/>
        <p:cNvGrpSpPr/>
        <p:nvPr/>
      </p:nvGrpSpPr>
      <p:grpSpPr>
        <a:xfrm>
          <a:off x="0" y="0"/>
          <a:ext cx="0" cy="0"/>
          <a:chOff x="0" y="0"/>
          <a:chExt cx="0" cy="0"/>
        </a:xfrm>
      </p:grpSpPr>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387" name="Shape 387"/>
        <p:cNvGrpSpPr/>
        <p:nvPr/>
      </p:nvGrpSpPr>
      <p:grpSpPr>
        <a:xfrm>
          <a:off x="0" y="0"/>
          <a:ext cx="0" cy="0"/>
          <a:chOff x="0" y="0"/>
          <a:chExt cx="0" cy="0"/>
        </a:xfrm>
      </p:grpSpPr>
      <p:sp>
        <p:nvSpPr>
          <p:cNvPr id="388" name="Google Shape;388;p376"/>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389" name="Google Shape;389;p376"/>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390" name="Google Shape;390;p376"/>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391" name="Google Shape;391;p376"/>
          <p:cNvSpPr txBox="1"/>
          <p:nvPr>
            <p:ph idx="1" type="body"/>
          </p:nvPr>
        </p:nvSpPr>
        <p:spPr>
          <a:xfrm>
            <a:off x="3715207" y="81029"/>
            <a:ext cx="4757599" cy="775597"/>
          </a:xfrm>
          <a:prstGeom prst="rect">
            <a:avLst/>
          </a:prstGeom>
          <a:noFill/>
          <a:ln>
            <a:noFill/>
          </a:ln>
        </p:spPr>
        <p:txBody>
          <a:bodyPr anchorCtr="0" anchor="t" bIns="45700" lIns="91425" spcFirstLastPara="1" rIns="91425" wrap="square" tIns="45700">
            <a:spAutoFit/>
          </a:bodyPr>
          <a:lstStyle>
            <a:lvl1pPr indent="-457200" lvl="0" marL="457200" marR="0" rtl="0" algn="r">
              <a:lnSpc>
                <a:spcPct val="90000"/>
              </a:lnSpc>
              <a:spcBef>
                <a:spcPts val="1067"/>
              </a:spcBef>
              <a:spcAft>
                <a:spcPts val="0"/>
              </a:spcAft>
              <a:buClr>
                <a:srgbClr val="000000"/>
              </a:buClr>
              <a:buSzPts val="3600"/>
              <a:buFont typeface="Arial"/>
              <a:buChar char="•"/>
              <a:defRPr b="1" i="0" sz="4800"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92" name="Google Shape;392;p376"/>
          <p:cNvSpPr txBox="1"/>
          <p:nvPr>
            <p:ph idx="2" type="body"/>
          </p:nvPr>
        </p:nvSpPr>
        <p:spPr>
          <a:xfrm>
            <a:off x="671328" y="1678667"/>
            <a:ext cx="10845600" cy="528927"/>
          </a:xfrm>
          <a:prstGeom prst="rect">
            <a:avLst/>
          </a:prstGeom>
          <a:noFill/>
          <a:ln>
            <a:noFill/>
          </a:ln>
        </p:spPr>
        <p:txBody>
          <a:bodyPr anchorCtr="0" anchor="t" bIns="45700" lIns="91425" spcFirstLastPara="1" rIns="91425" wrap="square" tIns="45700">
            <a:spAutoFit/>
          </a:bodyPr>
          <a:lstStyle>
            <a:lvl1pPr indent="-374650" lvl="0" marL="457200" marR="0" rtl="0" algn="r">
              <a:lnSpc>
                <a:spcPct val="90000"/>
              </a:lnSpc>
              <a:spcBef>
                <a:spcPts val="1067"/>
              </a:spcBef>
              <a:spcAft>
                <a:spcPts val="0"/>
              </a:spcAft>
              <a:buClr>
                <a:srgbClr val="000000"/>
              </a:buClr>
              <a:buSzPts val="2300"/>
              <a:buFont typeface="Arial"/>
              <a:buChar char="•"/>
              <a:defRPr b="0" i="0" sz="3067"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393" name="Shape 393"/>
        <p:cNvGrpSpPr/>
        <p:nvPr/>
      </p:nvGrpSpPr>
      <p:grpSpPr>
        <a:xfrm>
          <a:off x="0" y="0"/>
          <a:ext cx="0" cy="0"/>
          <a:chOff x="0" y="0"/>
          <a:chExt cx="0" cy="0"/>
        </a:xfrm>
      </p:grpSpPr>
      <p:sp>
        <p:nvSpPr>
          <p:cNvPr id="394" name="Google Shape;394;p377"/>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395" name="Google Shape;395;p377"/>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396" name="Google Shape;396;p377"/>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397" name="Google Shape;397;p377"/>
          <p:cNvSpPr txBox="1"/>
          <p:nvPr>
            <p:ph idx="1" type="body"/>
          </p:nvPr>
        </p:nvSpPr>
        <p:spPr>
          <a:xfrm>
            <a:off x="3715207" y="81028"/>
            <a:ext cx="4757599" cy="707599"/>
          </a:xfrm>
          <a:prstGeom prst="rect">
            <a:avLst/>
          </a:prstGeom>
          <a:noFill/>
          <a:ln>
            <a:noFill/>
          </a:ln>
        </p:spPr>
        <p:txBody>
          <a:bodyPr anchorCtr="1" anchor="t" bIns="45700" lIns="91425" spcFirstLastPara="1" rIns="91425" wrap="square" tIns="45700">
            <a:spAutoFit/>
          </a:bodyPr>
          <a:lstStyle>
            <a:lvl1pPr indent="-228600" lvl="0" marL="457200" marR="0" rtl="0" algn="ctr">
              <a:lnSpc>
                <a:spcPct val="100000"/>
              </a:lnSpc>
              <a:spcBef>
                <a:spcPts val="0"/>
              </a:spcBef>
              <a:spcAft>
                <a:spcPts val="0"/>
              </a:spcAft>
              <a:buClr>
                <a:srgbClr val="000000"/>
              </a:buClr>
              <a:buSzPts val="2100"/>
              <a:buFont typeface="Arial"/>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98" name="Google Shape;398;p377"/>
          <p:cNvSpPr txBox="1"/>
          <p:nvPr>
            <p:ph idx="2" type="body"/>
          </p:nvPr>
        </p:nvSpPr>
        <p:spPr>
          <a:xfrm>
            <a:off x="671328" y="1678668"/>
            <a:ext cx="10845600" cy="480131"/>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399" name="Shape 399"/>
        <p:cNvGrpSpPr/>
        <p:nvPr/>
      </p:nvGrpSpPr>
      <p:grpSpPr>
        <a:xfrm>
          <a:off x="0" y="0"/>
          <a:ext cx="0" cy="0"/>
          <a:chOff x="0" y="0"/>
          <a:chExt cx="0" cy="0"/>
        </a:xfrm>
      </p:grpSpPr>
      <p:sp>
        <p:nvSpPr>
          <p:cNvPr id="400" name="Google Shape;400;p378"/>
          <p:cNvSpPr txBox="1"/>
          <p:nvPr>
            <p:ph type="title"/>
          </p:nvPr>
        </p:nvSpPr>
        <p:spPr>
          <a:xfrm>
            <a:off x="838200" y="365126"/>
            <a:ext cx="10515600" cy="13255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01" name="Google Shape;401;p378"/>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02" name="Google Shape;402;p378"/>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03" name="Google Shape;403;p378"/>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404" name="Shape 404"/>
        <p:cNvGrpSpPr/>
        <p:nvPr/>
      </p:nvGrpSpPr>
      <p:grpSpPr>
        <a:xfrm>
          <a:off x="0" y="0"/>
          <a:ext cx="0" cy="0"/>
          <a:chOff x="0" y="0"/>
          <a:chExt cx="0" cy="0"/>
        </a:xfrm>
      </p:grpSpPr>
      <p:sp>
        <p:nvSpPr>
          <p:cNvPr id="405" name="Google Shape;405;p379"/>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06" name="Google Shape;406;p379"/>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07" name="Google Shape;407;p379"/>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408" name="Google Shape;408;p379"/>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409" name="Google Shape;409;p379"/>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410" name="Google Shape;410;p379"/>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11" name="Google Shape;411;p379"/>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412" name="Google Shape;412;p379"/>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isposition personnalisée">
  <p:cSld name="3_Disposition personnalisée">
    <p:spTree>
      <p:nvGrpSpPr>
        <p:cNvPr id="413" name="Shape 413"/>
        <p:cNvGrpSpPr/>
        <p:nvPr/>
      </p:nvGrpSpPr>
      <p:grpSpPr>
        <a:xfrm>
          <a:off x="0" y="0"/>
          <a:ext cx="0" cy="0"/>
          <a:chOff x="0" y="0"/>
          <a:chExt cx="0" cy="0"/>
        </a:xfrm>
      </p:grpSpPr>
      <p:sp>
        <p:nvSpPr>
          <p:cNvPr id="414" name="Google Shape;414;p380"/>
          <p:cNvSpPr/>
          <p:nvPr/>
        </p:nvSpPr>
        <p:spPr>
          <a:xfrm>
            <a:off x="1236925" y="706095"/>
            <a:ext cx="9678395" cy="5378639"/>
          </a:xfrm>
          <a:prstGeom prst="roundRect">
            <a:avLst>
              <a:gd fmla="val 2665" name="adj"/>
            </a:avLst>
          </a:prstGeom>
          <a:solidFill>
            <a:schemeClr val="lt1"/>
          </a:solidFill>
          <a:ln cap="flat" cmpd="sng" w="1905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415" name="Google Shape;415;p380"/>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16" name="Google Shape;416;p380"/>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17" name="Google Shape;417;p380"/>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418" name="Google Shape;418;p380"/>
          <p:cNvSpPr/>
          <p:nvPr/>
        </p:nvSpPr>
        <p:spPr>
          <a:xfrm>
            <a:off x="1360425" y="832902"/>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419" name="Google Shape;419;p380"/>
          <p:cNvSpPr/>
          <p:nvPr/>
        </p:nvSpPr>
        <p:spPr>
          <a:xfrm>
            <a:off x="1504654" y="958595"/>
            <a:ext cx="9143039" cy="4902044"/>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420" name="Google Shape;420;p380"/>
          <p:cNvSpPr txBox="1"/>
          <p:nvPr>
            <p:ph type="title"/>
          </p:nvPr>
        </p:nvSpPr>
        <p:spPr>
          <a:xfrm>
            <a:off x="1921565" y="2311679"/>
            <a:ext cx="7772400" cy="2234643"/>
          </a:xfrm>
          <a:prstGeom prst="rect">
            <a:avLst/>
          </a:prstGeom>
          <a:noFill/>
          <a:ln>
            <a:noFill/>
          </a:ln>
        </p:spPr>
        <p:txBody>
          <a:bodyPr anchorCtr="0" anchor="t" bIns="45700" lIns="91425" spcFirstLastPara="1" rIns="91425" wrap="square" tIns="45700">
            <a:normAutofit/>
          </a:bodyPr>
          <a:lstStyle>
            <a:lvl1pPr lvl="0" marR="0" rtl="0" algn="ctr">
              <a:lnSpc>
                <a:spcPct val="90000"/>
              </a:lnSpc>
              <a:spcBef>
                <a:spcPts val="0"/>
              </a:spcBef>
              <a:spcAft>
                <a:spcPts val="0"/>
              </a:spcAft>
              <a:buClr>
                <a:schemeClr val="dk2"/>
              </a:buClr>
              <a:buSzPts val="5400"/>
              <a:buFont typeface="Calibri"/>
              <a:buNone/>
              <a:defRPr b="1" i="0" sz="5400" u="none" cap="none" strike="noStrik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21" name="Google Shape;421;p380"/>
          <p:cNvSpPr/>
          <p:nvPr/>
        </p:nvSpPr>
        <p:spPr>
          <a:xfrm>
            <a:off x="1773169" y="5360165"/>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pic>
        <p:nvPicPr>
          <p:cNvPr id="422" name="Google Shape;422;p380"/>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423" name="Shape 423"/>
        <p:cNvGrpSpPr/>
        <p:nvPr/>
      </p:nvGrpSpPr>
      <p:grpSpPr>
        <a:xfrm>
          <a:off x="0" y="0"/>
          <a:ext cx="0" cy="0"/>
          <a:chOff x="0" y="0"/>
          <a:chExt cx="0" cy="0"/>
        </a:xfrm>
      </p:grpSpPr>
      <p:grpSp>
        <p:nvGrpSpPr>
          <p:cNvPr id="424" name="Google Shape;424;p381"/>
          <p:cNvGrpSpPr/>
          <p:nvPr/>
        </p:nvGrpSpPr>
        <p:grpSpPr>
          <a:xfrm>
            <a:off x="-1" y="-38041"/>
            <a:ext cx="12192000" cy="6858001"/>
            <a:chOff x="0" y="0"/>
            <a:chExt cx="13716000" cy="10287000"/>
          </a:xfrm>
        </p:grpSpPr>
        <p:sp>
          <p:nvSpPr>
            <p:cNvPr id="425" name="Google Shape;425;p381"/>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426" name="Google Shape;426;p381"/>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427" name="Google Shape;427;p381"/>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428" name="Google Shape;428;p381"/>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429" name="Google Shape;429;p381"/>
          <p:cNvSpPr txBox="1"/>
          <p:nvPr>
            <p:ph type="title"/>
          </p:nvPr>
        </p:nvSpPr>
        <p:spPr>
          <a:xfrm>
            <a:off x="1015448" y="195948"/>
            <a:ext cx="10161104" cy="470617"/>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rgbClr val="747474"/>
              </a:buClr>
              <a:buSzPts val="2000"/>
              <a:buFont typeface="Play"/>
              <a:buNone/>
              <a:defRPr b="1" i="0" sz="2000" u="none" cap="none" strike="noStrike">
                <a:solidFill>
                  <a:srgbClr val="747474"/>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30" name="Google Shape;430;p381"/>
          <p:cNvSpPr txBox="1"/>
          <p:nvPr>
            <p:ph idx="1" type="body"/>
          </p:nvPr>
        </p:nvSpPr>
        <p:spPr>
          <a:xfrm>
            <a:off x="996949" y="685689"/>
            <a:ext cx="10179603" cy="29244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67"/>
              </a:spcBef>
              <a:spcAft>
                <a:spcPts val="0"/>
              </a:spcAft>
              <a:buClr>
                <a:srgbClr val="000000"/>
              </a:buClr>
              <a:buSzPts val="2100"/>
              <a:buFont typeface="Arial"/>
              <a:buNone/>
              <a:defRPr b="0" i="1" sz="1400" u="none" cap="none" strike="noStrike">
                <a:solidFill>
                  <a:srgbClr val="AEAEAE"/>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chemeClr val="lt1"/>
        </a:solidFill>
      </p:bgPr>
    </p:bg>
    <p:spTree>
      <p:nvGrpSpPr>
        <p:cNvPr id="431" name="Shape 431"/>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432" name="Shape 432"/>
        <p:cNvGrpSpPr/>
        <p:nvPr/>
      </p:nvGrpSpPr>
      <p:grpSpPr>
        <a:xfrm>
          <a:off x="0" y="0"/>
          <a:ext cx="0" cy="0"/>
          <a:chOff x="0" y="0"/>
          <a:chExt cx="0" cy="0"/>
        </a:xfrm>
      </p:grpSpPr>
      <p:sp>
        <p:nvSpPr>
          <p:cNvPr id="433" name="Google Shape;433;p38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434" name="Shape 434"/>
        <p:cNvGrpSpPr/>
        <p:nvPr/>
      </p:nvGrpSpPr>
      <p:grpSpPr>
        <a:xfrm>
          <a:off x="0" y="0"/>
          <a:ext cx="0" cy="0"/>
          <a:chOff x="0" y="0"/>
          <a:chExt cx="0" cy="0"/>
        </a:xfrm>
      </p:grpSpPr>
      <p:sp>
        <p:nvSpPr>
          <p:cNvPr id="435" name="Google Shape;435;p38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436" name="Google Shape;436;p384"/>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7" name="Google Shape;437;p384"/>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8" name="Google Shape;438;p384"/>
          <p:cNvSpPr txBox="1"/>
          <p:nvPr>
            <p:ph idx="1" type="body"/>
          </p:nvPr>
        </p:nvSpPr>
        <p:spPr>
          <a:xfrm>
            <a:off x="3715201" y="81026"/>
            <a:ext cx="4757739" cy="830956"/>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439" name="Google Shape;439;p384"/>
          <p:cNvSpPr txBox="1"/>
          <p:nvPr>
            <p:ph idx="2" type="body"/>
          </p:nvPr>
        </p:nvSpPr>
        <p:spPr>
          <a:xfrm>
            <a:off x="671333" y="1678671"/>
            <a:ext cx="10845479" cy="784790"/>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440" name="Shape 440"/>
        <p:cNvGrpSpPr/>
        <p:nvPr/>
      </p:nvGrpSpPr>
      <p:grpSpPr>
        <a:xfrm>
          <a:off x="0" y="0"/>
          <a:ext cx="0" cy="0"/>
          <a:chOff x="0" y="0"/>
          <a:chExt cx="0" cy="0"/>
        </a:xfrm>
      </p:grpSpPr>
      <p:sp>
        <p:nvSpPr>
          <p:cNvPr id="441" name="Google Shape;441;p38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442" name="Google Shape;442;p385"/>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3" name="Google Shape;443;p385"/>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4" name="Google Shape;444;p385"/>
          <p:cNvSpPr txBox="1"/>
          <p:nvPr>
            <p:ph idx="1" type="body"/>
          </p:nvPr>
        </p:nvSpPr>
        <p:spPr>
          <a:xfrm>
            <a:off x="3715201" y="81025"/>
            <a:ext cx="4757739" cy="707846"/>
          </a:xfrm>
          <a:prstGeom prst="rect">
            <a:avLst/>
          </a:prstGeom>
          <a:noFill/>
          <a:ln>
            <a:noFill/>
          </a:ln>
        </p:spPr>
        <p:txBody>
          <a:bodyPr anchorCtr="0" anchor="t" bIns="45700" lIns="91425" spcFirstLastPara="1" rIns="91425" wrap="square" tIns="45700">
            <a:spAutoFit/>
          </a:bodyPr>
          <a:lstStyle>
            <a:lvl1pPr indent="-228600" lvl="0" marL="457200" marR="0" rtl="0" algn="ctr">
              <a:lnSpc>
                <a:spcPct val="100000"/>
              </a:lnSpc>
              <a:spcBef>
                <a:spcPts val="0"/>
              </a:spcBef>
              <a:spcAft>
                <a:spcPts val="0"/>
              </a:spcAft>
              <a:buClr>
                <a:schemeClr val="dk1"/>
              </a:buClr>
              <a:buSzPts val="4800"/>
              <a:buFont typeface="Simplified Arabic"/>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445" name="Google Shape;445;p385"/>
          <p:cNvSpPr txBox="1"/>
          <p:nvPr>
            <p:ph idx="2" type="body"/>
          </p:nvPr>
        </p:nvSpPr>
        <p:spPr>
          <a:xfrm>
            <a:off x="671333" y="1678672"/>
            <a:ext cx="10845479" cy="3108543"/>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chemeClr val="dk1"/>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isposition personnalisée">
  <p:cSld name="4_Disposition personnalisée">
    <p:spTree>
      <p:nvGrpSpPr>
        <p:cNvPr id="446" name="Shape 446"/>
        <p:cNvGrpSpPr/>
        <p:nvPr/>
      </p:nvGrpSpPr>
      <p:grpSpPr>
        <a:xfrm>
          <a:off x="0" y="0"/>
          <a:ext cx="0" cy="0"/>
          <a:chOff x="0" y="0"/>
          <a:chExt cx="0" cy="0"/>
        </a:xfrm>
      </p:grpSpPr>
      <p:sp>
        <p:nvSpPr>
          <p:cNvPr id="447" name="Google Shape;447;p386"/>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48" name="Google Shape;448;p386"/>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49" name="Google Shape;449;p386"/>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50" name="Google Shape;450;p386"/>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s slide layout">
  <p:cSld name="3_Contents slide layout">
    <p:spTree>
      <p:nvGrpSpPr>
        <p:cNvPr id="451" name="Shape 451"/>
        <p:cNvGrpSpPr/>
        <p:nvPr/>
      </p:nvGrpSpPr>
      <p:grpSpPr>
        <a:xfrm>
          <a:off x="0" y="0"/>
          <a:ext cx="0" cy="0"/>
          <a:chOff x="0" y="0"/>
          <a:chExt cx="0" cy="0"/>
        </a:xfrm>
      </p:grpSpPr>
      <p:sp>
        <p:nvSpPr>
          <p:cNvPr id="452" name="Google Shape;452;p387"/>
          <p:cNvSpPr txBox="1"/>
          <p:nvPr>
            <p:ph idx="1" type="body"/>
          </p:nvPr>
        </p:nvSpPr>
        <p:spPr>
          <a:xfrm>
            <a:off x="323530" y="339510"/>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67"/>
              </a:spcBef>
              <a:spcAft>
                <a:spcPts val="0"/>
              </a:spcAft>
              <a:buClr>
                <a:srgbClr val="000000"/>
              </a:buClr>
              <a:buSzPts val="2100"/>
              <a:buFont typeface="Arial"/>
              <a:buNone/>
              <a:defRPr b="0" i="0" sz="5400" u="none" cap="none" strike="noStrike">
                <a:solidFill>
                  <a:srgbClr val="262626"/>
                </a:solidFill>
                <a:latin typeface="Play"/>
                <a:ea typeface="Play"/>
                <a:cs typeface="Play"/>
                <a:sym typeface="Play"/>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bg>
      <p:bgPr>
        <a:solidFill>
          <a:schemeClr val="lt1"/>
        </a:solidFill>
      </p:bgPr>
    </p:bg>
    <p:spTree>
      <p:nvGrpSpPr>
        <p:cNvPr id="453" name="Shape 453"/>
        <p:cNvGrpSpPr/>
        <p:nvPr/>
      </p:nvGrpSpPr>
      <p:grpSpPr>
        <a:xfrm>
          <a:off x="0" y="0"/>
          <a:ext cx="0" cy="0"/>
          <a:chOff x="0" y="0"/>
          <a:chExt cx="0" cy="0"/>
        </a:xfrm>
      </p:grpSpPr>
      <p:pic>
        <p:nvPicPr>
          <p:cNvPr descr="Image générée" id="454" name="Google Shape;454;p388"/>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455" name="Google Shape;455;p388"/>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solidFill>
          <a:schemeClr val="lt1"/>
        </a:solidFill>
      </p:bgPr>
    </p:bg>
    <p:spTree>
      <p:nvGrpSpPr>
        <p:cNvPr id="456" name="Shape 456"/>
        <p:cNvGrpSpPr/>
        <p:nvPr/>
      </p:nvGrpSpPr>
      <p:grpSpPr>
        <a:xfrm>
          <a:off x="0" y="0"/>
          <a:ext cx="0" cy="0"/>
          <a:chOff x="0" y="0"/>
          <a:chExt cx="0" cy="0"/>
        </a:xfrm>
      </p:grpSpPr>
      <p:pic>
        <p:nvPicPr>
          <p:cNvPr descr="Image générée" id="457" name="Google Shape;457;p389"/>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458" name="Google Shape;458;p389"/>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bg>
      <p:bgPr>
        <a:solidFill>
          <a:schemeClr val="lt1"/>
        </a:solidFill>
      </p:bgPr>
    </p:bg>
    <p:spTree>
      <p:nvGrpSpPr>
        <p:cNvPr id="459" name="Shape 459"/>
        <p:cNvGrpSpPr/>
        <p:nvPr/>
      </p:nvGrpSpPr>
      <p:grpSpPr>
        <a:xfrm>
          <a:off x="0" y="0"/>
          <a:ext cx="0" cy="0"/>
          <a:chOff x="0" y="0"/>
          <a:chExt cx="0" cy="0"/>
        </a:xfrm>
      </p:grpSpPr>
      <p:pic>
        <p:nvPicPr>
          <p:cNvPr descr="Image générée" id="460" name="Google Shape;460;p390"/>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461" name="Google Shape;461;p390"/>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bg>
      <p:bgPr>
        <a:solidFill>
          <a:schemeClr val="lt1"/>
        </a:solidFill>
      </p:bgPr>
    </p:bg>
    <p:spTree>
      <p:nvGrpSpPr>
        <p:cNvPr id="462" name="Shape 462"/>
        <p:cNvGrpSpPr/>
        <p:nvPr/>
      </p:nvGrpSpPr>
      <p:grpSpPr>
        <a:xfrm>
          <a:off x="0" y="0"/>
          <a:ext cx="0" cy="0"/>
          <a:chOff x="0" y="0"/>
          <a:chExt cx="0" cy="0"/>
        </a:xfrm>
      </p:grpSpPr>
      <p:pic>
        <p:nvPicPr>
          <p:cNvPr descr="Image générée" id="463" name="Google Shape;463;p391"/>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464" name="Google Shape;464;p391"/>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bg>
      <p:bgPr>
        <a:solidFill>
          <a:schemeClr val="lt1"/>
        </a:solidFill>
      </p:bgPr>
    </p:bg>
    <p:spTree>
      <p:nvGrpSpPr>
        <p:cNvPr id="465" name="Shape 465"/>
        <p:cNvGrpSpPr/>
        <p:nvPr/>
      </p:nvGrpSpPr>
      <p:grpSpPr>
        <a:xfrm>
          <a:off x="0" y="0"/>
          <a:ext cx="0" cy="0"/>
          <a:chOff x="0" y="0"/>
          <a:chExt cx="0" cy="0"/>
        </a:xfrm>
      </p:grpSpPr>
      <p:pic>
        <p:nvPicPr>
          <p:cNvPr descr="Image générée" id="466" name="Google Shape;466;p392"/>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467" name="Google Shape;467;p392"/>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468" name="Shape 468"/>
        <p:cNvGrpSpPr/>
        <p:nvPr/>
      </p:nvGrpSpPr>
      <p:grpSpPr>
        <a:xfrm>
          <a:off x="0" y="0"/>
          <a:ext cx="0" cy="0"/>
          <a:chOff x="0" y="0"/>
          <a:chExt cx="0" cy="0"/>
        </a:xfrm>
      </p:grpSpPr>
      <p:sp>
        <p:nvSpPr>
          <p:cNvPr id="469" name="Google Shape;469;p393"/>
          <p:cNvSpPr/>
          <p:nvPr/>
        </p:nvSpPr>
        <p:spPr>
          <a:xfrm>
            <a:off x="83184" y="57572"/>
            <a:ext cx="12039799" cy="1093409"/>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1800">
              <a:solidFill>
                <a:srgbClr val="FFFFFF"/>
              </a:solidFill>
              <a:latin typeface="Dosis"/>
              <a:ea typeface="Dosis"/>
              <a:cs typeface="Dosis"/>
              <a:sym typeface="Dosis"/>
            </a:endParaRPr>
          </a:p>
        </p:txBody>
      </p:sp>
      <p:sp>
        <p:nvSpPr>
          <p:cNvPr id="470" name="Google Shape;470;p393"/>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471" name="Google Shape;471;p393"/>
          <p:cNvPicPr preferRelativeResize="0"/>
          <p:nvPr/>
        </p:nvPicPr>
        <p:blipFill rotWithShape="1">
          <a:blip r:embed="rId2">
            <a:alphaModFix/>
          </a:blip>
          <a:srcRect b="61971" l="3539" r="75793" t="24327"/>
          <a:stretch/>
        </p:blipFill>
        <p:spPr>
          <a:xfrm>
            <a:off x="83184" y="76094"/>
            <a:ext cx="1096128" cy="1096276"/>
          </a:xfrm>
          <a:prstGeom prst="rect">
            <a:avLst/>
          </a:prstGeom>
          <a:noFill/>
          <a:ln>
            <a:noFill/>
          </a:ln>
        </p:spPr>
      </p:pic>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478" name="Shape 478"/>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479" name="Shape 479"/>
        <p:cNvGrpSpPr/>
        <p:nvPr/>
      </p:nvGrpSpPr>
      <p:grpSpPr>
        <a:xfrm>
          <a:off x="0" y="0"/>
          <a:ext cx="0" cy="0"/>
          <a:chOff x="0" y="0"/>
          <a:chExt cx="0" cy="0"/>
        </a:xfrm>
      </p:grpSpPr>
      <p:sp>
        <p:nvSpPr>
          <p:cNvPr id="480" name="Google Shape;480;p59"/>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1" name="Google Shape;481;p59"/>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482" name="Google Shape;482;p59"/>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483" name="Google Shape;483;p59"/>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4" name="Google Shape;484;p59"/>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485" name="Google Shape;485;p59"/>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486" name="Google Shape;486;p59"/>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7" name="Google Shape;487;p59"/>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8" name="Google Shape;488;p59"/>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9" name="Google Shape;489;p59"/>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0" name="Google Shape;490;p59"/>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1" name="Google Shape;491;p59"/>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2" name="Google Shape;492;p59"/>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493" name="Shape 493"/>
        <p:cNvGrpSpPr/>
        <p:nvPr/>
      </p:nvGrpSpPr>
      <p:grpSpPr>
        <a:xfrm>
          <a:off x="0" y="0"/>
          <a:ext cx="0" cy="0"/>
          <a:chOff x="0" y="0"/>
          <a:chExt cx="0" cy="0"/>
        </a:xfrm>
      </p:grpSpPr>
      <p:sp>
        <p:nvSpPr>
          <p:cNvPr id="494" name="Google Shape;494;p394"/>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5" name="Google Shape;495;p394"/>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496" name="Google Shape;496;p39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7" name="Google Shape;497;p39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8" name="Google Shape;498;p39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499" name="Shape 499"/>
        <p:cNvGrpSpPr/>
        <p:nvPr/>
      </p:nvGrpSpPr>
      <p:grpSpPr>
        <a:xfrm>
          <a:off x="0" y="0"/>
          <a:ext cx="0" cy="0"/>
          <a:chOff x="0" y="0"/>
          <a:chExt cx="0" cy="0"/>
        </a:xfrm>
      </p:grpSpPr>
      <p:sp>
        <p:nvSpPr>
          <p:cNvPr id="500" name="Google Shape;500;p39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1" name="Google Shape;501;p39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2" name="Google Shape;502;p39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3" name="Google Shape;503;p39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4" name="Google Shape;504;p39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505" name="Shape 505"/>
        <p:cNvGrpSpPr/>
        <p:nvPr/>
      </p:nvGrpSpPr>
      <p:grpSpPr>
        <a:xfrm>
          <a:off x="0" y="0"/>
          <a:ext cx="0" cy="0"/>
          <a:chOff x="0" y="0"/>
          <a:chExt cx="0" cy="0"/>
        </a:xfrm>
      </p:grpSpPr>
      <p:sp>
        <p:nvSpPr>
          <p:cNvPr id="506" name="Google Shape;506;p396"/>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7" name="Google Shape;507;p396"/>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508" name="Google Shape;508;p39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9" name="Google Shape;509;p39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0" name="Google Shape;510;p39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511" name="Shape 511"/>
        <p:cNvGrpSpPr/>
        <p:nvPr/>
      </p:nvGrpSpPr>
      <p:grpSpPr>
        <a:xfrm>
          <a:off x="0" y="0"/>
          <a:ext cx="0" cy="0"/>
          <a:chOff x="0" y="0"/>
          <a:chExt cx="0" cy="0"/>
        </a:xfrm>
      </p:grpSpPr>
      <p:sp>
        <p:nvSpPr>
          <p:cNvPr id="512" name="Google Shape;512;p39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3" name="Google Shape;513;p397"/>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14" name="Google Shape;514;p397"/>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15" name="Google Shape;515;p39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6" name="Google Shape;516;p39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7" name="Google Shape;517;p39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518" name="Shape 518"/>
        <p:cNvGrpSpPr/>
        <p:nvPr/>
      </p:nvGrpSpPr>
      <p:grpSpPr>
        <a:xfrm>
          <a:off x="0" y="0"/>
          <a:ext cx="0" cy="0"/>
          <a:chOff x="0" y="0"/>
          <a:chExt cx="0" cy="0"/>
        </a:xfrm>
      </p:grpSpPr>
      <p:sp>
        <p:nvSpPr>
          <p:cNvPr id="519" name="Google Shape;519;p398"/>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0" name="Google Shape;520;p398"/>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21" name="Google Shape;521;p398"/>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2" name="Google Shape;522;p398"/>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23" name="Google Shape;523;p398"/>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4" name="Google Shape;524;p39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5" name="Google Shape;525;p39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6" name="Google Shape;526;p39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527" name="Shape 527"/>
        <p:cNvGrpSpPr/>
        <p:nvPr/>
      </p:nvGrpSpPr>
      <p:grpSpPr>
        <a:xfrm>
          <a:off x="0" y="0"/>
          <a:ext cx="0" cy="0"/>
          <a:chOff x="0" y="0"/>
          <a:chExt cx="0" cy="0"/>
        </a:xfrm>
      </p:grpSpPr>
      <p:sp>
        <p:nvSpPr>
          <p:cNvPr id="528" name="Google Shape;528;p39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9" name="Google Shape;529;p39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0" name="Google Shape;530;p39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1" name="Google Shape;531;p39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532" name="Shape 532"/>
        <p:cNvGrpSpPr/>
        <p:nvPr/>
      </p:nvGrpSpPr>
      <p:grpSpPr>
        <a:xfrm>
          <a:off x="0" y="0"/>
          <a:ext cx="0" cy="0"/>
          <a:chOff x="0" y="0"/>
          <a:chExt cx="0" cy="0"/>
        </a:xfrm>
      </p:grpSpPr>
      <p:sp>
        <p:nvSpPr>
          <p:cNvPr id="533" name="Google Shape;533;p40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4" name="Google Shape;534;p40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5" name="Google Shape;535;p40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536" name="Shape 536"/>
        <p:cNvGrpSpPr/>
        <p:nvPr/>
      </p:nvGrpSpPr>
      <p:grpSpPr>
        <a:xfrm>
          <a:off x="0" y="0"/>
          <a:ext cx="0" cy="0"/>
          <a:chOff x="0" y="0"/>
          <a:chExt cx="0" cy="0"/>
        </a:xfrm>
      </p:grpSpPr>
      <p:sp>
        <p:nvSpPr>
          <p:cNvPr id="537" name="Google Shape;537;p40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8" name="Google Shape;538;p401"/>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39" name="Google Shape;539;p401"/>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40" name="Google Shape;540;p40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1" name="Google Shape;541;p40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2" name="Google Shape;542;p40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543" name="Shape 543"/>
        <p:cNvGrpSpPr/>
        <p:nvPr/>
      </p:nvGrpSpPr>
      <p:grpSpPr>
        <a:xfrm>
          <a:off x="0" y="0"/>
          <a:ext cx="0" cy="0"/>
          <a:chOff x="0" y="0"/>
          <a:chExt cx="0" cy="0"/>
        </a:xfrm>
      </p:grpSpPr>
      <p:sp>
        <p:nvSpPr>
          <p:cNvPr id="544" name="Google Shape;544;p40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5" name="Google Shape;545;p402"/>
          <p:cNvSpPr/>
          <p:nvPr>
            <p:ph idx="2" type="pic"/>
          </p:nvPr>
        </p:nvSpPr>
        <p:spPr>
          <a:xfrm>
            <a:off x="5183188" y="987425"/>
            <a:ext cx="6172200" cy="4873625"/>
          </a:xfrm>
          <a:prstGeom prst="rect">
            <a:avLst/>
          </a:prstGeom>
          <a:noFill/>
          <a:ln>
            <a:noFill/>
          </a:ln>
        </p:spPr>
      </p:sp>
      <p:sp>
        <p:nvSpPr>
          <p:cNvPr id="546" name="Google Shape;546;p402"/>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47" name="Google Shape;547;p40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8" name="Google Shape;548;p40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9" name="Google Shape;549;p40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550" name="Shape 550"/>
        <p:cNvGrpSpPr/>
        <p:nvPr/>
      </p:nvGrpSpPr>
      <p:grpSpPr>
        <a:xfrm>
          <a:off x="0" y="0"/>
          <a:ext cx="0" cy="0"/>
          <a:chOff x="0" y="0"/>
          <a:chExt cx="0" cy="0"/>
        </a:xfrm>
      </p:grpSpPr>
      <p:sp>
        <p:nvSpPr>
          <p:cNvPr id="551" name="Google Shape;551;p40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2" name="Google Shape;552;p403"/>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53" name="Google Shape;553;p40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4" name="Google Shape;554;p40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5" name="Google Shape;555;p40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556" name="Shape 556"/>
        <p:cNvGrpSpPr/>
        <p:nvPr/>
      </p:nvGrpSpPr>
      <p:grpSpPr>
        <a:xfrm>
          <a:off x="0" y="0"/>
          <a:ext cx="0" cy="0"/>
          <a:chOff x="0" y="0"/>
          <a:chExt cx="0" cy="0"/>
        </a:xfrm>
      </p:grpSpPr>
      <p:sp>
        <p:nvSpPr>
          <p:cNvPr id="557" name="Google Shape;557;p404"/>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8" name="Google Shape;558;p404"/>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59" name="Google Shape;559;p40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0" name="Google Shape;560;p40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1" name="Google Shape;561;p40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562" name="Shape 562"/>
        <p:cNvGrpSpPr/>
        <p:nvPr/>
      </p:nvGrpSpPr>
      <p:grpSpPr>
        <a:xfrm>
          <a:off x="0" y="0"/>
          <a:ext cx="0" cy="0"/>
          <a:chOff x="0" y="0"/>
          <a:chExt cx="0" cy="0"/>
        </a:xfrm>
      </p:grpSpPr>
      <p:grpSp>
        <p:nvGrpSpPr>
          <p:cNvPr id="563" name="Google Shape;563;p405"/>
          <p:cNvGrpSpPr/>
          <p:nvPr/>
        </p:nvGrpSpPr>
        <p:grpSpPr>
          <a:xfrm>
            <a:off x="-1" y="-38042"/>
            <a:ext cx="12192000" cy="6858001"/>
            <a:chOff x="0" y="0"/>
            <a:chExt cx="13716000" cy="10287000"/>
          </a:xfrm>
        </p:grpSpPr>
        <p:sp>
          <p:nvSpPr>
            <p:cNvPr id="564" name="Google Shape;564;p405"/>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565" name="Google Shape;565;p405"/>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566" name="Google Shape;566;p405"/>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567" name="Google Shape;567;p405"/>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568" name="Google Shape;568;p405"/>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9" name="Google Shape;569;p405"/>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570" name="Shape 570"/>
        <p:cNvGrpSpPr/>
        <p:nvPr/>
      </p:nvGrpSpPr>
      <p:grpSpPr>
        <a:xfrm>
          <a:off x="0" y="0"/>
          <a:ext cx="0" cy="0"/>
          <a:chOff x="0" y="0"/>
          <a:chExt cx="0" cy="0"/>
        </a:xfrm>
      </p:grpSpPr>
      <p:sp>
        <p:nvSpPr>
          <p:cNvPr id="571" name="Google Shape;571;p406"/>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572" name="Google Shape;572;p40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573" name="Google Shape;573;p40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574" name="Google Shape;574;p40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575" name="Google Shape;575;p406"/>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576" name="Google Shape;576;p406"/>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577" name="Google Shape;577;p406"/>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8" name="Google Shape;578;p406"/>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579" name="Google Shape;579;p406"/>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580" name="Shape 580"/>
        <p:cNvGrpSpPr/>
        <p:nvPr/>
      </p:nvGrpSpPr>
      <p:grpSpPr>
        <a:xfrm>
          <a:off x="0" y="0"/>
          <a:ext cx="0" cy="0"/>
          <a:chOff x="0" y="0"/>
          <a:chExt cx="0" cy="0"/>
        </a:xfrm>
      </p:grpSpPr>
      <p:grpSp>
        <p:nvGrpSpPr>
          <p:cNvPr id="581" name="Google Shape;581;p407"/>
          <p:cNvGrpSpPr/>
          <p:nvPr/>
        </p:nvGrpSpPr>
        <p:grpSpPr>
          <a:xfrm>
            <a:off x="-1" y="-38042"/>
            <a:ext cx="12192000" cy="6858001"/>
            <a:chOff x="0" y="0"/>
            <a:chExt cx="13716000" cy="10287000"/>
          </a:xfrm>
        </p:grpSpPr>
        <p:sp>
          <p:nvSpPr>
            <p:cNvPr id="582" name="Google Shape;582;p407"/>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583" name="Google Shape;583;p407"/>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584" name="Google Shape;584;p407"/>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585" name="Google Shape;585;p407"/>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586" name="Google Shape;586;p407"/>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7" name="Google Shape;587;p407"/>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588" name="Shape 588"/>
        <p:cNvGrpSpPr/>
        <p:nvPr/>
      </p:nvGrpSpPr>
      <p:grpSpPr>
        <a:xfrm>
          <a:off x="0" y="0"/>
          <a:ext cx="0" cy="0"/>
          <a:chOff x="0" y="0"/>
          <a:chExt cx="0" cy="0"/>
        </a:xfrm>
      </p:grpSpPr>
      <p:grpSp>
        <p:nvGrpSpPr>
          <p:cNvPr id="589" name="Google Shape;589;p408"/>
          <p:cNvGrpSpPr/>
          <p:nvPr/>
        </p:nvGrpSpPr>
        <p:grpSpPr>
          <a:xfrm>
            <a:off x="-1" y="-38042"/>
            <a:ext cx="12192000" cy="6858001"/>
            <a:chOff x="0" y="0"/>
            <a:chExt cx="13716000" cy="10287000"/>
          </a:xfrm>
        </p:grpSpPr>
        <p:sp>
          <p:nvSpPr>
            <p:cNvPr id="590" name="Google Shape;590;p408"/>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591" name="Google Shape;591;p408"/>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592" name="Google Shape;592;p408"/>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593" name="Google Shape;593;p408"/>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594" name="Google Shape;594;p408"/>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95" name="Google Shape;595;p408"/>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596" name="Shape 596"/>
        <p:cNvGrpSpPr/>
        <p:nvPr/>
      </p:nvGrpSpPr>
      <p:grpSpPr>
        <a:xfrm>
          <a:off x="0" y="0"/>
          <a:ext cx="0" cy="0"/>
          <a:chOff x="0" y="0"/>
          <a:chExt cx="0" cy="0"/>
        </a:xfrm>
      </p:grpSpPr>
      <p:sp>
        <p:nvSpPr>
          <p:cNvPr id="597" name="Google Shape;597;p40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sz="1800">
              <a:solidFill>
                <a:srgbClr val="FFFFFF"/>
              </a:solidFill>
              <a:latin typeface="Calibri"/>
              <a:ea typeface="Calibri"/>
              <a:cs typeface="Calibri"/>
              <a:sym typeface="Calibri"/>
            </a:endParaRPr>
          </a:p>
        </p:txBody>
      </p:sp>
      <p:sp>
        <p:nvSpPr>
          <p:cNvPr id="598" name="Google Shape;598;p409"/>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1800"/>
              <a:buFont typeface="Calibri"/>
              <a:buNone/>
            </a:pPr>
            <a:r>
              <a:t/>
            </a:r>
            <a:endParaRPr sz="1800">
              <a:solidFill>
                <a:srgbClr val="000000"/>
              </a:solidFill>
              <a:latin typeface="Calibri"/>
              <a:ea typeface="Calibri"/>
              <a:cs typeface="Calibri"/>
              <a:sym typeface="Calibri"/>
            </a:endParaRPr>
          </a:p>
        </p:txBody>
      </p:sp>
      <p:sp>
        <p:nvSpPr>
          <p:cNvPr id="599" name="Google Shape;599;p409"/>
          <p:cNvSpPr txBox="1"/>
          <p:nvPr>
            <p:ph idx="1" type="body"/>
          </p:nvPr>
        </p:nvSpPr>
        <p:spPr>
          <a:xfrm>
            <a:off x="3715202" y="81025"/>
            <a:ext cx="4757738" cy="830956"/>
          </a:xfrm>
          <a:prstGeom prst="rect">
            <a:avLst/>
          </a:prstGeom>
          <a:noFill/>
          <a:ln>
            <a:noFill/>
          </a:ln>
        </p:spPr>
        <p:txBody>
          <a:bodyPr anchorCtr="0" anchor="t" bIns="45700" lIns="91425" spcFirstLastPara="1" rIns="91425" wrap="square" tIns="45700">
            <a:spAutoFit/>
          </a:bodyPr>
          <a:lstStyle>
            <a:lvl1pPr indent="-533400" lvl="0" marL="457200" algn="r">
              <a:lnSpc>
                <a:spcPct val="90000"/>
              </a:lnSpc>
              <a:spcBef>
                <a:spcPts val="1000"/>
              </a:spcBef>
              <a:spcAft>
                <a:spcPts val="0"/>
              </a:spcAft>
              <a:buClr>
                <a:schemeClr val="dk1"/>
              </a:buClr>
              <a:buSzPts val="4800"/>
              <a:buChar char="•"/>
              <a:defRPr b="1" i="0" sz="48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00" name="Google Shape;600;p409"/>
          <p:cNvSpPr txBox="1"/>
          <p:nvPr>
            <p:ph idx="2" type="body"/>
          </p:nvPr>
        </p:nvSpPr>
        <p:spPr>
          <a:xfrm>
            <a:off x="671332" y="1678671"/>
            <a:ext cx="10845478" cy="784790"/>
          </a:xfrm>
          <a:prstGeom prst="rect">
            <a:avLst/>
          </a:prstGeom>
          <a:noFill/>
          <a:ln>
            <a:noFill/>
          </a:ln>
        </p:spPr>
        <p:txBody>
          <a:bodyPr anchorCtr="0" anchor="t" bIns="45700" lIns="91425" spcFirstLastPara="1" rIns="91425" wrap="square" tIns="45700">
            <a:spAutoFit/>
          </a:bodyPr>
          <a:lstStyle>
            <a:lvl1pPr indent="-419100" lvl="0" marL="457200" algn="r">
              <a:lnSpc>
                <a:spcPct val="90000"/>
              </a:lnSpc>
              <a:spcBef>
                <a:spcPts val="1000"/>
              </a:spcBef>
              <a:spcAft>
                <a:spcPts val="0"/>
              </a:spcAft>
              <a:buClr>
                <a:schemeClr val="dk1"/>
              </a:buClr>
              <a:buSzPts val="3000"/>
              <a:buChar char="•"/>
              <a:defRPr b="0" i="0" sz="30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sz="1800"/>
            </a:lvl2pPr>
            <a:lvl3pPr indent="-342900" lvl="2" marL="1371600" algn="l">
              <a:lnSpc>
                <a:spcPct val="90000"/>
              </a:lnSpc>
              <a:spcBef>
                <a:spcPts val="500"/>
              </a:spcBef>
              <a:spcAft>
                <a:spcPts val="0"/>
              </a:spcAft>
              <a:buClr>
                <a:schemeClr val="dk1"/>
              </a:buClr>
              <a:buSzPts val="1800"/>
              <a:buChar char="•"/>
              <a:defRPr sz="1800"/>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601" name="Shape 601"/>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603" name="Shape 603"/>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604" name="Shape 604"/>
        <p:cNvGrpSpPr/>
        <p:nvPr/>
      </p:nvGrpSpPr>
      <p:grpSpPr>
        <a:xfrm>
          <a:off x="0" y="0"/>
          <a:ext cx="0" cy="0"/>
          <a:chOff x="0" y="0"/>
          <a:chExt cx="0" cy="0"/>
        </a:xfrm>
      </p:grpSpPr>
      <p:sp>
        <p:nvSpPr>
          <p:cNvPr id="605" name="Google Shape;605;p62"/>
          <p:cNvSpPr txBox="1"/>
          <p:nvPr>
            <p:ph type="title"/>
          </p:nvPr>
        </p:nvSpPr>
        <p:spPr>
          <a:xfrm>
            <a:off x="2621731"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06" name="Google Shape;606;p62"/>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607" name="Google Shape;607;p62"/>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608" name="Google Shape;608;p62"/>
          <p:cNvSpPr txBox="1"/>
          <p:nvPr>
            <p:ph idx="3" type="title"/>
          </p:nvPr>
        </p:nvSpPr>
        <p:spPr>
          <a:xfrm>
            <a:off x="2621767"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09" name="Google Shape;609;p62"/>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610" name="Google Shape;610;p62"/>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611" name="Google Shape;611;p62"/>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12" name="Google Shape;612;p62"/>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13" name="Google Shape;613;p62"/>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14" name="Google Shape;614;p62"/>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15" name="Google Shape;615;p62"/>
          <p:cNvSpPr txBox="1"/>
          <p:nvPr>
            <p:ph idx="13" type="title"/>
          </p:nvPr>
        </p:nvSpPr>
        <p:spPr>
          <a:xfrm>
            <a:off x="8020263"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16" name="Google Shape;616;p62"/>
          <p:cNvSpPr txBox="1"/>
          <p:nvPr>
            <p:ph idx="14" type="title"/>
          </p:nvPr>
        </p:nvSpPr>
        <p:spPr>
          <a:xfrm>
            <a:off x="8020299"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17" name="Google Shape;617;p62"/>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618" name="Shape 618"/>
        <p:cNvGrpSpPr/>
        <p:nvPr/>
      </p:nvGrpSpPr>
      <p:grpSpPr>
        <a:xfrm>
          <a:off x="0" y="0"/>
          <a:ext cx="0" cy="0"/>
          <a:chOff x="0" y="0"/>
          <a:chExt cx="0" cy="0"/>
        </a:xfrm>
      </p:grpSpPr>
      <p:pic>
        <p:nvPicPr>
          <p:cNvPr descr="Image générée" id="619" name="Google Shape;619;p84"/>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620" name="Google Shape;620;p84"/>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621" name="Shape 621"/>
        <p:cNvGrpSpPr/>
        <p:nvPr/>
      </p:nvGrpSpPr>
      <p:grpSpPr>
        <a:xfrm>
          <a:off x="0" y="0"/>
          <a:ext cx="0" cy="0"/>
          <a:chOff x="0" y="0"/>
          <a:chExt cx="0" cy="0"/>
        </a:xfrm>
      </p:grpSpPr>
      <p:sp>
        <p:nvSpPr>
          <p:cNvPr id="622" name="Google Shape;622;p85"/>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23" name="Google Shape;623;p85"/>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24" name="Google Shape;624;p85"/>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625" name="Shape 625"/>
        <p:cNvGrpSpPr/>
        <p:nvPr/>
      </p:nvGrpSpPr>
      <p:grpSpPr>
        <a:xfrm>
          <a:off x="0" y="0"/>
          <a:ext cx="0" cy="0"/>
          <a:chOff x="0" y="0"/>
          <a:chExt cx="0" cy="0"/>
        </a:xfrm>
      </p:grpSpPr>
      <p:pic>
        <p:nvPicPr>
          <p:cNvPr descr="Image générée" id="626" name="Google Shape;626;p86"/>
          <p:cNvPicPr preferRelativeResize="0"/>
          <p:nvPr/>
        </p:nvPicPr>
        <p:blipFill rotWithShape="1">
          <a:blip r:embed="rId2">
            <a:alphaModFix/>
          </a:blip>
          <a:srcRect b="61971" l="3539" r="75793" t="24327"/>
          <a:stretch/>
        </p:blipFill>
        <p:spPr>
          <a:xfrm>
            <a:off x="1" y="-16983"/>
            <a:ext cx="792431" cy="791083"/>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627" name="Shape 627"/>
        <p:cNvGrpSpPr/>
        <p:nvPr/>
      </p:nvGrpSpPr>
      <p:grpSpPr>
        <a:xfrm>
          <a:off x="0" y="0"/>
          <a:ext cx="0" cy="0"/>
          <a:chOff x="0" y="0"/>
          <a:chExt cx="0" cy="0"/>
        </a:xfrm>
      </p:grpSpPr>
      <p:sp>
        <p:nvSpPr>
          <p:cNvPr id="628" name="Google Shape;628;p87"/>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29" name="Google Shape;629;p87"/>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30" name="Google Shape;630;p87"/>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631" name="Google Shape;631;p87"/>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632" name="Google Shape;632;p87"/>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633" name="Google Shape;633;p87"/>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34" name="Google Shape;634;p87"/>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635" name="Google Shape;635;p87"/>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636" name="Shape 636"/>
        <p:cNvGrpSpPr/>
        <p:nvPr/>
      </p:nvGrpSpPr>
      <p:grpSpPr>
        <a:xfrm>
          <a:off x="0" y="0"/>
          <a:ext cx="0" cy="0"/>
          <a:chOff x="0" y="0"/>
          <a:chExt cx="0" cy="0"/>
        </a:xfrm>
      </p:grpSpPr>
      <p:sp>
        <p:nvSpPr>
          <p:cNvPr id="637" name="Google Shape;637;p88"/>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38" name="Google Shape;638;p88"/>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39" name="Google Shape;639;p88"/>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640" name="Google Shape;640;p88"/>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641" name="Google Shape;641;p88"/>
          <p:cNvSpPr/>
          <p:nvPr/>
        </p:nvSpPr>
        <p:spPr>
          <a:xfrm>
            <a:off x="1504651" y="958596"/>
            <a:ext cx="9143195" cy="4902000"/>
          </a:xfrm>
          <a:prstGeom prst="rect">
            <a:avLst/>
          </a:prstGeom>
          <a:solidFill>
            <a:srgbClr val="FFFFFF"/>
          </a:solidFill>
          <a:ln>
            <a:noFill/>
          </a:ln>
          <a:effectLst>
            <a:outerShdw algn="tl">
              <a:srgbClr val="000000">
                <a:alpha val="3921"/>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642" name="Google Shape;642;p88"/>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43" name="Google Shape;643;p88"/>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644" name="Google Shape;644;p88"/>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645" name="Shape 645"/>
        <p:cNvGrpSpPr/>
        <p:nvPr/>
      </p:nvGrpSpPr>
      <p:grpSpPr>
        <a:xfrm>
          <a:off x="0" y="0"/>
          <a:ext cx="0" cy="0"/>
          <a:chOff x="0" y="0"/>
          <a:chExt cx="0" cy="0"/>
        </a:xfrm>
      </p:grpSpPr>
    </p:spTree>
  </p:cSld>
  <p:clrMapOvr>
    <a:masterClrMapping/>
  </p:clrMapOvr>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646" name="Shape 646"/>
        <p:cNvGrpSpPr/>
        <p:nvPr/>
      </p:nvGrpSpPr>
      <p:grpSpPr>
        <a:xfrm>
          <a:off x="0" y="0"/>
          <a:ext cx="0" cy="0"/>
          <a:chOff x="0" y="0"/>
          <a:chExt cx="0" cy="0"/>
        </a:xfrm>
      </p:grpSpPr>
    </p:spTree>
  </p:cSld>
  <p:clrMapOvr>
    <a:masterClrMapping/>
  </p:clrMapOvr>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647" name="Shape 647"/>
        <p:cNvGrpSpPr/>
        <p:nvPr/>
      </p:nvGrpSpPr>
      <p:grpSpPr>
        <a:xfrm>
          <a:off x="0" y="0"/>
          <a:ext cx="0" cy="0"/>
          <a:chOff x="0" y="0"/>
          <a:chExt cx="0" cy="0"/>
        </a:xfrm>
      </p:grpSpPr>
      <p:sp>
        <p:nvSpPr>
          <p:cNvPr id="648" name="Google Shape;648;p91"/>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649" name="Google Shape;649;p91"/>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650" name="Google Shape;650;p91"/>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651" name="Google Shape;651;p91"/>
          <p:cNvSpPr txBox="1"/>
          <p:nvPr>
            <p:ph idx="1" type="body"/>
          </p:nvPr>
        </p:nvSpPr>
        <p:spPr>
          <a:xfrm>
            <a:off x="3715207" y="81029"/>
            <a:ext cx="4757599" cy="775597"/>
          </a:xfrm>
          <a:prstGeom prst="rect">
            <a:avLst/>
          </a:prstGeom>
          <a:noFill/>
          <a:ln>
            <a:noFill/>
          </a:ln>
        </p:spPr>
        <p:txBody>
          <a:bodyPr anchorCtr="0" anchor="t" bIns="45700" lIns="91425" spcFirstLastPara="1" rIns="91425" wrap="square" tIns="45700">
            <a:spAutoFit/>
          </a:bodyPr>
          <a:lstStyle>
            <a:lvl1pPr indent="-457200" lvl="0" marL="457200" marR="0" rtl="0" algn="r">
              <a:lnSpc>
                <a:spcPct val="90000"/>
              </a:lnSpc>
              <a:spcBef>
                <a:spcPts val="1067"/>
              </a:spcBef>
              <a:spcAft>
                <a:spcPts val="0"/>
              </a:spcAft>
              <a:buClr>
                <a:srgbClr val="000000"/>
              </a:buClr>
              <a:buSzPts val="3600"/>
              <a:buFont typeface="Arial"/>
              <a:buChar char="•"/>
              <a:defRPr b="1" i="0" sz="4800"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652" name="Google Shape;652;p91"/>
          <p:cNvSpPr txBox="1"/>
          <p:nvPr>
            <p:ph idx="2" type="body"/>
          </p:nvPr>
        </p:nvSpPr>
        <p:spPr>
          <a:xfrm>
            <a:off x="671328" y="1678667"/>
            <a:ext cx="10845600" cy="528927"/>
          </a:xfrm>
          <a:prstGeom prst="rect">
            <a:avLst/>
          </a:prstGeom>
          <a:noFill/>
          <a:ln>
            <a:noFill/>
          </a:ln>
        </p:spPr>
        <p:txBody>
          <a:bodyPr anchorCtr="0" anchor="t" bIns="45700" lIns="91425" spcFirstLastPara="1" rIns="91425" wrap="square" tIns="45700">
            <a:spAutoFit/>
          </a:bodyPr>
          <a:lstStyle>
            <a:lvl1pPr indent="-374650" lvl="0" marL="457200" marR="0" rtl="0" algn="r">
              <a:lnSpc>
                <a:spcPct val="90000"/>
              </a:lnSpc>
              <a:spcBef>
                <a:spcPts val="1067"/>
              </a:spcBef>
              <a:spcAft>
                <a:spcPts val="0"/>
              </a:spcAft>
              <a:buClr>
                <a:srgbClr val="000000"/>
              </a:buClr>
              <a:buSzPts val="2300"/>
              <a:buFont typeface="Arial"/>
              <a:buChar char="•"/>
              <a:defRPr b="0" i="0" sz="3067"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653" name="Shape 653"/>
        <p:cNvGrpSpPr/>
        <p:nvPr/>
      </p:nvGrpSpPr>
      <p:grpSpPr>
        <a:xfrm>
          <a:off x="0" y="0"/>
          <a:ext cx="0" cy="0"/>
          <a:chOff x="0" y="0"/>
          <a:chExt cx="0" cy="0"/>
        </a:xfrm>
      </p:grpSpPr>
      <p:sp>
        <p:nvSpPr>
          <p:cNvPr id="654" name="Google Shape;654;p92"/>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655" name="Google Shape;655;p92"/>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656" name="Google Shape;656;p92"/>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657" name="Google Shape;657;p92"/>
          <p:cNvSpPr txBox="1"/>
          <p:nvPr>
            <p:ph idx="1" type="body"/>
          </p:nvPr>
        </p:nvSpPr>
        <p:spPr>
          <a:xfrm>
            <a:off x="3715207" y="81028"/>
            <a:ext cx="4757599" cy="707599"/>
          </a:xfrm>
          <a:prstGeom prst="rect">
            <a:avLst/>
          </a:prstGeom>
          <a:noFill/>
          <a:ln>
            <a:noFill/>
          </a:ln>
        </p:spPr>
        <p:txBody>
          <a:bodyPr anchorCtr="1" anchor="t" bIns="45700" lIns="91425" spcFirstLastPara="1" rIns="91425" wrap="square" tIns="45700">
            <a:spAutoFit/>
          </a:bodyPr>
          <a:lstStyle>
            <a:lvl1pPr indent="-228600" lvl="0" marL="457200" marR="0" rtl="0" algn="ctr">
              <a:lnSpc>
                <a:spcPct val="100000"/>
              </a:lnSpc>
              <a:spcBef>
                <a:spcPts val="0"/>
              </a:spcBef>
              <a:spcAft>
                <a:spcPts val="0"/>
              </a:spcAft>
              <a:buClr>
                <a:srgbClr val="000000"/>
              </a:buClr>
              <a:buSzPts val="2100"/>
              <a:buFont typeface="Arial"/>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658" name="Google Shape;658;p92"/>
          <p:cNvSpPr txBox="1"/>
          <p:nvPr>
            <p:ph idx="2" type="body"/>
          </p:nvPr>
        </p:nvSpPr>
        <p:spPr>
          <a:xfrm>
            <a:off x="671328" y="1678668"/>
            <a:ext cx="10845600" cy="480131"/>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659" name="Shape 659"/>
        <p:cNvGrpSpPr/>
        <p:nvPr/>
      </p:nvGrpSpPr>
      <p:grpSpPr>
        <a:xfrm>
          <a:off x="0" y="0"/>
          <a:ext cx="0" cy="0"/>
          <a:chOff x="0" y="0"/>
          <a:chExt cx="0" cy="0"/>
        </a:xfrm>
      </p:grpSpPr>
      <p:sp>
        <p:nvSpPr>
          <p:cNvPr id="660" name="Google Shape;660;p93"/>
          <p:cNvSpPr txBox="1"/>
          <p:nvPr>
            <p:ph type="title"/>
          </p:nvPr>
        </p:nvSpPr>
        <p:spPr>
          <a:xfrm>
            <a:off x="838200" y="365126"/>
            <a:ext cx="10515600" cy="13255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61" name="Google Shape;661;p93"/>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62" name="Google Shape;662;p93"/>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63" name="Google Shape;663;p93"/>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664" name="Shape 664"/>
        <p:cNvGrpSpPr/>
        <p:nvPr/>
      </p:nvGrpSpPr>
      <p:grpSpPr>
        <a:xfrm>
          <a:off x="0" y="0"/>
          <a:ext cx="0" cy="0"/>
          <a:chOff x="0" y="0"/>
          <a:chExt cx="0" cy="0"/>
        </a:xfrm>
      </p:grpSpPr>
      <p:sp>
        <p:nvSpPr>
          <p:cNvPr id="665" name="Google Shape;665;p94"/>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66" name="Google Shape;666;p94"/>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67" name="Google Shape;667;p94"/>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668" name="Google Shape;668;p94"/>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669" name="Google Shape;669;p94"/>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670" name="Google Shape;670;p94"/>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71" name="Google Shape;671;p94"/>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672" name="Google Shape;672;p94"/>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isposition personnalisée">
  <p:cSld name="3_Disposition personnalisée">
    <p:spTree>
      <p:nvGrpSpPr>
        <p:cNvPr id="673" name="Shape 673"/>
        <p:cNvGrpSpPr/>
        <p:nvPr/>
      </p:nvGrpSpPr>
      <p:grpSpPr>
        <a:xfrm>
          <a:off x="0" y="0"/>
          <a:ext cx="0" cy="0"/>
          <a:chOff x="0" y="0"/>
          <a:chExt cx="0" cy="0"/>
        </a:xfrm>
      </p:grpSpPr>
      <p:sp>
        <p:nvSpPr>
          <p:cNvPr id="674" name="Google Shape;674;p95"/>
          <p:cNvSpPr/>
          <p:nvPr/>
        </p:nvSpPr>
        <p:spPr>
          <a:xfrm>
            <a:off x="1236925" y="706095"/>
            <a:ext cx="9678395" cy="5378639"/>
          </a:xfrm>
          <a:prstGeom prst="roundRect">
            <a:avLst>
              <a:gd fmla="val 2665" name="adj"/>
            </a:avLst>
          </a:prstGeom>
          <a:solidFill>
            <a:schemeClr val="lt1"/>
          </a:solidFill>
          <a:ln cap="flat" cmpd="sng" w="1905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675" name="Google Shape;675;p95"/>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76" name="Google Shape;676;p95"/>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77" name="Google Shape;677;p95"/>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678" name="Google Shape;678;p95"/>
          <p:cNvSpPr/>
          <p:nvPr/>
        </p:nvSpPr>
        <p:spPr>
          <a:xfrm>
            <a:off x="1360425" y="832902"/>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79" name="Google Shape;679;p95"/>
          <p:cNvSpPr/>
          <p:nvPr/>
        </p:nvSpPr>
        <p:spPr>
          <a:xfrm>
            <a:off x="1504654" y="958595"/>
            <a:ext cx="9143039" cy="4902044"/>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80" name="Google Shape;680;p95"/>
          <p:cNvSpPr txBox="1"/>
          <p:nvPr>
            <p:ph type="title"/>
          </p:nvPr>
        </p:nvSpPr>
        <p:spPr>
          <a:xfrm>
            <a:off x="1921565" y="2311679"/>
            <a:ext cx="7772400" cy="2234643"/>
          </a:xfrm>
          <a:prstGeom prst="rect">
            <a:avLst/>
          </a:prstGeom>
          <a:noFill/>
          <a:ln>
            <a:noFill/>
          </a:ln>
        </p:spPr>
        <p:txBody>
          <a:bodyPr anchorCtr="0" anchor="t" bIns="45700" lIns="91425" spcFirstLastPara="1" rIns="91425" wrap="square" tIns="45700">
            <a:normAutofit/>
          </a:bodyPr>
          <a:lstStyle>
            <a:lvl1pPr lvl="0" marR="0" rtl="0" algn="ctr">
              <a:lnSpc>
                <a:spcPct val="90000"/>
              </a:lnSpc>
              <a:spcBef>
                <a:spcPts val="0"/>
              </a:spcBef>
              <a:spcAft>
                <a:spcPts val="0"/>
              </a:spcAft>
              <a:buClr>
                <a:schemeClr val="dk2"/>
              </a:buClr>
              <a:buSzPts val="5400"/>
              <a:buFont typeface="Calibri"/>
              <a:buNone/>
              <a:defRPr b="1" i="0" sz="5400" u="none" cap="none" strike="noStrik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81" name="Google Shape;681;p95"/>
          <p:cNvSpPr/>
          <p:nvPr/>
        </p:nvSpPr>
        <p:spPr>
          <a:xfrm>
            <a:off x="1773169" y="5360165"/>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682" name="Google Shape;682;p95"/>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683" name="Shape 683"/>
        <p:cNvGrpSpPr/>
        <p:nvPr/>
      </p:nvGrpSpPr>
      <p:grpSpPr>
        <a:xfrm>
          <a:off x="0" y="0"/>
          <a:ext cx="0" cy="0"/>
          <a:chOff x="0" y="0"/>
          <a:chExt cx="0" cy="0"/>
        </a:xfrm>
      </p:grpSpPr>
      <p:grpSp>
        <p:nvGrpSpPr>
          <p:cNvPr id="684" name="Google Shape;684;p96"/>
          <p:cNvGrpSpPr/>
          <p:nvPr/>
        </p:nvGrpSpPr>
        <p:grpSpPr>
          <a:xfrm>
            <a:off x="-1" y="-38041"/>
            <a:ext cx="12192000" cy="6858001"/>
            <a:chOff x="0" y="0"/>
            <a:chExt cx="13716000" cy="10287000"/>
          </a:xfrm>
        </p:grpSpPr>
        <p:sp>
          <p:nvSpPr>
            <p:cNvPr id="685" name="Google Shape;685;p96"/>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686" name="Google Shape;686;p96"/>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687" name="Google Shape;687;p96"/>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688" name="Google Shape;688;p96"/>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689" name="Google Shape;689;p96"/>
          <p:cNvSpPr txBox="1"/>
          <p:nvPr>
            <p:ph type="title"/>
          </p:nvPr>
        </p:nvSpPr>
        <p:spPr>
          <a:xfrm>
            <a:off x="1015448" y="195948"/>
            <a:ext cx="10161104" cy="470617"/>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rgbClr val="747474"/>
              </a:buClr>
              <a:buSzPts val="2000"/>
              <a:buFont typeface="Play"/>
              <a:buNone/>
              <a:defRPr b="1" i="0" sz="2000" u="none" cap="none" strike="noStrike">
                <a:solidFill>
                  <a:srgbClr val="747474"/>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90" name="Google Shape;690;p96"/>
          <p:cNvSpPr txBox="1"/>
          <p:nvPr>
            <p:ph idx="1" type="body"/>
          </p:nvPr>
        </p:nvSpPr>
        <p:spPr>
          <a:xfrm>
            <a:off x="996949" y="685689"/>
            <a:ext cx="10179603" cy="29244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67"/>
              </a:spcBef>
              <a:spcAft>
                <a:spcPts val="0"/>
              </a:spcAft>
              <a:buClr>
                <a:srgbClr val="000000"/>
              </a:buClr>
              <a:buSzPts val="2100"/>
              <a:buFont typeface="Arial"/>
              <a:buNone/>
              <a:defRPr b="0" i="1" sz="1400" u="none" cap="none" strike="noStrike">
                <a:solidFill>
                  <a:srgbClr val="AEAEAE"/>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chemeClr val="lt1"/>
        </a:solidFill>
      </p:bgPr>
    </p:bg>
    <p:spTree>
      <p:nvGrpSpPr>
        <p:cNvPr id="691" name="Shape 691"/>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692" name="Shape 692"/>
        <p:cNvGrpSpPr/>
        <p:nvPr/>
      </p:nvGrpSpPr>
      <p:grpSpPr>
        <a:xfrm>
          <a:off x="0" y="0"/>
          <a:ext cx="0" cy="0"/>
          <a:chOff x="0" y="0"/>
          <a:chExt cx="0" cy="0"/>
        </a:xfrm>
      </p:grpSpPr>
      <p:sp>
        <p:nvSpPr>
          <p:cNvPr id="693" name="Google Shape;693;p98"/>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694" name="Shape 694"/>
        <p:cNvGrpSpPr/>
        <p:nvPr/>
      </p:nvGrpSpPr>
      <p:grpSpPr>
        <a:xfrm>
          <a:off x="0" y="0"/>
          <a:ext cx="0" cy="0"/>
          <a:chOff x="0" y="0"/>
          <a:chExt cx="0" cy="0"/>
        </a:xfrm>
      </p:grpSpPr>
      <p:sp>
        <p:nvSpPr>
          <p:cNvPr id="695" name="Google Shape;695;p9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96" name="Google Shape;696;p99"/>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697" name="Google Shape;697;p99"/>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698" name="Google Shape;698;p99"/>
          <p:cNvSpPr txBox="1"/>
          <p:nvPr>
            <p:ph idx="1" type="body"/>
          </p:nvPr>
        </p:nvSpPr>
        <p:spPr>
          <a:xfrm>
            <a:off x="3715201" y="81026"/>
            <a:ext cx="4757739" cy="830956"/>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699" name="Google Shape;699;p99"/>
          <p:cNvSpPr txBox="1"/>
          <p:nvPr>
            <p:ph idx="2" type="body"/>
          </p:nvPr>
        </p:nvSpPr>
        <p:spPr>
          <a:xfrm>
            <a:off x="671333" y="1678671"/>
            <a:ext cx="10845479" cy="784790"/>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700" name="Shape 700"/>
        <p:cNvGrpSpPr/>
        <p:nvPr/>
      </p:nvGrpSpPr>
      <p:grpSpPr>
        <a:xfrm>
          <a:off x="0" y="0"/>
          <a:ext cx="0" cy="0"/>
          <a:chOff x="0" y="0"/>
          <a:chExt cx="0" cy="0"/>
        </a:xfrm>
      </p:grpSpPr>
      <p:sp>
        <p:nvSpPr>
          <p:cNvPr id="701" name="Google Shape;701;p10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02" name="Google Shape;702;p100"/>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703" name="Google Shape;703;p100"/>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704" name="Google Shape;704;p100"/>
          <p:cNvSpPr txBox="1"/>
          <p:nvPr>
            <p:ph idx="1" type="body"/>
          </p:nvPr>
        </p:nvSpPr>
        <p:spPr>
          <a:xfrm>
            <a:off x="3715201" y="81025"/>
            <a:ext cx="4757739" cy="707846"/>
          </a:xfrm>
          <a:prstGeom prst="rect">
            <a:avLst/>
          </a:prstGeom>
          <a:noFill/>
          <a:ln>
            <a:noFill/>
          </a:ln>
        </p:spPr>
        <p:txBody>
          <a:bodyPr anchorCtr="0" anchor="t" bIns="45700" lIns="91425" spcFirstLastPara="1" rIns="91425" wrap="square" tIns="45700">
            <a:spAutoFit/>
          </a:bodyPr>
          <a:lstStyle>
            <a:lvl1pPr indent="-228600" lvl="0" marL="457200" marR="0" rtl="0" algn="ctr">
              <a:lnSpc>
                <a:spcPct val="100000"/>
              </a:lnSpc>
              <a:spcBef>
                <a:spcPts val="0"/>
              </a:spcBef>
              <a:spcAft>
                <a:spcPts val="0"/>
              </a:spcAft>
              <a:buClr>
                <a:schemeClr val="dk1"/>
              </a:buClr>
              <a:buSzPts val="4800"/>
              <a:buFont typeface="Simplified Arabic"/>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705" name="Google Shape;705;p100"/>
          <p:cNvSpPr txBox="1"/>
          <p:nvPr>
            <p:ph idx="2" type="body"/>
          </p:nvPr>
        </p:nvSpPr>
        <p:spPr>
          <a:xfrm>
            <a:off x="671333" y="1678672"/>
            <a:ext cx="10845479" cy="3108543"/>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chemeClr val="dk1"/>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isposition personnalisée">
  <p:cSld name="4_Disposition personnalisée">
    <p:spTree>
      <p:nvGrpSpPr>
        <p:cNvPr id="706" name="Shape 706"/>
        <p:cNvGrpSpPr/>
        <p:nvPr/>
      </p:nvGrpSpPr>
      <p:grpSpPr>
        <a:xfrm>
          <a:off x="0" y="0"/>
          <a:ext cx="0" cy="0"/>
          <a:chOff x="0" y="0"/>
          <a:chExt cx="0" cy="0"/>
        </a:xfrm>
      </p:grpSpPr>
      <p:sp>
        <p:nvSpPr>
          <p:cNvPr id="707" name="Google Shape;707;p101"/>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08" name="Google Shape;708;p101"/>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09" name="Google Shape;709;p101"/>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10" name="Google Shape;710;p101"/>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s slide layout">
  <p:cSld name="3_Contents slide layout">
    <p:spTree>
      <p:nvGrpSpPr>
        <p:cNvPr id="711" name="Shape 711"/>
        <p:cNvGrpSpPr/>
        <p:nvPr/>
      </p:nvGrpSpPr>
      <p:grpSpPr>
        <a:xfrm>
          <a:off x="0" y="0"/>
          <a:ext cx="0" cy="0"/>
          <a:chOff x="0" y="0"/>
          <a:chExt cx="0" cy="0"/>
        </a:xfrm>
      </p:grpSpPr>
      <p:sp>
        <p:nvSpPr>
          <p:cNvPr id="712" name="Google Shape;712;p102"/>
          <p:cNvSpPr txBox="1"/>
          <p:nvPr>
            <p:ph idx="1" type="body"/>
          </p:nvPr>
        </p:nvSpPr>
        <p:spPr>
          <a:xfrm>
            <a:off x="323530" y="339510"/>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67"/>
              </a:spcBef>
              <a:spcAft>
                <a:spcPts val="0"/>
              </a:spcAft>
              <a:buClr>
                <a:srgbClr val="000000"/>
              </a:buClr>
              <a:buSzPts val="2100"/>
              <a:buFont typeface="Arial"/>
              <a:buNone/>
              <a:defRPr b="0" i="0" sz="5400" u="none" cap="none" strike="noStrike">
                <a:solidFill>
                  <a:srgbClr val="262626"/>
                </a:solidFill>
                <a:latin typeface="Play"/>
                <a:ea typeface="Play"/>
                <a:cs typeface="Play"/>
                <a:sym typeface="Play"/>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bg>
      <p:bgPr>
        <a:solidFill>
          <a:schemeClr val="lt1"/>
        </a:solidFill>
      </p:bgPr>
    </p:bg>
    <p:spTree>
      <p:nvGrpSpPr>
        <p:cNvPr id="713" name="Shape 713"/>
        <p:cNvGrpSpPr/>
        <p:nvPr/>
      </p:nvGrpSpPr>
      <p:grpSpPr>
        <a:xfrm>
          <a:off x="0" y="0"/>
          <a:ext cx="0" cy="0"/>
          <a:chOff x="0" y="0"/>
          <a:chExt cx="0" cy="0"/>
        </a:xfrm>
      </p:grpSpPr>
      <p:pic>
        <p:nvPicPr>
          <p:cNvPr descr="Image générée" id="714" name="Google Shape;714;p103"/>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715" name="Google Shape;715;p103"/>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solidFill>
          <a:schemeClr val="lt1"/>
        </a:solidFill>
      </p:bgPr>
    </p:bg>
    <p:spTree>
      <p:nvGrpSpPr>
        <p:cNvPr id="716" name="Shape 716"/>
        <p:cNvGrpSpPr/>
        <p:nvPr/>
      </p:nvGrpSpPr>
      <p:grpSpPr>
        <a:xfrm>
          <a:off x="0" y="0"/>
          <a:ext cx="0" cy="0"/>
          <a:chOff x="0" y="0"/>
          <a:chExt cx="0" cy="0"/>
        </a:xfrm>
      </p:grpSpPr>
      <p:pic>
        <p:nvPicPr>
          <p:cNvPr descr="Image générée" id="717" name="Google Shape;717;p104"/>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718" name="Google Shape;718;p104"/>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bg>
      <p:bgPr>
        <a:solidFill>
          <a:schemeClr val="lt1"/>
        </a:solidFill>
      </p:bgPr>
    </p:bg>
    <p:spTree>
      <p:nvGrpSpPr>
        <p:cNvPr id="719" name="Shape 719"/>
        <p:cNvGrpSpPr/>
        <p:nvPr/>
      </p:nvGrpSpPr>
      <p:grpSpPr>
        <a:xfrm>
          <a:off x="0" y="0"/>
          <a:ext cx="0" cy="0"/>
          <a:chOff x="0" y="0"/>
          <a:chExt cx="0" cy="0"/>
        </a:xfrm>
      </p:grpSpPr>
      <p:pic>
        <p:nvPicPr>
          <p:cNvPr descr="Image générée" id="720" name="Google Shape;720;p105"/>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721" name="Google Shape;721;p105"/>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bg>
      <p:bgPr>
        <a:solidFill>
          <a:schemeClr val="lt1"/>
        </a:solidFill>
      </p:bgPr>
    </p:bg>
    <p:spTree>
      <p:nvGrpSpPr>
        <p:cNvPr id="722" name="Shape 722"/>
        <p:cNvGrpSpPr/>
        <p:nvPr/>
      </p:nvGrpSpPr>
      <p:grpSpPr>
        <a:xfrm>
          <a:off x="0" y="0"/>
          <a:ext cx="0" cy="0"/>
          <a:chOff x="0" y="0"/>
          <a:chExt cx="0" cy="0"/>
        </a:xfrm>
      </p:grpSpPr>
      <p:pic>
        <p:nvPicPr>
          <p:cNvPr descr="Image générée" id="723" name="Google Shape;723;p106"/>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724" name="Google Shape;724;p106"/>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bg>
      <p:bgPr>
        <a:solidFill>
          <a:schemeClr val="lt1"/>
        </a:solidFill>
      </p:bgPr>
    </p:bg>
    <p:spTree>
      <p:nvGrpSpPr>
        <p:cNvPr id="725" name="Shape 725"/>
        <p:cNvGrpSpPr/>
        <p:nvPr/>
      </p:nvGrpSpPr>
      <p:grpSpPr>
        <a:xfrm>
          <a:off x="0" y="0"/>
          <a:ext cx="0" cy="0"/>
          <a:chOff x="0" y="0"/>
          <a:chExt cx="0" cy="0"/>
        </a:xfrm>
      </p:grpSpPr>
      <p:pic>
        <p:nvPicPr>
          <p:cNvPr descr="Image générée" id="726" name="Google Shape;726;p107"/>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727" name="Google Shape;727;p107"/>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728" name="Shape 728"/>
        <p:cNvGrpSpPr/>
        <p:nvPr/>
      </p:nvGrpSpPr>
      <p:grpSpPr>
        <a:xfrm>
          <a:off x="0" y="0"/>
          <a:ext cx="0" cy="0"/>
          <a:chOff x="0" y="0"/>
          <a:chExt cx="0" cy="0"/>
        </a:xfrm>
      </p:grpSpPr>
      <p:sp>
        <p:nvSpPr>
          <p:cNvPr id="729" name="Google Shape;729;p108"/>
          <p:cNvSpPr/>
          <p:nvPr/>
        </p:nvSpPr>
        <p:spPr>
          <a:xfrm>
            <a:off x="83184" y="57572"/>
            <a:ext cx="12039799" cy="1093409"/>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Clr>
                <a:schemeClr val="dk1"/>
              </a:buClr>
              <a:buSzPts val="1800"/>
              <a:buFont typeface="Arial"/>
              <a:buNone/>
            </a:pPr>
            <a:r>
              <a:t/>
            </a:r>
            <a:endParaRPr sz="1800">
              <a:solidFill>
                <a:srgbClr val="FFFFFF"/>
              </a:solidFill>
              <a:latin typeface="Dosis"/>
              <a:ea typeface="Dosis"/>
              <a:cs typeface="Dosis"/>
              <a:sym typeface="Dosis"/>
            </a:endParaRPr>
          </a:p>
        </p:txBody>
      </p:sp>
      <p:sp>
        <p:nvSpPr>
          <p:cNvPr id="730" name="Google Shape;730;p108"/>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descr="Image générée" id="731" name="Google Shape;731;p108"/>
          <p:cNvPicPr preferRelativeResize="0"/>
          <p:nvPr/>
        </p:nvPicPr>
        <p:blipFill rotWithShape="1">
          <a:blip r:embed="rId2">
            <a:alphaModFix/>
          </a:blip>
          <a:srcRect b="61971" l="3539" r="75793" t="24327"/>
          <a:stretch/>
        </p:blipFill>
        <p:spPr>
          <a:xfrm>
            <a:off x="83184" y="76094"/>
            <a:ext cx="1096128" cy="1096276"/>
          </a:xfrm>
          <a:prstGeom prst="rect">
            <a:avLst/>
          </a:prstGeom>
          <a:noFill/>
          <a:ln>
            <a:noFill/>
          </a:ln>
        </p:spPr>
      </p:pic>
    </p:spTree>
  </p:cSld>
  <p:clrMapOvr>
    <a:masterClrMapping/>
  </p:clrMapOvr>
</p:sldLayout>
</file>

<file path=ppt/slideLayouts/slideLayout1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733" name="Shape 733"/>
        <p:cNvGrpSpPr/>
        <p:nvPr/>
      </p:nvGrpSpPr>
      <p:grpSpPr>
        <a:xfrm>
          <a:off x="0" y="0"/>
          <a:ext cx="0" cy="0"/>
          <a:chOff x="0" y="0"/>
          <a:chExt cx="0" cy="0"/>
        </a:xfrm>
      </p:grpSpPr>
      <p:sp>
        <p:nvSpPr>
          <p:cNvPr id="734" name="Google Shape;734;p64"/>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35" name="Google Shape;735;p64"/>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36" name="Google Shape;736;p64"/>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rgbClr val="000000"/>
                </a:solidFill>
                <a:latin typeface="Arial"/>
                <a:ea typeface="Arial"/>
                <a:cs typeface="Arial"/>
                <a:sym typeface="Arial"/>
              </a:defRPr>
            </a:lvl1pPr>
            <a:lvl2pPr indent="0" lvl="1" marL="0" marR="0" rtl="0" algn="l">
              <a:spcBef>
                <a:spcPts val="0"/>
              </a:spcBef>
              <a:buNone/>
              <a:defRPr b="0" i="0" sz="1800" u="none" cap="none" strike="noStrike">
                <a:solidFill>
                  <a:srgbClr val="000000"/>
                </a:solidFill>
                <a:latin typeface="Arial"/>
                <a:ea typeface="Arial"/>
                <a:cs typeface="Arial"/>
                <a:sym typeface="Arial"/>
              </a:defRPr>
            </a:lvl2pPr>
            <a:lvl3pPr indent="0" lvl="2" marL="0" marR="0" rtl="0" algn="l">
              <a:spcBef>
                <a:spcPts val="0"/>
              </a:spcBef>
              <a:buNone/>
              <a:defRPr b="0" i="0" sz="1800" u="none" cap="none" strike="noStrike">
                <a:solidFill>
                  <a:srgbClr val="000000"/>
                </a:solidFill>
                <a:latin typeface="Arial"/>
                <a:ea typeface="Arial"/>
                <a:cs typeface="Arial"/>
                <a:sym typeface="Arial"/>
              </a:defRPr>
            </a:lvl3pPr>
            <a:lvl4pPr indent="0" lvl="3" marL="0" marR="0" rtl="0" algn="l">
              <a:spcBef>
                <a:spcPts val="0"/>
              </a:spcBef>
              <a:buNone/>
              <a:defRPr b="0" i="0" sz="1800" u="none" cap="none" strike="noStrike">
                <a:solidFill>
                  <a:srgbClr val="000000"/>
                </a:solidFill>
                <a:latin typeface="Arial"/>
                <a:ea typeface="Arial"/>
                <a:cs typeface="Arial"/>
                <a:sym typeface="Arial"/>
              </a:defRPr>
            </a:lvl4pPr>
            <a:lvl5pPr indent="0" lvl="4" marL="0" marR="0" rtl="0" algn="l">
              <a:spcBef>
                <a:spcPts val="0"/>
              </a:spcBef>
              <a:buNone/>
              <a:defRPr b="0" i="0" sz="1800" u="none" cap="none" strike="noStrike">
                <a:solidFill>
                  <a:srgbClr val="000000"/>
                </a:solidFill>
                <a:latin typeface="Arial"/>
                <a:ea typeface="Arial"/>
                <a:cs typeface="Arial"/>
                <a:sym typeface="Arial"/>
              </a:defRPr>
            </a:lvl5pPr>
            <a:lvl6pPr indent="0" lvl="5" marL="0" marR="0" rtl="0" algn="l">
              <a:spcBef>
                <a:spcPts val="0"/>
              </a:spcBef>
              <a:buNone/>
              <a:defRPr b="0" i="0" sz="1800" u="none" cap="none" strike="noStrike">
                <a:solidFill>
                  <a:srgbClr val="000000"/>
                </a:solidFill>
                <a:latin typeface="Arial"/>
                <a:ea typeface="Arial"/>
                <a:cs typeface="Arial"/>
                <a:sym typeface="Arial"/>
              </a:defRPr>
            </a:lvl6pPr>
            <a:lvl7pPr indent="0" lvl="6" marL="0" marR="0" rtl="0" algn="l">
              <a:spcBef>
                <a:spcPts val="0"/>
              </a:spcBef>
              <a:buNone/>
              <a:defRPr b="0" i="0" sz="1800" u="none" cap="none" strike="noStrike">
                <a:solidFill>
                  <a:srgbClr val="000000"/>
                </a:solidFill>
                <a:latin typeface="Arial"/>
                <a:ea typeface="Arial"/>
                <a:cs typeface="Arial"/>
                <a:sym typeface="Arial"/>
              </a:defRPr>
            </a:lvl7pPr>
            <a:lvl8pPr indent="0" lvl="7" marL="0" marR="0" rtl="0" algn="l">
              <a:spcBef>
                <a:spcPts val="0"/>
              </a:spcBef>
              <a:buNone/>
              <a:defRPr b="0" i="0" sz="1800" u="none" cap="none" strike="noStrike">
                <a:solidFill>
                  <a:srgbClr val="000000"/>
                </a:solidFill>
                <a:latin typeface="Arial"/>
                <a:ea typeface="Arial"/>
                <a:cs typeface="Arial"/>
                <a:sym typeface="Arial"/>
              </a:defRPr>
            </a:lvl8pPr>
            <a:lvl9pPr indent="0" lvl="8" marL="0" marR="0" rtl="0" algn="l">
              <a:spcBef>
                <a:spcPts val="0"/>
              </a:spcBef>
              <a:buNone/>
              <a:defRPr b="0" i="0" sz="18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737" name="Shape 737"/>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738" name="Shape 738"/>
        <p:cNvGrpSpPr/>
        <p:nvPr/>
      </p:nvGrpSpPr>
      <p:grpSpPr>
        <a:xfrm>
          <a:off x="0" y="0"/>
          <a:ext cx="0" cy="0"/>
          <a:chOff x="0" y="0"/>
          <a:chExt cx="0" cy="0"/>
        </a:xfrm>
      </p:grpSpPr>
      <p:pic>
        <p:nvPicPr>
          <p:cNvPr descr="Image générée" id="739" name="Google Shape;739;p165"/>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740" name="Google Shape;740;p165"/>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741" name="Shape 741"/>
        <p:cNvGrpSpPr/>
        <p:nvPr/>
      </p:nvGrpSpPr>
      <p:grpSpPr>
        <a:xfrm>
          <a:off x="0" y="0"/>
          <a:ext cx="0" cy="0"/>
          <a:chOff x="0" y="0"/>
          <a:chExt cx="0" cy="0"/>
        </a:xfrm>
      </p:grpSpPr>
      <p:sp>
        <p:nvSpPr>
          <p:cNvPr id="742" name="Google Shape;742;p166"/>
          <p:cNvSpPr txBox="1"/>
          <p:nvPr>
            <p:ph type="title"/>
          </p:nvPr>
        </p:nvSpPr>
        <p:spPr>
          <a:xfrm>
            <a:off x="2621731"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43" name="Google Shape;743;p166"/>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744" name="Google Shape;744;p166"/>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745" name="Google Shape;745;p166"/>
          <p:cNvSpPr txBox="1"/>
          <p:nvPr>
            <p:ph idx="3" type="title"/>
          </p:nvPr>
        </p:nvSpPr>
        <p:spPr>
          <a:xfrm>
            <a:off x="2621767"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46" name="Google Shape;746;p166"/>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747" name="Google Shape;747;p166"/>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748" name="Google Shape;748;p166"/>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49" name="Google Shape;749;p166"/>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50" name="Google Shape;750;p166"/>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51" name="Google Shape;751;p166"/>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52" name="Google Shape;752;p166"/>
          <p:cNvSpPr txBox="1"/>
          <p:nvPr>
            <p:ph idx="13" type="title"/>
          </p:nvPr>
        </p:nvSpPr>
        <p:spPr>
          <a:xfrm>
            <a:off x="8020263"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53" name="Google Shape;753;p166"/>
          <p:cNvSpPr txBox="1"/>
          <p:nvPr>
            <p:ph idx="14" type="title"/>
          </p:nvPr>
        </p:nvSpPr>
        <p:spPr>
          <a:xfrm>
            <a:off x="8020299"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54" name="Google Shape;754;p166"/>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755" name="Shape 755"/>
        <p:cNvGrpSpPr/>
        <p:nvPr/>
      </p:nvGrpSpPr>
      <p:grpSpPr>
        <a:xfrm>
          <a:off x="0" y="0"/>
          <a:ext cx="0" cy="0"/>
          <a:chOff x="0" y="0"/>
          <a:chExt cx="0" cy="0"/>
        </a:xfrm>
      </p:grpSpPr>
      <p:pic>
        <p:nvPicPr>
          <p:cNvPr descr="Image générée" id="756" name="Google Shape;756;p167"/>
          <p:cNvPicPr preferRelativeResize="0"/>
          <p:nvPr/>
        </p:nvPicPr>
        <p:blipFill rotWithShape="1">
          <a:blip r:embed="rId2">
            <a:alphaModFix/>
          </a:blip>
          <a:srcRect b="61971" l="3539" r="75793" t="24327"/>
          <a:stretch/>
        </p:blipFill>
        <p:spPr>
          <a:xfrm>
            <a:off x="1" y="-16983"/>
            <a:ext cx="792431" cy="791083"/>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757" name="Shape 757"/>
        <p:cNvGrpSpPr/>
        <p:nvPr/>
      </p:nvGrpSpPr>
      <p:grpSpPr>
        <a:xfrm>
          <a:off x="0" y="0"/>
          <a:ext cx="0" cy="0"/>
          <a:chOff x="0" y="0"/>
          <a:chExt cx="0" cy="0"/>
        </a:xfrm>
      </p:grpSpPr>
      <p:sp>
        <p:nvSpPr>
          <p:cNvPr id="758" name="Google Shape;758;p168"/>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59" name="Google Shape;759;p168"/>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60" name="Google Shape;760;p168"/>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761" name="Google Shape;761;p168"/>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762" name="Google Shape;762;p168"/>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763" name="Google Shape;763;p168"/>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64" name="Google Shape;764;p168"/>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765" name="Google Shape;765;p168"/>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1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766" name="Shape 766"/>
        <p:cNvGrpSpPr/>
        <p:nvPr/>
      </p:nvGrpSpPr>
      <p:grpSpPr>
        <a:xfrm>
          <a:off x="0" y="0"/>
          <a:ext cx="0" cy="0"/>
          <a:chOff x="0" y="0"/>
          <a:chExt cx="0" cy="0"/>
        </a:xfrm>
      </p:grpSpPr>
      <p:sp>
        <p:nvSpPr>
          <p:cNvPr id="767" name="Google Shape;767;p169"/>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68" name="Google Shape;768;p169"/>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69" name="Google Shape;769;p169"/>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770" name="Google Shape;770;p169"/>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771" name="Google Shape;771;p169"/>
          <p:cNvSpPr/>
          <p:nvPr/>
        </p:nvSpPr>
        <p:spPr>
          <a:xfrm>
            <a:off x="1504651" y="958596"/>
            <a:ext cx="9143195" cy="4902000"/>
          </a:xfrm>
          <a:prstGeom prst="rect">
            <a:avLst/>
          </a:prstGeom>
          <a:solidFill>
            <a:srgbClr val="FFFFFF"/>
          </a:solidFill>
          <a:ln>
            <a:noFill/>
          </a:ln>
          <a:effectLst>
            <a:outerShdw algn="tl">
              <a:srgbClr val="000000">
                <a:alpha val="3921"/>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772" name="Google Shape;772;p169"/>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73" name="Google Shape;773;p169"/>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774" name="Google Shape;774;p169"/>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1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775" name="Shape 775"/>
        <p:cNvGrpSpPr/>
        <p:nvPr/>
      </p:nvGrpSpPr>
      <p:grpSpPr>
        <a:xfrm>
          <a:off x="0" y="0"/>
          <a:ext cx="0" cy="0"/>
          <a:chOff x="0" y="0"/>
          <a:chExt cx="0" cy="0"/>
        </a:xfrm>
      </p:grpSpPr>
    </p:spTree>
  </p:cSld>
  <p:clrMapOvr>
    <a:masterClrMapping/>
  </p:clrMapOvr>
</p:sldLayout>
</file>

<file path=ppt/slideLayouts/slideLayout1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776" name="Shape 776"/>
        <p:cNvGrpSpPr/>
        <p:nvPr/>
      </p:nvGrpSpPr>
      <p:grpSpPr>
        <a:xfrm>
          <a:off x="0" y="0"/>
          <a:ext cx="0" cy="0"/>
          <a:chOff x="0" y="0"/>
          <a:chExt cx="0" cy="0"/>
        </a:xfrm>
      </p:grpSpPr>
    </p:spTree>
  </p:cSld>
  <p:clrMapOvr>
    <a:masterClrMapping/>
  </p:clrMapOvr>
</p:sldLayout>
</file>

<file path=ppt/slideLayouts/slideLayout1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777" name="Shape 777"/>
        <p:cNvGrpSpPr/>
        <p:nvPr/>
      </p:nvGrpSpPr>
      <p:grpSpPr>
        <a:xfrm>
          <a:off x="0" y="0"/>
          <a:ext cx="0" cy="0"/>
          <a:chOff x="0" y="0"/>
          <a:chExt cx="0" cy="0"/>
        </a:xfrm>
      </p:grpSpPr>
      <p:sp>
        <p:nvSpPr>
          <p:cNvPr id="778" name="Google Shape;778;p172"/>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779" name="Google Shape;779;p172"/>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780" name="Google Shape;780;p172"/>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781" name="Google Shape;781;p172"/>
          <p:cNvSpPr txBox="1"/>
          <p:nvPr>
            <p:ph idx="1" type="body"/>
          </p:nvPr>
        </p:nvSpPr>
        <p:spPr>
          <a:xfrm>
            <a:off x="3715207" y="81029"/>
            <a:ext cx="4757599" cy="775597"/>
          </a:xfrm>
          <a:prstGeom prst="rect">
            <a:avLst/>
          </a:prstGeom>
          <a:noFill/>
          <a:ln>
            <a:noFill/>
          </a:ln>
        </p:spPr>
        <p:txBody>
          <a:bodyPr anchorCtr="0" anchor="t" bIns="45700" lIns="91425" spcFirstLastPara="1" rIns="91425" wrap="square" tIns="45700">
            <a:spAutoFit/>
          </a:bodyPr>
          <a:lstStyle>
            <a:lvl1pPr indent="-457200" lvl="0" marL="457200" marR="0" rtl="0" algn="r">
              <a:lnSpc>
                <a:spcPct val="90000"/>
              </a:lnSpc>
              <a:spcBef>
                <a:spcPts val="1067"/>
              </a:spcBef>
              <a:spcAft>
                <a:spcPts val="0"/>
              </a:spcAft>
              <a:buClr>
                <a:srgbClr val="000000"/>
              </a:buClr>
              <a:buSzPts val="3600"/>
              <a:buFont typeface="Arial"/>
              <a:buChar char="•"/>
              <a:defRPr b="1" i="0" sz="4800"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782" name="Google Shape;782;p172"/>
          <p:cNvSpPr txBox="1"/>
          <p:nvPr>
            <p:ph idx="2" type="body"/>
          </p:nvPr>
        </p:nvSpPr>
        <p:spPr>
          <a:xfrm>
            <a:off x="671328" y="1678667"/>
            <a:ext cx="10845600" cy="528927"/>
          </a:xfrm>
          <a:prstGeom prst="rect">
            <a:avLst/>
          </a:prstGeom>
          <a:noFill/>
          <a:ln>
            <a:noFill/>
          </a:ln>
        </p:spPr>
        <p:txBody>
          <a:bodyPr anchorCtr="0" anchor="t" bIns="45700" lIns="91425" spcFirstLastPara="1" rIns="91425" wrap="square" tIns="45700">
            <a:spAutoFit/>
          </a:bodyPr>
          <a:lstStyle>
            <a:lvl1pPr indent="-374650" lvl="0" marL="457200" marR="0" rtl="0" algn="r">
              <a:lnSpc>
                <a:spcPct val="90000"/>
              </a:lnSpc>
              <a:spcBef>
                <a:spcPts val="1067"/>
              </a:spcBef>
              <a:spcAft>
                <a:spcPts val="0"/>
              </a:spcAft>
              <a:buClr>
                <a:srgbClr val="000000"/>
              </a:buClr>
              <a:buSzPts val="2300"/>
              <a:buFont typeface="Arial"/>
              <a:buChar char="•"/>
              <a:defRPr b="0" i="0" sz="3067"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783" name="Shape 783"/>
        <p:cNvGrpSpPr/>
        <p:nvPr/>
      </p:nvGrpSpPr>
      <p:grpSpPr>
        <a:xfrm>
          <a:off x="0" y="0"/>
          <a:ext cx="0" cy="0"/>
          <a:chOff x="0" y="0"/>
          <a:chExt cx="0" cy="0"/>
        </a:xfrm>
      </p:grpSpPr>
      <p:sp>
        <p:nvSpPr>
          <p:cNvPr id="784" name="Google Shape;784;p173"/>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785" name="Google Shape;785;p173"/>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786" name="Google Shape;786;p173"/>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787" name="Google Shape;787;p173"/>
          <p:cNvSpPr txBox="1"/>
          <p:nvPr>
            <p:ph idx="1" type="body"/>
          </p:nvPr>
        </p:nvSpPr>
        <p:spPr>
          <a:xfrm>
            <a:off x="3715207" y="81028"/>
            <a:ext cx="4757599" cy="707599"/>
          </a:xfrm>
          <a:prstGeom prst="rect">
            <a:avLst/>
          </a:prstGeom>
          <a:noFill/>
          <a:ln>
            <a:noFill/>
          </a:ln>
        </p:spPr>
        <p:txBody>
          <a:bodyPr anchorCtr="1" anchor="t" bIns="45700" lIns="91425" spcFirstLastPara="1" rIns="91425" wrap="square" tIns="45700">
            <a:spAutoFit/>
          </a:bodyPr>
          <a:lstStyle>
            <a:lvl1pPr indent="-228600" lvl="0" marL="457200" marR="0" rtl="0" algn="ctr">
              <a:lnSpc>
                <a:spcPct val="100000"/>
              </a:lnSpc>
              <a:spcBef>
                <a:spcPts val="0"/>
              </a:spcBef>
              <a:spcAft>
                <a:spcPts val="0"/>
              </a:spcAft>
              <a:buClr>
                <a:srgbClr val="000000"/>
              </a:buClr>
              <a:buSzPts val="2100"/>
              <a:buFont typeface="Arial"/>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788" name="Google Shape;788;p173"/>
          <p:cNvSpPr txBox="1"/>
          <p:nvPr>
            <p:ph idx="2" type="body"/>
          </p:nvPr>
        </p:nvSpPr>
        <p:spPr>
          <a:xfrm>
            <a:off x="671328" y="1678668"/>
            <a:ext cx="10845600" cy="480131"/>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789" name="Shape 789"/>
        <p:cNvGrpSpPr/>
        <p:nvPr/>
      </p:nvGrpSpPr>
      <p:grpSpPr>
        <a:xfrm>
          <a:off x="0" y="0"/>
          <a:ext cx="0" cy="0"/>
          <a:chOff x="0" y="0"/>
          <a:chExt cx="0" cy="0"/>
        </a:xfrm>
      </p:grpSpPr>
      <p:sp>
        <p:nvSpPr>
          <p:cNvPr id="790" name="Google Shape;790;p174"/>
          <p:cNvSpPr txBox="1"/>
          <p:nvPr>
            <p:ph type="title"/>
          </p:nvPr>
        </p:nvSpPr>
        <p:spPr>
          <a:xfrm>
            <a:off x="838200" y="365126"/>
            <a:ext cx="10515600" cy="13255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91" name="Google Shape;791;p174"/>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92" name="Google Shape;792;p174"/>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93" name="Google Shape;793;p174"/>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794" name="Shape 794"/>
        <p:cNvGrpSpPr/>
        <p:nvPr/>
      </p:nvGrpSpPr>
      <p:grpSpPr>
        <a:xfrm>
          <a:off x="0" y="0"/>
          <a:ext cx="0" cy="0"/>
          <a:chOff x="0" y="0"/>
          <a:chExt cx="0" cy="0"/>
        </a:xfrm>
      </p:grpSpPr>
      <p:sp>
        <p:nvSpPr>
          <p:cNvPr id="795" name="Google Shape;795;p175"/>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96" name="Google Shape;796;p175"/>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97" name="Google Shape;797;p175"/>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798" name="Google Shape;798;p175"/>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799" name="Google Shape;799;p175"/>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800" name="Google Shape;800;p175"/>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01" name="Google Shape;801;p175"/>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802" name="Google Shape;802;p175"/>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1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isposition personnalisée">
  <p:cSld name="3_Disposition personnalisée">
    <p:spTree>
      <p:nvGrpSpPr>
        <p:cNvPr id="803" name="Shape 803"/>
        <p:cNvGrpSpPr/>
        <p:nvPr/>
      </p:nvGrpSpPr>
      <p:grpSpPr>
        <a:xfrm>
          <a:off x="0" y="0"/>
          <a:ext cx="0" cy="0"/>
          <a:chOff x="0" y="0"/>
          <a:chExt cx="0" cy="0"/>
        </a:xfrm>
      </p:grpSpPr>
      <p:sp>
        <p:nvSpPr>
          <p:cNvPr id="804" name="Google Shape;804;p176"/>
          <p:cNvSpPr/>
          <p:nvPr/>
        </p:nvSpPr>
        <p:spPr>
          <a:xfrm>
            <a:off x="1236925" y="706095"/>
            <a:ext cx="9678395" cy="5378639"/>
          </a:xfrm>
          <a:prstGeom prst="roundRect">
            <a:avLst>
              <a:gd fmla="val 2665" name="adj"/>
            </a:avLst>
          </a:prstGeom>
          <a:solidFill>
            <a:schemeClr val="lt1"/>
          </a:solidFill>
          <a:ln cap="flat" cmpd="sng" w="1905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805" name="Google Shape;805;p176"/>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06" name="Google Shape;806;p176"/>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07" name="Google Shape;807;p176"/>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808" name="Google Shape;808;p176"/>
          <p:cNvSpPr/>
          <p:nvPr/>
        </p:nvSpPr>
        <p:spPr>
          <a:xfrm>
            <a:off x="1360425" y="832902"/>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809" name="Google Shape;809;p176"/>
          <p:cNvSpPr/>
          <p:nvPr/>
        </p:nvSpPr>
        <p:spPr>
          <a:xfrm>
            <a:off x="1504654" y="958595"/>
            <a:ext cx="9143039" cy="4902044"/>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810" name="Google Shape;810;p176"/>
          <p:cNvSpPr txBox="1"/>
          <p:nvPr>
            <p:ph type="title"/>
          </p:nvPr>
        </p:nvSpPr>
        <p:spPr>
          <a:xfrm>
            <a:off x="1921565" y="2311679"/>
            <a:ext cx="7772400" cy="2234643"/>
          </a:xfrm>
          <a:prstGeom prst="rect">
            <a:avLst/>
          </a:prstGeom>
          <a:noFill/>
          <a:ln>
            <a:noFill/>
          </a:ln>
        </p:spPr>
        <p:txBody>
          <a:bodyPr anchorCtr="0" anchor="t" bIns="45700" lIns="91425" spcFirstLastPara="1" rIns="91425" wrap="square" tIns="45700">
            <a:normAutofit/>
          </a:bodyPr>
          <a:lstStyle>
            <a:lvl1pPr lvl="0" marR="0" rtl="0" algn="ctr">
              <a:lnSpc>
                <a:spcPct val="90000"/>
              </a:lnSpc>
              <a:spcBef>
                <a:spcPts val="0"/>
              </a:spcBef>
              <a:spcAft>
                <a:spcPts val="0"/>
              </a:spcAft>
              <a:buClr>
                <a:schemeClr val="dk2"/>
              </a:buClr>
              <a:buSzPts val="5400"/>
              <a:buFont typeface="Calibri"/>
              <a:buNone/>
              <a:defRPr b="1" i="0" sz="5400" u="none" cap="none" strike="noStrik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11" name="Google Shape;811;p176"/>
          <p:cNvSpPr/>
          <p:nvPr/>
        </p:nvSpPr>
        <p:spPr>
          <a:xfrm>
            <a:off x="1773169" y="5360165"/>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pic>
        <p:nvPicPr>
          <p:cNvPr id="812" name="Google Shape;812;p176"/>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1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813" name="Shape 813"/>
        <p:cNvGrpSpPr/>
        <p:nvPr/>
      </p:nvGrpSpPr>
      <p:grpSpPr>
        <a:xfrm>
          <a:off x="0" y="0"/>
          <a:ext cx="0" cy="0"/>
          <a:chOff x="0" y="0"/>
          <a:chExt cx="0" cy="0"/>
        </a:xfrm>
      </p:grpSpPr>
      <p:grpSp>
        <p:nvGrpSpPr>
          <p:cNvPr id="814" name="Google Shape;814;p177"/>
          <p:cNvGrpSpPr/>
          <p:nvPr/>
        </p:nvGrpSpPr>
        <p:grpSpPr>
          <a:xfrm>
            <a:off x="-1" y="-38041"/>
            <a:ext cx="12192000" cy="6858001"/>
            <a:chOff x="0" y="0"/>
            <a:chExt cx="13716000" cy="10287000"/>
          </a:xfrm>
        </p:grpSpPr>
        <p:sp>
          <p:nvSpPr>
            <p:cNvPr id="815" name="Google Shape;815;p177"/>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816" name="Google Shape;816;p177"/>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817" name="Google Shape;817;p177"/>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818" name="Google Shape;818;p177"/>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819" name="Google Shape;819;p177"/>
          <p:cNvSpPr txBox="1"/>
          <p:nvPr>
            <p:ph type="title"/>
          </p:nvPr>
        </p:nvSpPr>
        <p:spPr>
          <a:xfrm>
            <a:off x="1015448" y="195948"/>
            <a:ext cx="10161104" cy="470617"/>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rgbClr val="747474"/>
              </a:buClr>
              <a:buSzPts val="2000"/>
              <a:buFont typeface="Play"/>
              <a:buNone/>
              <a:defRPr b="1" i="0" sz="2000" u="none" cap="none" strike="noStrike">
                <a:solidFill>
                  <a:srgbClr val="747474"/>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20" name="Google Shape;820;p177"/>
          <p:cNvSpPr txBox="1"/>
          <p:nvPr>
            <p:ph idx="1" type="body"/>
          </p:nvPr>
        </p:nvSpPr>
        <p:spPr>
          <a:xfrm>
            <a:off x="996949" y="685689"/>
            <a:ext cx="10179603" cy="29244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67"/>
              </a:spcBef>
              <a:spcAft>
                <a:spcPts val="0"/>
              </a:spcAft>
              <a:buClr>
                <a:srgbClr val="000000"/>
              </a:buClr>
              <a:buSzPts val="2100"/>
              <a:buFont typeface="Arial"/>
              <a:buNone/>
              <a:defRPr b="0" i="1" sz="1400" u="none" cap="none" strike="noStrike">
                <a:solidFill>
                  <a:srgbClr val="AEAEAE"/>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chemeClr val="lt1"/>
        </a:solidFill>
      </p:bgPr>
    </p:bg>
    <p:spTree>
      <p:nvGrpSpPr>
        <p:cNvPr id="821" name="Shape 821"/>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822" name="Shape 822"/>
        <p:cNvGrpSpPr/>
        <p:nvPr/>
      </p:nvGrpSpPr>
      <p:grpSpPr>
        <a:xfrm>
          <a:off x="0" y="0"/>
          <a:ext cx="0" cy="0"/>
          <a:chOff x="0" y="0"/>
          <a:chExt cx="0" cy="0"/>
        </a:xfrm>
      </p:grpSpPr>
      <p:sp>
        <p:nvSpPr>
          <p:cNvPr id="823" name="Google Shape;823;p17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824" name="Shape 824"/>
        <p:cNvGrpSpPr/>
        <p:nvPr/>
      </p:nvGrpSpPr>
      <p:grpSpPr>
        <a:xfrm>
          <a:off x="0" y="0"/>
          <a:ext cx="0" cy="0"/>
          <a:chOff x="0" y="0"/>
          <a:chExt cx="0" cy="0"/>
        </a:xfrm>
      </p:grpSpPr>
      <p:sp>
        <p:nvSpPr>
          <p:cNvPr id="825" name="Google Shape;825;p18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826" name="Google Shape;826;p180"/>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27" name="Google Shape;827;p180"/>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28" name="Google Shape;828;p180"/>
          <p:cNvSpPr txBox="1"/>
          <p:nvPr>
            <p:ph idx="1" type="body"/>
          </p:nvPr>
        </p:nvSpPr>
        <p:spPr>
          <a:xfrm>
            <a:off x="3715201" y="81026"/>
            <a:ext cx="4757739" cy="830956"/>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829" name="Google Shape;829;p180"/>
          <p:cNvSpPr txBox="1"/>
          <p:nvPr>
            <p:ph idx="2" type="body"/>
          </p:nvPr>
        </p:nvSpPr>
        <p:spPr>
          <a:xfrm>
            <a:off x="671333" y="1678671"/>
            <a:ext cx="10845479" cy="784790"/>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830" name="Shape 830"/>
        <p:cNvGrpSpPr/>
        <p:nvPr/>
      </p:nvGrpSpPr>
      <p:grpSpPr>
        <a:xfrm>
          <a:off x="0" y="0"/>
          <a:ext cx="0" cy="0"/>
          <a:chOff x="0" y="0"/>
          <a:chExt cx="0" cy="0"/>
        </a:xfrm>
      </p:grpSpPr>
      <p:sp>
        <p:nvSpPr>
          <p:cNvPr id="831" name="Google Shape;831;p18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832" name="Google Shape;832;p181"/>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33" name="Google Shape;833;p181"/>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34" name="Google Shape;834;p181"/>
          <p:cNvSpPr txBox="1"/>
          <p:nvPr>
            <p:ph idx="1" type="body"/>
          </p:nvPr>
        </p:nvSpPr>
        <p:spPr>
          <a:xfrm>
            <a:off x="3715201" y="81025"/>
            <a:ext cx="4757739" cy="707846"/>
          </a:xfrm>
          <a:prstGeom prst="rect">
            <a:avLst/>
          </a:prstGeom>
          <a:noFill/>
          <a:ln>
            <a:noFill/>
          </a:ln>
        </p:spPr>
        <p:txBody>
          <a:bodyPr anchorCtr="0" anchor="t" bIns="45700" lIns="91425" spcFirstLastPara="1" rIns="91425" wrap="square" tIns="45700">
            <a:spAutoFit/>
          </a:bodyPr>
          <a:lstStyle>
            <a:lvl1pPr indent="-228600" lvl="0" marL="457200" marR="0" rtl="0" algn="ctr">
              <a:lnSpc>
                <a:spcPct val="100000"/>
              </a:lnSpc>
              <a:spcBef>
                <a:spcPts val="0"/>
              </a:spcBef>
              <a:spcAft>
                <a:spcPts val="0"/>
              </a:spcAft>
              <a:buClr>
                <a:schemeClr val="dk1"/>
              </a:buClr>
              <a:buSzPts val="4800"/>
              <a:buFont typeface="Simplified Arabic"/>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835" name="Google Shape;835;p181"/>
          <p:cNvSpPr txBox="1"/>
          <p:nvPr>
            <p:ph idx="2" type="body"/>
          </p:nvPr>
        </p:nvSpPr>
        <p:spPr>
          <a:xfrm>
            <a:off x="671333" y="1678672"/>
            <a:ext cx="10845479" cy="3108543"/>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chemeClr val="dk1"/>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isposition personnalisée">
  <p:cSld name="4_Disposition personnalisée">
    <p:spTree>
      <p:nvGrpSpPr>
        <p:cNvPr id="836" name="Shape 836"/>
        <p:cNvGrpSpPr/>
        <p:nvPr/>
      </p:nvGrpSpPr>
      <p:grpSpPr>
        <a:xfrm>
          <a:off x="0" y="0"/>
          <a:ext cx="0" cy="0"/>
          <a:chOff x="0" y="0"/>
          <a:chExt cx="0" cy="0"/>
        </a:xfrm>
      </p:grpSpPr>
      <p:sp>
        <p:nvSpPr>
          <p:cNvPr id="837" name="Google Shape;837;p182"/>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38" name="Google Shape;838;p182"/>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39" name="Google Shape;839;p182"/>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40" name="Google Shape;840;p182"/>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s slide layout">
  <p:cSld name="3_Contents slide layout">
    <p:spTree>
      <p:nvGrpSpPr>
        <p:cNvPr id="841" name="Shape 841"/>
        <p:cNvGrpSpPr/>
        <p:nvPr/>
      </p:nvGrpSpPr>
      <p:grpSpPr>
        <a:xfrm>
          <a:off x="0" y="0"/>
          <a:ext cx="0" cy="0"/>
          <a:chOff x="0" y="0"/>
          <a:chExt cx="0" cy="0"/>
        </a:xfrm>
      </p:grpSpPr>
      <p:sp>
        <p:nvSpPr>
          <p:cNvPr id="842" name="Google Shape;842;p183"/>
          <p:cNvSpPr txBox="1"/>
          <p:nvPr>
            <p:ph idx="1" type="body"/>
          </p:nvPr>
        </p:nvSpPr>
        <p:spPr>
          <a:xfrm>
            <a:off x="323530" y="339510"/>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67"/>
              </a:spcBef>
              <a:spcAft>
                <a:spcPts val="0"/>
              </a:spcAft>
              <a:buClr>
                <a:srgbClr val="000000"/>
              </a:buClr>
              <a:buSzPts val="2100"/>
              <a:buFont typeface="Arial"/>
              <a:buNone/>
              <a:defRPr b="0" i="0" sz="5400" u="none" cap="none" strike="noStrike">
                <a:solidFill>
                  <a:srgbClr val="262626"/>
                </a:solidFill>
                <a:latin typeface="Play"/>
                <a:ea typeface="Play"/>
                <a:cs typeface="Play"/>
                <a:sym typeface="Play"/>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bg>
      <p:bgPr>
        <a:solidFill>
          <a:schemeClr val="lt1"/>
        </a:solidFill>
      </p:bgPr>
    </p:bg>
    <p:spTree>
      <p:nvGrpSpPr>
        <p:cNvPr id="843" name="Shape 843"/>
        <p:cNvGrpSpPr/>
        <p:nvPr/>
      </p:nvGrpSpPr>
      <p:grpSpPr>
        <a:xfrm>
          <a:off x="0" y="0"/>
          <a:ext cx="0" cy="0"/>
          <a:chOff x="0" y="0"/>
          <a:chExt cx="0" cy="0"/>
        </a:xfrm>
      </p:grpSpPr>
      <p:pic>
        <p:nvPicPr>
          <p:cNvPr descr="Image générée" id="844" name="Google Shape;844;p184"/>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845" name="Google Shape;845;p184"/>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solidFill>
          <a:schemeClr val="lt1"/>
        </a:solidFill>
      </p:bgPr>
    </p:bg>
    <p:spTree>
      <p:nvGrpSpPr>
        <p:cNvPr id="846" name="Shape 846"/>
        <p:cNvGrpSpPr/>
        <p:nvPr/>
      </p:nvGrpSpPr>
      <p:grpSpPr>
        <a:xfrm>
          <a:off x="0" y="0"/>
          <a:ext cx="0" cy="0"/>
          <a:chOff x="0" y="0"/>
          <a:chExt cx="0" cy="0"/>
        </a:xfrm>
      </p:grpSpPr>
      <p:pic>
        <p:nvPicPr>
          <p:cNvPr descr="Image générée" id="847" name="Google Shape;847;p185"/>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848" name="Google Shape;848;p185"/>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bg>
      <p:bgPr>
        <a:solidFill>
          <a:schemeClr val="lt1"/>
        </a:solidFill>
      </p:bgPr>
    </p:bg>
    <p:spTree>
      <p:nvGrpSpPr>
        <p:cNvPr id="849" name="Shape 849"/>
        <p:cNvGrpSpPr/>
        <p:nvPr/>
      </p:nvGrpSpPr>
      <p:grpSpPr>
        <a:xfrm>
          <a:off x="0" y="0"/>
          <a:ext cx="0" cy="0"/>
          <a:chOff x="0" y="0"/>
          <a:chExt cx="0" cy="0"/>
        </a:xfrm>
      </p:grpSpPr>
      <p:pic>
        <p:nvPicPr>
          <p:cNvPr descr="Image générée" id="850" name="Google Shape;850;p186"/>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851" name="Google Shape;851;p186"/>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bg>
      <p:bgPr>
        <a:solidFill>
          <a:schemeClr val="lt1"/>
        </a:solidFill>
      </p:bgPr>
    </p:bg>
    <p:spTree>
      <p:nvGrpSpPr>
        <p:cNvPr id="852" name="Shape 852"/>
        <p:cNvGrpSpPr/>
        <p:nvPr/>
      </p:nvGrpSpPr>
      <p:grpSpPr>
        <a:xfrm>
          <a:off x="0" y="0"/>
          <a:ext cx="0" cy="0"/>
          <a:chOff x="0" y="0"/>
          <a:chExt cx="0" cy="0"/>
        </a:xfrm>
      </p:grpSpPr>
      <p:pic>
        <p:nvPicPr>
          <p:cNvPr descr="Image générée" id="853" name="Google Shape;853;p187"/>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854" name="Google Shape;854;p187"/>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bg>
      <p:bgPr>
        <a:solidFill>
          <a:schemeClr val="lt1"/>
        </a:solidFill>
      </p:bgPr>
    </p:bg>
    <p:spTree>
      <p:nvGrpSpPr>
        <p:cNvPr id="855" name="Shape 855"/>
        <p:cNvGrpSpPr/>
        <p:nvPr/>
      </p:nvGrpSpPr>
      <p:grpSpPr>
        <a:xfrm>
          <a:off x="0" y="0"/>
          <a:ext cx="0" cy="0"/>
          <a:chOff x="0" y="0"/>
          <a:chExt cx="0" cy="0"/>
        </a:xfrm>
      </p:grpSpPr>
      <p:pic>
        <p:nvPicPr>
          <p:cNvPr descr="Image générée" id="856" name="Google Shape;856;p188"/>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857" name="Google Shape;857;p188"/>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858" name="Shape 858"/>
        <p:cNvGrpSpPr/>
        <p:nvPr/>
      </p:nvGrpSpPr>
      <p:grpSpPr>
        <a:xfrm>
          <a:off x="0" y="0"/>
          <a:ext cx="0" cy="0"/>
          <a:chOff x="0" y="0"/>
          <a:chExt cx="0" cy="0"/>
        </a:xfrm>
      </p:grpSpPr>
      <p:sp>
        <p:nvSpPr>
          <p:cNvPr id="859" name="Google Shape;859;p189"/>
          <p:cNvSpPr/>
          <p:nvPr/>
        </p:nvSpPr>
        <p:spPr>
          <a:xfrm>
            <a:off x="83184" y="57572"/>
            <a:ext cx="12039799" cy="1093409"/>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1800">
              <a:solidFill>
                <a:srgbClr val="FFFFFF"/>
              </a:solidFill>
              <a:latin typeface="Dosis"/>
              <a:ea typeface="Dosis"/>
              <a:cs typeface="Dosis"/>
              <a:sym typeface="Dosis"/>
            </a:endParaRPr>
          </a:p>
        </p:txBody>
      </p:sp>
      <p:sp>
        <p:nvSpPr>
          <p:cNvPr id="860" name="Google Shape;860;p189"/>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861" name="Google Shape;861;p189"/>
          <p:cNvPicPr preferRelativeResize="0"/>
          <p:nvPr/>
        </p:nvPicPr>
        <p:blipFill rotWithShape="1">
          <a:blip r:embed="rId2">
            <a:alphaModFix/>
          </a:blip>
          <a:srcRect b="61971" l="3539" r="75793" t="24327"/>
          <a:stretch/>
        </p:blipFill>
        <p:spPr>
          <a:xfrm>
            <a:off x="83184" y="76094"/>
            <a:ext cx="1096128" cy="1096276"/>
          </a:xfrm>
          <a:prstGeom prst="rect">
            <a:avLst/>
          </a:prstGeom>
          <a:noFill/>
          <a:ln>
            <a:noFill/>
          </a:ln>
        </p:spPr>
      </p:pic>
    </p:spTree>
  </p:cSld>
  <p:clrMapOvr>
    <a:masterClrMapping/>
  </p:clrMapOvr>
</p:sldLayout>
</file>

<file path=ppt/slideLayouts/slideLayout1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868" name="Shape 868"/>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869" name="Shape 869"/>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870" name="Shape 870"/>
        <p:cNvGrpSpPr/>
        <p:nvPr/>
      </p:nvGrpSpPr>
      <p:grpSpPr>
        <a:xfrm>
          <a:off x="0" y="0"/>
          <a:ext cx="0" cy="0"/>
          <a:chOff x="0" y="0"/>
          <a:chExt cx="0" cy="0"/>
        </a:xfrm>
      </p:grpSpPr>
      <p:sp>
        <p:nvSpPr>
          <p:cNvPr id="871" name="Google Shape;871;p109"/>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2" name="Google Shape;872;p109"/>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873" name="Google Shape;873;p10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4" name="Google Shape;874;p10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5" name="Google Shape;875;p10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876" name="Shape 876"/>
        <p:cNvGrpSpPr/>
        <p:nvPr/>
      </p:nvGrpSpPr>
      <p:grpSpPr>
        <a:xfrm>
          <a:off x="0" y="0"/>
          <a:ext cx="0" cy="0"/>
          <a:chOff x="0" y="0"/>
          <a:chExt cx="0" cy="0"/>
        </a:xfrm>
      </p:grpSpPr>
      <p:sp>
        <p:nvSpPr>
          <p:cNvPr id="877" name="Google Shape;877;p1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8" name="Google Shape;878;p11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9" name="Google Shape;879;p1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0" name="Google Shape;880;p1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1" name="Google Shape;881;p1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882" name="Shape 882"/>
        <p:cNvGrpSpPr/>
        <p:nvPr/>
      </p:nvGrpSpPr>
      <p:grpSpPr>
        <a:xfrm>
          <a:off x="0" y="0"/>
          <a:ext cx="0" cy="0"/>
          <a:chOff x="0" y="0"/>
          <a:chExt cx="0" cy="0"/>
        </a:xfrm>
      </p:grpSpPr>
      <p:sp>
        <p:nvSpPr>
          <p:cNvPr id="883" name="Google Shape;883;p111"/>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84" name="Google Shape;884;p111"/>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885" name="Google Shape;885;p1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6" name="Google Shape;886;p1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7" name="Google Shape;887;p1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888" name="Shape 888"/>
        <p:cNvGrpSpPr/>
        <p:nvPr/>
      </p:nvGrpSpPr>
      <p:grpSpPr>
        <a:xfrm>
          <a:off x="0" y="0"/>
          <a:ext cx="0" cy="0"/>
          <a:chOff x="0" y="0"/>
          <a:chExt cx="0" cy="0"/>
        </a:xfrm>
      </p:grpSpPr>
      <p:sp>
        <p:nvSpPr>
          <p:cNvPr id="889" name="Google Shape;889;p1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90" name="Google Shape;890;p112"/>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1" name="Google Shape;891;p112"/>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2" name="Google Shape;892;p1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3" name="Google Shape;893;p1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4" name="Google Shape;894;p1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895" name="Shape 895"/>
        <p:cNvGrpSpPr/>
        <p:nvPr/>
      </p:nvGrpSpPr>
      <p:grpSpPr>
        <a:xfrm>
          <a:off x="0" y="0"/>
          <a:ext cx="0" cy="0"/>
          <a:chOff x="0" y="0"/>
          <a:chExt cx="0" cy="0"/>
        </a:xfrm>
      </p:grpSpPr>
      <p:sp>
        <p:nvSpPr>
          <p:cNvPr id="896" name="Google Shape;896;p113"/>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97" name="Google Shape;897;p113"/>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98" name="Google Shape;898;p113"/>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9" name="Google Shape;899;p113"/>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900" name="Google Shape;900;p113"/>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01" name="Google Shape;901;p1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2" name="Google Shape;902;p1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3" name="Google Shape;903;p1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904" name="Shape 904"/>
        <p:cNvGrpSpPr/>
        <p:nvPr/>
      </p:nvGrpSpPr>
      <p:grpSpPr>
        <a:xfrm>
          <a:off x="0" y="0"/>
          <a:ext cx="0" cy="0"/>
          <a:chOff x="0" y="0"/>
          <a:chExt cx="0" cy="0"/>
        </a:xfrm>
      </p:grpSpPr>
      <p:sp>
        <p:nvSpPr>
          <p:cNvPr id="905" name="Google Shape;905;p1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06" name="Google Shape;906;p1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7" name="Google Shape;907;p1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8" name="Google Shape;908;p1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909" name="Shape 909"/>
        <p:cNvGrpSpPr/>
        <p:nvPr/>
      </p:nvGrpSpPr>
      <p:grpSpPr>
        <a:xfrm>
          <a:off x="0" y="0"/>
          <a:ext cx="0" cy="0"/>
          <a:chOff x="0" y="0"/>
          <a:chExt cx="0" cy="0"/>
        </a:xfrm>
      </p:grpSpPr>
      <p:sp>
        <p:nvSpPr>
          <p:cNvPr id="910" name="Google Shape;910;p1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1" name="Google Shape;911;p1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2" name="Google Shape;912;p1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913" name="Shape 913"/>
        <p:cNvGrpSpPr/>
        <p:nvPr/>
      </p:nvGrpSpPr>
      <p:grpSpPr>
        <a:xfrm>
          <a:off x="0" y="0"/>
          <a:ext cx="0" cy="0"/>
          <a:chOff x="0" y="0"/>
          <a:chExt cx="0" cy="0"/>
        </a:xfrm>
      </p:grpSpPr>
      <p:sp>
        <p:nvSpPr>
          <p:cNvPr id="914" name="Google Shape;914;p11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15" name="Google Shape;915;p116"/>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16" name="Google Shape;916;p116"/>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917" name="Google Shape;917;p1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8" name="Google Shape;918;p1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9" name="Google Shape;919;p1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920" name="Shape 920"/>
        <p:cNvGrpSpPr/>
        <p:nvPr/>
      </p:nvGrpSpPr>
      <p:grpSpPr>
        <a:xfrm>
          <a:off x="0" y="0"/>
          <a:ext cx="0" cy="0"/>
          <a:chOff x="0" y="0"/>
          <a:chExt cx="0" cy="0"/>
        </a:xfrm>
      </p:grpSpPr>
      <p:sp>
        <p:nvSpPr>
          <p:cNvPr id="921" name="Google Shape;921;p11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2" name="Google Shape;922;p117"/>
          <p:cNvSpPr/>
          <p:nvPr>
            <p:ph idx="2" type="pic"/>
          </p:nvPr>
        </p:nvSpPr>
        <p:spPr>
          <a:xfrm>
            <a:off x="5183188" y="987425"/>
            <a:ext cx="6172200" cy="4873625"/>
          </a:xfrm>
          <a:prstGeom prst="rect">
            <a:avLst/>
          </a:prstGeom>
          <a:noFill/>
          <a:ln>
            <a:noFill/>
          </a:ln>
        </p:spPr>
      </p:sp>
      <p:sp>
        <p:nvSpPr>
          <p:cNvPr id="923" name="Google Shape;923;p117"/>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924" name="Google Shape;924;p1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5" name="Google Shape;925;p1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6" name="Google Shape;926;p1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927" name="Shape 927"/>
        <p:cNvGrpSpPr/>
        <p:nvPr/>
      </p:nvGrpSpPr>
      <p:grpSpPr>
        <a:xfrm>
          <a:off x="0" y="0"/>
          <a:ext cx="0" cy="0"/>
          <a:chOff x="0" y="0"/>
          <a:chExt cx="0" cy="0"/>
        </a:xfrm>
      </p:grpSpPr>
      <p:sp>
        <p:nvSpPr>
          <p:cNvPr id="928" name="Google Shape;928;p1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9" name="Google Shape;929;p118"/>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30" name="Google Shape;930;p1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1" name="Google Shape;931;p1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2" name="Google Shape;932;p1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933" name="Shape 933"/>
        <p:cNvGrpSpPr/>
        <p:nvPr/>
      </p:nvGrpSpPr>
      <p:grpSpPr>
        <a:xfrm>
          <a:off x="0" y="0"/>
          <a:ext cx="0" cy="0"/>
          <a:chOff x="0" y="0"/>
          <a:chExt cx="0" cy="0"/>
        </a:xfrm>
      </p:grpSpPr>
      <p:sp>
        <p:nvSpPr>
          <p:cNvPr id="934" name="Google Shape;934;p119"/>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35" name="Google Shape;935;p119"/>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36" name="Google Shape;936;p1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7" name="Google Shape;937;p1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8" name="Google Shape;938;p1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939" name="Shape 939"/>
        <p:cNvGrpSpPr/>
        <p:nvPr/>
      </p:nvGrpSpPr>
      <p:grpSpPr>
        <a:xfrm>
          <a:off x="0" y="0"/>
          <a:ext cx="0" cy="0"/>
          <a:chOff x="0" y="0"/>
          <a:chExt cx="0" cy="0"/>
        </a:xfrm>
      </p:grpSpPr>
      <p:grpSp>
        <p:nvGrpSpPr>
          <p:cNvPr id="940" name="Google Shape;940;p120"/>
          <p:cNvGrpSpPr/>
          <p:nvPr/>
        </p:nvGrpSpPr>
        <p:grpSpPr>
          <a:xfrm>
            <a:off x="-1" y="-38042"/>
            <a:ext cx="12192000" cy="6858001"/>
            <a:chOff x="0" y="0"/>
            <a:chExt cx="13716000" cy="10287000"/>
          </a:xfrm>
        </p:grpSpPr>
        <p:sp>
          <p:nvSpPr>
            <p:cNvPr id="941" name="Google Shape;941;p120"/>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Calibri"/>
                <a:buNone/>
              </a:pPr>
              <a:r>
                <a:t/>
              </a:r>
              <a:endParaRPr sz="1350">
                <a:solidFill>
                  <a:srgbClr val="FFFFFF"/>
                </a:solidFill>
                <a:latin typeface="Dosis"/>
                <a:ea typeface="Dosis"/>
                <a:cs typeface="Dosis"/>
                <a:sym typeface="Dosis"/>
              </a:endParaRPr>
            </a:p>
          </p:txBody>
        </p:sp>
        <p:sp>
          <p:nvSpPr>
            <p:cNvPr id="942" name="Google Shape;942;p120"/>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Calibri"/>
                <a:buNone/>
              </a:pPr>
              <a:r>
                <a:t/>
              </a:r>
              <a:endParaRPr sz="1350">
                <a:solidFill>
                  <a:srgbClr val="FFFFFF"/>
                </a:solidFill>
                <a:latin typeface="Dosis"/>
                <a:ea typeface="Dosis"/>
                <a:cs typeface="Dosis"/>
                <a:sym typeface="Dosis"/>
              </a:endParaRPr>
            </a:p>
          </p:txBody>
        </p:sp>
        <p:sp>
          <p:nvSpPr>
            <p:cNvPr id="943" name="Google Shape;943;p120"/>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Calibri"/>
                <a:buNone/>
              </a:pPr>
              <a:r>
                <a:t/>
              </a:r>
              <a:endParaRPr sz="1350">
                <a:solidFill>
                  <a:srgbClr val="FFFFFF"/>
                </a:solidFill>
                <a:latin typeface="Dosis"/>
                <a:ea typeface="Dosis"/>
                <a:cs typeface="Dosis"/>
                <a:sym typeface="Dosis"/>
              </a:endParaRPr>
            </a:p>
          </p:txBody>
        </p:sp>
      </p:grpSp>
      <p:sp>
        <p:nvSpPr>
          <p:cNvPr id="944" name="Google Shape;944;p120"/>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350"/>
              <a:buFont typeface="Calibri"/>
              <a:buNone/>
            </a:pPr>
            <a:r>
              <a:t/>
            </a:r>
            <a:endParaRPr b="1" sz="1350">
              <a:solidFill>
                <a:srgbClr val="7F7F7F"/>
              </a:solidFill>
              <a:latin typeface="Dosis"/>
              <a:ea typeface="Dosis"/>
              <a:cs typeface="Dosis"/>
              <a:sym typeface="Dosis"/>
            </a:endParaRPr>
          </a:p>
        </p:txBody>
      </p:sp>
      <p:sp>
        <p:nvSpPr>
          <p:cNvPr id="945" name="Google Shape;945;p120"/>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6" name="Google Shape;946;p120"/>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947" name="Shape 947"/>
        <p:cNvGrpSpPr/>
        <p:nvPr/>
      </p:nvGrpSpPr>
      <p:grpSpPr>
        <a:xfrm>
          <a:off x="0" y="0"/>
          <a:ext cx="0" cy="0"/>
          <a:chOff x="0" y="0"/>
          <a:chExt cx="0" cy="0"/>
        </a:xfrm>
      </p:grpSpPr>
      <p:sp>
        <p:nvSpPr>
          <p:cNvPr id="948" name="Google Shape;948;p121"/>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949" name="Google Shape;949;p1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950" name="Google Shape;950;p1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951" name="Google Shape;951;p1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1pPr>
            <a:lvl2pPr indent="0" lvl="1"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2pPr>
            <a:lvl3pPr indent="0" lvl="2"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3pPr>
            <a:lvl4pPr indent="0" lvl="3"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4pPr>
            <a:lvl5pPr indent="0" lvl="4"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5pPr>
            <a:lvl6pPr indent="0" lvl="5"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6pPr>
            <a:lvl7pPr indent="0" lvl="6"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7pPr>
            <a:lvl8pPr indent="0" lvl="7"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8pPr>
            <a:lvl9pPr indent="0" lvl="8"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952" name="Google Shape;952;p121"/>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953" name="Google Shape;953;p121"/>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954" name="Google Shape;954;p121"/>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55" name="Google Shape;955;p121"/>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pic>
        <p:nvPicPr>
          <p:cNvPr id="956" name="Google Shape;956;p121"/>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1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957" name="Shape 957"/>
        <p:cNvGrpSpPr/>
        <p:nvPr/>
      </p:nvGrpSpPr>
      <p:grpSpPr>
        <a:xfrm>
          <a:off x="0" y="0"/>
          <a:ext cx="0" cy="0"/>
          <a:chOff x="0" y="0"/>
          <a:chExt cx="0" cy="0"/>
        </a:xfrm>
      </p:grpSpPr>
      <p:grpSp>
        <p:nvGrpSpPr>
          <p:cNvPr id="958" name="Google Shape;958;p122"/>
          <p:cNvGrpSpPr/>
          <p:nvPr/>
        </p:nvGrpSpPr>
        <p:grpSpPr>
          <a:xfrm>
            <a:off x="-1" y="-38042"/>
            <a:ext cx="12192000" cy="6858001"/>
            <a:chOff x="0" y="0"/>
            <a:chExt cx="13716000" cy="10287000"/>
          </a:xfrm>
        </p:grpSpPr>
        <p:sp>
          <p:nvSpPr>
            <p:cNvPr id="959" name="Google Shape;959;p122"/>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960" name="Google Shape;960;p122"/>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961" name="Google Shape;961;p122"/>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962" name="Google Shape;962;p122"/>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963" name="Google Shape;963;p122"/>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64" name="Google Shape;964;p122"/>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965" name="Shape 965"/>
        <p:cNvGrpSpPr/>
        <p:nvPr/>
      </p:nvGrpSpPr>
      <p:grpSpPr>
        <a:xfrm>
          <a:off x="0" y="0"/>
          <a:ext cx="0" cy="0"/>
          <a:chOff x="0" y="0"/>
          <a:chExt cx="0" cy="0"/>
        </a:xfrm>
      </p:grpSpPr>
      <p:grpSp>
        <p:nvGrpSpPr>
          <p:cNvPr id="966" name="Google Shape;966;p123"/>
          <p:cNvGrpSpPr/>
          <p:nvPr/>
        </p:nvGrpSpPr>
        <p:grpSpPr>
          <a:xfrm>
            <a:off x="-1" y="-38042"/>
            <a:ext cx="12192000" cy="6858001"/>
            <a:chOff x="0" y="0"/>
            <a:chExt cx="13716000" cy="10287000"/>
          </a:xfrm>
        </p:grpSpPr>
        <p:sp>
          <p:nvSpPr>
            <p:cNvPr id="967" name="Google Shape;967;p123"/>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Calibri"/>
                <a:buNone/>
              </a:pPr>
              <a:r>
                <a:t/>
              </a:r>
              <a:endParaRPr sz="1350">
                <a:solidFill>
                  <a:srgbClr val="FFFFFF"/>
                </a:solidFill>
                <a:latin typeface="Dosis"/>
                <a:ea typeface="Dosis"/>
                <a:cs typeface="Dosis"/>
                <a:sym typeface="Dosis"/>
              </a:endParaRPr>
            </a:p>
          </p:txBody>
        </p:sp>
        <p:sp>
          <p:nvSpPr>
            <p:cNvPr id="968" name="Google Shape;968;p123"/>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Calibri"/>
                <a:buNone/>
              </a:pPr>
              <a:r>
                <a:t/>
              </a:r>
              <a:endParaRPr sz="1350">
                <a:solidFill>
                  <a:srgbClr val="FFFFFF"/>
                </a:solidFill>
                <a:latin typeface="Dosis"/>
                <a:ea typeface="Dosis"/>
                <a:cs typeface="Dosis"/>
                <a:sym typeface="Dosis"/>
              </a:endParaRPr>
            </a:p>
          </p:txBody>
        </p:sp>
        <p:sp>
          <p:nvSpPr>
            <p:cNvPr id="969" name="Google Shape;969;p123"/>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Calibri"/>
                <a:buNone/>
              </a:pPr>
              <a:r>
                <a:t/>
              </a:r>
              <a:endParaRPr sz="1350">
                <a:solidFill>
                  <a:srgbClr val="FFFFFF"/>
                </a:solidFill>
                <a:latin typeface="Dosis"/>
                <a:ea typeface="Dosis"/>
                <a:cs typeface="Dosis"/>
                <a:sym typeface="Dosis"/>
              </a:endParaRPr>
            </a:p>
          </p:txBody>
        </p:sp>
      </p:grpSp>
      <p:sp>
        <p:nvSpPr>
          <p:cNvPr id="970" name="Google Shape;970;p123"/>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350"/>
              <a:buFont typeface="Calibri"/>
              <a:buNone/>
            </a:pPr>
            <a:r>
              <a:t/>
            </a:r>
            <a:endParaRPr b="1" sz="1350">
              <a:solidFill>
                <a:srgbClr val="7F7F7F"/>
              </a:solidFill>
              <a:latin typeface="Dosis"/>
              <a:ea typeface="Dosis"/>
              <a:cs typeface="Dosis"/>
              <a:sym typeface="Dosis"/>
            </a:endParaRPr>
          </a:p>
        </p:txBody>
      </p:sp>
      <p:sp>
        <p:nvSpPr>
          <p:cNvPr id="971" name="Google Shape;971;p123"/>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72" name="Google Shape;972;p123"/>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979" name="Shape 979"/>
        <p:cNvGrpSpPr/>
        <p:nvPr/>
      </p:nvGrpSpPr>
      <p:grpSpPr>
        <a:xfrm>
          <a:off x="0" y="0"/>
          <a:ext cx="0" cy="0"/>
          <a:chOff x="0" y="0"/>
          <a:chExt cx="0" cy="0"/>
        </a:xfrm>
      </p:grpSpPr>
      <p:sp>
        <p:nvSpPr>
          <p:cNvPr id="980" name="Google Shape;980;p68"/>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981" name="Google Shape;981;p68"/>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982" name="Google Shape;982;p68"/>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983" name="Google Shape;983;p68"/>
          <p:cNvSpPr txBox="1"/>
          <p:nvPr>
            <p:ph idx="1" type="body"/>
          </p:nvPr>
        </p:nvSpPr>
        <p:spPr>
          <a:xfrm>
            <a:off x="3715202" y="81025"/>
            <a:ext cx="4757738" cy="830956"/>
          </a:xfrm>
          <a:prstGeom prst="rect">
            <a:avLst/>
          </a:prstGeom>
          <a:noFill/>
          <a:ln>
            <a:noFill/>
          </a:ln>
        </p:spPr>
        <p:txBody>
          <a:bodyPr anchorCtr="0" anchor="t" bIns="45700" lIns="91425" spcFirstLastPara="1" rIns="91425" wrap="square" tIns="45700">
            <a:spAutoFit/>
          </a:bodyPr>
          <a:lstStyle>
            <a:lvl1pPr indent="-533400" lvl="0" marL="457200" algn="r">
              <a:lnSpc>
                <a:spcPct val="90000"/>
              </a:lnSpc>
              <a:spcBef>
                <a:spcPts val="1000"/>
              </a:spcBef>
              <a:spcAft>
                <a:spcPts val="0"/>
              </a:spcAft>
              <a:buClr>
                <a:schemeClr val="dk1"/>
              </a:buClr>
              <a:buSzPts val="4800"/>
              <a:buChar char="•"/>
              <a:defRPr b="1" i="0" sz="48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84" name="Google Shape;984;p68"/>
          <p:cNvSpPr txBox="1"/>
          <p:nvPr>
            <p:ph idx="2" type="body"/>
          </p:nvPr>
        </p:nvSpPr>
        <p:spPr>
          <a:xfrm>
            <a:off x="671332" y="1678671"/>
            <a:ext cx="10845478" cy="784790"/>
          </a:xfrm>
          <a:prstGeom prst="rect">
            <a:avLst/>
          </a:prstGeom>
          <a:noFill/>
          <a:ln>
            <a:noFill/>
          </a:ln>
        </p:spPr>
        <p:txBody>
          <a:bodyPr anchorCtr="0" anchor="t" bIns="45700" lIns="91425" spcFirstLastPara="1" rIns="91425" wrap="square" tIns="45700">
            <a:spAutoFit/>
          </a:bodyPr>
          <a:lstStyle>
            <a:lvl1pPr indent="-419100" lvl="0" marL="457200" algn="r">
              <a:lnSpc>
                <a:spcPct val="90000"/>
              </a:lnSpc>
              <a:spcBef>
                <a:spcPts val="1000"/>
              </a:spcBef>
              <a:spcAft>
                <a:spcPts val="0"/>
              </a:spcAft>
              <a:buClr>
                <a:schemeClr val="dk1"/>
              </a:buClr>
              <a:buSzPts val="3000"/>
              <a:buChar char="•"/>
              <a:defRPr b="0" i="0" sz="30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sz="1800"/>
            </a:lvl2pPr>
            <a:lvl3pPr indent="-342900" lvl="2" marL="1371600" algn="l">
              <a:lnSpc>
                <a:spcPct val="90000"/>
              </a:lnSpc>
              <a:spcBef>
                <a:spcPts val="500"/>
              </a:spcBef>
              <a:spcAft>
                <a:spcPts val="0"/>
              </a:spcAft>
              <a:buClr>
                <a:schemeClr val="dk1"/>
              </a:buClr>
              <a:buSzPts val="1800"/>
              <a:buChar char="•"/>
              <a:defRPr sz="1800"/>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985" name="Shape 985"/>
        <p:cNvGrpSpPr/>
        <p:nvPr/>
      </p:nvGrpSpPr>
      <p:grpSpPr>
        <a:xfrm>
          <a:off x="0" y="0"/>
          <a:ext cx="0" cy="0"/>
          <a:chOff x="0" y="0"/>
          <a:chExt cx="0" cy="0"/>
        </a:xfrm>
      </p:grpSpPr>
      <p:sp>
        <p:nvSpPr>
          <p:cNvPr id="986" name="Google Shape;986;p124"/>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549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sz="1800">
              <a:solidFill>
                <a:srgbClr val="FFFFFF"/>
              </a:solidFill>
              <a:latin typeface="Calibri"/>
              <a:ea typeface="Calibri"/>
              <a:cs typeface="Calibri"/>
              <a:sym typeface="Calibri"/>
            </a:endParaRPr>
          </a:p>
        </p:txBody>
      </p:sp>
      <p:sp>
        <p:nvSpPr>
          <p:cNvPr id="987" name="Google Shape;987;p1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8" name="Google Shape;988;p1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9" name="Google Shape;989;p1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990" name="Google Shape;990;p124"/>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sz="1800">
              <a:solidFill>
                <a:srgbClr val="FFFFFF"/>
              </a:solidFill>
              <a:latin typeface="Calibri"/>
              <a:ea typeface="Calibri"/>
              <a:cs typeface="Calibri"/>
              <a:sym typeface="Calibri"/>
            </a:endParaRPr>
          </a:p>
        </p:txBody>
      </p:sp>
      <p:sp>
        <p:nvSpPr>
          <p:cNvPr id="991" name="Google Shape;991;p124"/>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3529"/>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sz="1800">
              <a:solidFill>
                <a:srgbClr val="FFFFFF"/>
              </a:solidFill>
              <a:latin typeface="Calibri"/>
              <a:ea typeface="Calibri"/>
              <a:cs typeface="Calibri"/>
              <a:sym typeface="Calibri"/>
            </a:endParaRPr>
          </a:p>
        </p:txBody>
      </p:sp>
      <p:sp>
        <p:nvSpPr>
          <p:cNvPr id="992" name="Google Shape;992;p124"/>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93" name="Google Shape;993;p124"/>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sz="1800">
              <a:solidFill>
                <a:srgbClr val="FFFFFF"/>
              </a:solidFill>
              <a:latin typeface="Calibri"/>
              <a:ea typeface="Calibri"/>
              <a:cs typeface="Calibri"/>
              <a:sym typeface="Calibri"/>
            </a:endParaRPr>
          </a:p>
        </p:txBody>
      </p:sp>
      <p:pic>
        <p:nvPicPr>
          <p:cNvPr id="994" name="Google Shape;994;p124"/>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1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rgbClr val="D8E2F3"/>
        </a:solidFill>
      </p:bgPr>
    </p:bg>
    <p:spTree>
      <p:nvGrpSpPr>
        <p:cNvPr id="995" name="Shape 995"/>
        <p:cNvGrpSpPr/>
        <p:nvPr/>
      </p:nvGrpSpPr>
      <p:grpSpPr>
        <a:xfrm>
          <a:off x="0" y="0"/>
          <a:ext cx="0" cy="0"/>
          <a:chOff x="0" y="0"/>
          <a:chExt cx="0" cy="0"/>
        </a:xfrm>
      </p:grpSpPr>
      <p:sp>
        <p:nvSpPr>
          <p:cNvPr id="996" name="Google Shape;996;p12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97" name="Google Shape;997;p12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998" name="Google Shape;998;p1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99" name="Google Shape;999;p1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00" name="Google Shape;1000;p1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001" name="Shape 1001"/>
        <p:cNvGrpSpPr/>
        <p:nvPr/>
      </p:nvGrpSpPr>
      <p:grpSpPr>
        <a:xfrm>
          <a:off x="0" y="0"/>
          <a:ext cx="0" cy="0"/>
          <a:chOff x="0" y="0"/>
          <a:chExt cx="0" cy="0"/>
        </a:xfrm>
      </p:grpSpPr>
      <p:sp>
        <p:nvSpPr>
          <p:cNvPr id="1002" name="Google Shape;1002;p12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03" name="Google Shape;1003;p12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04" name="Google Shape;1004;p1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05" name="Google Shape;1005;p1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06" name="Google Shape;1006;p1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p:cSld name="Titre de section">
    <p:spTree>
      <p:nvGrpSpPr>
        <p:cNvPr id="1007" name="Shape 1007"/>
        <p:cNvGrpSpPr/>
        <p:nvPr/>
      </p:nvGrpSpPr>
      <p:grpSpPr>
        <a:xfrm>
          <a:off x="0" y="0"/>
          <a:ext cx="0" cy="0"/>
          <a:chOff x="0" y="0"/>
          <a:chExt cx="0" cy="0"/>
        </a:xfrm>
      </p:grpSpPr>
      <p:sp>
        <p:nvSpPr>
          <p:cNvPr id="1008" name="Google Shape;1008;p12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09" name="Google Shape;1009;p12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010" name="Google Shape;1010;p1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11" name="Google Shape;1011;p1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12" name="Google Shape;1012;p1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013" name="Shape 1013"/>
        <p:cNvGrpSpPr/>
        <p:nvPr/>
      </p:nvGrpSpPr>
      <p:grpSpPr>
        <a:xfrm>
          <a:off x="0" y="0"/>
          <a:ext cx="0" cy="0"/>
          <a:chOff x="0" y="0"/>
          <a:chExt cx="0" cy="0"/>
        </a:xfrm>
      </p:grpSpPr>
      <p:sp>
        <p:nvSpPr>
          <p:cNvPr id="1014" name="Google Shape;1014;p12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15" name="Google Shape;1015;p12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16" name="Google Shape;1016;p12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17" name="Google Shape;1017;p1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18" name="Google Shape;1018;p1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19" name="Google Shape;1019;p1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020" name="Shape 1020"/>
        <p:cNvGrpSpPr/>
        <p:nvPr/>
      </p:nvGrpSpPr>
      <p:grpSpPr>
        <a:xfrm>
          <a:off x="0" y="0"/>
          <a:ext cx="0" cy="0"/>
          <a:chOff x="0" y="0"/>
          <a:chExt cx="0" cy="0"/>
        </a:xfrm>
      </p:grpSpPr>
      <p:sp>
        <p:nvSpPr>
          <p:cNvPr id="1021" name="Google Shape;1021;p12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22" name="Google Shape;1022;p1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23" name="Google Shape;1023;p1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24" name="Google Shape;1024;p1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025" name="Shape 1025"/>
        <p:cNvGrpSpPr/>
        <p:nvPr/>
      </p:nvGrpSpPr>
      <p:grpSpPr>
        <a:xfrm>
          <a:off x="0" y="0"/>
          <a:ext cx="0" cy="0"/>
          <a:chOff x="0" y="0"/>
          <a:chExt cx="0" cy="0"/>
        </a:xfrm>
      </p:grpSpPr>
      <p:sp>
        <p:nvSpPr>
          <p:cNvPr id="1026" name="Google Shape;1026;p1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27" name="Google Shape;1027;p1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28" name="Google Shape;1028;p1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029" name="Shape 1029"/>
        <p:cNvGrpSpPr/>
        <p:nvPr/>
      </p:nvGrpSpPr>
      <p:grpSpPr>
        <a:xfrm>
          <a:off x="0" y="0"/>
          <a:ext cx="0" cy="0"/>
          <a:chOff x="0" y="0"/>
          <a:chExt cx="0" cy="0"/>
        </a:xfrm>
      </p:grpSpPr>
      <p:sp>
        <p:nvSpPr>
          <p:cNvPr id="1030" name="Google Shape;1030;p13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31" name="Google Shape;1031;p131"/>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32" name="Google Shape;1032;p131"/>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33" name="Google Shape;1033;p1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34" name="Google Shape;1034;p1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35" name="Google Shape;1035;p1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1042" name="Shape 1042"/>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1043" name="Shape 1043"/>
        <p:cNvGrpSpPr/>
        <p:nvPr/>
      </p:nvGrpSpPr>
      <p:grpSpPr>
        <a:xfrm>
          <a:off x="0" y="0"/>
          <a:ext cx="0" cy="0"/>
          <a:chOff x="0" y="0"/>
          <a:chExt cx="0" cy="0"/>
        </a:xfrm>
      </p:grpSpPr>
      <p:sp>
        <p:nvSpPr>
          <p:cNvPr id="1044" name="Google Shape;1044;p148"/>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45" name="Google Shape;1045;p148"/>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046" name="Google Shape;1046;p14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7" name="Google Shape;1047;p14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8" name="Google Shape;1048;p14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049" name="Shape 1049"/>
        <p:cNvGrpSpPr/>
        <p:nvPr/>
      </p:nvGrpSpPr>
      <p:grpSpPr>
        <a:xfrm>
          <a:off x="0" y="0"/>
          <a:ext cx="0" cy="0"/>
          <a:chOff x="0" y="0"/>
          <a:chExt cx="0" cy="0"/>
        </a:xfrm>
      </p:grpSpPr>
      <p:sp>
        <p:nvSpPr>
          <p:cNvPr id="1050" name="Google Shape;1050;p14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51" name="Google Shape;1051;p14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52" name="Google Shape;1052;p14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3" name="Google Shape;1053;p14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4" name="Google Shape;1054;p14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1055" name="Shape 1055"/>
        <p:cNvGrpSpPr/>
        <p:nvPr/>
      </p:nvGrpSpPr>
      <p:grpSpPr>
        <a:xfrm>
          <a:off x="0" y="0"/>
          <a:ext cx="0" cy="0"/>
          <a:chOff x="0" y="0"/>
          <a:chExt cx="0" cy="0"/>
        </a:xfrm>
      </p:grpSpPr>
      <p:sp>
        <p:nvSpPr>
          <p:cNvPr id="1056" name="Google Shape;1056;p150"/>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57" name="Google Shape;1057;p150"/>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058" name="Google Shape;1058;p15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9" name="Google Shape;1059;p15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0" name="Google Shape;1060;p15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061" name="Shape 1061"/>
        <p:cNvGrpSpPr/>
        <p:nvPr/>
      </p:nvGrpSpPr>
      <p:grpSpPr>
        <a:xfrm>
          <a:off x="0" y="0"/>
          <a:ext cx="0" cy="0"/>
          <a:chOff x="0" y="0"/>
          <a:chExt cx="0" cy="0"/>
        </a:xfrm>
      </p:grpSpPr>
      <p:sp>
        <p:nvSpPr>
          <p:cNvPr id="1062" name="Google Shape;1062;p15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63" name="Google Shape;1063;p151"/>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64" name="Google Shape;1064;p151"/>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65" name="Google Shape;1065;p15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6" name="Google Shape;1066;p15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7" name="Google Shape;1067;p15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1068" name="Shape 1068"/>
        <p:cNvGrpSpPr/>
        <p:nvPr/>
      </p:nvGrpSpPr>
      <p:grpSpPr>
        <a:xfrm>
          <a:off x="0" y="0"/>
          <a:ext cx="0" cy="0"/>
          <a:chOff x="0" y="0"/>
          <a:chExt cx="0" cy="0"/>
        </a:xfrm>
      </p:grpSpPr>
      <p:sp>
        <p:nvSpPr>
          <p:cNvPr id="1069" name="Google Shape;1069;p152"/>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70" name="Google Shape;1070;p152"/>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071" name="Google Shape;1071;p152"/>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72" name="Google Shape;1072;p152"/>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073" name="Google Shape;1073;p152"/>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74" name="Google Shape;1074;p15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5" name="Google Shape;1075;p15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6" name="Google Shape;1076;p15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077" name="Shape 1077"/>
        <p:cNvGrpSpPr/>
        <p:nvPr/>
      </p:nvGrpSpPr>
      <p:grpSpPr>
        <a:xfrm>
          <a:off x="0" y="0"/>
          <a:ext cx="0" cy="0"/>
          <a:chOff x="0" y="0"/>
          <a:chExt cx="0" cy="0"/>
        </a:xfrm>
      </p:grpSpPr>
      <p:sp>
        <p:nvSpPr>
          <p:cNvPr id="1078" name="Google Shape;1078;p15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79" name="Google Shape;1079;p15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0" name="Google Shape;1080;p15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1" name="Google Shape;1081;p15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082" name="Shape 1082"/>
        <p:cNvGrpSpPr/>
        <p:nvPr/>
      </p:nvGrpSpPr>
      <p:grpSpPr>
        <a:xfrm>
          <a:off x="0" y="0"/>
          <a:ext cx="0" cy="0"/>
          <a:chOff x="0" y="0"/>
          <a:chExt cx="0" cy="0"/>
        </a:xfrm>
      </p:grpSpPr>
      <p:sp>
        <p:nvSpPr>
          <p:cNvPr id="1083" name="Google Shape;1083;p15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4" name="Google Shape;1084;p15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5" name="Google Shape;1085;p15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086" name="Shape 1086"/>
        <p:cNvGrpSpPr/>
        <p:nvPr/>
      </p:nvGrpSpPr>
      <p:grpSpPr>
        <a:xfrm>
          <a:off x="0" y="0"/>
          <a:ext cx="0" cy="0"/>
          <a:chOff x="0" y="0"/>
          <a:chExt cx="0" cy="0"/>
        </a:xfrm>
      </p:grpSpPr>
      <p:sp>
        <p:nvSpPr>
          <p:cNvPr id="1087" name="Google Shape;1087;p15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88" name="Google Shape;1088;p155"/>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89" name="Google Shape;1089;p155"/>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90" name="Google Shape;1090;p15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91" name="Google Shape;1091;p15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92" name="Google Shape;1092;p15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1093" name="Shape 1093"/>
        <p:cNvGrpSpPr/>
        <p:nvPr/>
      </p:nvGrpSpPr>
      <p:grpSpPr>
        <a:xfrm>
          <a:off x="0" y="0"/>
          <a:ext cx="0" cy="0"/>
          <a:chOff x="0" y="0"/>
          <a:chExt cx="0" cy="0"/>
        </a:xfrm>
      </p:grpSpPr>
      <p:sp>
        <p:nvSpPr>
          <p:cNvPr id="1094" name="Google Shape;1094;p15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95" name="Google Shape;1095;p156"/>
          <p:cNvSpPr/>
          <p:nvPr>
            <p:ph idx="2" type="pic"/>
          </p:nvPr>
        </p:nvSpPr>
        <p:spPr>
          <a:xfrm>
            <a:off x="5183188" y="987425"/>
            <a:ext cx="6172200" cy="4873625"/>
          </a:xfrm>
          <a:prstGeom prst="rect">
            <a:avLst/>
          </a:prstGeom>
          <a:noFill/>
          <a:ln>
            <a:noFill/>
          </a:ln>
        </p:spPr>
      </p:sp>
      <p:sp>
        <p:nvSpPr>
          <p:cNvPr id="1096" name="Google Shape;1096;p156"/>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97" name="Google Shape;1097;p15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98" name="Google Shape;1098;p15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99" name="Google Shape;1099;p15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1100" name="Shape 1100"/>
        <p:cNvGrpSpPr/>
        <p:nvPr/>
      </p:nvGrpSpPr>
      <p:grpSpPr>
        <a:xfrm>
          <a:off x="0" y="0"/>
          <a:ext cx="0" cy="0"/>
          <a:chOff x="0" y="0"/>
          <a:chExt cx="0" cy="0"/>
        </a:xfrm>
      </p:grpSpPr>
      <p:sp>
        <p:nvSpPr>
          <p:cNvPr id="1101" name="Google Shape;1101;p15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2" name="Google Shape;1102;p157"/>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03" name="Google Shape;1103;p15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4" name="Google Shape;1104;p15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5" name="Google Shape;1105;p15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1106" name="Shape 1106"/>
        <p:cNvGrpSpPr/>
        <p:nvPr/>
      </p:nvGrpSpPr>
      <p:grpSpPr>
        <a:xfrm>
          <a:off x="0" y="0"/>
          <a:ext cx="0" cy="0"/>
          <a:chOff x="0" y="0"/>
          <a:chExt cx="0" cy="0"/>
        </a:xfrm>
      </p:grpSpPr>
      <p:sp>
        <p:nvSpPr>
          <p:cNvPr id="1107" name="Google Shape;1107;p158"/>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8" name="Google Shape;1108;p158"/>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09" name="Google Shape;1109;p15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10" name="Google Shape;1110;p15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11" name="Google Shape;1111;p15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112" name="Shape 1112"/>
        <p:cNvGrpSpPr/>
        <p:nvPr/>
      </p:nvGrpSpPr>
      <p:grpSpPr>
        <a:xfrm>
          <a:off x="0" y="0"/>
          <a:ext cx="0" cy="0"/>
          <a:chOff x="0" y="0"/>
          <a:chExt cx="0" cy="0"/>
        </a:xfrm>
      </p:grpSpPr>
      <p:grpSp>
        <p:nvGrpSpPr>
          <p:cNvPr id="1113" name="Google Shape;1113;p159"/>
          <p:cNvGrpSpPr/>
          <p:nvPr/>
        </p:nvGrpSpPr>
        <p:grpSpPr>
          <a:xfrm>
            <a:off x="-1" y="-38042"/>
            <a:ext cx="12192000" cy="6858001"/>
            <a:chOff x="0" y="0"/>
            <a:chExt cx="13716000" cy="10287000"/>
          </a:xfrm>
        </p:grpSpPr>
        <p:sp>
          <p:nvSpPr>
            <p:cNvPr id="1114" name="Google Shape;1114;p159"/>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115" name="Google Shape;1115;p159"/>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116" name="Google Shape;1116;p159"/>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117" name="Google Shape;1117;p159"/>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118" name="Google Shape;1118;p159"/>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19" name="Google Shape;1119;p159"/>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1120" name="Shape 1120"/>
        <p:cNvGrpSpPr/>
        <p:nvPr/>
      </p:nvGrpSpPr>
      <p:grpSpPr>
        <a:xfrm>
          <a:off x="0" y="0"/>
          <a:ext cx="0" cy="0"/>
          <a:chOff x="0" y="0"/>
          <a:chExt cx="0" cy="0"/>
        </a:xfrm>
      </p:grpSpPr>
      <p:sp>
        <p:nvSpPr>
          <p:cNvPr id="1121" name="Google Shape;1121;p160"/>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122" name="Google Shape;1122;p16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123" name="Google Shape;1123;p16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124" name="Google Shape;1124;p16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125" name="Google Shape;1125;p160"/>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126" name="Google Shape;1126;p160"/>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127" name="Google Shape;1127;p160"/>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28" name="Google Shape;1128;p160"/>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1129" name="Google Shape;1129;p160"/>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2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130" name="Shape 1130"/>
        <p:cNvGrpSpPr/>
        <p:nvPr/>
      </p:nvGrpSpPr>
      <p:grpSpPr>
        <a:xfrm>
          <a:off x="0" y="0"/>
          <a:ext cx="0" cy="0"/>
          <a:chOff x="0" y="0"/>
          <a:chExt cx="0" cy="0"/>
        </a:xfrm>
      </p:grpSpPr>
      <p:grpSp>
        <p:nvGrpSpPr>
          <p:cNvPr id="1131" name="Google Shape;1131;p161"/>
          <p:cNvGrpSpPr/>
          <p:nvPr/>
        </p:nvGrpSpPr>
        <p:grpSpPr>
          <a:xfrm>
            <a:off x="-1" y="-38042"/>
            <a:ext cx="12192000" cy="6858001"/>
            <a:chOff x="0" y="0"/>
            <a:chExt cx="13716000" cy="10287000"/>
          </a:xfrm>
        </p:grpSpPr>
        <p:sp>
          <p:nvSpPr>
            <p:cNvPr id="1132" name="Google Shape;1132;p161"/>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133" name="Google Shape;1133;p161"/>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134" name="Google Shape;1134;p161"/>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135" name="Google Shape;1135;p161"/>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136" name="Google Shape;1136;p161"/>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37" name="Google Shape;1137;p161"/>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138" name="Shape 1138"/>
        <p:cNvGrpSpPr/>
        <p:nvPr/>
      </p:nvGrpSpPr>
      <p:grpSpPr>
        <a:xfrm>
          <a:off x="0" y="0"/>
          <a:ext cx="0" cy="0"/>
          <a:chOff x="0" y="0"/>
          <a:chExt cx="0" cy="0"/>
        </a:xfrm>
      </p:grpSpPr>
      <p:grpSp>
        <p:nvGrpSpPr>
          <p:cNvPr id="1139" name="Google Shape;1139;p162"/>
          <p:cNvGrpSpPr/>
          <p:nvPr/>
        </p:nvGrpSpPr>
        <p:grpSpPr>
          <a:xfrm>
            <a:off x="-1" y="-38042"/>
            <a:ext cx="12192000" cy="6858001"/>
            <a:chOff x="0" y="0"/>
            <a:chExt cx="13716000" cy="10287000"/>
          </a:xfrm>
        </p:grpSpPr>
        <p:sp>
          <p:nvSpPr>
            <p:cNvPr id="1140" name="Google Shape;1140;p162"/>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141" name="Google Shape;1141;p162"/>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142" name="Google Shape;1142;p162"/>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143" name="Google Shape;1143;p162"/>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144" name="Google Shape;1144;p162"/>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45" name="Google Shape;1145;p162"/>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1146" name="Shape 1146"/>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1153" name="Shape 1153"/>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1154" name="Shape 1154"/>
        <p:cNvGrpSpPr/>
        <p:nvPr/>
      </p:nvGrpSpPr>
      <p:grpSpPr>
        <a:xfrm>
          <a:off x="0" y="0"/>
          <a:ext cx="0" cy="0"/>
          <a:chOff x="0" y="0"/>
          <a:chExt cx="0" cy="0"/>
        </a:xfrm>
      </p:grpSpPr>
      <p:sp>
        <p:nvSpPr>
          <p:cNvPr id="1155" name="Google Shape;1155;p294"/>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56" name="Google Shape;1156;p294"/>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157" name="Google Shape;1157;p29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58" name="Google Shape;1158;p29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59" name="Google Shape;1159;p29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160" name="Shape 1160"/>
        <p:cNvGrpSpPr/>
        <p:nvPr/>
      </p:nvGrpSpPr>
      <p:grpSpPr>
        <a:xfrm>
          <a:off x="0" y="0"/>
          <a:ext cx="0" cy="0"/>
          <a:chOff x="0" y="0"/>
          <a:chExt cx="0" cy="0"/>
        </a:xfrm>
      </p:grpSpPr>
      <p:sp>
        <p:nvSpPr>
          <p:cNvPr id="1161" name="Google Shape;1161;p29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62" name="Google Shape;1162;p29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63" name="Google Shape;1163;p29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64" name="Google Shape;1164;p29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65" name="Google Shape;1165;p29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1166" name="Shape 1166"/>
        <p:cNvGrpSpPr/>
        <p:nvPr/>
      </p:nvGrpSpPr>
      <p:grpSpPr>
        <a:xfrm>
          <a:off x="0" y="0"/>
          <a:ext cx="0" cy="0"/>
          <a:chOff x="0" y="0"/>
          <a:chExt cx="0" cy="0"/>
        </a:xfrm>
      </p:grpSpPr>
      <p:sp>
        <p:nvSpPr>
          <p:cNvPr id="1167" name="Google Shape;1167;p296"/>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68" name="Google Shape;1168;p296"/>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169" name="Google Shape;1169;p29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70" name="Google Shape;1170;p29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71" name="Google Shape;1171;p29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172" name="Shape 1172"/>
        <p:cNvGrpSpPr/>
        <p:nvPr/>
      </p:nvGrpSpPr>
      <p:grpSpPr>
        <a:xfrm>
          <a:off x="0" y="0"/>
          <a:ext cx="0" cy="0"/>
          <a:chOff x="0" y="0"/>
          <a:chExt cx="0" cy="0"/>
        </a:xfrm>
      </p:grpSpPr>
      <p:sp>
        <p:nvSpPr>
          <p:cNvPr id="1173" name="Google Shape;1173;p29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4" name="Google Shape;1174;p297"/>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75" name="Google Shape;1175;p297"/>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76" name="Google Shape;1176;p29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77" name="Google Shape;1177;p29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78" name="Google Shape;1178;p29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1179" name="Shape 1179"/>
        <p:cNvGrpSpPr/>
        <p:nvPr/>
      </p:nvGrpSpPr>
      <p:grpSpPr>
        <a:xfrm>
          <a:off x="0" y="0"/>
          <a:ext cx="0" cy="0"/>
          <a:chOff x="0" y="0"/>
          <a:chExt cx="0" cy="0"/>
        </a:xfrm>
      </p:grpSpPr>
      <p:sp>
        <p:nvSpPr>
          <p:cNvPr id="1180" name="Google Shape;1180;p298"/>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81" name="Google Shape;1181;p298"/>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82" name="Google Shape;1182;p298"/>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3" name="Google Shape;1183;p298"/>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84" name="Google Shape;1184;p298"/>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5" name="Google Shape;1185;p29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86" name="Google Shape;1186;p29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87" name="Google Shape;1187;p29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188" name="Shape 1188"/>
        <p:cNvGrpSpPr/>
        <p:nvPr/>
      </p:nvGrpSpPr>
      <p:grpSpPr>
        <a:xfrm>
          <a:off x="0" y="0"/>
          <a:ext cx="0" cy="0"/>
          <a:chOff x="0" y="0"/>
          <a:chExt cx="0" cy="0"/>
        </a:xfrm>
      </p:grpSpPr>
      <p:sp>
        <p:nvSpPr>
          <p:cNvPr id="1189" name="Google Shape;1189;p29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90" name="Google Shape;1190;p29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1" name="Google Shape;1191;p29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2" name="Google Shape;1192;p29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193" name="Shape 1193"/>
        <p:cNvGrpSpPr/>
        <p:nvPr/>
      </p:nvGrpSpPr>
      <p:grpSpPr>
        <a:xfrm>
          <a:off x="0" y="0"/>
          <a:ext cx="0" cy="0"/>
          <a:chOff x="0" y="0"/>
          <a:chExt cx="0" cy="0"/>
        </a:xfrm>
      </p:grpSpPr>
      <p:sp>
        <p:nvSpPr>
          <p:cNvPr id="1194" name="Google Shape;1194;p30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5" name="Google Shape;1195;p30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6" name="Google Shape;1196;p30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197" name="Shape 1197"/>
        <p:cNvGrpSpPr/>
        <p:nvPr/>
      </p:nvGrpSpPr>
      <p:grpSpPr>
        <a:xfrm>
          <a:off x="0" y="0"/>
          <a:ext cx="0" cy="0"/>
          <a:chOff x="0" y="0"/>
          <a:chExt cx="0" cy="0"/>
        </a:xfrm>
      </p:grpSpPr>
      <p:sp>
        <p:nvSpPr>
          <p:cNvPr id="1198" name="Google Shape;1198;p30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99" name="Google Shape;1199;p301"/>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200" name="Google Shape;1200;p301"/>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201" name="Google Shape;1201;p30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2" name="Google Shape;1202;p30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3" name="Google Shape;1203;p30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1204" name="Shape 1204"/>
        <p:cNvGrpSpPr/>
        <p:nvPr/>
      </p:nvGrpSpPr>
      <p:grpSpPr>
        <a:xfrm>
          <a:off x="0" y="0"/>
          <a:ext cx="0" cy="0"/>
          <a:chOff x="0" y="0"/>
          <a:chExt cx="0" cy="0"/>
        </a:xfrm>
      </p:grpSpPr>
      <p:sp>
        <p:nvSpPr>
          <p:cNvPr id="1205" name="Google Shape;1205;p30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06" name="Google Shape;1206;p302"/>
          <p:cNvSpPr/>
          <p:nvPr>
            <p:ph idx="2" type="pic"/>
          </p:nvPr>
        </p:nvSpPr>
        <p:spPr>
          <a:xfrm>
            <a:off x="5183188" y="987425"/>
            <a:ext cx="6172200" cy="4873625"/>
          </a:xfrm>
          <a:prstGeom prst="rect">
            <a:avLst/>
          </a:prstGeom>
          <a:noFill/>
          <a:ln>
            <a:noFill/>
          </a:ln>
        </p:spPr>
      </p:sp>
      <p:sp>
        <p:nvSpPr>
          <p:cNvPr id="1207" name="Google Shape;1207;p302"/>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208" name="Google Shape;1208;p30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9" name="Google Shape;1209;p30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10" name="Google Shape;1210;p30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1211" name="Shape 1211"/>
        <p:cNvGrpSpPr/>
        <p:nvPr/>
      </p:nvGrpSpPr>
      <p:grpSpPr>
        <a:xfrm>
          <a:off x="0" y="0"/>
          <a:ext cx="0" cy="0"/>
          <a:chOff x="0" y="0"/>
          <a:chExt cx="0" cy="0"/>
        </a:xfrm>
      </p:grpSpPr>
      <p:sp>
        <p:nvSpPr>
          <p:cNvPr id="1212" name="Google Shape;1212;p30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13" name="Google Shape;1213;p303"/>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14" name="Google Shape;1214;p30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15" name="Google Shape;1215;p30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16" name="Google Shape;1216;p30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1217" name="Shape 1217"/>
        <p:cNvGrpSpPr/>
        <p:nvPr/>
      </p:nvGrpSpPr>
      <p:grpSpPr>
        <a:xfrm>
          <a:off x="0" y="0"/>
          <a:ext cx="0" cy="0"/>
          <a:chOff x="0" y="0"/>
          <a:chExt cx="0" cy="0"/>
        </a:xfrm>
      </p:grpSpPr>
      <p:sp>
        <p:nvSpPr>
          <p:cNvPr id="1218" name="Google Shape;1218;p304"/>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19" name="Google Shape;1219;p304"/>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20" name="Google Shape;1220;p30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21" name="Google Shape;1221;p30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22" name="Google Shape;1222;p30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223" name="Shape 1223"/>
        <p:cNvGrpSpPr/>
        <p:nvPr/>
      </p:nvGrpSpPr>
      <p:grpSpPr>
        <a:xfrm>
          <a:off x="0" y="0"/>
          <a:ext cx="0" cy="0"/>
          <a:chOff x="0" y="0"/>
          <a:chExt cx="0" cy="0"/>
        </a:xfrm>
      </p:grpSpPr>
      <p:grpSp>
        <p:nvGrpSpPr>
          <p:cNvPr id="1224" name="Google Shape;1224;p305"/>
          <p:cNvGrpSpPr/>
          <p:nvPr/>
        </p:nvGrpSpPr>
        <p:grpSpPr>
          <a:xfrm>
            <a:off x="-1" y="-38042"/>
            <a:ext cx="12192000" cy="6858001"/>
            <a:chOff x="0" y="0"/>
            <a:chExt cx="13716000" cy="10287000"/>
          </a:xfrm>
        </p:grpSpPr>
        <p:sp>
          <p:nvSpPr>
            <p:cNvPr id="1225" name="Google Shape;1225;p305"/>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226" name="Google Shape;1226;p305"/>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227" name="Google Shape;1227;p305"/>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228" name="Google Shape;1228;p305"/>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229" name="Google Shape;1229;p305"/>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0" name="Google Shape;1230;p305"/>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1231" name="Shape 1231"/>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1232" name="Shape 1232"/>
        <p:cNvGrpSpPr/>
        <p:nvPr/>
      </p:nvGrpSpPr>
      <p:grpSpPr>
        <a:xfrm>
          <a:off x="0" y="0"/>
          <a:ext cx="0" cy="0"/>
          <a:chOff x="0" y="0"/>
          <a:chExt cx="0" cy="0"/>
        </a:xfrm>
      </p:grpSpPr>
      <p:sp>
        <p:nvSpPr>
          <p:cNvPr id="1233" name="Google Shape;1233;p307"/>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234" name="Google Shape;1234;p30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235" name="Google Shape;1235;p30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236" name="Google Shape;1236;p30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237" name="Google Shape;1237;p307"/>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238" name="Google Shape;1238;p307"/>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239" name="Google Shape;1239;p307"/>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40" name="Google Shape;1240;p307"/>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1241" name="Google Shape;1241;p307"/>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2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242" name="Shape 1242"/>
        <p:cNvGrpSpPr/>
        <p:nvPr/>
      </p:nvGrpSpPr>
      <p:grpSpPr>
        <a:xfrm>
          <a:off x="0" y="0"/>
          <a:ext cx="0" cy="0"/>
          <a:chOff x="0" y="0"/>
          <a:chExt cx="0" cy="0"/>
        </a:xfrm>
      </p:grpSpPr>
      <p:grpSp>
        <p:nvGrpSpPr>
          <p:cNvPr id="1243" name="Google Shape;1243;p308"/>
          <p:cNvGrpSpPr/>
          <p:nvPr/>
        </p:nvGrpSpPr>
        <p:grpSpPr>
          <a:xfrm>
            <a:off x="-1" y="-38042"/>
            <a:ext cx="12192000" cy="6858001"/>
            <a:chOff x="0" y="0"/>
            <a:chExt cx="13716000" cy="10287000"/>
          </a:xfrm>
        </p:grpSpPr>
        <p:sp>
          <p:nvSpPr>
            <p:cNvPr id="1244" name="Google Shape;1244;p308"/>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245" name="Google Shape;1245;p308"/>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246" name="Google Shape;1246;p308"/>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247" name="Google Shape;1247;p308"/>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248" name="Google Shape;1248;p308"/>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49" name="Google Shape;1249;p308"/>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250" name="Shape 1250"/>
        <p:cNvGrpSpPr/>
        <p:nvPr/>
      </p:nvGrpSpPr>
      <p:grpSpPr>
        <a:xfrm>
          <a:off x="0" y="0"/>
          <a:ext cx="0" cy="0"/>
          <a:chOff x="0" y="0"/>
          <a:chExt cx="0" cy="0"/>
        </a:xfrm>
      </p:grpSpPr>
      <p:grpSp>
        <p:nvGrpSpPr>
          <p:cNvPr id="1251" name="Google Shape;1251;p309"/>
          <p:cNvGrpSpPr/>
          <p:nvPr/>
        </p:nvGrpSpPr>
        <p:grpSpPr>
          <a:xfrm>
            <a:off x="-1" y="-38042"/>
            <a:ext cx="12192000" cy="6858001"/>
            <a:chOff x="0" y="0"/>
            <a:chExt cx="13716000" cy="10287000"/>
          </a:xfrm>
        </p:grpSpPr>
        <p:sp>
          <p:nvSpPr>
            <p:cNvPr id="1252" name="Google Shape;1252;p309"/>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253" name="Google Shape;1253;p309"/>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254" name="Google Shape;1254;p309"/>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255" name="Google Shape;1255;p309"/>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256" name="Google Shape;1256;p309"/>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57" name="Google Shape;1257;p309"/>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1258" name="Shape 1258"/>
        <p:cNvGrpSpPr/>
        <p:nvPr/>
      </p:nvGrpSpPr>
      <p:grpSpPr>
        <a:xfrm>
          <a:off x="0" y="0"/>
          <a:ext cx="0" cy="0"/>
          <a:chOff x="0" y="0"/>
          <a:chExt cx="0" cy="0"/>
        </a:xfrm>
      </p:grpSpPr>
      <p:sp>
        <p:nvSpPr>
          <p:cNvPr id="1259" name="Google Shape;1259;p31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sz="1800">
              <a:solidFill>
                <a:srgbClr val="FFFFFF"/>
              </a:solidFill>
              <a:latin typeface="Calibri"/>
              <a:ea typeface="Calibri"/>
              <a:cs typeface="Calibri"/>
              <a:sym typeface="Calibri"/>
            </a:endParaRPr>
          </a:p>
        </p:txBody>
      </p:sp>
      <p:sp>
        <p:nvSpPr>
          <p:cNvPr id="1260" name="Google Shape;1260;p310"/>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1800"/>
              <a:buFont typeface="Calibri"/>
              <a:buNone/>
            </a:pPr>
            <a:r>
              <a:t/>
            </a:r>
            <a:endParaRPr sz="1800">
              <a:solidFill>
                <a:srgbClr val="000000"/>
              </a:solidFill>
              <a:latin typeface="Calibri"/>
              <a:ea typeface="Calibri"/>
              <a:cs typeface="Calibri"/>
              <a:sym typeface="Calibri"/>
            </a:endParaRPr>
          </a:p>
        </p:txBody>
      </p:sp>
      <p:sp>
        <p:nvSpPr>
          <p:cNvPr id="1261" name="Google Shape;1261;p310"/>
          <p:cNvSpPr txBox="1"/>
          <p:nvPr>
            <p:ph idx="1" type="body"/>
          </p:nvPr>
        </p:nvSpPr>
        <p:spPr>
          <a:xfrm>
            <a:off x="3715202" y="81025"/>
            <a:ext cx="4757738" cy="830956"/>
          </a:xfrm>
          <a:prstGeom prst="rect">
            <a:avLst/>
          </a:prstGeom>
          <a:noFill/>
          <a:ln>
            <a:noFill/>
          </a:ln>
        </p:spPr>
        <p:txBody>
          <a:bodyPr anchorCtr="0" anchor="t" bIns="45700" lIns="91425" spcFirstLastPara="1" rIns="91425" wrap="square" tIns="45700">
            <a:spAutoFit/>
          </a:bodyPr>
          <a:lstStyle>
            <a:lvl1pPr indent="-533400" lvl="0" marL="457200" algn="r">
              <a:lnSpc>
                <a:spcPct val="90000"/>
              </a:lnSpc>
              <a:spcBef>
                <a:spcPts val="1000"/>
              </a:spcBef>
              <a:spcAft>
                <a:spcPts val="0"/>
              </a:spcAft>
              <a:buClr>
                <a:schemeClr val="dk1"/>
              </a:buClr>
              <a:buSzPts val="4800"/>
              <a:buChar char="•"/>
              <a:defRPr b="1" i="0" sz="48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62" name="Google Shape;1262;p310"/>
          <p:cNvSpPr txBox="1"/>
          <p:nvPr>
            <p:ph idx="2" type="body"/>
          </p:nvPr>
        </p:nvSpPr>
        <p:spPr>
          <a:xfrm>
            <a:off x="671332" y="1678671"/>
            <a:ext cx="10845478" cy="784790"/>
          </a:xfrm>
          <a:prstGeom prst="rect">
            <a:avLst/>
          </a:prstGeom>
          <a:noFill/>
          <a:ln>
            <a:noFill/>
          </a:ln>
        </p:spPr>
        <p:txBody>
          <a:bodyPr anchorCtr="0" anchor="t" bIns="45700" lIns="91425" spcFirstLastPara="1" rIns="91425" wrap="square" tIns="45700">
            <a:spAutoFit/>
          </a:bodyPr>
          <a:lstStyle>
            <a:lvl1pPr indent="-419100" lvl="0" marL="457200" algn="r">
              <a:lnSpc>
                <a:spcPct val="90000"/>
              </a:lnSpc>
              <a:spcBef>
                <a:spcPts val="1000"/>
              </a:spcBef>
              <a:spcAft>
                <a:spcPts val="0"/>
              </a:spcAft>
              <a:buClr>
                <a:schemeClr val="dk1"/>
              </a:buClr>
              <a:buSzPts val="3000"/>
              <a:buChar char="•"/>
              <a:defRPr b="0" i="0" sz="30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sz="1800"/>
            </a:lvl2pPr>
            <a:lvl3pPr indent="-342900" lvl="2" marL="1371600" algn="l">
              <a:lnSpc>
                <a:spcPct val="90000"/>
              </a:lnSpc>
              <a:spcBef>
                <a:spcPts val="500"/>
              </a:spcBef>
              <a:spcAft>
                <a:spcPts val="0"/>
              </a:spcAft>
              <a:buClr>
                <a:schemeClr val="dk1"/>
              </a:buClr>
              <a:buSzPts val="1800"/>
              <a:buChar char="•"/>
              <a:defRPr sz="1800"/>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1263" name="Shape 1263"/>
        <p:cNvGrpSpPr/>
        <p:nvPr/>
      </p:nvGrpSpPr>
      <p:grpSpPr>
        <a:xfrm>
          <a:off x="0" y="0"/>
          <a:ext cx="0" cy="0"/>
          <a:chOff x="0" y="0"/>
          <a:chExt cx="0" cy="0"/>
        </a:xfrm>
      </p:grpSpPr>
      <p:sp>
        <p:nvSpPr>
          <p:cNvPr id="1264" name="Google Shape;1264;p311"/>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65" name="Google Shape;1265;p311"/>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266" name="Google Shape;1266;p311"/>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267" name="Google Shape;1267;p311"/>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68" name="Google Shape;1268;p311"/>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269" name="Google Shape;1269;p311"/>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270" name="Google Shape;1270;p311"/>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71" name="Google Shape;1271;p311"/>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72" name="Google Shape;1272;p311"/>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73" name="Google Shape;1273;p311"/>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74" name="Google Shape;1274;p311"/>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75" name="Google Shape;1275;p311"/>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76" name="Google Shape;1276;p311"/>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278" name="Shape 1278"/>
        <p:cNvGrpSpPr/>
        <p:nvPr/>
      </p:nvGrpSpPr>
      <p:grpSpPr>
        <a:xfrm>
          <a:off x="0" y="0"/>
          <a:ext cx="0" cy="0"/>
          <a:chOff x="0" y="0"/>
          <a:chExt cx="0" cy="0"/>
        </a:xfrm>
      </p:grpSpPr>
      <p:sp>
        <p:nvSpPr>
          <p:cNvPr id="1279" name="Google Shape;1279;p74"/>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80" name="Google Shape;1280;p74"/>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81" name="Google Shape;1281;p74"/>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rgbClr val="000000"/>
                </a:solidFill>
                <a:latin typeface="Arial"/>
                <a:ea typeface="Arial"/>
                <a:cs typeface="Arial"/>
                <a:sym typeface="Arial"/>
              </a:defRPr>
            </a:lvl1pPr>
            <a:lvl2pPr indent="0" lvl="1" marL="0" marR="0" rtl="0" algn="l">
              <a:spcBef>
                <a:spcPts val="0"/>
              </a:spcBef>
              <a:buNone/>
              <a:defRPr b="0" i="0" sz="1800" u="none" cap="none" strike="noStrike">
                <a:solidFill>
                  <a:srgbClr val="000000"/>
                </a:solidFill>
                <a:latin typeface="Arial"/>
                <a:ea typeface="Arial"/>
                <a:cs typeface="Arial"/>
                <a:sym typeface="Arial"/>
              </a:defRPr>
            </a:lvl2pPr>
            <a:lvl3pPr indent="0" lvl="2" marL="0" marR="0" rtl="0" algn="l">
              <a:spcBef>
                <a:spcPts val="0"/>
              </a:spcBef>
              <a:buNone/>
              <a:defRPr b="0" i="0" sz="1800" u="none" cap="none" strike="noStrike">
                <a:solidFill>
                  <a:srgbClr val="000000"/>
                </a:solidFill>
                <a:latin typeface="Arial"/>
                <a:ea typeface="Arial"/>
                <a:cs typeface="Arial"/>
                <a:sym typeface="Arial"/>
              </a:defRPr>
            </a:lvl3pPr>
            <a:lvl4pPr indent="0" lvl="3" marL="0" marR="0" rtl="0" algn="l">
              <a:spcBef>
                <a:spcPts val="0"/>
              </a:spcBef>
              <a:buNone/>
              <a:defRPr b="0" i="0" sz="1800" u="none" cap="none" strike="noStrike">
                <a:solidFill>
                  <a:srgbClr val="000000"/>
                </a:solidFill>
                <a:latin typeface="Arial"/>
                <a:ea typeface="Arial"/>
                <a:cs typeface="Arial"/>
                <a:sym typeface="Arial"/>
              </a:defRPr>
            </a:lvl4pPr>
            <a:lvl5pPr indent="0" lvl="4" marL="0" marR="0" rtl="0" algn="l">
              <a:spcBef>
                <a:spcPts val="0"/>
              </a:spcBef>
              <a:buNone/>
              <a:defRPr b="0" i="0" sz="1800" u="none" cap="none" strike="noStrike">
                <a:solidFill>
                  <a:srgbClr val="000000"/>
                </a:solidFill>
                <a:latin typeface="Arial"/>
                <a:ea typeface="Arial"/>
                <a:cs typeface="Arial"/>
                <a:sym typeface="Arial"/>
              </a:defRPr>
            </a:lvl5pPr>
            <a:lvl6pPr indent="0" lvl="5" marL="0" marR="0" rtl="0" algn="l">
              <a:spcBef>
                <a:spcPts val="0"/>
              </a:spcBef>
              <a:buNone/>
              <a:defRPr b="0" i="0" sz="1800" u="none" cap="none" strike="noStrike">
                <a:solidFill>
                  <a:srgbClr val="000000"/>
                </a:solidFill>
                <a:latin typeface="Arial"/>
                <a:ea typeface="Arial"/>
                <a:cs typeface="Arial"/>
                <a:sym typeface="Arial"/>
              </a:defRPr>
            </a:lvl6pPr>
            <a:lvl7pPr indent="0" lvl="6" marL="0" marR="0" rtl="0" algn="l">
              <a:spcBef>
                <a:spcPts val="0"/>
              </a:spcBef>
              <a:buNone/>
              <a:defRPr b="0" i="0" sz="1800" u="none" cap="none" strike="noStrike">
                <a:solidFill>
                  <a:srgbClr val="000000"/>
                </a:solidFill>
                <a:latin typeface="Arial"/>
                <a:ea typeface="Arial"/>
                <a:cs typeface="Arial"/>
                <a:sym typeface="Arial"/>
              </a:defRPr>
            </a:lvl7pPr>
            <a:lvl8pPr indent="0" lvl="7" marL="0" marR="0" rtl="0" algn="l">
              <a:spcBef>
                <a:spcPts val="0"/>
              </a:spcBef>
              <a:buNone/>
              <a:defRPr b="0" i="0" sz="1800" u="none" cap="none" strike="noStrike">
                <a:solidFill>
                  <a:srgbClr val="000000"/>
                </a:solidFill>
                <a:latin typeface="Arial"/>
                <a:ea typeface="Arial"/>
                <a:cs typeface="Arial"/>
                <a:sym typeface="Arial"/>
              </a:defRPr>
            </a:lvl8pPr>
            <a:lvl9pPr indent="0" lvl="8" marL="0" marR="0" rtl="0" algn="l">
              <a:spcBef>
                <a:spcPts val="0"/>
              </a:spcBef>
              <a:buNone/>
              <a:defRPr b="0" i="0" sz="18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1282" name="Shape 1282"/>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283" name="Shape 1283"/>
        <p:cNvGrpSpPr/>
        <p:nvPr/>
      </p:nvGrpSpPr>
      <p:grpSpPr>
        <a:xfrm>
          <a:off x="0" y="0"/>
          <a:ext cx="0" cy="0"/>
          <a:chOff x="0" y="0"/>
          <a:chExt cx="0" cy="0"/>
        </a:xfrm>
      </p:grpSpPr>
      <p:pic>
        <p:nvPicPr>
          <p:cNvPr descr="Image générée" id="1284" name="Google Shape;1284;p191"/>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285" name="Google Shape;1285;p191"/>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sldLayout>
</file>

<file path=ppt/slideLayouts/slideLayout2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1286" name="Shape 1286"/>
        <p:cNvGrpSpPr/>
        <p:nvPr/>
      </p:nvGrpSpPr>
      <p:grpSpPr>
        <a:xfrm>
          <a:off x="0" y="0"/>
          <a:ext cx="0" cy="0"/>
          <a:chOff x="0" y="0"/>
          <a:chExt cx="0" cy="0"/>
        </a:xfrm>
      </p:grpSpPr>
      <p:sp>
        <p:nvSpPr>
          <p:cNvPr id="1287" name="Google Shape;1287;p192"/>
          <p:cNvSpPr txBox="1"/>
          <p:nvPr>
            <p:ph type="title"/>
          </p:nvPr>
        </p:nvSpPr>
        <p:spPr>
          <a:xfrm>
            <a:off x="2621731"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88" name="Google Shape;1288;p192"/>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89" name="Google Shape;1289;p192"/>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90" name="Google Shape;1290;p192"/>
          <p:cNvSpPr txBox="1"/>
          <p:nvPr>
            <p:ph idx="3" type="title"/>
          </p:nvPr>
        </p:nvSpPr>
        <p:spPr>
          <a:xfrm>
            <a:off x="2621767"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91" name="Google Shape;1291;p192"/>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92" name="Google Shape;1292;p192"/>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93" name="Google Shape;1293;p192"/>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94" name="Google Shape;1294;p192"/>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95" name="Google Shape;1295;p192"/>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96" name="Google Shape;1296;p192"/>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97" name="Google Shape;1297;p192"/>
          <p:cNvSpPr txBox="1"/>
          <p:nvPr>
            <p:ph idx="13" type="title"/>
          </p:nvPr>
        </p:nvSpPr>
        <p:spPr>
          <a:xfrm>
            <a:off x="8020263"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98" name="Google Shape;1298;p192"/>
          <p:cNvSpPr txBox="1"/>
          <p:nvPr>
            <p:ph idx="14" type="title"/>
          </p:nvPr>
        </p:nvSpPr>
        <p:spPr>
          <a:xfrm>
            <a:off x="8020299"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99" name="Google Shape;1299;p192"/>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2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300" name="Shape 1300"/>
        <p:cNvGrpSpPr/>
        <p:nvPr/>
      </p:nvGrpSpPr>
      <p:grpSpPr>
        <a:xfrm>
          <a:off x="0" y="0"/>
          <a:ext cx="0" cy="0"/>
          <a:chOff x="0" y="0"/>
          <a:chExt cx="0" cy="0"/>
        </a:xfrm>
      </p:grpSpPr>
      <p:pic>
        <p:nvPicPr>
          <p:cNvPr descr="Image générée" id="1301" name="Google Shape;1301;p193"/>
          <p:cNvPicPr preferRelativeResize="0"/>
          <p:nvPr/>
        </p:nvPicPr>
        <p:blipFill rotWithShape="1">
          <a:blip r:embed="rId2">
            <a:alphaModFix/>
          </a:blip>
          <a:srcRect b="61971" l="3539" r="75793" t="24327"/>
          <a:stretch/>
        </p:blipFill>
        <p:spPr>
          <a:xfrm>
            <a:off x="1" y="-16983"/>
            <a:ext cx="792431" cy="791083"/>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1302" name="Shape 1302"/>
        <p:cNvGrpSpPr/>
        <p:nvPr/>
      </p:nvGrpSpPr>
      <p:grpSpPr>
        <a:xfrm>
          <a:off x="0" y="0"/>
          <a:ext cx="0" cy="0"/>
          <a:chOff x="0" y="0"/>
          <a:chExt cx="0" cy="0"/>
        </a:xfrm>
      </p:grpSpPr>
      <p:sp>
        <p:nvSpPr>
          <p:cNvPr id="1303" name="Google Shape;1303;p194"/>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04" name="Google Shape;1304;p194"/>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05" name="Google Shape;1305;p194"/>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306" name="Google Shape;1306;p194"/>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307" name="Google Shape;1307;p194"/>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308" name="Google Shape;1308;p194"/>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09" name="Google Shape;1309;p194"/>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1310" name="Google Shape;1310;p194"/>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2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1311" name="Shape 1311"/>
        <p:cNvGrpSpPr/>
        <p:nvPr/>
      </p:nvGrpSpPr>
      <p:grpSpPr>
        <a:xfrm>
          <a:off x="0" y="0"/>
          <a:ext cx="0" cy="0"/>
          <a:chOff x="0" y="0"/>
          <a:chExt cx="0" cy="0"/>
        </a:xfrm>
      </p:grpSpPr>
      <p:sp>
        <p:nvSpPr>
          <p:cNvPr id="1312" name="Google Shape;1312;p195"/>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13" name="Google Shape;1313;p195"/>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14" name="Google Shape;1314;p195"/>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315" name="Google Shape;1315;p195"/>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316" name="Google Shape;1316;p195"/>
          <p:cNvSpPr/>
          <p:nvPr/>
        </p:nvSpPr>
        <p:spPr>
          <a:xfrm>
            <a:off x="1504651" y="958596"/>
            <a:ext cx="9143195" cy="4902000"/>
          </a:xfrm>
          <a:prstGeom prst="rect">
            <a:avLst/>
          </a:prstGeom>
          <a:solidFill>
            <a:srgbClr val="FFFFFF"/>
          </a:solidFill>
          <a:ln>
            <a:noFill/>
          </a:ln>
          <a:effectLst>
            <a:outerShdw algn="tl">
              <a:srgbClr val="000000">
                <a:alpha val="3921"/>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317" name="Google Shape;1317;p195"/>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18" name="Google Shape;1318;p195"/>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1319" name="Google Shape;1319;p195"/>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2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320" name="Shape 1320"/>
        <p:cNvGrpSpPr/>
        <p:nvPr/>
      </p:nvGrpSpPr>
      <p:grpSpPr>
        <a:xfrm>
          <a:off x="0" y="0"/>
          <a:ext cx="0" cy="0"/>
          <a:chOff x="0" y="0"/>
          <a:chExt cx="0" cy="0"/>
        </a:xfrm>
      </p:grpSpPr>
    </p:spTree>
  </p:cSld>
  <p:clrMapOvr>
    <a:masterClrMapping/>
  </p:clrMapOvr>
</p:sldLayout>
</file>

<file path=ppt/slideLayouts/slideLayout2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1321" name="Shape 1321"/>
        <p:cNvGrpSpPr/>
        <p:nvPr/>
      </p:nvGrpSpPr>
      <p:grpSpPr>
        <a:xfrm>
          <a:off x="0" y="0"/>
          <a:ext cx="0" cy="0"/>
          <a:chOff x="0" y="0"/>
          <a:chExt cx="0" cy="0"/>
        </a:xfrm>
      </p:grpSpPr>
    </p:spTree>
  </p:cSld>
  <p:clrMapOvr>
    <a:masterClrMapping/>
  </p:clrMapOvr>
</p:sldLayout>
</file>

<file path=ppt/slideLayouts/slideLayout2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322" name="Shape 1322"/>
        <p:cNvGrpSpPr/>
        <p:nvPr/>
      </p:nvGrpSpPr>
      <p:grpSpPr>
        <a:xfrm>
          <a:off x="0" y="0"/>
          <a:ext cx="0" cy="0"/>
          <a:chOff x="0" y="0"/>
          <a:chExt cx="0" cy="0"/>
        </a:xfrm>
      </p:grpSpPr>
      <p:sp>
        <p:nvSpPr>
          <p:cNvPr id="1323" name="Google Shape;1323;p198"/>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324" name="Google Shape;1324;p198"/>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325" name="Google Shape;1325;p198"/>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326" name="Google Shape;1326;p198"/>
          <p:cNvSpPr txBox="1"/>
          <p:nvPr>
            <p:ph idx="1" type="body"/>
          </p:nvPr>
        </p:nvSpPr>
        <p:spPr>
          <a:xfrm>
            <a:off x="3715207" y="81029"/>
            <a:ext cx="4757599" cy="775597"/>
          </a:xfrm>
          <a:prstGeom prst="rect">
            <a:avLst/>
          </a:prstGeom>
          <a:noFill/>
          <a:ln>
            <a:noFill/>
          </a:ln>
        </p:spPr>
        <p:txBody>
          <a:bodyPr anchorCtr="0" anchor="t" bIns="45700" lIns="91425" spcFirstLastPara="1" rIns="91425" wrap="square" tIns="45700">
            <a:spAutoFit/>
          </a:bodyPr>
          <a:lstStyle>
            <a:lvl1pPr indent="-457200" lvl="0" marL="457200" marR="0" rtl="0" algn="r">
              <a:lnSpc>
                <a:spcPct val="90000"/>
              </a:lnSpc>
              <a:spcBef>
                <a:spcPts val="1067"/>
              </a:spcBef>
              <a:spcAft>
                <a:spcPts val="0"/>
              </a:spcAft>
              <a:buClr>
                <a:srgbClr val="000000"/>
              </a:buClr>
              <a:buSzPts val="3600"/>
              <a:buFont typeface="Arial"/>
              <a:buChar char="•"/>
              <a:defRPr b="1" i="0" sz="4800"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327" name="Google Shape;1327;p198"/>
          <p:cNvSpPr txBox="1"/>
          <p:nvPr>
            <p:ph idx="2" type="body"/>
          </p:nvPr>
        </p:nvSpPr>
        <p:spPr>
          <a:xfrm>
            <a:off x="671328" y="1678667"/>
            <a:ext cx="10845600" cy="528927"/>
          </a:xfrm>
          <a:prstGeom prst="rect">
            <a:avLst/>
          </a:prstGeom>
          <a:noFill/>
          <a:ln>
            <a:noFill/>
          </a:ln>
        </p:spPr>
        <p:txBody>
          <a:bodyPr anchorCtr="0" anchor="t" bIns="45700" lIns="91425" spcFirstLastPara="1" rIns="91425" wrap="square" tIns="45700">
            <a:spAutoFit/>
          </a:bodyPr>
          <a:lstStyle>
            <a:lvl1pPr indent="-374650" lvl="0" marL="457200" marR="0" rtl="0" algn="r">
              <a:lnSpc>
                <a:spcPct val="90000"/>
              </a:lnSpc>
              <a:spcBef>
                <a:spcPts val="1067"/>
              </a:spcBef>
              <a:spcAft>
                <a:spcPts val="0"/>
              </a:spcAft>
              <a:buClr>
                <a:srgbClr val="000000"/>
              </a:buClr>
              <a:buSzPts val="2300"/>
              <a:buFont typeface="Arial"/>
              <a:buChar char="•"/>
              <a:defRPr b="0" i="0" sz="3067"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1328" name="Shape 1328"/>
        <p:cNvGrpSpPr/>
        <p:nvPr/>
      </p:nvGrpSpPr>
      <p:grpSpPr>
        <a:xfrm>
          <a:off x="0" y="0"/>
          <a:ext cx="0" cy="0"/>
          <a:chOff x="0" y="0"/>
          <a:chExt cx="0" cy="0"/>
        </a:xfrm>
      </p:grpSpPr>
      <p:sp>
        <p:nvSpPr>
          <p:cNvPr id="1329" name="Google Shape;1329;p199"/>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330" name="Google Shape;1330;p199"/>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331" name="Google Shape;1331;p199"/>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332" name="Google Shape;1332;p199"/>
          <p:cNvSpPr txBox="1"/>
          <p:nvPr>
            <p:ph idx="1" type="body"/>
          </p:nvPr>
        </p:nvSpPr>
        <p:spPr>
          <a:xfrm>
            <a:off x="3715207" y="81028"/>
            <a:ext cx="4757599" cy="707599"/>
          </a:xfrm>
          <a:prstGeom prst="rect">
            <a:avLst/>
          </a:prstGeom>
          <a:noFill/>
          <a:ln>
            <a:noFill/>
          </a:ln>
        </p:spPr>
        <p:txBody>
          <a:bodyPr anchorCtr="1" anchor="t" bIns="45700" lIns="91425" spcFirstLastPara="1" rIns="91425" wrap="square" tIns="45700">
            <a:spAutoFit/>
          </a:bodyPr>
          <a:lstStyle>
            <a:lvl1pPr indent="-228600" lvl="0" marL="457200" marR="0" rtl="0" algn="ctr">
              <a:lnSpc>
                <a:spcPct val="100000"/>
              </a:lnSpc>
              <a:spcBef>
                <a:spcPts val="0"/>
              </a:spcBef>
              <a:spcAft>
                <a:spcPts val="0"/>
              </a:spcAft>
              <a:buClr>
                <a:srgbClr val="000000"/>
              </a:buClr>
              <a:buSzPts val="2100"/>
              <a:buFont typeface="Arial"/>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333" name="Google Shape;1333;p199"/>
          <p:cNvSpPr txBox="1"/>
          <p:nvPr>
            <p:ph idx="2" type="body"/>
          </p:nvPr>
        </p:nvSpPr>
        <p:spPr>
          <a:xfrm>
            <a:off x="671328" y="1678668"/>
            <a:ext cx="10845600" cy="480131"/>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1334" name="Shape 1334"/>
        <p:cNvGrpSpPr/>
        <p:nvPr/>
      </p:nvGrpSpPr>
      <p:grpSpPr>
        <a:xfrm>
          <a:off x="0" y="0"/>
          <a:ext cx="0" cy="0"/>
          <a:chOff x="0" y="0"/>
          <a:chExt cx="0" cy="0"/>
        </a:xfrm>
      </p:grpSpPr>
      <p:sp>
        <p:nvSpPr>
          <p:cNvPr id="1335" name="Google Shape;1335;p200"/>
          <p:cNvSpPr txBox="1"/>
          <p:nvPr>
            <p:ph type="title"/>
          </p:nvPr>
        </p:nvSpPr>
        <p:spPr>
          <a:xfrm>
            <a:off x="838200" y="365126"/>
            <a:ext cx="10515600" cy="13255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36" name="Google Shape;1336;p200"/>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37" name="Google Shape;1337;p200"/>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38" name="Google Shape;1338;p200"/>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339" name="Shape 1339"/>
        <p:cNvGrpSpPr/>
        <p:nvPr/>
      </p:nvGrpSpPr>
      <p:grpSpPr>
        <a:xfrm>
          <a:off x="0" y="0"/>
          <a:ext cx="0" cy="0"/>
          <a:chOff x="0" y="0"/>
          <a:chExt cx="0" cy="0"/>
        </a:xfrm>
      </p:grpSpPr>
      <p:sp>
        <p:nvSpPr>
          <p:cNvPr id="1340" name="Google Shape;1340;p201"/>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41" name="Google Shape;1341;p201"/>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42" name="Google Shape;1342;p201"/>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343" name="Google Shape;1343;p201"/>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344" name="Google Shape;1344;p201"/>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345" name="Google Shape;1345;p201"/>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46" name="Google Shape;1346;p201"/>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1347" name="Google Shape;1347;p201"/>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2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isposition personnalisée">
  <p:cSld name="3_Disposition personnalisée">
    <p:spTree>
      <p:nvGrpSpPr>
        <p:cNvPr id="1348" name="Shape 1348"/>
        <p:cNvGrpSpPr/>
        <p:nvPr/>
      </p:nvGrpSpPr>
      <p:grpSpPr>
        <a:xfrm>
          <a:off x="0" y="0"/>
          <a:ext cx="0" cy="0"/>
          <a:chOff x="0" y="0"/>
          <a:chExt cx="0" cy="0"/>
        </a:xfrm>
      </p:grpSpPr>
      <p:sp>
        <p:nvSpPr>
          <p:cNvPr id="1349" name="Google Shape;1349;p202"/>
          <p:cNvSpPr/>
          <p:nvPr/>
        </p:nvSpPr>
        <p:spPr>
          <a:xfrm>
            <a:off x="1236925" y="706095"/>
            <a:ext cx="9678395" cy="5378639"/>
          </a:xfrm>
          <a:prstGeom prst="roundRect">
            <a:avLst>
              <a:gd fmla="val 2665" name="adj"/>
            </a:avLst>
          </a:prstGeom>
          <a:solidFill>
            <a:schemeClr val="lt1"/>
          </a:solidFill>
          <a:ln cap="flat" cmpd="sng" w="1905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350" name="Google Shape;1350;p202"/>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51" name="Google Shape;1351;p202"/>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52" name="Google Shape;1352;p202"/>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353" name="Google Shape;1353;p202"/>
          <p:cNvSpPr/>
          <p:nvPr/>
        </p:nvSpPr>
        <p:spPr>
          <a:xfrm>
            <a:off x="1360425" y="832902"/>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354" name="Google Shape;1354;p202"/>
          <p:cNvSpPr/>
          <p:nvPr/>
        </p:nvSpPr>
        <p:spPr>
          <a:xfrm>
            <a:off x="1504654" y="958595"/>
            <a:ext cx="9143039" cy="4902044"/>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355" name="Google Shape;1355;p202"/>
          <p:cNvSpPr txBox="1"/>
          <p:nvPr>
            <p:ph type="title"/>
          </p:nvPr>
        </p:nvSpPr>
        <p:spPr>
          <a:xfrm>
            <a:off x="1921565" y="2311679"/>
            <a:ext cx="7772400" cy="2234643"/>
          </a:xfrm>
          <a:prstGeom prst="rect">
            <a:avLst/>
          </a:prstGeom>
          <a:noFill/>
          <a:ln>
            <a:noFill/>
          </a:ln>
        </p:spPr>
        <p:txBody>
          <a:bodyPr anchorCtr="0" anchor="t" bIns="45700" lIns="91425" spcFirstLastPara="1" rIns="91425" wrap="square" tIns="45700">
            <a:normAutofit/>
          </a:bodyPr>
          <a:lstStyle>
            <a:lvl1pPr lvl="0" marR="0" rtl="0" algn="ctr">
              <a:lnSpc>
                <a:spcPct val="90000"/>
              </a:lnSpc>
              <a:spcBef>
                <a:spcPts val="0"/>
              </a:spcBef>
              <a:spcAft>
                <a:spcPts val="0"/>
              </a:spcAft>
              <a:buClr>
                <a:schemeClr val="dk2"/>
              </a:buClr>
              <a:buSzPts val="5400"/>
              <a:buFont typeface="Calibri"/>
              <a:buNone/>
              <a:defRPr b="1" i="0" sz="5400" u="none" cap="none" strike="noStrik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56" name="Google Shape;1356;p202"/>
          <p:cNvSpPr/>
          <p:nvPr/>
        </p:nvSpPr>
        <p:spPr>
          <a:xfrm>
            <a:off x="1773169" y="5360165"/>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pic>
        <p:nvPicPr>
          <p:cNvPr id="1357" name="Google Shape;1357;p202"/>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2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1358" name="Shape 1358"/>
        <p:cNvGrpSpPr/>
        <p:nvPr/>
      </p:nvGrpSpPr>
      <p:grpSpPr>
        <a:xfrm>
          <a:off x="0" y="0"/>
          <a:ext cx="0" cy="0"/>
          <a:chOff x="0" y="0"/>
          <a:chExt cx="0" cy="0"/>
        </a:xfrm>
      </p:grpSpPr>
      <p:grpSp>
        <p:nvGrpSpPr>
          <p:cNvPr id="1359" name="Google Shape;1359;p203"/>
          <p:cNvGrpSpPr/>
          <p:nvPr/>
        </p:nvGrpSpPr>
        <p:grpSpPr>
          <a:xfrm>
            <a:off x="-1" y="-38041"/>
            <a:ext cx="12192000" cy="6858001"/>
            <a:chOff x="0" y="0"/>
            <a:chExt cx="13716000" cy="10287000"/>
          </a:xfrm>
        </p:grpSpPr>
        <p:sp>
          <p:nvSpPr>
            <p:cNvPr id="1360" name="Google Shape;1360;p203"/>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361" name="Google Shape;1361;p203"/>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362" name="Google Shape;1362;p203"/>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1363" name="Google Shape;1363;p203"/>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1364" name="Google Shape;1364;p203"/>
          <p:cNvSpPr txBox="1"/>
          <p:nvPr>
            <p:ph type="title"/>
          </p:nvPr>
        </p:nvSpPr>
        <p:spPr>
          <a:xfrm>
            <a:off x="1015448" y="195948"/>
            <a:ext cx="10161104" cy="470617"/>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rgbClr val="747474"/>
              </a:buClr>
              <a:buSzPts val="2000"/>
              <a:buFont typeface="Play"/>
              <a:buNone/>
              <a:defRPr b="1" i="0" sz="2000" u="none" cap="none" strike="noStrike">
                <a:solidFill>
                  <a:srgbClr val="747474"/>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65" name="Google Shape;1365;p203"/>
          <p:cNvSpPr txBox="1"/>
          <p:nvPr>
            <p:ph idx="1" type="body"/>
          </p:nvPr>
        </p:nvSpPr>
        <p:spPr>
          <a:xfrm>
            <a:off x="996949" y="685689"/>
            <a:ext cx="10179603" cy="29244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67"/>
              </a:spcBef>
              <a:spcAft>
                <a:spcPts val="0"/>
              </a:spcAft>
              <a:buClr>
                <a:srgbClr val="000000"/>
              </a:buClr>
              <a:buSzPts val="2100"/>
              <a:buFont typeface="Arial"/>
              <a:buNone/>
              <a:defRPr b="0" i="1" sz="1400" u="none" cap="none" strike="noStrike">
                <a:solidFill>
                  <a:srgbClr val="AEAEAE"/>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chemeClr val="lt1"/>
        </a:solidFill>
      </p:bgPr>
    </p:bg>
    <p:spTree>
      <p:nvGrpSpPr>
        <p:cNvPr id="1366" name="Shape 1366"/>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1367" name="Shape 1367"/>
        <p:cNvGrpSpPr/>
        <p:nvPr/>
      </p:nvGrpSpPr>
      <p:grpSpPr>
        <a:xfrm>
          <a:off x="0" y="0"/>
          <a:ext cx="0" cy="0"/>
          <a:chOff x="0" y="0"/>
          <a:chExt cx="0" cy="0"/>
        </a:xfrm>
      </p:grpSpPr>
      <p:sp>
        <p:nvSpPr>
          <p:cNvPr id="1368" name="Google Shape;1368;p20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Tree>
  </p:cSld>
  <p:clrMapOvr>
    <a:masterClrMapping/>
  </p:clrMapOvr>
</p:sldLayout>
</file>

<file path=ppt/slideLayouts/slideLayout2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1369" name="Shape 1369"/>
        <p:cNvGrpSpPr/>
        <p:nvPr/>
      </p:nvGrpSpPr>
      <p:grpSpPr>
        <a:xfrm>
          <a:off x="0" y="0"/>
          <a:ext cx="0" cy="0"/>
          <a:chOff x="0" y="0"/>
          <a:chExt cx="0" cy="0"/>
        </a:xfrm>
      </p:grpSpPr>
      <p:sp>
        <p:nvSpPr>
          <p:cNvPr id="1370" name="Google Shape;1370;p20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371" name="Google Shape;1371;p206"/>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72" name="Google Shape;1372;p206"/>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73" name="Google Shape;1373;p206"/>
          <p:cNvSpPr txBox="1"/>
          <p:nvPr>
            <p:ph idx="1" type="body"/>
          </p:nvPr>
        </p:nvSpPr>
        <p:spPr>
          <a:xfrm>
            <a:off x="3715201" y="81026"/>
            <a:ext cx="4757739" cy="830956"/>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374" name="Google Shape;1374;p206"/>
          <p:cNvSpPr txBox="1"/>
          <p:nvPr>
            <p:ph idx="2" type="body"/>
          </p:nvPr>
        </p:nvSpPr>
        <p:spPr>
          <a:xfrm>
            <a:off x="671333" y="1678671"/>
            <a:ext cx="10845479" cy="784790"/>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1375" name="Shape 1375"/>
        <p:cNvGrpSpPr/>
        <p:nvPr/>
      </p:nvGrpSpPr>
      <p:grpSpPr>
        <a:xfrm>
          <a:off x="0" y="0"/>
          <a:ext cx="0" cy="0"/>
          <a:chOff x="0" y="0"/>
          <a:chExt cx="0" cy="0"/>
        </a:xfrm>
      </p:grpSpPr>
      <p:sp>
        <p:nvSpPr>
          <p:cNvPr id="1376" name="Google Shape;1376;p207"/>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377" name="Google Shape;1377;p207"/>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78" name="Google Shape;1378;p207"/>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79" name="Google Shape;1379;p207"/>
          <p:cNvSpPr txBox="1"/>
          <p:nvPr>
            <p:ph idx="1" type="body"/>
          </p:nvPr>
        </p:nvSpPr>
        <p:spPr>
          <a:xfrm>
            <a:off x="3715201" y="81025"/>
            <a:ext cx="4757739" cy="707846"/>
          </a:xfrm>
          <a:prstGeom prst="rect">
            <a:avLst/>
          </a:prstGeom>
          <a:noFill/>
          <a:ln>
            <a:noFill/>
          </a:ln>
        </p:spPr>
        <p:txBody>
          <a:bodyPr anchorCtr="0" anchor="t" bIns="45700" lIns="91425" spcFirstLastPara="1" rIns="91425" wrap="square" tIns="45700">
            <a:spAutoFit/>
          </a:bodyPr>
          <a:lstStyle>
            <a:lvl1pPr indent="-228600" lvl="0" marL="457200" marR="0" rtl="0" algn="ctr">
              <a:lnSpc>
                <a:spcPct val="100000"/>
              </a:lnSpc>
              <a:spcBef>
                <a:spcPts val="0"/>
              </a:spcBef>
              <a:spcAft>
                <a:spcPts val="0"/>
              </a:spcAft>
              <a:buClr>
                <a:schemeClr val="dk1"/>
              </a:buClr>
              <a:buSzPts val="4800"/>
              <a:buFont typeface="Simplified Arabic"/>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380" name="Google Shape;1380;p207"/>
          <p:cNvSpPr txBox="1"/>
          <p:nvPr>
            <p:ph idx="2" type="body"/>
          </p:nvPr>
        </p:nvSpPr>
        <p:spPr>
          <a:xfrm>
            <a:off x="671333" y="1678672"/>
            <a:ext cx="10845479" cy="3108543"/>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chemeClr val="dk1"/>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isposition personnalisée">
  <p:cSld name="4_Disposition personnalisée">
    <p:spTree>
      <p:nvGrpSpPr>
        <p:cNvPr id="1381" name="Shape 1381"/>
        <p:cNvGrpSpPr/>
        <p:nvPr/>
      </p:nvGrpSpPr>
      <p:grpSpPr>
        <a:xfrm>
          <a:off x="0" y="0"/>
          <a:ext cx="0" cy="0"/>
          <a:chOff x="0" y="0"/>
          <a:chExt cx="0" cy="0"/>
        </a:xfrm>
      </p:grpSpPr>
      <p:sp>
        <p:nvSpPr>
          <p:cNvPr id="1382" name="Google Shape;1382;p208"/>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83" name="Google Shape;1383;p208"/>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84" name="Google Shape;1384;p208"/>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85" name="Google Shape;1385;p208"/>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s slide layout">
  <p:cSld name="3_Contents slide layout">
    <p:spTree>
      <p:nvGrpSpPr>
        <p:cNvPr id="1386" name="Shape 1386"/>
        <p:cNvGrpSpPr/>
        <p:nvPr/>
      </p:nvGrpSpPr>
      <p:grpSpPr>
        <a:xfrm>
          <a:off x="0" y="0"/>
          <a:ext cx="0" cy="0"/>
          <a:chOff x="0" y="0"/>
          <a:chExt cx="0" cy="0"/>
        </a:xfrm>
      </p:grpSpPr>
      <p:sp>
        <p:nvSpPr>
          <p:cNvPr id="1387" name="Google Shape;1387;p209"/>
          <p:cNvSpPr txBox="1"/>
          <p:nvPr>
            <p:ph idx="1" type="body"/>
          </p:nvPr>
        </p:nvSpPr>
        <p:spPr>
          <a:xfrm>
            <a:off x="323530" y="339510"/>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67"/>
              </a:spcBef>
              <a:spcAft>
                <a:spcPts val="0"/>
              </a:spcAft>
              <a:buClr>
                <a:srgbClr val="000000"/>
              </a:buClr>
              <a:buSzPts val="2100"/>
              <a:buFont typeface="Arial"/>
              <a:buNone/>
              <a:defRPr b="0" i="0" sz="5400" u="none" cap="none" strike="noStrike">
                <a:solidFill>
                  <a:srgbClr val="262626"/>
                </a:solidFill>
                <a:latin typeface="Play"/>
                <a:ea typeface="Play"/>
                <a:cs typeface="Play"/>
                <a:sym typeface="Play"/>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bg>
      <p:bgPr>
        <a:solidFill>
          <a:schemeClr val="lt1"/>
        </a:solidFill>
      </p:bgPr>
    </p:bg>
    <p:spTree>
      <p:nvGrpSpPr>
        <p:cNvPr id="1388" name="Shape 1388"/>
        <p:cNvGrpSpPr/>
        <p:nvPr/>
      </p:nvGrpSpPr>
      <p:grpSpPr>
        <a:xfrm>
          <a:off x="0" y="0"/>
          <a:ext cx="0" cy="0"/>
          <a:chOff x="0" y="0"/>
          <a:chExt cx="0" cy="0"/>
        </a:xfrm>
      </p:grpSpPr>
      <p:pic>
        <p:nvPicPr>
          <p:cNvPr descr="Image générée" id="1389" name="Google Shape;1389;p210"/>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390" name="Google Shape;1390;p210"/>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solidFill>
          <a:schemeClr val="lt1"/>
        </a:solidFill>
      </p:bgPr>
    </p:bg>
    <p:spTree>
      <p:nvGrpSpPr>
        <p:cNvPr id="1391" name="Shape 1391"/>
        <p:cNvGrpSpPr/>
        <p:nvPr/>
      </p:nvGrpSpPr>
      <p:grpSpPr>
        <a:xfrm>
          <a:off x="0" y="0"/>
          <a:ext cx="0" cy="0"/>
          <a:chOff x="0" y="0"/>
          <a:chExt cx="0" cy="0"/>
        </a:xfrm>
      </p:grpSpPr>
      <p:pic>
        <p:nvPicPr>
          <p:cNvPr descr="Image générée" id="1392" name="Google Shape;1392;p211"/>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393" name="Google Shape;1393;p211"/>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bg>
      <p:bgPr>
        <a:solidFill>
          <a:schemeClr val="lt1"/>
        </a:solidFill>
      </p:bgPr>
    </p:bg>
    <p:spTree>
      <p:nvGrpSpPr>
        <p:cNvPr id="1394" name="Shape 1394"/>
        <p:cNvGrpSpPr/>
        <p:nvPr/>
      </p:nvGrpSpPr>
      <p:grpSpPr>
        <a:xfrm>
          <a:off x="0" y="0"/>
          <a:ext cx="0" cy="0"/>
          <a:chOff x="0" y="0"/>
          <a:chExt cx="0" cy="0"/>
        </a:xfrm>
      </p:grpSpPr>
      <p:pic>
        <p:nvPicPr>
          <p:cNvPr descr="Image générée" id="1395" name="Google Shape;1395;p212"/>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396" name="Google Shape;1396;p212"/>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bg>
      <p:bgPr>
        <a:solidFill>
          <a:schemeClr val="lt1"/>
        </a:solidFill>
      </p:bgPr>
    </p:bg>
    <p:spTree>
      <p:nvGrpSpPr>
        <p:cNvPr id="1397" name="Shape 1397"/>
        <p:cNvGrpSpPr/>
        <p:nvPr/>
      </p:nvGrpSpPr>
      <p:grpSpPr>
        <a:xfrm>
          <a:off x="0" y="0"/>
          <a:ext cx="0" cy="0"/>
          <a:chOff x="0" y="0"/>
          <a:chExt cx="0" cy="0"/>
        </a:xfrm>
      </p:grpSpPr>
      <p:pic>
        <p:nvPicPr>
          <p:cNvPr descr="Image générée" id="1398" name="Google Shape;1398;p213"/>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399" name="Google Shape;1399;p213"/>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bg>
      <p:bgPr>
        <a:solidFill>
          <a:schemeClr val="lt1"/>
        </a:solidFill>
      </p:bgPr>
    </p:bg>
    <p:spTree>
      <p:nvGrpSpPr>
        <p:cNvPr id="1400" name="Shape 1400"/>
        <p:cNvGrpSpPr/>
        <p:nvPr/>
      </p:nvGrpSpPr>
      <p:grpSpPr>
        <a:xfrm>
          <a:off x="0" y="0"/>
          <a:ext cx="0" cy="0"/>
          <a:chOff x="0" y="0"/>
          <a:chExt cx="0" cy="0"/>
        </a:xfrm>
      </p:grpSpPr>
      <p:pic>
        <p:nvPicPr>
          <p:cNvPr descr="Image générée" id="1401" name="Google Shape;1401;p214"/>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402" name="Google Shape;1402;p214"/>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1403" name="Shape 1403"/>
        <p:cNvGrpSpPr/>
        <p:nvPr/>
      </p:nvGrpSpPr>
      <p:grpSpPr>
        <a:xfrm>
          <a:off x="0" y="0"/>
          <a:ext cx="0" cy="0"/>
          <a:chOff x="0" y="0"/>
          <a:chExt cx="0" cy="0"/>
        </a:xfrm>
      </p:grpSpPr>
      <p:sp>
        <p:nvSpPr>
          <p:cNvPr id="1404" name="Google Shape;1404;p215"/>
          <p:cNvSpPr/>
          <p:nvPr/>
        </p:nvSpPr>
        <p:spPr>
          <a:xfrm>
            <a:off x="83184" y="57572"/>
            <a:ext cx="12039799" cy="1093409"/>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1800">
              <a:solidFill>
                <a:srgbClr val="FFFFFF"/>
              </a:solidFill>
              <a:latin typeface="Dosis"/>
              <a:ea typeface="Dosis"/>
              <a:cs typeface="Dosis"/>
              <a:sym typeface="Dosis"/>
            </a:endParaRPr>
          </a:p>
        </p:txBody>
      </p:sp>
      <p:sp>
        <p:nvSpPr>
          <p:cNvPr id="1405" name="Google Shape;1405;p215"/>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1406" name="Google Shape;1406;p215"/>
          <p:cNvPicPr preferRelativeResize="0"/>
          <p:nvPr/>
        </p:nvPicPr>
        <p:blipFill rotWithShape="1">
          <a:blip r:embed="rId2">
            <a:alphaModFix/>
          </a:blip>
          <a:srcRect b="61971" l="3539" r="75793" t="24327"/>
          <a:stretch/>
        </p:blipFill>
        <p:spPr>
          <a:xfrm>
            <a:off x="83184" y="76094"/>
            <a:ext cx="1096128" cy="1096276"/>
          </a:xfrm>
          <a:prstGeom prst="rect">
            <a:avLst/>
          </a:prstGeom>
          <a:noFill/>
          <a:ln>
            <a:noFill/>
          </a:ln>
        </p:spPr>
      </p:pic>
    </p:spTree>
  </p:cSld>
  <p:clrMapOvr>
    <a:masterClrMapping/>
  </p:clrMapOvr>
</p:sldLayout>
</file>

<file path=ppt/slideLayouts/slideLayout2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408" name="Shape 1408"/>
        <p:cNvGrpSpPr/>
        <p:nvPr/>
      </p:nvGrpSpPr>
      <p:grpSpPr>
        <a:xfrm>
          <a:off x="0" y="0"/>
          <a:ext cx="0" cy="0"/>
          <a:chOff x="0" y="0"/>
          <a:chExt cx="0" cy="0"/>
        </a:xfrm>
      </p:grpSpPr>
      <p:sp>
        <p:nvSpPr>
          <p:cNvPr id="1409" name="Google Shape;1409;p76"/>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10" name="Google Shape;1410;p76"/>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11" name="Google Shape;1411;p76"/>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rgbClr val="000000"/>
                </a:solidFill>
                <a:latin typeface="Arial"/>
                <a:ea typeface="Arial"/>
                <a:cs typeface="Arial"/>
                <a:sym typeface="Arial"/>
              </a:defRPr>
            </a:lvl1pPr>
            <a:lvl2pPr indent="0" lvl="1" marL="0" marR="0" rtl="0" algn="l">
              <a:spcBef>
                <a:spcPts val="0"/>
              </a:spcBef>
              <a:buNone/>
              <a:defRPr b="0" i="0" sz="1800" u="none" cap="none" strike="noStrike">
                <a:solidFill>
                  <a:srgbClr val="000000"/>
                </a:solidFill>
                <a:latin typeface="Arial"/>
                <a:ea typeface="Arial"/>
                <a:cs typeface="Arial"/>
                <a:sym typeface="Arial"/>
              </a:defRPr>
            </a:lvl2pPr>
            <a:lvl3pPr indent="0" lvl="2" marL="0" marR="0" rtl="0" algn="l">
              <a:spcBef>
                <a:spcPts val="0"/>
              </a:spcBef>
              <a:buNone/>
              <a:defRPr b="0" i="0" sz="1800" u="none" cap="none" strike="noStrike">
                <a:solidFill>
                  <a:srgbClr val="000000"/>
                </a:solidFill>
                <a:latin typeface="Arial"/>
                <a:ea typeface="Arial"/>
                <a:cs typeface="Arial"/>
                <a:sym typeface="Arial"/>
              </a:defRPr>
            </a:lvl3pPr>
            <a:lvl4pPr indent="0" lvl="3" marL="0" marR="0" rtl="0" algn="l">
              <a:spcBef>
                <a:spcPts val="0"/>
              </a:spcBef>
              <a:buNone/>
              <a:defRPr b="0" i="0" sz="1800" u="none" cap="none" strike="noStrike">
                <a:solidFill>
                  <a:srgbClr val="000000"/>
                </a:solidFill>
                <a:latin typeface="Arial"/>
                <a:ea typeface="Arial"/>
                <a:cs typeface="Arial"/>
                <a:sym typeface="Arial"/>
              </a:defRPr>
            </a:lvl4pPr>
            <a:lvl5pPr indent="0" lvl="4" marL="0" marR="0" rtl="0" algn="l">
              <a:spcBef>
                <a:spcPts val="0"/>
              </a:spcBef>
              <a:buNone/>
              <a:defRPr b="0" i="0" sz="1800" u="none" cap="none" strike="noStrike">
                <a:solidFill>
                  <a:srgbClr val="000000"/>
                </a:solidFill>
                <a:latin typeface="Arial"/>
                <a:ea typeface="Arial"/>
                <a:cs typeface="Arial"/>
                <a:sym typeface="Arial"/>
              </a:defRPr>
            </a:lvl5pPr>
            <a:lvl6pPr indent="0" lvl="5" marL="0" marR="0" rtl="0" algn="l">
              <a:spcBef>
                <a:spcPts val="0"/>
              </a:spcBef>
              <a:buNone/>
              <a:defRPr b="0" i="0" sz="1800" u="none" cap="none" strike="noStrike">
                <a:solidFill>
                  <a:srgbClr val="000000"/>
                </a:solidFill>
                <a:latin typeface="Arial"/>
                <a:ea typeface="Arial"/>
                <a:cs typeface="Arial"/>
                <a:sym typeface="Arial"/>
              </a:defRPr>
            </a:lvl6pPr>
            <a:lvl7pPr indent="0" lvl="6" marL="0" marR="0" rtl="0" algn="l">
              <a:spcBef>
                <a:spcPts val="0"/>
              </a:spcBef>
              <a:buNone/>
              <a:defRPr b="0" i="0" sz="1800" u="none" cap="none" strike="noStrike">
                <a:solidFill>
                  <a:srgbClr val="000000"/>
                </a:solidFill>
                <a:latin typeface="Arial"/>
                <a:ea typeface="Arial"/>
                <a:cs typeface="Arial"/>
                <a:sym typeface="Arial"/>
              </a:defRPr>
            </a:lvl7pPr>
            <a:lvl8pPr indent="0" lvl="7" marL="0" marR="0" rtl="0" algn="l">
              <a:spcBef>
                <a:spcPts val="0"/>
              </a:spcBef>
              <a:buNone/>
              <a:defRPr b="0" i="0" sz="1800" u="none" cap="none" strike="noStrike">
                <a:solidFill>
                  <a:srgbClr val="000000"/>
                </a:solidFill>
                <a:latin typeface="Arial"/>
                <a:ea typeface="Arial"/>
                <a:cs typeface="Arial"/>
                <a:sym typeface="Arial"/>
              </a:defRPr>
            </a:lvl8pPr>
            <a:lvl9pPr indent="0" lvl="8" marL="0" marR="0" rtl="0" algn="l">
              <a:spcBef>
                <a:spcPts val="0"/>
              </a:spcBef>
              <a:buNone/>
              <a:defRPr b="0" i="0" sz="18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1412" name="Shape 1412"/>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413" name="Shape 1413"/>
        <p:cNvGrpSpPr/>
        <p:nvPr/>
      </p:nvGrpSpPr>
      <p:grpSpPr>
        <a:xfrm>
          <a:off x="0" y="0"/>
          <a:ext cx="0" cy="0"/>
          <a:chOff x="0" y="0"/>
          <a:chExt cx="0" cy="0"/>
        </a:xfrm>
      </p:grpSpPr>
      <p:pic>
        <p:nvPicPr>
          <p:cNvPr descr="Image générée" id="1414" name="Google Shape;1414;p217"/>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415" name="Google Shape;1415;p217"/>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sldLayout>
</file>

<file path=ppt/slideLayouts/slideLayout2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1416" name="Shape 1416"/>
        <p:cNvGrpSpPr/>
        <p:nvPr/>
      </p:nvGrpSpPr>
      <p:grpSpPr>
        <a:xfrm>
          <a:off x="0" y="0"/>
          <a:ext cx="0" cy="0"/>
          <a:chOff x="0" y="0"/>
          <a:chExt cx="0" cy="0"/>
        </a:xfrm>
      </p:grpSpPr>
      <p:sp>
        <p:nvSpPr>
          <p:cNvPr id="1417" name="Google Shape;1417;p218"/>
          <p:cNvSpPr txBox="1"/>
          <p:nvPr>
            <p:ph type="title"/>
          </p:nvPr>
        </p:nvSpPr>
        <p:spPr>
          <a:xfrm>
            <a:off x="2621731"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18" name="Google Shape;1418;p218"/>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419" name="Google Shape;1419;p218"/>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420" name="Google Shape;1420;p218"/>
          <p:cNvSpPr txBox="1"/>
          <p:nvPr>
            <p:ph idx="3" type="title"/>
          </p:nvPr>
        </p:nvSpPr>
        <p:spPr>
          <a:xfrm>
            <a:off x="2621767"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21" name="Google Shape;1421;p218"/>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422" name="Google Shape;1422;p218"/>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423" name="Google Shape;1423;p218"/>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24" name="Google Shape;1424;p218"/>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25" name="Google Shape;1425;p218"/>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26" name="Google Shape;1426;p218"/>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27" name="Google Shape;1427;p218"/>
          <p:cNvSpPr txBox="1"/>
          <p:nvPr>
            <p:ph idx="13" type="title"/>
          </p:nvPr>
        </p:nvSpPr>
        <p:spPr>
          <a:xfrm>
            <a:off x="8020263"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28" name="Google Shape;1428;p218"/>
          <p:cNvSpPr txBox="1"/>
          <p:nvPr>
            <p:ph idx="14" type="title"/>
          </p:nvPr>
        </p:nvSpPr>
        <p:spPr>
          <a:xfrm>
            <a:off x="8020299"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29" name="Google Shape;1429;p218"/>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2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430" name="Shape 1430"/>
        <p:cNvGrpSpPr/>
        <p:nvPr/>
      </p:nvGrpSpPr>
      <p:grpSpPr>
        <a:xfrm>
          <a:off x="0" y="0"/>
          <a:ext cx="0" cy="0"/>
          <a:chOff x="0" y="0"/>
          <a:chExt cx="0" cy="0"/>
        </a:xfrm>
      </p:grpSpPr>
      <p:pic>
        <p:nvPicPr>
          <p:cNvPr descr="Image générée" id="1431" name="Google Shape;1431;p219"/>
          <p:cNvPicPr preferRelativeResize="0"/>
          <p:nvPr/>
        </p:nvPicPr>
        <p:blipFill rotWithShape="1">
          <a:blip r:embed="rId2">
            <a:alphaModFix/>
          </a:blip>
          <a:srcRect b="61971" l="3539" r="75793" t="24327"/>
          <a:stretch/>
        </p:blipFill>
        <p:spPr>
          <a:xfrm>
            <a:off x="1" y="-16983"/>
            <a:ext cx="792431" cy="791083"/>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1432" name="Shape 1432"/>
        <p:cNvGrpSpPr/>
        <p:nvPr/>
      </p:nvGrpSpPr>
      <p:grpSpPr>
        <a:xfrm>
          <a:off x="0" y="0"/>
          <a:ext cx="0" cy="0"/>
          <a:chOff x="0" y="0"/>
          <a:chExt cx="0" cy="0"/>
        </a:xfrm>
      </p:grpSpPr>
      <p:sp>
        <p:nvSpPr>
          <p:cNvPr id="1433" name="Google Shape;1433;p220"/>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34" name="Google Shape;1434;p220"/>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35" name="Google Shape;1435;p220"/>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436" name="Google Shape;1436;p220"/>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437" name="Google Shape;1437;p220"/>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438" name="Google Shape;1438;p220"/>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39" name="Google Shape;1439;p220"/>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1440" name="Google Shape;1440;p220"/>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2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1441" name="Shape 1441"/>
        <p:cNvGrpSpPr/>
        <p:nvPr/>
      </p:nvGrpSpPr>
      <p:grpSpPr>
        <a:xfrm>
          <a:off x="0" y="0"/>
          <a:ext cx="0" cy="0"/>
          <a:chOff x="0" y="0"/>
          <a:chExt cx="0" cy="0"/>
        </a:xfrm>
      </p:grpSpPr>
      <p:sp>
        <p:nvSpPr>
          <p:cNvPr id="1442" name="Google Shape;1442;p221"/>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43" name="Google Shape;1443;p221"/>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44" name="Google Shape;1444;p221"/>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445" name="Google Shape;1445;p221"/>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446" name="Google Shape;1446;p221"/>
          <p:cNvSpPr/>
          <p:nvPr/>
        </p:nvSpPr>
        <p:spPr>
          <a:xfrm>
            <a:off x="1504651" y="958596"/>
            <a:ext cx="9143195" cy="4902000"/>
          </a:xfrm>
          <a:prstGeom prst="rect">
            <a:avLst/>
          </a:prstGeom>
          <a:solidFill>
            <a:srgbClr val="FFFFFF"/>
          </a:solidFill>
          <a:ln>
            <a:noFill/>
          </a:ln>
          <a:effectLst>
            <a:outerShdw algn="tl">
              <a:srgbClr val="000000">
                <a:alpha val="3921"/>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447" name="Google Shape;1447;p221"/>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48" name="Google Shape;1448;p221"/>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1449" name="Google Shape;1449;p221"/>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2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450" name="Shape 1450"/>
        <p:cNvGrpSpPr/>
        <p:nvPr/>
      </p:nvGrpSpPr>
      <p:grpSpPr>
        <a:xfrm>
          <a:off x="0" y="0"/>
          <a:ext cx="0" cy="0"/>
          <a:chOff x="0" y="0"/>
          <a:chExt cx="0" cy="0"/>
        </a:xfrm>
      </p:grpSpPr>
    </p:spTree>
  </p:cSld>
  <p:clrMapOvr>
    <a:masterClrMapping/>
  </p:clrMapOvr>
</p:sldLayout>
</file>

<file path=ppt/slideLayouts/slideLayout2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1451" name="Shape 1451"/>
        <p:cNvGrpSpPr/>
        <p:nvPr/>
      </p:nvGrpSpPr>
      <p:grpSpPr>
        <a:xfrm>
          <a:off x="0" y="0"/>
          <a:ext cx="0" cy="0"/>
          <a:chOff x="0" y="0"/>
          <a:chExt cx="0" cy="0"/>
        </a:xfrm>
      </p:grpSpPr>
    </p:spTree>
  </p:cSld>
  <p:clrMapOvr>
    <a:masterClrMapping/>
  </p:clrMapOvr>
</p:sldLayout>
</file>

<file path=ppt/slideLayouts/slideLayout2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452" name="Shape 1452"/>
        <p:cNvGrpSpPr/>
        <p:nvPr/>
      </p:nvGrpSpPr>
      <p:grpSpPr>
        <a:xfrm>
          <a:off x="0" y="0"/>
          <a:ext cx="0" cy="0"/>
          <a:chOff x="0" y="0"/>
          <a:chExt cx="0" cy="0"/>
        </a:xfrm>
      </p:grpSpPr>
      <p:sp>
        <p:nvSpPr>
          <p:cNvPr id="1453" name="Google Shape;1453;p224"/>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454" name="Google Shape;1454;p224"/>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455" name="Google Shape;1455;p224"/>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456" name="Google Shape;1456;p224"/>
          <p:cNvSpPr txBox="1"/>
          <p:nvPr>
            <p:ph idx="1" type="body"/>
          </p:nvPr>
        </p:nvSpPr>
        <p:spPr>
          <a:xfrm>
            <a:off x="3715207" y="81029"/>
            <a:ext cx="4757599" cy="775597"/>
          </a:xfrm>
          <a:prstGeom prst="rect">
            <a:avLst/>
          </a:prstGeom>
          <a:noFill/>
          <a:ln>
            <a:noFill/>
          </a:ln>
        </p:spPr>
        <p:txBody>
          <a:bodyPr anchorCtr="0" anchor="t" bIns="45700" lIns="91425" spcFirstLastPara="1" rIns="91425" wrap="square" tIns="45700">
            <a:spAutoFit/>
          </a:bodyPr>
          <a:lstStyle>
            <a:lvl1pPr indent="-457200" lvl="0" marL="457200" marR="0" rtl="0" algn="r">
              <a:lnSpc>
                <a:spcPct val="90000"/>
              </a:lnSpc>
              <a:spcBef>
                <a:spcPts val="1067"/>
              </a:spcBef>
              <a:spcAft>
                <a:spcPts val="0"/>
              </a:spcAft>
              <a:buClr>
                <a:srgbClr val="000000"/>
              </a:buClr>
              <a:buSzPts val="3600"/>
              <a:buFont typeface="Arial"/>
              <a:buChar char="•"/>
              <a:defRPr b="1" i="0" sz="4800"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457" name="Google Shape;1457;p224"/>
          <p:cNvSpPr txBox="1"/>
          <p:nvPr>
            <p:ph idx="2" type="body"/>
          </p:nvPr>
        </p:nvSpPr>
        <p:spPr>
          <a:xfrm>
            <a:off x="671328" y="1678667"/>
            <a:ext cx="10845600" cy="528927"/>
          </a:xfrm>
          <a:prstGeom prst="rect">
            <a:avLst/>
          </a:prstGeom>
          <a:noFill/>
          <a:ln>
            <a:noFill/>
          </a:ln>
        </p:spPr>
        <p:txBody>
          <a:bodyPr anchorCtr="0" anchor="t" bIns="45700" lIns="91425" spcFirstLastPara="1" rIns="91425" wrap="square" tIns="45700">
            <a:spAutoFit/>
          </a:bodyPr>
          <a:lstStyle>
            <a:lvl1pPr indent="-374650" lvl="0" marL="457200" marR="0" rtl="0" algn="r">
              <a:lnSpc>
                <a:spcPct val="90000"/>
              </a:lnSpc>
              <a:spcBef>
                <a:spcPts val="1067"/>
              </a:spcBef>
              <a:spcAft>
                <a:spcPts val="0"/>
              </a:spcAft>
              <a:buClr>
                <a:srgbClr val="000000"/>
              </a:buClr>
              <a:buSzPts val="2300"/>
              <a:buFont typeface="Arial"/>
              <a:buChar char="•"/>
              <a:defRPr b="0" i="0" sz="3067"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1458" name="Shape 1458"/>
        <p:cNvGrpSpPr/>
        <p:nvPr/>
      </p:nvGrpSpPr>
      <p:grpSpPr>
        <a:xfrm>
          <a:off x="0" y="0"/>
          <a:ext cx="0" cy="0"/>
          <a:chOff x="0" y="0"/>
          <a:chExt cx="0" cy="0"/>
        </a:xfrm>
      </p:grpSpPr>
      <p:sp>
        <p:nvSpPr>
          <p:cNvPr id="1459" name="Google Shape;1459;p225"/>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460" name="Google Shape;1460;p225"/>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461" name="Google Shape;1461;p225"/>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462" name="Google Shape;1462;p225"/>
          <p:cNvSpPr txBox="1"/>
          <p:nvPr>
            <p:ph idx="1" type="body"/>
          </p:nvPr>
        </p:nvSpPr>
        <p:spPr>
          <a:xfrm>
            <a:off x="3715207" y="81028"/>
            <a:ext cx="4757599" cy="707599"/>
          </a:xfrm>
          <a:prstGeom prst="rect">
            <a:avLst/>
          </a:prstGeom>
          <a:noFill/>
          <a:ln>
            <a:noFill/>
          </a:ln>
        </p:spPr>
        <p:txBody>
          <a:bodyPr anchorCtr="1" anchor="t" bIns="45700" lIns="91425" spcFirstLastPara="1" rIns="91425" wrap="square" tIns="45700">
            <a:spAutoFit/>
          </a:bodyPr>
          <a:lstStyle>
            <a:lvl1pPr indent="-228600" lvl="0" marL="457200" marR="0" rtl="0" algn="ctr">
              <a:lnSpc>
                <a:spcPct val="100000"/>
              </a:lnSpc>
              <a:spcBef>
                <a:spcPts val="0"/>
              </a:spcBef>
              <a:spcAft>
                <a:spcPts val="0"/>
              </a:spcAft>
              <a:buClr>
                <a:srgbClr val="000000"/>
              </a:buClr>
              <a:buSzPts val="2100"/>
              <a:buFont typeface="Arial"/>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463" name="Google Shape;1463;p225"/>
          <p:cNvSpPr txBox="1"/>
          <p:nvPr>
            <p:ph idx="2" type="body"/>
          </p:nvPr>
        </p:nvSpPr>
        <p:spPr>
          <a:xfrm>
            <a:off x="671328" y="1678668"/>
            <a:ext cx="10845600" cy="480131"/>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1464" name="Shape 1464"/>
        <p:cNvGrpSpPr/>
        <p:nvPr/>
      </p:nvGrpSpPr>
      <p:grpSpPr>
        <a:xfrm>
          <a:off x="0" y="0"/>
          <a:ext cx="0" cy="0"/>
          <a:chOff x="0" y="0"/>
          <a:chExt cx="0" cy="0"/>
        </a:xfrm>
      </p:grpSpPr>
      <p:sp>
        <p:nvSpPr>
          <p:cNvPr id="1465" name="Google Shape;1465;p226"/>
          <p:cNvSpPr txBox="1"/>
          <p:nvPr>
            <p:ph type="title"/>
          </p:nvPr>
        </p:nvSpPr>
        <p:spPr>
          <a:xfrm>
            <a:off x="838200" y="365126"/>
            <a:ext cx="10515600" cy="13255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66" name="Google Shape;1466;p226"/>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67" name="Google Shape;1467;p226"/>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68" name="Google Shape;1468;p226"/>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469" name="Shape 1469"/>
        <p:cNvGrpSpPr/>
        <p:nvPr/>
      </p:nvGrpSpPr>
      <p:grpSpPr>
        <a:xfrm>
          <a:off x="0" y="0"/>
          <a:ext cx="0" cy="0"/>
          <a:chOff x="0" y="0"/>
          <a:chExt cx="0" cy="0"/>
        </a:xfrm>
      </p:grpSpPr>
      <p:sp>
        <p:nvSpPr>
          <p:cNvPr id="1470" name="Google Shape;1470;p227"/>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71" name="Google Shape;1471;p227"/>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72" name="Google Shape;1472;p227"/>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473" name="Google Shape;1473;p227"/>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474" name="Google Shape;1474;p227"/>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475" name="Google Shape;1475;p227"/>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76" name="Google Shape;1476;p227"/>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1477" name="Google Shape;1477;p227"/>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2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isposition personnalisée">
  <p:cSld name="3_Disposition personnalisée">
    <p:spTree>
      <p:nvGrpSpPr>
        <p:cNvPr id="1478" name="Shape 1478"/>
        <p:cNvGrpSpPr/>
        <p:nvPr/>
      </p:nvGrpSpPr>
      <p:grpSpPr>
        <a:xfrm>
          <a:off x="0" y="0"/>
          <a:ext cx="0" cy="0"/>
          <a:chOff x="0" y="0"/>
          <a:chExt cx="0" cy="0"/>
        </a:xfrm>
      </p:grpSpPr>
      <p:sp>
        <p:nvSpPr>
          <p:cNvPr id="1479" name="Google Shape;1479;p228"/>
          <p:cNvSpPr/>
          <p:nvPr/>
        </p:nvSpPr>
        <p:spPr>
          <a:xfrm>
            <a:off x="1236925" y="706095"/>
            <a:ext cx="9678395" cy="5378639"/>
          </a:xfrm>
          <a:prstGeom prst="roundRect">
            <a:avLst>
              <a:gd fmla="val 2665" name="adj"/>
            </a:avLst>
          </a:prstGeom>
          <a:solidFill>
            <a:schemeClr val="lt1"/>
          </a:solidFill>
          <a:ln cap="flat" cmpd="sng" w="1905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480" name="Google Shape;1480;p228"/>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81" name="Google Shape;1481;p228"/>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82" name="Google Shape;1482;p228"/>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483" name="Google Shape;1483;p228"/>
          <p:cNvSpPr/>
          <p:nvPr/>
        </p:nvSpPr>
        <p:spPr>
          <a:xfrm>
            <a:off x="1360425" y="832902"/>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484" name="Google Shape;1484;p228"/>
          <p:cNvSpPr/>
          <p:nvPr/>
        </p:nvSpPr>
        <p:spPr>
          <a:xfrm>
            <a:off x="1504654" y="958595"/>
            <a:ext cx="9143039" cy="4902044"/>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485" name="Google Shape;1485;p228"/>
          <p:cNvSpPr txBox="1"/>
          <p:nvPr>
            <p:ph type="title"/>
          </p:nvPr>
        </p:nvSpPr>
        <p:spPr>
          <a:xfrm>
            <a:off x="1921565" y="2311679"/>
            <a:ext cx="7772400" cy="2234643"/>
          </a:xfrm>
          <a:prstGeom prst="rect">
            <a:avLst/>
          </a:prstGeom>
          <a:noFill/>
          <a:ln>
            <a:noFill/>
          </a:ln>
        </p:spPr>
        <p:txBody>
          <a:bodyPr anchorCtr="0" anchor="t" bIns="45700" lIns="91425" spcFirstLastPara="1" rIns="91425" wrap="square" tIns="45700">
            <a:normAutofit/>
          </a:bodyPr>
          <a:lstStyle>
            <a:lvl1pPr lvl="0" marR="0" rtl="0" algn="ctr">
              <a:lnSpc>
                <a:spcPct val="90000"/>
              </a:lnSpc>
              <a:spcBef>
                <a:spcPts val="0"/>
              </a:spcBef>
              <a:spcAft>
                <a:spcPts val="0"/>
              </a:spcAft>
              <a:buClr>
                <a:schemeClr val="dk2"/>
              </a:buClr>
              <a:buSzPts val="5400"/>
              <a:buFont typeface="Calibri"/>
              <a:buNone/>
              <a:defRPr b="1" i="0" sz="5400" u="none" cap="none" strike="noStrik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86" name="Google Shape;1486;p228"/>
          <p:cNvSpPr/>
          <p:nvPr/>
        </p:nvSpPr>
        <p:spPr>
          <a:xfrm>
            <a:off x="1773169" y="5360165"/>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pic>
        <p:nvPicPr>
          <p:cNvPr id="1487" name="Google Shape;1487;p228"/>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2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1488" name="Shape 1488"/>
        <p:cNvGrpSpPr/>
        <p:nvPr/>
      </p:nvGrpSpPr>
      <p:grpSpPr>
        <a:xfrm>
          <a:off x="0" y="0"/>
          <a:ext cx="0" cy="0"/>
          <a:chOff x="0" y="0"/>
          <a:chExt cx="0" cy="0"/>
        </a:xfrm>
      </p:grpSpPr>
      <p:grpSp>
        <p:nvGrpSpPr>
          <p:cNvPr id="1489" name="Google Shape;1489;p229"/>
          <p:cNvGrpSpPr/>
          <p:nvPr/>
        </p:nvGrpSpPr>
        <p:grpSpPr>
          <a:xfrm>
            <a:off x="-1" y="-38041"/>
            <a:ext cx="12192000" cy="6858001"/>
            <a:chOff x="0" y="0"/>
            <a:chExt cx="13716000" cy="10287000"/>
          </a:xfrm>
        </p:grpSpPr>
        <p:sp>
          <p:nvSpPr>
            <p:cNvPr id="1490" name="Google Shape;1490;p229"/>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491" name="Google Shape;1491;p229"/>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492" name="Google Shape;1492;p229"/>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1493" name="Google Shape;1493;p229"/>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1494" name="Google Shape;1494;p229"/>
          <p:cNvSpPr txBox="1"/>
          <p:nvPr>
            <p:ph type="title"/>
          </p:nvPr>
        </p:nvSpPr>
        <p:spPr>
          <a:xfrm>
            <a:off x="1015448" y="195948"/>
            <a:ext cx="10161104" cy="470617"/>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rgbClr val="747474"/>
              </a:buClr>
              <a:buSzPts val="2000"/>
              <a:buFont typeface="Play"/>
              <a:buNone/>
              <a:defRPr b="1" i="0" sz="2000" u="none" cap="none" strike="noStrike">
                <a:solidFill>
                  <a:srgbClr val="747474"/>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95" name="Google Shape;1495;p229"/>
          <p:cNvSpPr txBox="1"/>
          <p:nvPr>
            <p:ph idx="1" type="body"/>
          </p:nvPr>
        </p:nvSpPr>
        <p:spPr>
          <a:xfrm>
            <a:off x="996949" y="685689"/>
            <a:ext cx="10179603" cy="29244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67"/>
              </a:spcBef>
              <a:spcAft>
                <a:spcPts val="0"/>
              </a:spcAft>
              <a:buClr>
                <a:srgbClr val="000000"/>
              </a:buClr>
              <a:buSzPts val="2100"/>
              <a:buFont typeface="Arial"/>
              <a:buNone/>
              <a:defRPr b="0" i="1" sz="1400" u="none" cap="none" strike="noStrike">
                <a:solidFill>
                  <a:srgbClr val="AEAEAE"/>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chemeClr val="lt1"/>
        </a:solidFill>
      </p:bgPr>
    </p:bg>
    <p:spTree>
      <p:nvGrpSpPr>
        <p:cNvPr id="1496" name="Shape 1496"/>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1497" name="Shape 1497"/>
        <p:cNvGrpSpPr/>
        <p:nvPr/>
      </p:nvGrpSpPr>
      <p:grpSpPr>
        <a:xfrm>
          <a:off x="0" y="0"/>
          <a:ext cx="0" cy="0"/>
          <a:chOff x="0" y="0"/>
          <a:chExt cx="0" cy="0"/>
        </a:xfrm>
      </p:grpSpPr>
      <p:sp>
        <p:nvSpPr>
          <p:cNvPr id="1498" name="Google Shape;1498;p23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Tree>
  </p:cSld>
  <p:clrMapOvr>
    <a:masterClrMapping/>
  </p:clrMapOvr>
</p:sldLayout>
</file>

<file path=ppt/slideLayouts/slideLayout2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1499" name="Shape 1499"/>
        <p:cNvGrpSpPr/>
        <p:nvPr/>
      </p:nvGrpSpPr>
      <p:grpSpPr>
        <a:xfrm>
          <a:off x="0" y="0"/>
          <a:ext cx="0" cy="0"/>
          <a:chOff x="0" y="0"/>
          <a:chExt cx="0" cy="0"/>
        </a:xfrm>
      </p:grpSpPr>
      <p:sp>
        <p:nvSpPr>
          <p:cNvPr id="1500" name="Google Shape;1500;p23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501" name="Google Shape;1501;p232"/>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02" name="Google Shape;1502;p232"/>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03" name="Google Shape;1503;p232"/>
          <p:cNvSpPr txBox="1"/>
          <p:nvPr>
            <p:ph idx="1" type="body"/>
          </p:nvPr>
        </p:nvSpPr>
        <p:spPr>
          <a:xfrm>
            <a:off x="3715201" y="81026"/>
            <a:ext cx="4757739" cy="830956"/>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504" name="Google Shape;1504;p232"/>
          <p:cNvSpPr txBox="1"/>
          <p:nvPr>
            <p:ph idx="2" type="body"/>
          </p:nvPr>
        </p:nvSpPr>
        <p:spPr>
          <a:xfrm>
            <a:off x="671333" y="1678671"/>
            <a:ext cx="10845479" cy="784790"/>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1505" name="Shape 1505"/>
        <p:cNvGrpSpPr/>
        <p:nvPr/>
      </p:nvGrpSpPr>
      <p:grpSpPr>
        <a:xfrm>
          <a:off x="0" y="0"/>
          <a:ext cx="0" cy="0"/>
          <a:chOff x="0" y="0"/>
          <a:chExt cx="0" cy="0"/>
        </a:xfrm>
      </p:grpSpPr>
      <p:sp>
        <p:nvSpPr>
          <p:cNvPr id="1506" name="Google Shape;1506;p23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507" name="Google Shape;1507;p233"/>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08" name="Google Shape;1508;p233"/>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09" name="Google Shape;1509;p233"/>
          <p:cNvSpPr txBox="1"/>
          <p:nvPr>
            <p:ph idx="1" type="body"/>
          </p:nvPr>
        </p:nvSpPr>
        <p:spPr>
          <a:xfrm>
            <a:off x="3715201" y="81025"/>
            <a:ext cx="4757739" cy="707846"/>
          </a:xfrm>
          <a:prstGeom prst="rect">
            <a:avLst/>
          </a:prstGeom>
          <a:noFill/>
          <a:ln>
            <a:noFill/>
          </a:ln>
        </p:spPr>
        <p:txBody>
          <a:bodyPr anchorCtr="0" anchor="t" bIns="45700" lIns="91425" spcFirstLastPara="1" rIns="91425" wrap="square" tIns="45700">
            <a:spAutoFit/>
          </a:bodyPr>
          <a:lstStyle>
            <a:lvl1pPr indent="-228600" lvl="0" marL="457200" marR="0" rtl="0" algn="ctr">
              <a:lnSpc>
                <a:spcPct val="100000"/>
              </a:lnSpc>
              <a:spcBef>
                <a:spcPts val="0"/>
              </a:spcBef>
              <a:spcAft>
                <a:spcPts val="0"/>
              </a:spcAft>
              <a:buClr>
                <a:schemeClr val="dk1"/>
              </a:buClr>
              <a:buSzPts val="4800"/>
              <a:buFont typeface="Simplified Arabic"/>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510" name="Google Shape;1510;p233"/>
          <p:cNvSpPr txBox="1"/>
          <p:nvPr>
            <p:ph idx="2" type="body"/>
          </p:nvPr>
        </p:nvSpPr>
        <p:spPr>
          <a:xfrm>
            <a:off x="671333" y="1678672"/>
            <a:ext cx="10845479" cy="3108543"/>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chemeClr val="dk1"/>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isposition personnalisée">
  <p:cSld name="4_Disposition personnalisée">
    <p:spTree>
      <p:nvGrpSpPr>
        <p:cNvPr id="1511" name="Shape 1511"/>
        <p:cNvGrpSpPr/>
        <p:nvPr/>
      </p:nvGrpSpPr>
      <p:grpSpPr>
        <a:xfrm>
          <a:off x="0" y="0"/>
          <a:ext cx="0" cy="0"/>
          <a:chOff x="0" y="0"/>
          <a:chExt cx="0" cy="0"/>
        </a:xfrm>
      </p:grpSpPr>
      <p:sp>
        <p:nvSpPr>
          <p:cNvPr id="1512" name="Google Shape;1512;p234"/>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13" name="Google Shape;1513;p234"/>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14" name="Google Shape;1514;p234"/>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15" name="Google Shape;1515;p234"/>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s slide layout">
  <p:cSld name="3_Contents slide layout">
    <p:spTree>
      <p:nvGrpSpPr>
        <p:cNvPr id="1516" name="Shape 1516"/>
        <p:cNvGrpSpPr/>
        <p:nvPr/>
      </p:nvGrpSpPr>
      <p:grpSpPr>
        <a:xfrm>
          <a:off x="0" y="0"/>
          <a:ext cx="0" cy="0"/>
          <a:chOff x="0" y="0"/>
          <a:chExt cx="0" cy="0"/>
        </a:xfrm>
      </p:grpSpPr>
      <p:sp>
        <p:nvSpPr>
          <p:cNvPr id="1517" name="Google Shape;1517;p235"/>
          <p:cNvSpPr txBox="1"/>
          <p:nvPr>
            <p:ph idx="1" type="body"/>
          </p:nvPr>
        </p:nvSpPr>
        <p:spPr>
          <a:xfrm>
            <a:off x="323530" y="339510"/>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67"/>
              </a:spcBef>
              <a:spcAft>
                <a:spcPts val="0"/>
              </a:spcAft>
              <a:buClr>
                <a:srgbClr val="000000"/>
              </a:buClr>
              <a:buSzPts val="2100"/>
              <a:buFont typeface="Arial"/>
              <a:buNone/>
              <a:defRPr b="0" i="0" sz="5400" u="none" cap="none" strike="noStrike">
                <a:solidFill>
                  <a:srgbClr val="262626"/>
                </a:solidFill>
                <a:latin typeface="Play"/>
                <a:ea typeface="Play"/>
                <a:cs typeface="Play"/>
                <a:sym typeface="Play"/>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bg>
      <p:bgPr>
        <a:solidFill>
          <a:schemeClr val="lt1"/>
        </a:solidFill>
      </p:bgPr>
    </p:bg>
    <p:spTree>
      <p:nvGrpSpPr>
        <p:cNvPr id="1518" name="Shape 1518"/>
        <p:cNvGrpSpPr/>
        <p:nvPr/>
      </p:nvGrpSpPr>
      <p:grpSpPr>
        <a:xfrm>
          <a:off x="0" y="0"/>
          <a:ext cx="0" cy="0"/>
          <a:chOff x="0" y="0"/>
          <a:chExt cx="0" cy="0"/>
        </a:xfrm>
      </p:grpSpPr>
      <p:pic>
        <p:nvPicPr>
          <p:cNvPr descr="Image générée" id="1519" name="Google Shape;1519;p236"/>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520" name="Google Shape;1520;p236"/>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solidFill>
          <a:schemeClr val="lt1"/>
        </a:solidFill>
      </p:bgPr>
    </p:bg>
    <p:spTree>
      <p:nvGrpSpPr>
        <p:cNvPr id="1521" name="Shape 1521"/>
        <p:cNvGrpSpPr/>
        <p:nvPr/>
      </p:nvGrpSpPr>
      <p:grpSpPr>
        <a:xfrm>
          <a:off x="0" y="0"/>
          <a:ext cx="0" cy="0"/>
          <a:chOff x="0" y="0"/>
          <a:chExt cx="0" cy="0"/>
        </a:xfrm>
      </p:grpSpPr>
      <p:pic>
        <p:nvPicPr>
          <p:cNvPr descr="Image générée" id="1522" name="Google Shape;1522;p237"/>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523" name="Google Shape;1523;p237"/>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bg>
      <p:bgPr>
        <a:solidFill>
          <a:schemeClr val="lt1"/>
        </a:solidFill>
      </p:bgPr>
    </p:bg>
    <p:spTree>
      <p:nvGrpSpPr>
        <p:cNvPr id="1524" name="Shape 1524"/>
        <p:cNvGrpSpPr/>
        <p:nvPr/>
      </p:nvGrpSpPr>
      <p:grpSpPr>
        <a:xfrm>
          <a:off x="0" y="0"/>
          <a:ext cx="0" cy="0"/>
          <a:chOff x="0" y="0"/>
          <a:chExt cx="0" cy="0"/>
        </a:xfrm>
      </p:grpSpPr>
      <p:pic>
        <p:nvPicPr>
          <p:cNvPr descr="Image générée" id="1525" name="Google Shape;1525;p238"/>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526" name="Google Shape;1526;p238"/>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bg>
      <p:bgPr>
        <a:solidFill>
          <a:schemeClr val="lt1"/>
        </a:solidFill>
      </p:bgPr>
    </p:bg>
    <p:spTree>
      <p:nvGrpSpPr>
        <p:cNvPr id="1527" name="Shape 1527"/>
        <p:cNvGrpSpPr/>
        <p:nvPr/>
      </p:nvGrpSpPr>
      <p:grpSpPr>
        <a:xfrm>
          <a:off x="0" y="0"/>
          <a:ext cx="0" cy="0"/>
          <a:chOff x="0" y="0"/>
          <a:chExt cx="0" cy="0"/>
        </a:xfrm>
      </p:grpSpPr>
      <p:pic>
        <p:nvPicPr>
          <p:cNvPr descr="Image générée" id="1528" name="Google Shape;1528;p239"/>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529" name="Google Shape;1529;p239"/>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bg>
      <p:bgPr>
        <a:solidFill>
          <a:schemeClr val="lt1"/>
        </a:solidFill>
      </p:bgPr>
    </p:bg>
    <p:spTree>
      <p:nvGrpSpPr>
        <p:cNvPr id="1530" name="Shape 1530"/>
        <p:cNvGrpSpPr/>
        <p:nvPr/>
      </p:nvGrpSpPr>
      <p:grpSpPr>
        <a:xfrm>
          <a:off x="0" y="0"/>
          <a:ext cx="0" cy="0"/>
          <a:chOff x="0" y="0"/>
          <a:chExt cx="0" cy="0"/>
        </a:xfrm>
      </p:grpSpPr>
      <p:pic>
        <p:nvPicPr>
          <p:cNvPr descr="Image générée" id="1531" name="Google Shape;1531;p240"/>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532" name="Google Shape;1532;p240"/>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1533" name="Shape 1533"/>
        <p:cNvGrpSpPr/>
        <p:nvPr/>
      </p:nvGrpSpPr>
      <p:grpSpPr>
        <a:xfrm>
          <a:off x="0" y="0"/>
          <a:ext cx="0" cy="0"/>
          <a:chOff x="0" y="0"/>
          <a:chExt cx="0" cy="0"/>
        </a:xfrm>
      </p:grpSpPr>
      <p:sp>
        <p:nvSpPr>
          <p:cNvPr id="1534" name="Google Shape;1534;p241"/>
          <p:cNvSpPr/>
          <p:nvPr/>
        </p:nvSpPr>
        <p:spPr>
          <a:xfrm>
            <a:off x="83184" y="57572"/>
            <a:ext cx="12039799" cy="1093409"/>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1800">
              <a:solidFill>
                <a:srgbClr val="FFFFFF"/>
              </a:solidFill>
              <a:latin typeface="Dosis"/>
              <a:ea typeface="Dosis"/>
              <a:cs typeface="Dosis"/>
              <a:sym typeface="Dosis"/>
            </a:endParaRPr>
          </a:p>
        </p:txBody>
      </p:sp>
      <p:sp>
        <p:nvSpPr>
          <p:cNvPr id="1535" name="Google Shape;1535;p241"/>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1536" name="Google Shape;1536;p241"/>
          <p:cNvPicPr preferRelativeResize="0"/>
          <p:nvPr/>
        </p:nvPicPr>
        <p:blipFill rotWithShape="1">
          <a:blip r:embed="rId2">
            <a:alphaModFix/>
          </a:blip>
          <a:srcRect b="61971" l="3539" r="75793" t="24327"/>
          <a:stretch/>
        </p:blipFill>
        <p:spPr>
          <a:xfrm>
            <a:off x="83184" y="76094"/>
            <a:ext cx="1096128" cy="1096276"/>
          </a:xfrm>
          <a:prstGeom prst="rect">
            <a:avLst/>
          </a:prstGeom>
          <a:noFill/>
          <a:ln>
            <a:noFill/>
          </a:ln>
        </p:spPr>
      </p:pic>
    </p:spTree>
  </p:cSld>
  <p:clrMapOvr>
    <a:masterClrMapping/>
  </p:clrMapOvr>
</p:sldLayout>
</file>

<file path=ppt/slideLayouts/slideLayout2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538" name="Shape 1538"/>
        <p:cNvGrpSpPr/>
        <p:nvPr/>
      </p:nvGrpSpPr>
      <p:grpSpPr>
        <a:xfrm>
          <a:off x="0" y="0"/>
          <a:ext cx="0" cy="0"/>
          <a:chOff x="0" y="0"/>
          <a:chExt cx="0" cy="0"/>
        </a:xfrm>
      </p:grpSpPr>
      <p:sp>
        <p:nvSpPr>
          <p:cNvPr id="1539" name="Google Shape;1539;p78"/>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40" name="Google Shape;1540;p78"/>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41" name="Google Shape;1541;p78"/>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rgbClr val="000000"/>
                </a:solidFill>
                <a:latin typeface="Arial"/>
                <a:ea typeface="Arial"/>
                <a:cs typeface="Arial"/>
                <a:sym typeface="Arial"/>
              </a:defRPr>
            </a:lvl1pPr>
            <a:lvl2pPr indent="0" lvl="1" marL="0" marR="0" rtl="0" algn="l">
              <a:spcBef>
                <a:spcPts val="0"/>
              </a:spcBef>
              <a:buNone/>
              <a:defRPr b="0" i="0" sz="1800" u="none" cap="none" strike="noStrike">
                <a:solidFill>
                  <a:srgbClr val="000000"/>
                </a:solidFill>
                <a:latin typeface="Arial"/>
                <a:ea typeface="Arial"/>
                <a:cs typeface="Arial"/>
                <a:sym typeface="Arial"/>
              </a:defRPr>
            </a:lvl2pPr>
            <a:lvl3pPr indent="0" lvl="2" marL="0" marR="0" rtl="0" algn="l">
              <a:spcBef>
                <a:spcPts val="0"/>
              </a:spcBef>
              <a:buNone/>
              <a:defRPr b="0" i="0" sz="1800" u="none" cap="none" strike="noStrike">
                <a:solidFill>
                  <a:srgbClr val="000000"/>
                </a:solidFill>
                <a:latin typeface="Arial"/>
                <a:ea typeface="Arial"/>
                <a:cs typeface="Arial"/>
                <a:sym typeface="Arial"/>
              </a:defRPr>
            </a:lvl3pPr>
            <a:lvl4pPr indent="0" lvl="3" marL="0" marR="0" rtl="0" algn="l">
              <a:spcBef>
                <a:spcPts val="0"/>
              </a:spcBef>
              <a:buNone/>
              <a:defRPr b="0" i="0" sz="1800" u="none" cap="none" strike="noStrike">
                <a:solidFill>
                  <a:srgbClr val="000000"/>
                </a:solidFill>
                <a:latin typeface="Arial"/>
                <a:ea typeface="Arial"/>
                <a:cs typeface="Arial"/>
                <a:sym typeface="Arial"/>
              </a:defRPr>
            </a:lvl4pPr>
            <a:lvl5pPr indent="0" lvl="4" marL="0" marR="0" rtl="0" algn="l">
              <a:spcBef>
                <a:spcPts val="0"/>
              </a:spcBef>
              <a:buNone/>
              <a:defRPr b="0" i="0" sz="1800" u="none" cap="none" strike="noStrike">
                <a:solidFill>
                  <a:srgbClr val="000000"/>
                </a:solidFill>
                <a:latin typeface="Arial"/>
                <a:ea typeface="Arial"/>
                <a:cs typeface="Arial"/>
                <a:sym typeface="Arial"/>
              </a:defRPr>
            </a:lvl5pPr>
            <a:lvl6pPr indent="0" lvl="5" marL="0" marR="0" rtl="0" algn="l">
              <a:spcBef>
                <a:spcPts val="0"/>
              </a:spcBef>
              <a:buNone/>
              <a:defRPr b="0" i="0" sz="1800" u="none" cap="none" strike="noStrike">
                <a:solidFill>
                  <a:srgbClr val="000000"/>
                </a:solidFill>
                <a:latin typeface="Arial"/>
                <a:ea typeface="Arial"/>
                <a:cs typeface="Arial"/>
                <a:sym typeface="Arial"/>
              </a:defRPr>
            </a:lvl6pPr>
            <a:lvl7pPr indent="0" lvl="6" marL="0" marR="0" rtl="0" algn="l">
              <a:spcBef>
                <a:spcPts val="0"/>
              </a:spcBef>
              <a:buNone/>
              <a:defRPr b="0" i="0" sz="1800" u="none" cap="none" strike="noStrike">
                <a:solidFill>
                  <a:srgbClr val="000000"/>
                </a:solidFill>
                <a:latin typeface="Arial"/>
                <a:ea typeface="Arial"/>
                <a:cs typeface="Arial"/>
                <a:sym typeface="Arial"/>
              </a:defRPr>
            </a:lvl7pPr>
            <a:lvl8pPr indent="0" lvl="7" marL="0" marR="0" rtl="0" algn="l">
              <a:spcBef>
                <a:spcPts val="0"/>
              </a:spcBef>
              <a:buNone/>
              <a:defRPr b="0" i="0" sz="1800" u="none" cap="none" strike="noStrike">
                <a:solidFill>
                  <a:srgbClr val="000000"/>
                </a:solidFill>
                <a:latin typeface="Arial"/>
                <a:ea typeface="Arial"/>
                <a:cs typeface="Arial"/>
                <a:sym typeface="Arial"/>
              </a:defRPr>
            </a:lvl8pPr>
            <a:lvl9pPr indent="0" lvl="8" marL="0" marR="0" rtl="0" algn="l">
              <a:spcBef>
                <a:spcPts val="0"/>
              </a:spcBef>
              <a:buNone/>
              <a:defRPr b="0" i="0" sz="18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1542" name="Shape 1542"/>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543" name="Shape 1543"/>
        <p:cNvGrpSpPr/>
        <p:nvPr/>
      </p:nvGrpSpPr>
      <p:grpSpPr>
        <a:xfrm>
          <a:off x="0" y="0"/>
          <a:ext cx="0" cy="0"/>
          <a:chOff x="0" y="0"/>
          <a:chExt cx="0" cy="0"/>
        </a:xfrm>
      </p:grpSpPr>
      <p:pic>
        <p:nvPicPr>
          <p:cNvPr descr="Image générée" id="1544" name="Google Shape;1544;p243"/>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545" name="Google Shape;1545;p243"/>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sldLayout>
</file>

<file path=ppt/slideLayouts/slideLayout2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1546" name="Shape 1546"/>
        <p:cNvGrpSpPr/>
        <p:nvPr/>
      </p:nvGrpSpPr>
      <p:grpSpPr>
        <a:xfrm>
          <a:off x="0" y="0"/>
          <a:ext cx="0" cy="0"/>
          <a:chOff x="0" y="0"/>
          <a:chExt cx="0" cy="0"/>
        </a:xfrm>
      </p:grpSpPr>
      <p:sp>
        <p:nvSpPr>
          <p:cNvPr id="1547" name="Google Shape;1547;p244"/>
          <p:cNvSpPr txBox="1"/>
          <p:nvPr>
            <p:ph type="title"/>
          </p:nvPr>
        </p:nvSpPr>
        <p:spPr>
          <a:xfrm>
            <a:off x="2621731"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48" name="Google Shape;1548;p244"/>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549" name="Google Shape;1549;p244"/>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550" name="Google Shape;1550;p244"/>
          <p:cNvSpPr txBox="1"/>
          <p:nvPr>
            <p:ph idx="3" type="title"/>
          </p:nvPr>
        </p:nvSpPr>
        <p:spPr>
          <a:xfrm>
            <a:off x="2621767"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51" name="Google Shape;1551;p244"/>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552" name="Google Shape;1552;p244"/>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553" name="Google Shape;1553;p244"/>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54" name="Google Shape;1554;p244"/>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55" name="Google Shape;1555;p244"/>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56" name="Google Shape;1556;p244"/>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57" name="Google Shape;1557;p244"/>
          <p:cNvSpPr txBox="1"/>
          <p:nvPr>
            <p:ph idx="13" type="title"/>
          </p:nvPr>
        </p:nvSpPr>
        <p:spPr>
          <a:xfrm>
            <a:off x="8020263"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58" name="Google Shape;1558;p244"/>
          <p:cNvSpPr txBox="1"/>
          <p:nvPr>
            <p:ph idx="14" type="title"/>
          </p:nvPr>
        </p:nvSpPr>
        <p:spPr>
          <a:xfrm>
            <a:off x="8020299"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59" name="Google Shape;1559;p244"/>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2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560" name="Shape 1560"/>
        <p:cNvGrpSpPr/>
        <p:nvPr/>
      </p:nvGrpSpPr>
      <p:grpSpPr>
        <a:xfrm>
          <a:off x="0" y="0"/>
          <a:ext cx="0" cy="0"/>
          <a:chOff x="0" y="0"/>
          <a:chExt cx="0" cy="0"/>
        </a:xfrm>
      </p:grpSpPr>
      <p:pic>
        <p:nvPicPr>
          <p:cNvPr descr="Image générée" id="1561" name="Google Shape;1561;p245"/>
          <p:cNvPicPr preferRelativeResize="0"/>
          <p:nvPr/>
        </p:nvPicPr>
        <p:blipFill rotWithShape="1">
          <a:blip r:embed="rId2">
            <a:alphaModFix/>
          </a:blip>
          <a:srcRect b="61971" l="3539" r="75793" t="24327"/>
          <a:stretch/>
        </p:blipFill>
        <p:spPr>
          <a:xfrm>
            <a:off x="1" y="-16983"/>
            <a:ext cx="792431" cy="791083"/>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1562" name="Shape 1562"/>
        <p:cNvGrpSpPr/>
        <p:nvPr/>
      </p:nvGrpSpPr>
      <p:grpSpPr>
        <a:xfrm>
          <a:off x="0" y="0"/>
          <a:ext cx="0" cy="0"/>
          <a:chOff x="0" y="0"/>
          <a:chExt cx="0" cy="0"/>
        </a:xfrm>
      </p:grpSpPr>
      <p:sp>
        <p:nvSpPr>
          <p:cNvPr id="1563" name="Google Shape;1563;p246"/>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64" name="Google Shape;1564;p246"/>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65" name="Google Shape;1565;p246"/>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566" name="Google Shape;1566;p246"/>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567" name="Google Shape;1567;p246"/>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568" name="Google Shape;1568;p246"/>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69" name="Google Shape;1569;p246"/>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1570" name="Google Shape;1570;p246"/>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2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1571" name="Shape 1571"/>
        <p:cNvGrpSpPr/>
        <p:nvPr/>
      </p:nvGrpSpPr>
      <p:grpSpPr>
        <a:xfrm>
          <a:off x="0" y="0"/>
          <a:ext cx="0" cy="0"/>
          <a:chOff x="0" y="0"/>
          <a:chExt cx="0" cy="0"/>
        </a:xfrm>
      </p:grpSpPr>
      <p:sp>
        <p:nvSpPr>
          <p:cNvPr id="1572" name="Google Shape;1572;p247"/>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73" name="Google Shape;1573;p247"/>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74" name="Google Shape;1574;p247"/>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575" name="Google Shape;1575;p247"/>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576" name="Google Shape;1576;p247"/>
          <p:cNvSpPr/>
          <p:nvPr/>
        </p:nvSpPr>
        <p:spPr>
          <a:xfrm>
            <a:off x="1504651" y="958596"/>
            <a:ext cx="9143195" cy="4902000"/>
          </a:xfrm>
          <a:prstGeom prst="rect">
            <a:avLst/>
          </a:prstGeom>
          <a:solidFill>
            <a:srgbClr val="FFFFFF"/>
          </a:solidFill>
          <a:ln>
            <a:noFill/>
          </a:ln>
          <a:effectLst>
            <a:outerShdw algn="tl">
              <a:srgbClr val="000000">
                <a:alpha val="3921"/>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577" name="Google Shape;1577;p247"/>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78" name="Google Shape;1578;p247"/>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1579" name="Google Shape;1579;p247"/>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2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580" name="Shape 1580"/>
        <p:cNvGrpSpPr/>
        <p:nvPr/>
      </p:nvGrpSpPr>
      <p:grpSpPr>
        <a:xfrm>
          <a:off x="0" y="0"/>
          <a:ext cx="0" cy="0"/>
          <a:chOff x="0" y="0"/>
          <a:chExt cx="0" cy="0"/>
        </a:xfrm>
      </p:grpSpPr>
    </p:spTree>
  </p:cSld>
  <p:clrMapOvr>
    <a:masterClrMapping/>
  </p:clrMapOvr>
</p:sldLayout>
</file>

<file path=ppt/slideLayouts/slideLayout2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1581" name="Shape 1581"/>
        <p:cNvGrpSpPr/>
        <p:nvPr/>
      </p:nvGrpSpPr>
      <p:grpSpPr>
        <a:xfrm>
          <a:off x="0" y="0"/>
          <a:ext cx="0" cy="0"/>
          <a:chOff x="0" y="0"/>
          <a:chExt cx="0" cy="0"/>
        </a:xfrm>
      </p:grpSpPr>
    </p:spTree>
  </p:cSld>
  <p:clrMapOvr>
    <a:masterClrMapping/>
  </p:clrMapOvr>
</p:sldLayout>
</file>

<file path=ppt/slideLayouts/slideLayout2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582" name="Shape 1582"/>
        <p:cNvGrpSpPr/>
        <p:nvPr/>
      </p:nvGrpSpPr>
      <p:grpSpPr>
        <a:xfrm>
          <a:off x="0" y="0"/>
          <a:ext cx="0" cy="0"/>
          <a:chOff x="0" y="0"/>
          <a:chExt cx="0" cy="0"/>
        </a:xfrm>
      </p:grpSpPr>
      <p:sp>
        <p:nvSpPr>
          <p:cNvPr id="1583" name="Google Shape;1583;p250"/>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584" name="Google Shape;1584;p250"/>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585" name="Google Shape;1585;p250"/>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586" name="Google Shape;1586;p250"/>
          <p:cNvSpPr txBox="1"/>
          <p:nvPr>
            <p:ph idx="1" type="body"/>
          </p:nvPr>
        </p:nvSpPr>
        <p:spPr>
          <a:xfrm>
            <a:off x="3715207" y="81029"/>
            <a:ext cx="4757599" cy="775597"/>
          </a:xfrm>
          <a:prstGeom prst="rect">
            <a:avLst/>
          </a:prstGeom>
          <a:noFill/>
          <a:ln>
            <a:noFill/>
          </a:ln>
        </p:spPr>
        <p:txBody>
          <a:bodyPr anchorCtr="0" anchor="t" bIns="45700" lIns="91425" spcFirstLastPara="1" rIns="91425" wrap="square" tIns="45700">
            <a:spAutoFit/>
          </a:bodyPr>
          <a:lstStyle>
            <a:lvl1pPr indent="-457200" lvl="0" marL="457200" marR="0" rtl="0" algn="r">
              <a:lnSpc>
                <a:spcPct val="90000"/>
              </a:lnSpc>
              <a:spcBef>
                <a:spcPts val="1067"/>
              </a:spcBef>
              <a:spcAft>
                <a:spcPts val="0"/>
              </a:spcAft>
              <a:buClr>
                <a:srgbClr val="000000"/>
              </a:buClr>
              <a:buSzPts val="3600"/>
              <a:buFont typeface="Arial"/>
              <a:buChar char="•"/>
              <a:defRPr b="1" i="0" sz="4800"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587" name="Google Shape;1587;p250"/>
          <p:cNvSpPr txBox="1"/>
          <p:nvPr>
            <p:ph idx="2" type="body"/>
          </p:nvPr>
        </p:nvSpPr>
        <p:spPr>
          <a:xfrm>
            <a:off x="671328" y="1678667"/>
            <a:ext cx="10845600" cy="528927"/>
          </a:xfrm>
          <a:prstGeom prst="rect">
            <a:avLst/>
          </a:prstGeom>
          <a:noFill/>
          <a:ln>
            <a:noFill/>
          </a:ln>
        </p:spPr>
        <p:txBody>
          <a:bodyPr anchorCtr="0" anchor="t" bIns="45700" lIns="91425" spcFirstLastPara="1" rIns="91425" wrap="square" tIns="45700">
            <a:spAutoFit/>
          </a:bodyPr>
          <a:lstStyle>
            <a:lvl1pPr indent="-374650" lvl="0" marL="457200" marR="0" rtl="0" algn="r">
              <a:lnSpc>
                <a:spcPct val="90000"/>
              </a:lnSpc>
              <a:spcBef>
                <a:spcPts val="1067"/>
              </a:spcBef>
              <a:spcAft>
                <a:spcPts val="0"/>
              </a:spcAft>
              <a:buClr>
                <a:srgbClr val="000000"/>
              </a:buClr>
              <a:buSzPts val="2300"/>
              <a:buFont typeface="Arial"/>
              <a:buChar char="•"/>
              <a:defRPr b="0" i="0" sz="3067"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1588" name="Shape 1588"/>
        <p:cNvGrpSpPr/>
        <p:nvPr/>
      </p:nvGrpSpPr>
      <p:grpSpPr>
        <a:xfrm>
          <a:off x="0" y="0"/>
          <a:ext cx="0" cy="0"/>
          <a:chOff x="0" y="0"/>
          <a:chExt cx="0" cy="0"/>
        </a:xfrm>
      </p:grpSpPr>
      <p:sp>
        <p:nvSpPr>
          <p:cNvPr id="1589" name="Google Shape;1589;p251"/>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590" name="Google Shape;1590;p251"/>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591" name="Google Shape;1591;p251"/>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592" name="Google Shape;1592;p251"/>
          <p:cNvSpPr txBox="1"/>
          <p:nvPr>
            <p:ph idx="1" type="body"/>
          </p:nvPr>
        </p:nvSpPr>
        <p:spPr>
          <a:xfrm>
            <a:off x="3715207" y="81028"/>
            <a:ext cx="4757599" cy="707599"/>
          </a:xfrm>
          <a:prstGeom prst="rect">
            <a:avLst/>
          </a:prstGeom>
          <a:noFill/>
          <a:ln>
            <a:noFill/>
          </a:ln>
        </p:spPr>
        <p:txBody>
          <a:bodyPr anchorCtr="1" anchor="t" bIns="45700" lIns="91425" spcFirstLastPara="1" rIns="91425" wrap="square" tIns="45700">
            <a:spAutoFit/>
          </a:bodyPr>
          <a:lstStyle>
            <a:lvl1pPr indent="-228600" lvl="0" marL="457200" marR="0" rtl="0" algn="ctr">
              <a:lnSpc>
                <a:spcPct val="100000"/>
              </a:lnSpc>
              <a:spcBef>
                <a:spcPts val="0"/>
              </a:spcBef>
              <a:spcAft>
                <a:spcPts val="0"/>
              </a:spcAft>
              <a:buClr>
                <a:srgbClr val="000000"/>
              </a:buClr>
              <a:buSzPts val="2100"/>
              <a:buFont typeface="Arial"/>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593" name="Google Shape;1593;p251"/>
          <p:cNvSpPr txBox="1"/>
          <p:nvPr>
            <p:ph idx="2" type="body"/>
          </p:nvPr>
        </p:nvSpPr>
        <p:spPr>
          <a:xfrm>
            <a:off x="671328" y="1678668"/>
            <a:ext cx="10845600" cy="480131"/>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1594" name="Shape 1594"/>
        <p:cNvGrpSpPr/>
        <p:nvPr/>
      </p:nvGrpSpPr>
      <p:grpSpPr>
        <a:xfrm>
          <a:off x="0" y="0"/>
          <a:ext cx="0" cy="0"/>
          <a:chOff x="0" y="0"/>
          <a:chExt cx="0" cy="0"/>
        </a:xfrm>
      </p:grpSpPr>
      <p:sp>
        <p:nvSpPr>
          <p:cNvPr id="1595" name="Google Shape;1595;p252"/>
          <p:cNvSpPr txBox="1"/>
          <p:nvPr>
            <p:ph type="title"/>
          </p:nvPr>
        </p:nvSpPr>
        <p:spPr>
          <a:xfrm>
            <a:off x="838200" y="365126"/>
            <a:ext cx="10515600" cy="13255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96" name="Google Shape;1596;p252"/>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97" name="Google Shape;1597;p252"/>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98" name="Google Shape;1598;p252"/>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599" name="Shape 1599"/>
        <p:cNvGrpSpPr/>
        <p:nvPr/>
      </p:nvGrpSpPr>
      <p:grpSpPr>
        <a:xfrm>
          <a:off x="0" y="0"/>
          <a:ext cx="0" cy="0"/>
          <a:chOff x="0" y="0"/>
          <a:chExt cx="0" cy="0"/>
        </a:xfrm>
      </p:grpSpPr>
      <p:sp>
        <p:nvSpPr>
          <p:cNvPr id="1600" name="Google Shape;1600;p253"/>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01" name="Google Shape;1601;p253"/>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02" name="Google Shape;1602;p253"/>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603" name="Google Shape;1603;p253"/>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604" name="Google Shape;1604;p253"/>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605" name="Google Shape;1605;p253"/>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606" name="Google Shape;1606;p253"/>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1607" name="Google Shape;1607;p253"/>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2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isposition personnalisée">
  <p:cSld name="3_Disposition personnalisée">
    <p:spTree>
      <p:nvGrpSpPr>
        <p:cNvPr id="1608" name="Shape 1608"/>
        <p:cNvGrpSpPr/>
        <p:nvPr/>
      </p:nvGrpSpPr>
      <p:grpSpPr>
        <a:xfrm>
          <a:off x="0" y="0"/>
          <a:ext cx="0" cy="0"/>
          <a:chOff x="0" y="0"/>
          <a:chExt cx="0" cy="0"/>
        </a:xfrm>
      </p:grpSpPr>
      <p:sp>
        <p:nvSpPr>
          <p:cNvPr id="1609" name="Google Shape;1609;p254"/>
          <p:cNvSpPr/>
          <p:nvPr/>
        </p:nvSpPr>
        <p:spPr>
          <a:xfrm>
            <a:off x="1236925" y="706095"/>
            <a:ext cx="9678395" cy="5378639"/>
          </a:xfrm>
          <a:prstGeom prst="roundRect">
            <a:avLst>
              <a:gd fmla="val 2665" name="adj"/>
            </a:avLst>
          </a:prstGeom>
          <a:solidFill>
            <a:schemeClr val="lt1"/>
          </a:solidFill>
          <a:ln cap="flat" cmpd="sng" w="1905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610" name="Google Shape;1610;p254"/>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11" name="Google Shape;1611;p254"/>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12" name="Google Shape;1612;p254"/>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613" name="Google Shape;1613;p254"/>
          <p:cNvSpPr/>
          <p:nvPr/>
        </p:nvSpPr>
        <p:spPr>
          <a:xfrm>
            <a:off x="1360425" y="832902"/>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614" name="Google Shape;1614;p254"/>
          <p:cNvSpPr/>
          <p:nvPr/>
        </p:nvSpPr>
        <p:spPr>
          <a:xfrm>
            <a:off x="1504654" y="958595"/>
            <a:ext cx="9143039" cy="4902044"/>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615" name="Google Shape;1615;p254"/>
          <p:cNvSpPr txBox="1"/>
          <p:nvPr>
            <p:ph type="title"/>
          </p:nvPr>
        </p:nvSpPr>
        <p:spPr>
          <a:xfrm>
            <a:off x="1921565" y="2311679"/>
            <a:ext cx="7772400" cy="2234643"/>
          </a:xfrm>
          <a:prstGeom prst="rect">
            <a:avLst/>
          </a:prstGeom>
          <a:noFill/>
          <a:ln>
            <a:noFill/>
          </a:ln>
        </p:spPr>
        <p:txBody>
          <a:bodyPr anchorCtr="0" anchor="t" bIns="45700" lIns="91425" spcFirstLastPara="1" rIns="91425" wrap="square" tIns="45700">
            <a:normAutofit/>
          </a:bodyPr>
          <a:lstStyle>
            <a:lvl1pPr lvl="0" marR="0" rtl="0" algn="ctr">
              <a:lnSpc>
                <a:spcPct val="90000"/>
              </a:lnSpc>
              <a:spcBef>
                <a:spcPts val="0"/>
              </a:spcBef>
              <a:spcAft>
                <a:spcPts val="0"/>
              </a:spcAft>
              <a:buClr>
                <a:schemeClr val="dk2"/>
              </a:buClr>
              <a:buSzPts val="5400"/>
              <a:buFont typeface="Calibri"/>
              <a:buNone/>
              <a:defRPr b="1" i="0" sz="5400" u="none" cap="none" strike="noStrik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616" name="Google Shape;1616;p254"/>
          <p:cNvSpPr/>
          <p:nvPr/>
        </p:nvSpPr>
        <p:spPr>
          <a:xfrm>
            <a:off x="1773169" y="5360165"/>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pic>
        <p:nvPicPr>
          <p:cNvPr id="1617" name="Google Shape;1617;p254"/>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2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1618" name="Shape 1618"/>
        <p:cNvGrpSpPr/>
        <p:nvPr/>
      </p:nvGrpSpPr>
      <p:grpSpPr>
        <a:xfrm>
          <a:off x="0" y="0"/>
          <a:ext cx="0" cy="0"/>
          <a:chOff x="0" y="0"/>
          <a:chExt cx="0" cy="0"/>
        </a:xfrm>
      </p:grpSpPr>
      <p:grpSp>
        <p:nvGrpSpPr>
          <p:cNvPr id="1619" name="Google Shape;1619;p255"/>
          <p:cNvGrpSpPr/>
          <p:nvPr/>
        </p:nvGrpSpPr>
        <p:grpSpPr>
          <a:xfrm>
            <a:off x="-1" y="-38041"/>
            <a:ext cx="12192000" cy="6858001"/>
            <a:chOff x="0" y="0"/>
            <a:chExt cx="13716000" cy="10287000"/>
          </a:xfrm>
        </p:grpSpPr>
        <p:sp>
          <p:nvSpPr>
            <p:cNvPr id="1620" name="Google Shape;1620;p255"/>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621" name="Google Shape;1621;p255"/>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622" name="Google Shape;1622;p255"/>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1623" name="Google Shape;1623;p255"/>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1624" name="Google Shape;1624;p255"/>
          <p:cNvSpPr txBox="1"/>
          <p:nvPr>
            <p:ph type="title"/>
          </p:nvPr>
        </p:nvSpPr>
        <p:spPr>
          <a:xfrm>
            <a:off x="1015448" y="195948"/>
            <a:ext cx="10161104" cy="470617"/>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rgbClr val="747474"/>
              </a:buClr>
              <a:buSzPts val="2000"/>
              <a:buFont typeface="Play"/>
              <a:buNone/>
              <a:defRPr b="1" i="0" sz="2000" u="none" cap="none" strike="noStrike">
                <a:solidFill>
                  <a:srgbClr val="747474"/>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625" name="Google Shape;1625;p255"/>
          <p:cNvSpPr txBox="1"/>
          <p:nvPr>
            <p:ph idx="1" type="body"/>
          </p:nvPr>
        </p:nvSpPr>
        <p:spPr>
          <a:xfrm>
            <a:off x="996949" y="685689"/>
            <a:ext cx="10179603" cy="29244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67"/>
              </a:spcBef>
              <a:spcAft>
                <a:spcPts val="0"/>
              </a:spcAft>
              <a:buClr>
                <a:srgbClr val="000000"/>
              </a:buClr>
              <a:buSzPts val="2100"/>
              <a:buFont typeface="Arial"/>
              <a:buNone/>
              <a:defRPr b="0" i="1" sz="1400" u="none" cap="none" strike="noStrike">
                <a:solidFill>
                  <a:srgbClr val="AEAEAE"/>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chemeClr val="lt1"/>
        </a:solidFill>
      </p:bgPr>
    </p:bg>
    <p:spTree>
      <p:nvGrpSpPr>
        <p:cNvPr id="1626" name="Shape 1626"/>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1627" name="Shape 1627"/>
        <p:cNvGrpSpPr/>
        <p:nvPr/>
      </p:nvGrpSpPr>
      <p:grpSpPr>
        <a:xfrm>
          <a:off x="0" y="0"/>
          <a:ext cx="0" cy="0"/>
          <a:chOff x="0" y="0"/>
          <a:chExt cx="0" cy="0"/>
        </a:xfrm>
      </p:grpSpPr>
      <p:sp>
        <p:nvSpPr>
          <p:cNvPr id="1628" name="Google Shape;1628;p257"/>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Tree>
  </p:cSld>
  <p:clrMapOvr>
    <a:masterClrMapping/>
  </p:clrMapOvr>
</p:sldLayout>
</file>

<file path=ppt/slideLayouts/slideLayout2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1629" name="Shape 1629"/>
        <p:cNvGrpSpPr/>
        <p:nvPr/>
      </p:nvGrpSpPr>
      <p:grpSpPr>
        <a:xfrm>
          <a:off x="0" y="0"/>
          <a:ext cx="0" cy="0"/>
          <a:chOff x="0" y="0"/>
          <a:chExt cx="0" cy="0"/>
        </a:xfrm>
      </p:grpSpPr>
      <p:sp>
        <p:nvSpPr>
          <p:cNvPr id="1630" name="Google Shape;1630;p258"/>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631" name="Google Shape;1631;p258"/>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32" name="Google Shape;1632;p258"/>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33" name="Google Shape;1633;p258"/>
          <p:cNvSpPr txBox="1"/>
          <p:nvPr>
            <p:ph idx="1" type="body"/>
          </p:nvPr>
        </p:nvSpPr>
        <p:spPr>
          <a:xfrm>
            <a:off x="3715201" y="81026"/>
            <a:ext cx="4757739" cy="830956"/>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634" name="Google Shape;1634;p258"/>
          <p:cNvSpPr txBox="1"/>
          <p:nvPr>
            <p:ph idx="2" type="body"/>
          </p:nvPr>
        </p:nvSpPr>
        <p:spPr>
          <a:xfrm>
            <a:off x="671333" y="1678671"/>
            <a:ext cx="10845479" cy="784790"/>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1635" name="Shape 1635"/>
        <p:cNvGrpSpPr/>
        <p:nvPr/>
      </p:nvGrpSpPr>
      <p:grpSpPr>
        <a:xfrm>
          <a:off x="0" y="0"/>
          <a:ext cx="0" cy="0"/>
          <a:chOff x="0" y="0"/>
          <a:chExt cx="0" cy="0"/>
        </a:xfrm>
      </p:grpSpPr>
      <p:sp>
        <p:nvSpPr>
          <p:cNvPr id="1636" name="Google Shape;1636;p25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637" name="Google Shape;1637;p259"/>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38" name="Google Shape;1638;p259"/>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39" name="Google Shape;1639;p259"/>
          <p:cNvSpPr txBox="1"/>
          <p:nvPr>
            <p:ph idx="1" type="body"/>
          </p:nvPr>
        </p:nvSpPr>
        <p:spPr>
          <a:xfrm>
            <a:off x="3715201" y="81025"/>
            <a:ext cx="4757739" cy="707846"/>
          </a:xfrm>
          <a:prstGeom prst="rect">
            <a:avLst/>
          </a:prstGeom>
          <a:noFill/>
          <a:ln>
            <a:noFill/>
          </a:ln>
        </p:spPr>
        <p:txBody>
          <a:bodyPr anchorCtr="0" anchor="t" bIns="45700" lIns="91425" spcFirstLastPara="1" rIns="91425" wrap="square" tIns="45700">
            <a:spAutoFit/>
          </a:bodyPr>
          <a:lstStyle>
            <a:lvl1pPr indent="-228600" lvl="0" marL="457200" marR="0" rtl="0" algn="ctr">
              <a:lnSpc>
                <a:spcPct val="100000"/>
              </a:lnSpc>
              <a:spcBef>
                <a:spcPts val="0"/>
              </a:spcBef>
              <a:spcAft>
                <a:spcPts val="0"/>
              </a:spcAft>
              <a:buClr>
                <a:schemeClr val="dk1"/>
              </a:buClr>
              <a:buSzPts val="4800"/>
              <a:buFont typeface="Simplified Arabic"/>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640" name="Google Shape;1640;p259"/>
          <p:cNvSpPr txBox="1"/>
          <p:nvPr>
            <p:ph idx="2" type="body"/>
          </p:nvPr>
        </p:nvSpPr>
        <p:spPr>
          <a:xfrm>
            <a:off x="671333" y="1678672"/>
            <a:ext cx="10845479" cy="3108543"/>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chemeClr val="dk1"/>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isposition personnalisée">
  <p:cSld name="4_Disposition personnalisée">
    <p:spTree>
      <p:nvGrpSpPr>
        <p:cNvPr id="1641" name="Shape 1641"/>
        <p:cNvGrpSpPr/>
        <p:nvPr/>
      </p:nvGrpSpPr>
      <p:grpSpPr>
        <a:xfrm>
          <a:off x="0" y="0"/>
          <a:ext cx="0" cy="0"/>
          <a:chOff x="0" y="0"/>
          <a:chExt cx="0" cy="0"/>
        </a:xfrm>
      </p:grpSpPr>
      <p:sp>
        <p:nvSpPr>
          <p:cNvPr id="1642" name="Google Shape;1642;p260"/>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643" name="Google Shape;1643;p260"/>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44" name="Google Shape;1644;p260"/>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45" name="Google Shape;1645;p260"/>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s slide layout">
  <p:cSld name="3_Contents slide layout">
    <p:spTree>
      <p:nvGrpSpPr>
        <p:cNvPr id="1646" name="Shape 1646"/>
        <p:cNvGrpSpPr/>
        <p:nvPr/>
      </p:nvGrpSpPr>
      <p:grpSpPr>
        <a:xfrm>
          <a:off x="0" y="0"/>
          <a:ext cx="0" cy="0"/>
          <a:chOff x="0" y="0"/>
          <a:chExt cx="0" cy="0"/>
        </a:xfrm>
      </p:grpSpPr>
      <p:sp>
        <p:nvSpPr>
          <p:cNvPr id="1647" name="Google Shape;1647;p261"/>
          <p:cNvSpPr txBox="1"/>
          <p:nvPr>
            <p:ph idx="1" type="body"/>
          </p:nvPr>
        </p:nvSpPr>
        <p:spPr>
          <a:xfrm>
            <a:off x="323530" y="339510"/>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67"/>
              </a:spcBef>
              <a:spcAft>
                <a:spcPts val="0"/>
              </a:spcAft>
              <a:buClr>
                <a:srgbClr val="000000"/>
              </a:buClr>
              <a:buSzPts val="2100"/>
              <a:buFont typeface="Arial"/>
              <a:buNone/>
              <a:defRPr b="0" i="0" sz="5400" u="none" cap="none" strike="noStrike">
                <a:solidFill>
                  <a:srgbClr val="262626"/>
                </a:solidFill>
                <a:latin typeface="Play"/>
                <a:ea typeface="Play"/>
                <a:cs typeface="Play"/>
                <a:sym typeface="Play"/>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bg>
      <p:bgPr>
        <a:solidFill>
          <a:schemeClr val="lt1"/>
        </a:solidFill>
      </p:bgPr>
    </p:bg>
    <p:spTree>
      <p:nvGrpSpPr>
        <p:cNvPr id="1648" name="Shape 1648"/>
        <p:cNvGrpSpPr/>
        <p:nvPr/>
      </p:nvGrpSpPr>
      <p:grpSpPr>
        <a:xfrm>
          <a:off x="0" y="0"/>
          <a:ext cx="0" cy="0"/>
          <a:chOff x="0" y="0"/>
          <a:chExt cx="0" cy="0"/>
        </a:xfrm>
      </p:grpSpPr>
      <p:pic>
        <p:nvPicPr>
          <p:cNvPr descr="Image générée" id="1649" name="Google Shape;1649;p262"/>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650" name="Google Shape;1650;p262"/>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solidFill>
          <a:schemeClr val="lt1"/>
        </a:solidFill>
      </p:bgPr>
    </p:bg>
    <p:spTree>
      <p:nvGrpSpPr>
        <p:cNvPr id="1651" name="Shape 1651"/>
        <p:cNvGrpSpPr/>
        <p:nvPr/>
      </p:nvGrpSpPr>
      <p:grpSpPr>
        <a:xfrm>
          <a:off x="0" y="0"/>
          <a:ext cx="0" cy="0"/>
          <a:chOff x="0" y="0"/>
          <a:chExt cx="0" cy="0"/>
        </a:xfrm>
      </p:grpSpPr>
      <p:pic>
        <p:nvPicPr>
          <p:cNvPr descr="Image générée" id="1652" name="Google Shape;1652;p263"/>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653" name="Google Shape;1653;p263"/>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bg>
      <p:bgPr>
        <a:solidFill>
          <a:schemeClr val="lt1"/>
        </a:solidFill>
      </p:bgPr>
    </p:bg>
    <p:spTree>
      <p:nvGrpSpPr>
        <p:cNvPr id="1654" name="Shape 1654"/>
        <p:cNvGrpSpPr/>
        <p:nvPr/>
      </p:nvGrpSpPr>
      <p:grpSpPr>
        <a:xfrm>
          <a:off x="0" y="0"/>
          <a:ext cx="0" cy="0"/>
          <a:chOff x="0" y="0"/>
          <a:chExt cx="0" cy="0"/>
        </a:xfrm>
      </p:grpSpPr>
      <p:pic>
        <p:nvPicPr>
          <p:cNvPr descr="Image générée" id="1655" name="Google Shape;1655;p264"/>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656" name="Google Shape;1656;p264"/>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bg>
      <p:bgPr>
        <a:solidFill>
          <a:schemeClr val="lt1"/>
        </a:solidFill>
      </p:bgPr>
    </p:bg>
    <p:spTree>
      <p:nvGrpSpPr>
        <p:cNvPr id="1657" name="Shape 1657"/>
        <p:cNvGrpSpPr/>
        <p:nvPr/>
      </p:nvGrpSpPr>
      <p:grpSpPr>
        <a:xfrm>
          <a:off x="0" y="0"/>
          <a:ext cx="0" cy="0"/>
          <a:chOff x="0" y="0"/>
          <a:chExt cx="0" cy="0"/>
        </a:xfrm>
      </p:grpSpPr>
      <p:pic>
        <p:nvPicPr>
          <p:cNvPr descr="Image générée" id="1658" name="Google Shape;1658;p265"/>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659" name="Google Shape;1659;p265"/>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bg>
      <p:bgPr>
        <a:solidFill>
          <a:schemeClr val="lt1"/>
        </a:solidFill>
      </p:bgPr>
    </p:bg>
    <p:spTree>
      <p:nvGrpSpPr>
        <p:cNvPr id="1660" name="Shape 1660"/>
        <p:cNvGrpSpPr/>
        <p:nvPr/>
      </p:nvGrpSpPr>
      <p:grpSpPr>
        <a:xfrm>
          <a:off x="0" y="0"/>
          <a:ext cx="0" cy="0"/>
          <a:chOff x="0" y="0"/>
          <a:chExt cx="0" cy="0"/>
        </a:xfrm>
      </p:grpSpPr>
      <p:pic>
        <p:nvPicPr>
          <p:cNvPr descr="Image générée" id="1661" name="Google Shape;1661;p266"/>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662" name="Google Shape;1662;p266"/>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1663" name="Shape 1663"/>
        <p:cNvGrpSpPr/>
        <p:nvPr/>
      </p:nvGrpSpPr>
      <p:grpSpPr>
        <a:xfrm>
          <a:off x="0" y="0"/>
          <a:ext cx="0" cy="0"/>
          <a:chOff x="0" y="0"/>
          <a:chExt cx="0" cy="0"/>
        </a:xfrm>
      </p:grpSpPr>
      <p:sp>
        <p:nvSpPr>
          <p:cNvPr id="1664" name="Google Shape;1664;p267"/>
          <p:cNvSpPr/>
          <p:nvPr/>
        </p:nvSpPr>
        <p:spPr>
          <a:xfrm>
            <a:off x="83184" y="57572"/>
            <a:ext cx="12039799" cy="1093409"/>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1800">
              <a:solidFill>
                <a:srgbClr val="FFFFFF"/>
              </a:solidFill>
              <a:latin typeface="Dosis"/>
              <a:ea typeface="Dosis"/>
              <a:cs typeface="Dosis"/>
              <a:sym typeface="Dosis"/>
            </a:endParaRPr>
          </a:p>
        </p:txBody>
      </p:sp>
      <p:sp>
        <p:nvSpPr>
          <p:cNvPr id="1665" name="Google Shape;1665;p267"/>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1666" name="Google Shape;1666;p267"/>
          <p:cNvPicPr preferRelativeResize="0"/>
          <p:nvPr/>
        </p:nvPicPr>
        <p:blipFill rotWithShape="1">
          <a:blip r:embed="rId2">
            <a:alphaModFix/>
          </a:blip>
          <a:srcRect b="61971" l="3539" r="75793" t="24327"/>
          <a:stretch/>
        </p:blipFill>
        <p:spPr>
          <a:xfrm>
            <a:off x="83184" y="76094"/>
            <a:ext cx="1096128" cy="1096276"/>
          </a:xfrm>
          <a:prstGeom prst="rect">
            <a:avLst/>
          </a:prstGeom>
          <a:noFill/>
          <a:ln>
            <a:noFill/>
          </a:ln>
        </p:spPr>
      </p:pic>
    </p:spTree>
  </p:cSld>
  <p:clrMapOvr>
    <a:masterClrMapping/>
  </p:clrMapOvr>
</p:sldLayout>
</file>

<file path=ppt/slideLayouts/slideLayout3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1673" name="Shape 1673"/>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1674" name="Shape 1674"/>
        <p:cNvGrpSpPr/>
        <p:nvPr/>
      </p:nvGrpSpPr>
      <p:grpSpPr>
        <a:xfrm>
          <a:off x="0" y="0"/>
          <a:ext cx="0" cy="0"/>
          <a:chOff x="0" y="0"/>
          <a:chExt cx="0" cy="0"/>
        </a:xfrm>
      </p:grpSpPr>
      <p:sp>
        <p:nvSpPr>
          <p:cNvPr id="1675" name="Google Shape;1675;p13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76" name="Google Shape;1676;p13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677" name="Google Shape;1677;p1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78" name="Google Shape;1678;p1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79" name="Google Shape;1679;p1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680" name="Shape 1680"/>
        <p:cNvGrpSpPr/>
        <p:nvPr/>
      </p:nvGrpSpPr>
      <p:grpSpPr>
        <a:xfrm>
          <a:off x="0" y="0"/>
          <a:ext cx="0" cy="0"/>
          <a:chOff x="0" y="0"/>
          <a:chExt cx="0" cy="0"/>
        </a:xfrm>
      </p:grpSpPr>
      <p:sp>
        <p:nvSpPr>
          <p:cNvPr id="1681" name="Google Shape;1681;p13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82" name="Google Shape;1682;p13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83" name="Google Shape;1683;p1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84" name="Google Shape;1684;p1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85" name="Google Shape;1685;p1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1686" name="Shape 1686"/>
        <p:cNvGrpSpPr/>
        <p:nvPr/>
      </p:nvGrpSpPr>
      <p:grpSpPr>
        <a:xfrm>
          <a:off x="0" y="0"/>
          <a:ext cx="0" cy="0"/>
          <a:chOff x="0" y="0"/>
          <a:chExt cx="0" cy="0"/>
        </a:xfrm>
      </p:grpSpPr>
      <p:sp>
        <p:nvSpPr>
          <p:cNvPr id="1687" name="Google Shape;1687;p13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88" name="Google Shape;1688;p13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689" name="Google Shape;1689;p1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90" name="Google Shape;1690;p1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91" name="Google Shape;1691;p1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692" name="Shape 1692"/>
        <p:cNvGrpSpPr/>
        <p:nvPr/>
      </p:nvGrpSpPr>
      <p:grpSpPr>
        <a:xfrm>
          <a:off x="0" y="0"/>
          <a:ext cx="0" cy="0"/>
          <a:chOff x="0" y="0"/>
          <a:chExt cx="0" cy="0"/>
        </a:xfrm>
      </p:grpSpPr>
      <p:sp>
        <p:nvSpPr>
          <p:cNvPr id="1693" name="Google Shape;1693;p13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94" name="Google Shape;1694;p13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95" name="Google Shape;1695;p13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96" name="Google Shape;1696;p1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97" name="Google Shape;1697;p1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98" name="Google Shape;1698;p1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1699" name="Shape 1699"/>
        <p:cNvGrpSpPr/>
        <p:nvPr/>
      </p:nvGrpSpPr>
      <p:grpSpPr>
        <a:xfrm>
          <a:off x="0" y="0"/>
          <a:ext cx="0" cy="0"/>
          <a:chOff x="0" y="0"/>
          <a:chExt cx="0" cy="0"/>
        </a:xfrm>
      </p:grpSpPr>
      <p:sp>
        <p:nvSpPr>
          <p:cNvPr id="1700" name="Google Shape;1700;p13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01" name="Google Shape;1701;p13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702" name="Google Shape;1702;p13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03" name="Google Shape;1703;p13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704" name="Google Shape;1704;p13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05" name="Google Shape;1705;p1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06" name="Google Shape;1706;p1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07" name="Google Shape;1707;p1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708" name="Shape 1708"/>
        <p:cNvGrpSpPr/>
        <p:nvPr/>
      </p:nvGrpSpPr>
      <p:grpSpPr>
        <a:xfrm>
          <a:off x="0" y="0"/>
          <a:ext cx="0" cy="0"/>
          <a:chOff x="0" y="0"/>
          <a:chExt cx="0" cy="0"/>
        </a:xfrm>
      </p:grpSpPr>
      <p:sp>
        <p:nvSpPr>
          <p:cNvPr id="1709" name="Google Shape;1709;p13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10" name="Google Shape;1710;p1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11" name="Google Shape;1711;p1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12" name="Google Shape;1712;p1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713" name="Shape 1713"/>
        <p:cNvGrpSpPr/>
        <p:nvPr/>
      </p:nvGrpSpPr>
      <p:grpSpPr>
        <a:xfrm>
          <a:off x="0" y="0"/>
          <a:ext cx="0" cy="0"/>
          <a:chOff x="0" y="0"/>
          <a:chExt cx="0" cy="0"/>
        </a:xfrm>
      </p:grpSpPr>
      <p:sp>
        <p:nvSpPr>
          <p:cNvPr id="1714" name="Google Shape;1714;p1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15" name="Google Shape;1715;p1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16" name="Google Shape;1716;p1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717" name="Shape 1717"/>
        <p:cNvGrpSpPr/>
        <p:nvPr/>
      </p:nvGrpSpPr>
      <p:grpSpPr>
        <a:xfrm>
          <a:off x="0" y="0"/>
          <a:ext cx="0" cy="0"/>
          <a:chOff x="0" y="0"/>
          <a:chExt cx="0" cy="0"/>
        </a:xfrm>
      </p:grpSpPr>
      <p:sp>
        <p:nvSpPr>
          <p:cNvPr id="1718" name="Google Shape;1718;p13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19" name="Google Shape;1719;p13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720" name="Google Shape;1720;p13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721" name="Google Shape;1721;p1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22" name="Google Shape;1722;p1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23" name="Google Shape;1723;p1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1724" name="Shape 1724"/>
        <p:cNvGrpSpPr/>
        <p:nvPr/>
      </p:nvGrpSpPr>
      <p:grpSpPr>
        <a:xfrm>
          <a:off x="0" y="0"/>
          <a:ext cx="0" cy="0"/>
          <a:chOff x="0" y="0"/>
          <a:chExt cx="0" cy="0"/>
        </a:xfrm>
      </p:grpSpPr>
      <p:sp>
        <p:nvSpPr>
          <p:cNvPr id="1725" name="Google Shape;1725;p14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26" name="Google Shape;1726;p140"/>
          <p:cNvSpPr/>
          <p:nvPr>
            <p:ph idx="2" type="pic"/>
          </p:nvPr>
        </p:nvSpPr>
        <p:spPr>
          <a:xfrm>
            <a:off x="5183188" y="987425"/>
            <a:ext cx="6172200" cy="4873625"/>
          </a:xfrm>
          <a:prstGeom prst="rect">
            <a:avLst/>
          </a:prstGeom>
          <a:noFill/>
          <a:ln>
            <a:noFill/>
          </a:ln>
        </p:spPr>
      </p:sp>
      <p:sp>
        <p:nvSpPr>
          <p:cNvPr id="1727" name="Google Shape;1727;p14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728" name="Google Shape;1728;p1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29" name="Google Shape;1729;p1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30" name="Google Shape;1730;p1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1731" name="Shape 1731"/>
        <p:cNvGrpSpPr/>
        <p:nvPr/>
      </p:nvGrpSpPr>
      <p:grpSpPr>
        <a:xfrm>
          <a:off x="0" y="0"/>
          <a:ext cx="0" cy="0"/>
          <a:chOff x="0" y="0"/>
          <a:chExt cx="0" cy="0"/>
        </a:xfrm>
      </p:grpSpPr>
      <p:sp>
        <p:nvSpPr>
          <p:cNvPr id="1732" name="Google Shape;1732;p14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33" name="Google Shape;1733;p14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34" name="Google Shape;1734;p1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35" name="Google Shape;1735;p1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36" name="Google Shape;1736;p1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1737" name="Shape 1737"/>
        <p:cNvGrpSpPr/>
        <p:nvPr/>
      </p:nvGrpSpPr>
      <p:grpSpPr>
        <a:xfrm>
          <a:off x="0" y="0"/>
          <a:ext cx="0" cy="0"/>
          <a:chOff x="0" y="0"/>
          <a:chExt cx="0" cy="0"/>
        </a:xfrm>
      </p:grpSpPr>
      <p:sp>
        <p:nvSpPr>
          <p:cNvPr id="1738" name="Google Shape;1738;p14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39" name="Google Shape;1739;p14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40" name="Google Shape;1740;p14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41" name="Google Shape;1741;p14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42" name="Google Shape;1742;p1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743" name="Shape 1743"/>
        <p:cNvGrpSpPr/>
        <p:nvPr/>
      </p:nvGrpSpPr>
      <p:grpSpPr>
        <a:xfrm>
          <a:off x="0" y="0"/>
          <a:ext cx="0" cy="0"/>
          <a:chOff x="0" y="0"/>
          <a:chExt cx="0" cy="0"/>
        </a:xfrm>
      </p:grpSpPr>
      <p:grpSp>
        <p:nvGrpSpPr>
          <p:cNvPr id="1744" name="Google Shape;1744;p143"/>
          <p:cNvGrpSpPr/>
          <p:nvPr/>
        </p:nvGrpSpPr>
        <p:grpSpPr>
          <a:xfrm>
            <a:off x="-1" y="-38042"/>
            <a:ext cx="12192000" cy="6858001"/>
            <a:chOff x="0" y="0"/>
            <a:chExt cx="13716000" cy="10287000"/>
          </a:xfrm>
        </p:grpSpPr>
        <p:sp>
          <p:nvSpPr>
            <p:cNvPr id="1745" name="Google Shape;1745;p143"/>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746" name="Google Shape;1746;p143"/>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747" name="Google Shape;1747;p143"/>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748" name="Google Shape;1748;p143"/>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749" name="Google Shape;1749;p143"/>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50" name="Google Shape;1750;p143"/>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1751" name="Shape 1751"/>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1752" name="Shape 1752"/>
        <p:cNvGrpSpPr/>
        <p:nvPr/>
      </p:nvGrpSpPr>
      <p:grpSpPr>
        <a:xfrm>
          <a:off x="0" y="0"/>
          <a:ext cx="0" cy="0"/>
          <a:chOff x="0" y="0"/>
          <a:chExt cx="0" cy="0"/>
        </a:xfrm>
      </p:grpSpPr>
      <p:sp>
        <p:nvSpPr>
          <p:cNvPr id="1753" name="Google Shape;1753;p145"/>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754" name="Google Shape;1754;p14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755" name="Google Shape;1755;p14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756" name="Google Shape;1756;p14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757" name="Google Shape;1757;p145"/>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758" name="Google Shape;1758;p145"/>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759" name="Google Shape;1759;p145"/>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60" name="Google Shape;1760;p145"/>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1761" name="Google Shape;1761;p145"/>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3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762" name="Shape 1762"/>
        <p:cNvGrpSpPr/>
        <p:nvPr/>
      </p:nvGrpSpPr>
      <p:grpSpPr>
        <a:xfrm>
          <a:off x="0" y="0"/>
          <a:ext cx="0" cy="0"/>
          <a:chOff x="0" y="0"/>
          <a:chExt cx="0" cy="0"/>
        </a:xfrm>
      </p:grpSpPr>
      <p:grpSp>
        <p:nvGrpSpPr>
          <p:cNvPr id="1763" name="Google Shape;1763;p146"/>
          <p:cNvGrpSpPr/>
          <p:nvPr/>
        </p:nvGrpSpPr>
        <p:grpSpPr>
          <a:xfrm>
            <a:off x="-1" y="-38042"/>
            <a:ext cx="12192000" cy="6858001"/>
            <a:chOff x="0" y="0"/>
            <a:chExt cx="13716000" cy="10287000"/>
          </a:xfrm>
        </p:grpSpPr>
        <p:sp>
          <p:nvSpPr>
            <p:cNvPr id="1764" name="Google Shape;1764;p146"/>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765" name="Google Shape;1765;p146"/>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766" name="Google Shape;1766;p146"/>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767" name="Google Shape;1767;p146"/>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768" name="Google Shape;1768;p146"/>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69" name="Google Shape;1769;p146"/>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770" name="Shape 1770"/>
        <p:cNvGrpSpPr/>
        <p:nvPr/>
      </p:nvGrpSpPr>
      <p:grpSpPr>
        <a:xfrm>
          <a:off x="0" y="0"/>
          <a:ext cx="0" cy="0"/>
          <a:chOff x="0" y="0"/>
          <a:chExt cx="0" cy="0"/>
        </a:xfrm>
      </p:grpSpPr>
      <p:grpSp>
        <p:nvGrpSpPr>
          <p:cNvPr id="1771" name="Google Shape;1771;p147"/>
          <p:cNvGrpSpPr/>
          <p:nvPr/>
        </p:nvGrpSpPr>
        <p:grpSpPr>
          <a:xfrm>
            <a:off x="-1" y="-38042"/>
            <a:ext cx="12192000" cy="6858001"/>
            <a:chOff x="0" y="0"/>
            <a:chExt cx="13716000" cy="10287000"/>
          </a:xfrm>
        </p:grpSpPr>
        <p:sp>
          <p:nvSpPr>
            <p:cNvPr id="1772" name="Google Shape;1772;p147"/>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773" name="Google Shape;1773;p147"/>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774" name="Google Shape;1774;p147"/>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775" name="Google Shape;1775;p147"/>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776" name="Google Shape;1776;p147"/>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77" name="Google Shape;1777;p147"/>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779" name="Shape 1779"/>
        <p:cNvGrpSpPr/>
        <p:nvPr/>
      </p:nvGrpSpPr>
      <p:grpSpPr>
        <a:xfrm>
          <a:off x="0" y="0"/>
          <a:ext cx="0" cy="0"/>
          <a:chOff x="0" y="0"/>
          <a:chExt cx="0" cy="0"/>
        </a:xfrm>
      </p:grpSpPr>
      <p:sp>
        <p:nvSpPr>
          <p:cNvPr id="1780" name="Google Shape;1780;p83"/>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781" name="Google Shape;1781;p83"/>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782" name="Google Shape;1782;p83"/>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rgbClr val="000000"/>
                </a:solidFill>
                <a:latin typeface="Arial"/>
                <a:ea typeface="Arial"/>
                <a:cs typeface="Arial"/>
                <a:sym typeface="Arial"/>
              </a:defRPr>
            </a:lvl1pPr>
            <a:lvl2pPr indent="0" lvl="1" marL="0" marR="0" rtl="0" algn="l">
              <a:spcBef>
                <a:spcPts val="0"/>
              </a:spcBef>
              <a:buNone/>
              <a:defRPr b="0" i="0" sz="1800" u="none" cap="none" strike="noStrike">
                <a:solidFill>
                  <a:srgbClr val="000000"/>
                </a:solidFill>
                <a:latin typeface="Arial"/>
                <a:ea typeface="Arial"/>
                <a:cs typeface="Arial"/>
                <a:sym typeface="Arial"/>
              </a:defRPr>
            </a:lvl2pPr>
            <a:lvl3pPr indent="0" lvl="2" marL="0" marR="0" rtl="0" algn="l">
              <a:spcBef>
                <a:spcPts val="0"/>
              </a:spcBef>
              <a:buNone/>
              <a:defRPr b="0" i="0" sz="1800" u="none" cap="none" strike="noStrike">
                <a:solidFill>
                  <a:srgbClr val="000000"/>
                </a:solidFill>
                <a:latin typeface="Arial"/>
                <a:ea typeface="Arial"/>
                <a:cs typeface="Arial"/>
                <a:sym typeface="Arial"/>
              </a:defRPr>
            </a:lvl3pPr>
            <a:lvl4pPr indent="0" lvl="3" marL="0" marR="0" rtl="0" algn="l">
              <a:spcBef>
                <a:spcPts val="0"/>
              </a:spcBef>
              <a:buNone/>
              <a:defRPr b="0" i="0" sz="1800" u="none" cap="none" strike="noStrike">
                <a:solidFill>
                  <a:srgbClr val="000000"/>
                </a:solidFill>
                <a:latin typeface="Arial"/>
                <a:ea typeface="Arial"/>
                <a:cs typeface="Arial"/>
                <a:sym typeface="Arial"/>
              </a:defRPr>
            </a:lvl4pPr>
            <a:lvl5pPr indent="0" lvl="4" marL="0" marR="0" rtl="0" algn="l">
              <a:spcBef>
                <a:spcPts val="0"/>
              </a:spcBef>
              <a:buNone/>
              <a:defRPr b="0" i="0" sz="1800" u="none" cap="none" strike="noStrike">
                <a:solidFill>
                  <a:srgbClr val="000000"/>
                </a:solidFill>
                <a:latin typeface="Arial"/>
                <a:ea typeface="Arial"/>
                <a:cs typeface="Arial"/>
                <a:sym typeface="Arial"/>
              </a:defRPr>
            </a:lvl5pPr>
            <a:lvl6pPr indent="0" lvl="5" marL="0" marR="0" rtl="0" algn="l">
              <a:spcBef>
                <a:spcPts val="0"/>
              </a:spcBef>
              <a:buNone/>
              <a:defRPr b="0" i="0" sz="1800" u="none" cap="none" strike="noStrike">
                <a:solidFill>
                  <a:srgbClr val="000000"/>
                </a:solidFill>
                <a:latin typeface="Arial"/>
                <a:ea typeface="Arial"/>
                <a:cs typeface="Arial"/>
                <a:sym typeface="Arial"/>
              </a:defRPr>
            </a:lvl6pPr>
            <a:lvl7pPr indent="0" lvl="6" marL="0" marR="0" rtl="0" algn="l">
              <a:spcBef>
                <a:spcPts val="0"/>
              </a:spcBef>
              <a:buNone/>
              <a:defRPr b="0" i="0" sz="1800" u="none" cap="none" strike="noStrike">
                <a:solidFill>
                  <a:srgbClr val="000000"/>
                </a:solidFill>
                <a:latin typeface="Arial"/>
                <a:ea typeface="Arial"/>
                <a:cs typeface="Arial"/>
                <a:sym typeface="Arial"/>
              </a:defRPr>
            </a:lvl7pPr>
            <a:lvl8pPr indent="0" lvl="7" marL="0" marR="0" rtl="0" algn="l">
              <a:spcBef>
                <a:spcPts val="0"/>
              </a:spcBef>
              <a:buNone/>
              <a:defRPr b="0" i="0" sz="1800" u="none" cap="none" strike="noStrike">
                <a:solidFill>
                  <a:srgbClr val="000000"/>
                </a:solidFill>
                <a:latin typeface="Arial"/>
                <a:ea typeface="Arial"/>
                <a:cs typeface="Arial"/>
                <a:sym typeface="Arial"/>
              </a:defRPr>
            </a:lvl8pPr>
            <a:lvl9pPr indent="0" lvl="8" marL="0" marR="0" rtl="0" algn="l">
              <a:spcBef>
                <a:spcPts val="0"/>
              </a:spcBef>
              <a:buNone/>
              <a:defRPr b="0" i="0" sz="18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1783" name="Shape 1783"/>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784" name="Shape 1784"/>
        <p:cNvGrpSpPr/>
        <p:nvPr/>
      </p:nvGrpSpPr>
      <p:grpSpPr>
        <a:xfrm>
          <a:off x="0" y="0"/>
          <a:ext cx="0" cy="0"/>
          <a:chOff x="0" y="0"/>
          <a:chExt cx="0" cy="0"/>
        </a:xfrm>
      </p:grpSpPr>
      <p:pic>
        <p:nvPicPr>
          <p:cNvPr descr="Image générée" id="1785" name="Google Shape;1785;p269"/>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786" name="Google Shape;1786;p269"/>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sldLayout>
</file>

<file path=ppt/slideLayouts/slideLayout3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1787" name="Shape 1787"/>
        <p:cNvGrpSpPr/>
        <p:nvPr/>
      </p:nvGrpSpPr>
      <p:grpSpPr>
        <a:xfrm>
          <a:off x="0" y="0"/>
          <a:ext cx="0" cy="0"/>
          <a:chOff x="0" y="0"/>
          <a:chExt cx="0" cy="0"/>
        </a:xfrm>
      </p:grpSpPr>
      <p:sp>
        <p:nvSpPr>
          <p:cNvPr id="1788" name="Google Shape;1788;p270"/>
          <p:cNvSpPr txBox="1"/>
          <p:nvPr>
            <p:ph type="title"/>
          </p:nvPr>
        </p:nvSpPr>
        <p:spPr>
          <a:xfrm>
            <a:off x="2621731"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89" name="Google Shape;1789;p270"/>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790" name="Google Shape;1790;p270"/>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791" name="Google Shape;1791;p270"/>
          <p:cNvSpPr txBox="1"/>
          <p:nvPr>
            <p:ph idx="3" type="title"/>
          </p:nvPr>
        </p:nvSpPr>
        <p:spPr>
          <a:xfrm>
            <a:off x="2621767"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92" name="Google Shape;1792;p270"/>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793" name="Google Shape;1793;p270"/>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794" name="Google Shape;1794;p270"/>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95" name="Google Shape;1795;p270"/>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96" name="Google Shape;1796;p270"/>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97" name="Google Shape;1797;p270"/>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98" name="Google Shape;1798;p270"/>
          <p:cNvSpPr txBox="1"/>
          <p:nvPr>
            <p:ph idx="13" type="title"/>
          </p:nvPr>
        </p:nvSpPr>
        <p:spPr>
          <a:xfrm>
            <a:off x="8020263"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99" name="Google Shape;1799;p270"/>
          <p:cNvSpPr txBox="1"/>
          <p:nvPr>
            <p:ph idx="14" type="title"/>
          </p:nvPr>
        </p:nvSpPr>
        <p:spPr>
          <a:xfrm>
            <a:off x="8020299"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800" name="Google Shape;1800;p270"/>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3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801" name="Shape 1801"/>
        <p:cNvGrpSpPr/>
        <p:nvPr/>
      </p:nvGrpSpPr>
      <p:grpSpPr>
        <a:xfrm>
          <a:off x="0" y="0"/>
          <a:ext cx="0" cy="0"/>
          <a:chOff x="0" y="0"/>
          <a:chExt cx="0" cy="0"/>
        </a:xfrm>
      </p:grpSpPr>
      <p:pic>
        <p:nvPicPr>
          <p:cNvPr descr="Image générée" id="1802" name="Google Shape;1802;p271"/>
          <p:cNvPicPr preferRelativeResize="0"/>
          <p:nvPr/>
        </p:nvPicPr>
        <p:blipFill rotWithShape="1">
          <a:blip r:embed="rId2">
            <a:alphaModFix/>
          </a:blip>
          <a:srcRect b="61971" l="3539" r="75793" t="24327"/>
          <a:stretch/>
        </p:blipFill>
        <p:spPr>
          <a:xfrm>
            <a:off x="1" y="-16983"/>
            <a:ext cx="792431" cy="791083"/>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1803" name="Shape 1803"/>
        <p:cNvGrpSpPr/>
        <p:nvPr/>
      </p:nvGrpSpPr>
      <p:grpSpPr>
        <a:xfrm>
          <a:off x="0" y="0"/>
          <a:ext cx="0" cy="0"/>
          <a:chOff x="0" y="0"/>
          <a:chExt cx="0" cy="0"/>
        </a:xfrm>
      </p:grpSpPr>
      <p:sp>
        <p:nvSpPr>
          <p:cNvPr id="1804" name="Google Shape;1804;p272"/>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805" name="Google Shape;1805;p272"/>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806" name="Google Shape;1806;p272"/>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807" name="Google Shape;1807;p272"/>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808" name="Google Shape;1808;p272"/>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809" name="Google Shape;1809;p272"/>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810" name="Google Shape;1810;p272"/>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1811" name="Google Shape;1811;p272"/>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3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1812" name="Shape 1812"/>
        <p:cNvGrpSpPr/>
        <p:nvPr/>
      </p:nvGrpSpPr>
      <p:grpSpPr>
        <a:xfrm>
          <a:off x="0" y="0"/>
          <a:ext cx="0" cy="0"/>
          <a:chOff x="0" y="0"/>
          <a:chExt cx="0" cy="0"/>
        </a:xfrm>
      </p:grpSpPr>
      <p:sp>
        <p:nvSpPr>
          <p:cNvPr id="1813" name="Google Shape;1813;p273"/>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814" name="Google Shape;1814;p273"/>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815" name="Google Shape;1815;p273"/>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816" name="Google Shape;1816;p273"/>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817" name="Google Shape;1817;p273"/>
          <p:cNvSpPr/>
          <p:nvPr/>
        </p:nvSpPr>
        <p:spPr>
          <a:xfrm>
            <a:off x="1504651" y="958596"/>
            <a:ext cx="9143195" cy="4902000"/>
          </a:xfrm>
          <a:prstGeom prst="rect">
            <a:avLst/>
          </a:prstGeom>
          <a:solidFill>
            <a:srgbClr val="FFFFFF"/>
          </a:solidFill>
          <a:ln>
            <a:noFill/>
          </a:ln>
          <a:effectLst>
            <a:outerShdw algn="tl">
              <a:srgbClr val="000000">
                <a:alpha val="3921"/>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818" name="Google Shape;1818;p273"/>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819" name="Google Shape;1819;p273"/>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1820" name="Google Shape;1820;p273"/>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3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821" name="Shape 1821"/>
        <p:cNvGrpSpPr/>
        <p:nvPr/>
      </p:nvGrpSpPr>
      <p:grpSpPr>
        <a:xfrm>
          <a:off x="0" y="0"/>
          <a:ext cx="0" cy="0"/>
          <a:chOff x="0" y="0"/>
          <a:chExt cx="0" cy="0"/>
        </a:xfrm>
      </p:grpSpPr>
    </p:spTree>
  </p:cSld>
  <p:clrMapOvr>
    <a:masterClrMapping/>
  </p:clrMapOvr>
</p:sldLayout>
</file>

<file path=ppt/slideLayouts/slideLayout3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1822" name="Shape 1822"/>
        <p:cNvGrpSpPr/>
        <p:nvPr/>
      </p:nvGrpSpPr>
      <p:grpSpPr>
        <a:xfrm>
          <a:off x="0" y="0"/>
          <a:ext cx="0" cy="0"/>
          <a:chOff x="0" y="0"/>
          <a:chExt cx="0" cy="0"/>
        </a:xfrm>
      </p:grpSpPr>
    </p:spTree>
  </p:cSld>
  <p:clrMapOvr>
    <a:masterClrMapping/>
  </p:clrMapOvr>
</p:sldLayout>
</file>

<file path=ppt/slideLayouts/slideLayout3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823" name="Shape 1823"/>
        <p:cNvGrpSpPr/>
        <p:nvPr/>
      </p:nvGrpSpPr>
      <p:grpSpPr>
        <a:xfrm>
          <a:off x="0" y="0"/>
          <a:ext cx="0" cy="0"/>
          <a:chOff x="0" y="0"/>
          <a:chExt cx="0" cy="0"/>
        </a:xfrm>
      </p:grpSpPr>
      <p:sp>
        <p:nvSpPr>
          <p:cNvPr id="1824" name="Google Shape;1824;p276"/>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825" name="Google Shape;1825;p276"/>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826" name="Google Shape;1826;p276"/>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827" name="Google Shape;1827;p276"/>
          <p:cNvSpPr txBox="1"/>
          <p:nvPr>
            <p:ph idx="1" type="body"/>
          </p:nvPr>
        </p:nvSpPr>
        <p:spPr>
          <a:xfrm>
            <a:off x="3715207" y="81029"/>
            <a:ext cx="4757599" cy="775597"/>
          </a:xfrm>
          <a:prstGeom prst="rect">
            <a:avLst/>
          </a:prstGeom>
          <a:noFill/>
          <a:ln>
            <a:noFill/>
          </a:ln>
        </p:spPr>
        <p:txBody>
          <a:bodyPr anchorCtr="0" anchor="t" bIns="45700" lIns="91425" spcFirstLastPara="1" rIns="91425" wrap="square" tIns="45700">
            <a:spAutoFit/>
          </a:bodyPr>
          <a:lstStyle>
            <a:lvl1pPr indent="-457200" lvl="0" marL="457200" marR="0" rtl="0" algn="r">
              <a:lnSpc>
                <a:spcPct val="90000"/>
              </a:lnSpc>
              <a:spcBef>
                <a:spcPts val="1067"/>
              </a:spcBef>
              <a:spcAft>
                <a:spcPts val="0"/>
              </a:spcAft>
              <a:buClr>
                <a:srgbClr val="000000"/>
              </a:buClr>
              <a:buSzPts val="3600"/>
              <a:buFont typeface="Arial"/>
              <a:buChar char="•"/>
              <a:defRPr b="1" i="0" sz="4800"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828" name="Google Shape;1828;p276"/>
          <p:cNvSpPr txBox="1"/>
          <p:nvPr>
            <p:ph idx="2" type="body"/>
          </p:nvPr>
        </p:nvSpPr>
        <p:spPr>
          <a:xfrm>
            <a:off x="671328" y="1678667"/>
            <a:ext cx="10845600" cy="528927"/>
          </a:xfrm>
          <a:prstGeom prst="rect">
            <a:avLst/>
          </a:prstGeom>
          <a:noFill/>
          <a:ln>
            <a:noFill/>
          </a:ln>
        </p:spPr>
        <p:txBody>
          <a:bodyPr anchorCtr="0" anchor="t" bIns="45700" lIns="91425" spcFirstLastPara="1" rIns="91425" wrap="square" tIns="45700">
            <a:spAutoFit/>
          </a:bodyPr>
          <a:lstStyle>
            <a:lvl1pPr indent="-374650" lvl="0" marL="457200" marR="0" rtl="0" algn="r">
              <a:lnSpc>
                <a:spcPct val="90000"/>
              </a:lnSpc>
              <a:spcBef>
                <a:spcPts val="1067"/>
              </a:spcBef>
              <a:spcAft>
                <a:spcPts val="0"/>
              </a:spcAft>
              <a:buClr>
                <a:srgbClr val="000000"/>
              </a:buClr>
              <a:buSzPts val="2300"/>
              <a:buFont typeface="Arial"/>
              <a:buChar char="•"/>
              <a:defRPr b="0" i="0" sz="3067"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1829" name="Shape 1829"/>
        <p:cNvGrpSpPr/>
        <p:nvPr/>
      </p:nvGrpSpPr>
      <p:grpSpPr>
        <a:xfrm>
          <a:off x="0" y="0"/>
          <a:ext cx="0" cy="0"/>
          <a:chOff x="0" y="0"/>
          <a:chExt cx="0" cy="0"/>
        </a:xfrm>
      </p:grpSpPr>
      <p:sp>
        <p:nvSpPr>
          <p:cNvPr id="1830" name="Google Shape;1830;p277"/>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831" name="Google Shape;1831;p277"/>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832" name="Google Shape;1832;p277"/>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833" name="Google Shape;1833;p277"/>
          <p:cNvSpPr txBox="1"/>
          <p:nvPr>
            <p:ph idx="1" type="body"/>
          </p:nvPr>
        </p:nvSpPr>
        <p:spPr>
          <a:xfrm>
            <a:off x="3715207" y="81028"/>
            <a:ext cx="4757599" cy="707599"/>
          </a:xfrm>
          <a:prstGeom prst="rect">
            <a:avLst/>
          </a:prstGeom>
          <a:noFill/>
          <a:ln>
            <a:noFill/>
          </a:ln>
        </p:spPr>
        <p:txBody>
          <a:bodyPr anchorCtr="1" anchor="t" bIns="45700" lIns="91425" spcFirstLastPara="1" rIns="91425" wrap="square" tIns="45700">
            <a:spAutoFit/>
          </a:bodyPr>
          <a:lstStyle>
            <a:lvl1pPr indent="-228600" lvl="0" marL="457200" marR="0" rtl="0" algn="ctr">
              <a:lnSpc>
                <a:spcPct val="100000"/>
              </a:lnSpc>
              <a:spcBef>
                <a:spcPts val="0"/>
              </a:spcBef>
              <a:spcAft>
                <a:spcPts val="0"/>
              </a:spcAft>
              <a:buClr>
                <a:srgbClr val="000000"/>
              </a:buClr>
              <a:buSzPts val="2100"/>
              <a:buFont typeface="Arial"/>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834" name="Google Shape;1834;p277"/>
          <p:cNvSpPr txBox="1"/>
          <p:nvPr>
            <p:ph idx="2" type="body"/>
          </p:nvPr>
        </p:nvSpPr>
        <p:spPr>
          <a:xfrm>
            <a:off x="671328" y="1678668"/>
            <a:ext cx="10845600" cy="480131"/>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1835" name="Shape 1835"/>
        <p:cNvGrpSpPr/>
        <p:nvPr/>
      </p:nvGrpSpPr>
      <p:grpSpPr>
        <a:xfrm>
          <a:off x="0" y="0"/>
          <a:ext cx="0" cy="0"/>
          <a:chOff x="0" y="0"/>
          <a:chExt cx="0" cy="0"/>
        </a:xfrm>
      </p:grpSpPr>
      <p:sp>
        <p:nvSpPr>
          <p:cNvPr id="1836" name="Google Shape;1836;p278"/>
          <p:cNvSpPr txBox="1"/>
          <p:nvPr>
            <p:ph type="title"/>
          </p:nvPr>
        </p:nvSpPr>
        <p:spPr>
          <a:xfrm>
            <a:off x="838200" y="365126"/>
            <a:ext cx="10515600" cy="13255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837" name="Google Shape;1837;p278"/>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838" name="Google Shape;1838;p278"/>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839" name="Google Shape;1839;p278"/>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840" name="Shape 1840"/>
        <p:cNvGrpSpPr/>
        <p:nvPr/>
      </p:nvGrpSpPr>
      <p:grpSpPr>
        <a:xfrm>
          <a:off x="0" y="0"/>
          <a:ext cx="0" cy="0"/>
          <a:chOff x="0" y="0"/>
          <a:chExt cx="0" cy="0"/>
        </a:xfrm>
      </p:grpSpPr>
      <p:sp>
        <p:nvSpPr>
          <p:cNvPr id="1841" name="Google Shape;1841;p279"/>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842" name="Google Shape;1842;p279"/>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843" name="Google Shape;1843;p279"/>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844" name="Google Shape;1844;p279"/>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845" name="Google Shape;1845;p279"/>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846" name="Google Shape;1846;p279"/>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847" name="Google Shape;1847;p279"/>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1848" name="Google Shape;1848;p279"/>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3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isposition personnalisée">
  <p:cSld name="3_Disposition personnalisée">
    <p:spTree>
      <p:nvGrpSpPr>
        <p:cNvPr id="1849" name="Shape 1849"/>
        <p:cNvGrpSpPr/>
        <p:nvPr/>
      </p:nvGrpSpPr>
      <p:grpSpPr>
        <a:xfrm>
          <a:off x="0" y="0"/>
          <a:ext cx="0" cy="0"/>
          <a:chOff x="0" y="0"/>
          <a:chExt cx="0" cy="0"/>
        </a:xfrm>
      </p:grpSpPr>
      <p:sp>
        <p:nvSpPr>
          <p:cNvPr id="1850" name="Google Shape;1850;p280"/>
          <p:cNvSpPr/>
          <p:nvPr/>
        </p:nvSpPr>
        <p:spPr>
          <a:xfrm>
            <a:off x="1236925" y="706095"/>
            <a:ext cx="9678395" cy="5378639"/>
          </a:xfrm>
          <a:prstGeom prst="roundRect">
            <a:avLst>
              <a:gd fmla="val 2665" name="adj"/>
            </a:avLst>
          </a:prstGeom>
          <a:solidFill>
            <a:schemeClr val="lt1"/>
          </a:solidFill>
          <a:ln cap="flat" cmpd="sng" w="1905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851" name="Google Shape;1851;p280"/>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852" name="Google Shape;1852;p280"/>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853" name="Google Shape;1853;p280"/>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854" name="Google Shape;1854;p280"/>
          <p:cNvSpPr/>
          <p:nvPr/>
        </p:nvSpPr>
        <p:spPr>
          <a:xfrm>
            <a:off x="1360425" y="832902"/>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855" name="Google Shape;1855;p280"/>
          <p:cNvSpPr/>
          <p:nvPr/>
        </p:nvSpPr>
        <p:spPr>
          <a:xfrm>
            <a:off x="1504654" y="958595"/>
            <a:ext cx="9143039" cy="4902044"/>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856" name="Google Shape;1856;p280"/>
          <p:cNvSpPr txBox="1"/>
          <p:nvPr>
            <p:ph type="title"/>
          </p:nvPr>
        </p:nvSpPr>
        <p:spPr>
          <a:xfrm>
            <a:off x="1921565" y="2311679"/>
            <a:ext cx="7772400" cy="2234643"/>
          </a:xfrm>
          <a:prstGeom prst="rect">
            <a:avLst/>
          </a:prstGeom>
          <a:noFill/>
          <a:ln>
            <a:noFill/>
          </a:ln>
        </p:spPr>
        <p:txBody>
          <a:bodyPr anchorCtr="0" anchor="t" bIns="45700" lIns="91425" spcFirstLastPara="1" rIns="91425" wrap="square" tIns="45700">
            <a:normAutofit/>
          </a:bodyPr>
          <a:lstStyle>
            <a:lvl1pPr lvl="0" marR="0" rtl="0" algn="ctr">
              <a:lnSpc>
                <a:spcPct val="90000"/>
              </a:lnSpc>
              <a:spcBef>
                <a:spcPts val="0"/>
              </a:spcBef>
              <a:spcAft>
                <a:spcPts val="0"/>
              </a:spcAft>
              <a:buClr>
                <a:schemeClr val="dk2"/>
              </a:buClr>
              <a:buSzPts val="5400"/>
              <a:buFont typeface="Calibri"/>
              <a:buNone/>
              <a:defRPr b="1" i="0" sz="5400" u="none" cap="none" strike="noStrik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857" name="Google Shape;1857;p280"/>
          <p:cNvSpPr/>
          <p:nvPr/>
        </p:nvSpPr>
        <p:spPr>
          <a:xfrm>
            <a:off x="1773169" y="5360165"/>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pic>
        <p:nvPicPr>
          <p:cNvPr id="1858" name="Google Shape;1858;p280"/>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3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1859" name="Shape 1859"/>
        <p:cNvGrpSpPr/>
        <p:nvPr/>
      </p:nvGrpSpPr>
      <p:grpSpPr>
        <a:xfrm>
          <a:off x="0" y="0"/>
          <a:ext cx="0" cy="0"/>
          <a:chOff x="0" y="0"/>
          <a:chExt cx="0" cy="0"/>
        </a:xfrm>
      </p:grpSpPr>
      <p:grpSp>
        <p:nvGrpSpPr>
          <p:cNvPr id="1860" name="Google Shape;1860;p281"/>
          <p:cNvGrpSpPr/>
          <p:nvPr/>
        </p:nvGrpSpPr>
        <p:grpSpPr>
          <a:xfrm>
            <a:off x="-1" y="-38041"/>
            <a:ext cx="12192000" cy="6858001"/>
            <a:chOff x="0" y="0"/>
            <a:chExt cx="13716000" cy="10287000"/>
          </a:xfrm>
        </p:grpSpPr>
        <p:sp>
          <p:nvSpPr>
            <p:cNvPr id="1861" name="Google Shape;1861;p281"/>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862" name="Google Shape;1862;p281"/>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863" name="Google Shape;1863;p281"/>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1864" name="Google Shape;1864;p281"/>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1865" name="Google Shape;1865;p281"/>
          <p:cNvSpPr txBox="1"/>
          <p:nvPr>
            <p:ph type="title"/>
          </p:nvPr>
        </p:nvSpPr>
        <p:spPr>
          <a:xfrm>
            <a:off x="1015448" y="195948"/>
            <a:ext cx="10161104" cy="470617"/>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rgbClr val="747474"/>
              </a:buClr>
              <a:buSzPts val="2000"/>
              <a:buFont typeface="Play"/>
              <a:buNone/>
              <a:defRPr b="1" i="0" sz="2000" u="none" cap="none" strike="noStrike">
                <a:solidFill>
                  <a:srgbClr val="747474"/>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866" name="Google Shape;1866;p281"/>
          <p:cNvSpPr txBox="1"/>
          <p:nvPr>
            <p:ph idx="1" type="body"/>
          </p:nvPr>
        </p:nvSpPr>
        <p:spPr>
          <a:xfrm>
            <a:off x="996949" y="685689"/>
            <a:ext cx="10179603" cy="29244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67"/>
              </a:spcBef>
              <a:spcAft>
                <a:spcPts val="0"/>
              </a:spcAft>
              <a:buClr>
                <a:srgbClr val="000000"/>
              </a:buClr>
              <a:buSzPts val="2100"/>
              <a:buFont typeface="Arial"/>
              <a:buNone/>
              <a:defRPr b="0" i="1" sz="1400" u="none" cap="none" strike="noStrike">
                <a:solidFill>
                  <a:srgbClr val="AEAEAE"/>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chemeClr val="lt1"/>
        </a:solidFill>
      </p:bgPr>
    </p:bg>
    <p:spTree>
      <p:nvGrpSpPr>
        <p:cNvPr id="1867" name="Shape 1867"/>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1868" name="Shape 1868"/>
        <p:cNvGrpSpPr/>
        <p:nvPr/>
      </p:nvGrpSpPr>
      <p:grpSpPr>
        <a:xfrm>
          <a:off x="0" y="0"/>
          <a:ext cx="0" cy="0"/>
          <a:chOff x="0" y="0"/>
          <a:chExt cx="0" cy="0"/>
        </a:xfrm>
      </p:grpSpPr>
      <p:sp>
        <p:nvSpPr>
          <p:cNvPr id="1869" name="Google Shape;1869;p28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Tree>
  </p:cSld>
  <p:clrMapOvr>
    <a:masterClrMapping/>
  </p:clrMapOvr>
</p:sldLayout>
</file>

<file path=ppt/slideLayouts/slideLayout3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1870" name="Shape 1870"/>
        <p:cNvGrpSpPr/>
        <p:nvPr/>
      </p:nvGrpSpPr>
      <p:grpSpPr>
        <a:xfrm>
          <a:off x="0" y="0"/>
          <a:ext cx="0" cy="0"/>
          <a:chOff x="0" y="0"/>
          <a:chExt cx="0" cy="0"/>
        </a:xfrm>
      </p:grpSpPr>
      <p:sp>
        <p:nvSpPr>
          <p:cNvPr id="1871" name="Google Shape;1871;p28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872" name="Google Shape;1872;p284"/>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73" name="Google Shape;1873;p284"/>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74" name="Google Shape;1874;p284"/>
          <p:cNvSpPr txBox="1"/>
          <p:nvPr>
            <p:ph idx="1" type="body"/>
          </p:nvPr>
        </p:nvSpPr>
        <p:spPr>
          <a:xfrm>
            <a:off x="3715201" y="81026"/>
            <a:ext cx="4757739" cy="830956"/>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875" name="Google Shape;1875;p284"/>
          <p:cNvSpPr txBox="1"/>
          <p:nvPr>
            <p:ph idx="2" type="body"/>
          </p:nvPr>
        </p:nvSpPr>
        <p:spPr>
          <a:xfrm>
            <a:off x="671333" y="1678671"/>
            <a:ext cx="10845479" cy="784790"/>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1876" name="Shape 1876"/>
        <p:cNvGrpSpPr/>
        <p:nvPr/>
      </p:nvGrpSpPr>
      <p:grpSpPr>
        <a:xfrm>
          <a:off x="0" y="0"/>
          <a:ext cx="0" cy="0"/>
          <a:chOff x="0" y="0"/>
          <a:chExt cx="0" cy="0"/>
        </a:xfrm>
      </p:grpSpPr>
      <p:sp>
        <p:nvSpPr>
          <p:cNvPr id="1877" name="Google Shape;1877;p28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878" name="Google Shape;1878;p285"/>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79" name="Google Shape;1879;p285"/>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80" name="Google Shape;1880;p285"/>
          <p:cNvSpPr txBox="1"/>
          <p:nvPr>
            <p:ph idx="1" type="body"/>
          </p:nvPr>
        </p:nvSpPr>
        <p:spPr>
          <a:xfrm>
            <a:off x="3715201" y="81025"/>
            <a:ext cx="4757739" cy="707846"/>
          </a:xfrm>
          <a:prstGeom prst="rect">
            <a:avLst/>
          </a:prstGeom>
          <a:noFill/>
          <a:ln>
            <a:noFill/>
          </a:ln>
        </p:spPr>
        <p:txBody>
          <a:bodyPr anchorCtr="0" anchor="t" bIns="45700" lIns="91425" spcFirstLastPara="1" rIns="91425" wrap="square" tIns="45700">
            <a:spAutoFit/>
          </a:bodyPr>
          <a:lstStyle>
            <a:lvl1pPr indent="-228600" lvl="0" marL="457200" marR="0" rtl="0" algn="ctr">
              <a:lnSpc>
                <a:spcPct val="100000"/>
              </a:lnSpc>
              <a:spcBef>
                <a:spcPts val="0"/>
              </a:spcBef>
              <a:spcAft>
                <a:spcPts val="0"/>
              </a:spcAft>
              <a:buClr>
                <a:schemeClr val="dk1"/>
              </a:buClr>
              <a:buSzPts val="4800"/>
              <a:buFont typeface="Simplified Arabic"/>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881" name="Google Shape;1881;p285"/>
          <p:cNvSpPr txBox="1"/>
          <p:nvPr>
            <p:ph idx="2" type="body"/>
          </p:nvPr>
        </p:nvSpPr>
        <p:spPr>
          <a:xfrm>
            <a:off x="671333" y="1678672"/>
            <a:ext cx="10845479" cy="3108543"/>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chemeClr val="dk1"/>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isposition personnalisée">
  <p:cSld name="4_Disposition personnalisée">
    <p:spTree>
      <p:nvGrpSpPr>
        <p:cNvPr id="1882" name="Shape 1882"/>
        <p:cNvGrpSpPr/>
        <p:nvPr/>
      </p:nvGrpSpPr>
      <p:grpSpPr>
        <a:xfrm>
          <a:off x="0" y="0"/>
          <a:ext cx="0" cy="0"/>
          <a:chOff x="0" y="0"/>
          <a:chExt cx="0" cy="0"/>
        </a:xfrm>
      </p:grpSpPr>
      <p:sp>
        <p:nvSpPr>
          <p:cNvPr id="1883" name="Google Shape;1883;p286"/>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884" name="Google Shape;1884;p286"/>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885" name="Google Shape;1885;p286"/>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886" name="Google Shape;1886;p286"/>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s slide layout">
  <p:cSld name="3_Contents slide layout">
    <p:spTree>
      <p:nvGrpSpPr>
        <p:cNvPr id="1887" name="Shape 1887"/>
        <p:cNvGrpSpPr/>
        <p:nvPr/>
      </p:nvGrpSpPr>
      <p:grpSpPr>
        <a:xfrm>
          <a:off x="0" y="0"/>
          <a:ext cx="0" cy="0"/>
          <a:chOff x="0" y="0"/>
          <a:chExt cx="0" cy="0"/>
        </a:xfrm>
      </p:grpSpPr>
      <p:sp>
        <p:nvSpPr>
          <p:cNvPr id="1888" name="Google Shape;1888;p287"/>
          <p:cNvSpPr txBox="1"/>
          <p:nvPr>
            <p:ph idx="1" type="body"/>
          </p:nvPr>
        </p:nvSpPr>
        <p:spPr>
          <a:xfrm>
            <a:off x="323530" y="339510"/>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67"/>
              </a:spcBef>
              <a:spcAft>
                <a:spcPts val="0"/>
              </a:spcAft>
              <a:buClr>
                <a:srgbClr val="000000"/>
              </a:buClr>
              <a:buSzPts val="2100"/>
              <a:buFont typeface="Arial"/>
              <a:buNone/>
              <a:defRPr b="0" i="0" sz="5400" u="none" cap="none" strike="noStrike">
                <a:solidFill>
                  <a:srgbClr val="262626"/>
                </a:solidFill>
                <a:latin typeface="Play"/>
                <a:ea typeface="Play"/>
                <a:cs typeface="Play"/>
                <a:sym typeface="Play"/>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bg>
      <p:bgPr>
        <a:solidFill>
          <a:schemeClr val="lt1"/>
        </a:solidFill>
      </p:bgPr>
    </p:bg>
    <p:spTree>
      <p:nvGrpSpPr>
        <p:cNvPr id="1889" name="Shape 1889"/>
        <p:cNvGrpSpPr/>
        <p:nvPr/>
      </p:nvGrpSpPr>
      <p:grpSpPr>
        <a:xfrm>
          <a:off x="0" y="0"/>
          <a:ext cx="0" cy="0"/>
          <a:chOff x="0" y="0"/>
          <a:chExt cx="0" cy="0"/>
        </a:xfrm>
      </p:grpSpPr>
      <p:pic>
        <p:nvPicPr>
          <p:cNvPr descr="Image générée" id="1890" name="Google Shape;1890;p288"/>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891" name="Google Shape;1891;p288"/>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solidFill>
          <a:schemeClr val="lt1"/>
        </a:solidFill>
      </p:bgPr>
    </p:bg>
    <p:spTree>
      <p:nvGrpSpPr>
        <p:cNvPr id="1892" name="Shape 1892"/>
        <p:cNvGrpSpPr/>
        <p:nvPr/>
      </p:nvGrpSpPr>
      <p:grpSpPr>
        <a:xfrm>
          <a:off x="0" y="0"/>
          <a:ext cx="0" cy="0"/>
          <a:chOff x="0" y="0"/>
          <a:chExt cx="0" cy="0"/>
        </a:xfrm>
      </p:grpSpPr>
      <p:pic>
        <p:nvPicPr>
          <p:cNvPr descr="Image générée" id="1893" name="Google Shape;1893;p289"/>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894" name="Google Shape;1894;p289"/>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bg>
      <p:bgPr>
        <a:solidFill>
          <a:schemeClr val="lt1"/>
        </a:solidFill>
      </p:bgPr>
    </p:bg>
    <p:spTree>
      <p:nvGrpSpPr>
        <p:cNvPr id="1895" name="Shape 1895"/>
        <p:cNvGrpSpPr/>
        <p:nvPr/>
      </p:nvGrpSpPr>
      <p:grpSpPr>
        <a:xfrm>
          <a:off x="0" y="0"/>
          <a:ext cx="0" cy="0"/>
          <a:chOff x="0" y="0"/>
          <a:chExt cx="0" cy="0"/>
        </a:xfrm>
      </p:grpSpPr>
      <p:pic>
        <p:nvPicPr>
          <p:cNvPr descr="Image générée" id="1896" name="Google Shape;1896;p290"/>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897" name="Google Shape;1897;p290"/>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bg>
      <p:bgPr>
        <a:solidFill>
          <a:schemeClr val="lt1"/>
        </a:solidFill>
      </p:bgPr>
    </p:bg>
    <p:spTree>
      <p:nvGrpSpPr>
        <p:cNvPr id="1898" name="Shape 1898"/>
        <p:cNvGrpSpPr/>
        <p:nvPr/>
      </p:nvGrpSpPr>
      <p:grpSpPr>
        <a:xfrm>
          <a:off x="0" y="0"/>
          <a:ext cx="0" cy="0"/>
          <a:chOff x="0" y="0"/>
          <a:chExt cx="0" cy="0"/>
        </a:xfrm>
      </p:grpSpPr>
      <p:pic>
        <p:nvPicPr>
          <p:cNvPr descr="Image générée" id="1899" name="Google Shape;1899;p291"/>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900" name="Google Shape;1900;p291"/>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bg>
      <p:bgPr>
        <a:solidFill>
          <a:schemeClr val="lt1"/>
        </a:solidFill>
      </p:bgPr>
    </p:bg>
    <p:spTree>
      <p:nvGrpSpPr>
        <p:cNvPr id="1901" name="Shape 1901"/>
        <p:cNvGrpSpPr/>
        <p:nvPr/>
      </p:nvGrpSpPr>
      <p:grpSpPr>
        <a:xfrm>
          <a:off x="0" y="0"/>
          <a:ext cx="0" cy="0"/>
          <a:chOff x="0" y="0"/>
          <a:chExt cx="0" cy="0"/>
        </a:xfrm>
      </p:grpSpPr>
      <p:pic>
        <p:nvPicPr>
          <p:cNvPr descr="Image générée" id="1902" name="Google Shape;1902;p292"/>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903" name="Google Shape;1903;p292"/>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1904" name="Shape 1904"/>
        <p:cNvGrpSpPr/>
        <p:nvPr/>
      </p:nvGrpSpPr>
      <p:grpSpPr>
        <a:xfrm>
          <a:off x="0" y="0"/>
          <a:ext cx="0" cy="0"/>
          <a:chOff x="0" y="0"/>
          <a:chExt cx="0" cy="0"/>
        </a:xfrm>
      </p:grpSpPr>
      <p:sp>
        <p:nvSpPr>
          <p:cNvPr id="1905" name="Google Shape;1905;p293"/>
          <p:cNvSpPr/>
          <p:nvPr/>
        </p:nvSpPr>
        <p:spPr>
          <a:xfrm>
            <a:off x="83184" y="57572"/>
            <a:ext cx="12039799" cy="1093409"/>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1800">
              <a:solidFill>
                <a:srgbClr val="FFFFFF"/>
              </a:solidFill>
              <a:latin typeface="Dosis"/>
              <a:ea typeface="Dosis"/>
              <a:cs typeface="Dosis"/>
              <a:sym typeface="Dosis"/>
            </a:endParaRPr>
          </a:p>
        </p:txBody>
      </p:sp>
      <p:sp>
        <p:nvSpPr>
          <p:cNvPr id="1906" name="Google Shape;1906;p293"/>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1907" name="Google Shape;1907;p293"/>
          <p:cNvPicPr preferRelativeResize="0"/>
          <p:nvPr/>
        </p:nvPicPr>
        <p:blipFill rotWithShape="1">
          <a:blip r:embed="rId2">
            <a:alphaModFix/>
          </a:blip>
          <a:srcRect b="61971" l="3539" r="75793" t="24327"/>
          <a:stretch/>
        </p:blipFill>
        <p:spPr>
          <a:xfrm>
            <a:off x="83184" y="76094"/>
            <a:ext cx="1096128" cy="1096276"/>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5.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2.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21" Type="http://schemas.openxmlformats.org/officeDocument/2006/relationships/theme" Target="../theme/theme3.xml"/><Relationship Id="rId13" Type="http://schemas.openxmlformats.org/officeDocument/2006/relationships/slideLayout" Target="../slideLayouts/slideLayout25.xml"/><Relationship Id="rId12" Type="http://schemas.openxmlformats.org/officeDocument/2006/relationships/slideLayout" Target="../slideLayouts/slideLayout24.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5" Type="http://schemas.openxmlformats.org/officeDocument/2006/relationships/slideLayout" Target="../slideLayouts/slideLayout27.xml"/><Relationship Id="rId14" Type="http://schemas.openxmlformats.org/officeDocument/2006/relationships/slideLayout" Target="../slideLayouts/slideLayout26.xml"/><Relationship Id="rId17" Type="http://schemas.openxmlformats.org/officeDocument/2006/relationships/slideLayout" Target="../slideLayouts/slideLayout29.xml"/><Relationship Id="rId16" Type="http://schemas.openxmlformats.org/officeDocument/2006/relationships/slideLayout" Target="../slideLayouts/slideLayout28.xml"/><Relationship Id="rId5" Type="http://schemas.openxmlformats.org/officeDocument/2006/relationships/slideLayout" Target="../slideLayouts/slideLayout17.xml"/><Relationship Id="rId19" Type="http://schemas.openxmlformats.org/officeDocument/2006/relationships/slideLayout" Target="../slideLayouts/slideLayout31.xml"/><Relationship Id="rId6" Type="http://schemas.openxmlformats.org/officeDocument/2006/relationships/slideLayout" Target="../slideLayouts/slideLayout18.xml"/><Relationship Id="rId18" Type="http://schemas.openxmlformats.org/officeDocument/2006/relationships/slideLayout" Target="../slideLayouts/slideLayout30.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52.xml"/><Relationship Id="rId22" Type="http://schemas.openxmlformats.org/officeDocument/2006/relationships/slideLayout" Target="../slideLayouts/slideLayout54.xml"/><Relationship Id="rId21" Type="http://schemas.openxmlformats.org/officeDocument/2006/relationships/slideLayout" Target="../slideLayouts/slideLayout53.xml"/><Relationship Id="rId24" Type="http://schemas.openxmlformats.org/officeDocument/2006/relationships/slideLayout" Target="../slideLayouts/slideLayout56.xml"/><Relationship Id="rId23" Type="http://schemas.openxmlformats.org/officeDocument/2006/relationships/slideLayout" Target="../slideLayouts/slideLayout55.xml"/><Relationship Id="rId1" Type="http://schemas.openxmlformats.org/officeDocument/2006/relationships/slideLayout" Target="../slideLayouts/slideLayout33.xml"/><Relationship Id="rId2" Type="http://schemas.openxmlformats.org/officeDocument/2006/relationships/slideLayout" Target="../slideLayouts/slideLayout34.xml"/><Relationship Id="rId3" Type="http://schemas.openxmlformats.org/officeDocument/2006/relationships/slideLayout" Target="../slideLayouts/slideLayout35.xml"/><Relationship Id="rId4" Type="http://schemas.openxmlformats.org/officeDocument/2006/relationships/slideLayout" Target="../slideLayouts/slideLayout36.xml"/><Relationship Id="rId9" Type="http://schemas.openxmlformats.org/officeDocument/2006/relationships/slideLayout" Target="../slideLayouts/slideLayout41.xml"/><Relationship Id="rId26" Type="http://schemas.openxmlformats.org/officeDocument/2006/relationships/slideLayout" Target="../slideLayouts/slideLayout58.xml"/><Relationship Id="rId25" Type="http://schemas.openxmlformats.org/officeDocument/2006/relationships/slideLayout" Target="../slideLayouts/slideLayout57.xml"/><Relationship Id="rId28" Type="http://schemas.openxmlformats.org/officeDocument/2006/relationships/theme" Target="../theme/theme7.xml"/><Relationship Id="rId27" Type="http://schemas.openxmlformats.org/officeDocument/2006/relationships/slideLayout" Target="../slideLayouts/slideLayout59.xml"/><Relationship Id="rId5" Type="http://schemas.openxmlformats.org/officeDocument/2006/relationships/slideLayout" Target="../slideLayouts/slideLayout37.xml"/><Relationship Id="rId6" Type="http://schemas.openxmlformats.org/officeDocument/2006/relationships/slideLayout" Target="../slideLayouts/slideLayout38.xml"/><Relationship Id="rId7" Type="http://schemas.openxmlformats.org/officeDocument/2006/relationships/slideLayout" Target="../slideLayouts/slideLayout39.xml"/><Relationship Id="rId8" Type="http://schemas.openxmlformats.org/officeDocument/2006/relationships/slideLayout" Target="../slideLayouts/slideLayout40.xml"/><Relationship Id="rId11" Type="http://schemas.openxmlformats.org/officeDocument/2006/relationships/slideLayout" Target="../slideLayouts/slideLayout43.xml"/><Relationship Id="rId10" Type="http://schemas.openxmlformats.org/officeDocument/2006/relationships/slideLayout" Target="../slideLayouts/slideLayout42.xml"/><Relationship Id="rId13" Type="http://schemas.openxmlformats.org/officeDocument/2006/relationships/slideLayout" Target="../slideLayouts/slideLayout45.xml"/><Relationship Id="rId12" Type="http://schemas.openxmlformats.org/officeDocument/2006/relationships/slideLayout" Target="../slideLayouts/slideLayout44.xml"/><Relationship Id="rId15" Type="http://schemas.openxmlformats.org/officeDocument/2006/relationships/slideLayout" Target="../slideLayouts/slideLayout47.xml"/><Relationship Id="rId14" Type="http://schemas.openxmlformats.org/officeDocument/2006/relationships/slideLayout" Target="../slideLayouts/slideLayout46.xml"/><Relationship Id="rId17" Type="http://schemas.openxmlformats.org/officeDocument/2006/relationships/slideLayout" Target="../slideLayouts/slideLayout49.xml"/><Relationship Id="rId16" Type="http://schemas.openxmlformats.org/officeDocument/2006/relationships/slideLayout" Target="../slideLayouts/slideLayout48.xml"/><Relationship Id="rId19" Type="http://schemas.openxmlformats.org/officeDocument/2006/relationships/slideLayout" Target="../slideLayouts/slideLayout51.xml"/><Relationship Id="rId18" Type="http://schemas.openxmlformats.org/officeDocument/2006/relationships/slideLayout" Target="../slideLayouts/slideLayout50.xml"/></Relationships>
</file>

<file path=ppt/slideMasters/_rels/slideMaster4.xml.rels><?xml version="1.0" encoding="UTF-8" standalone="yes"?><Relationships xmlns="http://schemas.openxmlformats.org/package/2006/relationships"><Relationship Id="rId20" Type="http://schemas.openxmlformats.org/officeDocument/2006/relationships/slideLayout" Target="../slideLayouts/slideLayout79.xml"/><Relationship Id="rId22" Type="http://schemas.openxmlformats.org/officeDocument/2006/relationships/slideLayout" Target="../slideLayouts/slideLayout81.xml"/><Relationship Id="rId21" Type="http://schemas.openxmlformats.org/officeDocument/2006/relationships/slideLayout" Target="../slideLayouts/slideLayout80.xml"/><Relationship Id="rId24" Type="http://schemas.openxmlformats.org/officeDocument/2006/relationships/slideLayout" Target="../slideLayouts/slideLayout83.xml"/><Relationship Id="rId23" Type="http://schemas.openxmlformats.org/officeDocument/2006/relationships/slideLayout" Target="../slideLayouts/slideLayout82.xml"/><Relationship Id="rId1" Type="http://schemas.openxmlformats.org/officeDocument/2006/relationships/slideLayout" Target="../slideLayouts/slideLayout60.xml"/><Relationship Id="rId2" Type="http://schemas.openxmlformats.org/officeDocument/2006/relationships/slideLayout" Target="../slideLayouts/slideLayout61.xml"/><Relationship Id="rId3" Type="http://schemas.openxmlformats.org/officeDocument/2006/relationships/slideLayout" Target="../slideLayouts/slideLayout62.xml"/><Relationship Id="rId4" Type="http://schemas.openxmlformats.org/officeDocument/2006/relationships/slideLayout" Target="../slideLayouts/slideLayout63.xml"/><Relationship Id="rId9" Type="http://schemas.openxmlformats.org/officeDocument/2006/relationships/slideLayout" Target="../slideLayouts/slideLayout68.xml"/><Relationship Id="rId26" Type="http://schemas.openxmlformats.org/officeDocument/2006/relationships/slideLayout" Target="../slideLayouts/slideLayout85.xml"/><Relationship Id="rId25" Type="http://schemas.openxmlformats.org/officeDocument/2006/relationships/slideLayout" Target="../slideLayouts/slideLayout84.xml"/><Relationship Id="rId28" Type="http://schemas.openxmlformats.org/officeDocument/2006/relationships/slideLayout" Target="../slideLayouts/slideLayout87.xml"/><Relationship Id="rId27" Type="http://schemas.openxmlformats.org/officeDocument/2006/relationships/slideLayout" Target="../slideLayouts/slideLayout86.xml"/><Relationship Id="rId5" Type="http://schemas.openxmlformats.org/officeDocument/2006/relationships/slideLayout" Target="../slideLayouts/slideLayout64.xml"/><Relationship Id="rId6" Type="http://schemas.openxmlformats.org/officeDocument/2006/relationships/slideLayout" Target="../slideLayouts/slideLayout65.xml"/><Relationship Id="rId29" Type="http://schemas.openxmlformats.org/officeDocument/2006/relationships/theme" Target="../theme/theme6.xml"/><Relationship Id="rId7" Type="http://schemas.openxmlformats.org/officeDocument/2006/relationships/slideLayout" Target="../slideLayouts/slideLayout66.xml"/><Relationship Id="rId8" Type="http://schemas.openxmlformats.org/officeDocument/2006/relationships/slideLayout" Target="../slideLayouts/slideLayout67.xml"/><Relationship Id="rId11" Type="http://schemas.openxmlformats.org/officeDocument/2006/relationships/slideLayout" Target="../slideLayouts/slideLayout70.xml"/><Relationship Id="rId10" Type="http://schemas.openxmlformats.org/officeDocument/2006/relationships/slideLayout" Target="../slideLayouts/slideLayout69.xml"/><Relationship Id="rId13" Type="http://schemas.openxmlformats.org/officeDocument/2006/relationships/slideLayout" Target="../slideLayouts/slideLayout72.xml"/><Relationship Id="rId12" Type="http://schemas.openxmlformats.org/officeDocument/2006/relationships/slideLayout" Target="../slideLayouts/slideLayout71.xml"/><Relationship Id="rId15" Type="http://schemas.openxmlformats.org/officeDocument/2006/relationships/slideLayout" Target="../slideLayouts/slideLayout74.xml"/><Relationship Id="rId14" Type="http://schemas.openxmlformats.org/officeDocument/2006/relationships/slideLayout" Target="../slideLayouts/slideLayout73.xml"/><Relationship Id="rId17" Type="http://schemas.openxmlformats.org/officeDocument/2006/relationships/slideLayout" Target="../slideLayouts/slideLayout76.xml"/><Relationship Id="rId16" Type="http://schemas.openxmlformats.org/officeDocument/2006/relationships/slideLayout" Target="../slideLayouts/slideLayout75.xml"/><Relationship Id="rId19" Type="http://schemas.openxmlformats.org/officeDocument/2006/relationships/slideLayout" Target="../slideLayouts/slideLayout78.xml"/><Relationship Id="rId18" Type="http://schemas.openxmlformats.org/officeDocument/2006/relationships/slideLayout" Target="../slideLayouts/slideLayout77.xml"/></Relationships>
</file>

<file path=ppt/slideMasters/_rels/slideMaster5.xml.rels><?xml version="1.0" encoding="UTF-8" standalone="yes"?><Relationships xmlns="http://schemas.openxmlformats.org/package/2006/relationships"><Relationship Id="rId20" Type="http://schemas.openxmlformats.org/officeDocument/2006/relationships/theme" Target="../theme/theme9.xml"/><Relationship Id="rId1" Type="http://schemas.openxmlformats.org/officeDocument/2006/relationships/slideLayout" Target="../slideLayouts/slideLayout88.xml"/><Relationship Id="rId2" Type="http://schemas.openxmlformats.org/officeDocument/2006/relationships/slideLayout" Target="../slideLayouts/slideLayout89.xml"/><Relationship Id="rId3" Type="http://schemas.openxmlformats.org/officeDocument/2006/relationships/slideLayout" Target="../slideLayouts/slideLayout90.xml"/><Relationship Id="rId4" Type="http://schemas.openxmlformats.org/officeDocument/2006/relationships/slideLayout" Target="../slideLayouts/slideLayout91.xml"/><Relationship Id="rId9" Type="http://schemas.openxmlformats.org/officeDocument/2006/relationships/slideLayout" Target="../slideLayouts/slideLayout96.xml"/><Relationship Id="rId5" Type="http://schemas.openxmlformats.org/officeDocument/2006/relationships/slideLayout" Target="../slideLayouts/slideLayout92.xml"/><Relationship Id="rId6" Type="http://schemas.openxmlformats.org/officeDocument/2006/relationships/slideLayout" Target="../slideLayouts/slideLayout93.xml"/><Relationship Id="rId7" Type="http://schemas.openxmlformats.org/officeDocument/2006/relationships/slideLayout" Target="../slideLayouts/slideLayout94.xml"/><Relationship Id="rId8" Type="http://schemas.openxmlformats.org/officeDocument/2006/relationships/slideLayout" Target="../slideLayouts/slideLayout95.xml"/><Relationship Id="rId11" Type="http://schemas.openxmlformats.org/officeDocument/2006/relationships/slideLayout" Target="../slideLayouts/slideLayout98.xml"/><Relationship Id="rId10" Type="http://schemas.openxmlformats.org/officeDocument/2006/relationships/slideLayout" Target="../slideLayouts/slideLayout97.xml"/><Relationship Id="rId13" Type="http://schemas.openxmlformats.org/officeDocument/2006/relationships/slideLayout" Target="../slideLayouts/slideLayout100.xml"/><Relationship Id="rId12" Type="http://schemas.openxmlformats.org/officeDocument/2006/relationships/slideLayout" Target="../slideLayouts/slideLayout99.xml"/><Relationship Id="rId15" Type="http://schemas.openxmlformats.org/officeDocument/2006/relationships/slideLayout" Target="../slideLayouts/slideLayout102.xml"/><Relationship Id="rId14" Type="http://schemas.openxmlformats.org/officeDocument/2006/relationships/slideLayout" Target="../slideLayouts/slideLayout101.xml"/><Relationship Id="rId17" Type="http://schemas.openxmlformats.org/officeDocument/2006/relationships/slideLayout" Target="../slideLayouts/slideLayout104.xml"/><Relationship Id="rId16" Type="http://schemas.openxmlformats.org/officeDocument/2006/relationships/slideLayout" Target="../slideLayouts/slideLayout103.xml"/><Relationship Id="rId19" Type="http://schemas.openxmlformats.org/officeDocument/2006/relationships/slideLayout" Target="../slideLayouts/slideLayout106.xml"/><Relationship Id="rId18" Type="http://schemas.openxmlformats.org/officeDocument/2006/relationships/slideLayout" Target="../slideLayouts/slideLayout105.xml"/></Relationships>
</file>

<file path=ppt/slideMasters/_rels/slideMaster6.xml.rels><?xml version="1.0" encoding="UTF-8" standalone="yes"?><Relationships xmlns="http://schemas.openxmlformats.org/package/2006/relationships"><Relationship Id="rId20" Type="http://schemas.openxmlformats.org/officeDocument/2006/relationships/slideLayout" Target="../slideLayouts/slideLayout126.xml"/><Relationship Id="rId22" Type="http://schemas.openxmlformats.org/officeDocument/2006/relationships/slideLayout" Target="../slideLayouts/slideLayout128.xml"/><Relationship Id="rId21" Type="http://schemas.openxmlformats.org/officeDocument/2006/relationships/slideLayout" Target="../slideLayouts/slideLayout127.xml"/><Relationship Id="rId24" Type="http://schemas.openxmlformats.org/officeDocument/2006/relationships/slideLayout" Target="../slideLayouts/slideLayout130.xml"/><Relationship Id="rId23" Type="http://schemas.openxmlformats.org/officeDocument/2006/relationships/slideLayout" Target="../slideLayouts/slideLayout129.xml"/><Relationship Id="rId1" Type="http://schemas.openxmlformats.org/officeDocument/2006/relationships/slideLayout" Target="../slideLayouts/slideLayout107.xml"/><Relationship Id="rId2" Type="http://schemas.openxmlformats.org/officeDocument/2006/relationships/slideLayout" Target="../slideLayouts/slideLayout108.xml"/><Relationship Id="rId3" Type="http://schemas.openxmlformats.org/officeDocument/2006/relationships/slideLayout" Target="../slideLayouts/slideLayout109.xml"/><Relationship Id="rId4" Type="http://schemas.openxmlformats.org/officeDocument/2006/relationships/slideLayout" Target="../slideLayouts/slideLayout110.xml"/><Relationship Id="rId9" Type="http://schemas.openxmlformats.org/officeDocument/2006/relationships/slideLayout" Target="../slideLayouts/slideLayout115.xml"/><Relationship Id="rId26" Type="http://schemas.openxmlformats.org/officeDocument/2006/relationships/slideLayout" Target="../slideLayouts/slideLayout132.xml"/><Relationship Id="rId25" Type="http://schemas.openxmlformats.org/officeDocument/2006/relationships/slideLayout" Target="../slideLayouts/slideLayout131.xml"/><Relationship Id="rId28" Type="http://schemas.openxmlformats.org/officeDocument/2006/relationships/theme" Target="../theme/theme15.xml"/><Relationship Id="rId27" Type="http://schemas.openxmlformats.org/officeDocument/2006/relationships/slideLayout" Target="../slideLayouts/slideLayout133.xml"/><Relationship Id="rId5" Type="http://schemas.openxmlformats.org/officeDocument/2006/relationships/slideLayout" Target="../slideLayouts/slideLayout111.xml"/><Relationship Id="rId6" Type="http://schemas.openxmlformats.org/officeDocument/2006/relationships/slideLayout" Target="../slideLayouts/slideLayout112.xml"/><Relationship Id="rId7" Type="http://schemas.openxmlformats.org/officeDocument/2006/relationships/slideLayout" Target="../slideLayouts/slideLayout113.xml"/><Relationship Id="rId8" Type="http://schemas.openxmlformats.org/officeDocument/2006/relationships/slideLayout" Target="../slideLayouts/slideLayout114.xml"/><Relationship Id="rId11" Type="http://schemas.openxmlformats.org/officeDocument/2006/relationships/slideLayout" Target="../slideLayouts/slideLayout117.xml"/><Relationship Id="rId10" Type="http://schemas.openxmlformats.org/officeDocument/2006/relationships/slideLayout" Target="../slideLayouts/slideLayout116.xml"/><Relationship Id="rId13" Type="http://schemas.openxmlformats.org/officeDocument/2006/relationships/slideLayout" Target="../slideLayouts/slideLayout119.xml"/><Relationship Id="rId12" Type="http://schemas.openxmlformats.org/officeDocument/2006/relationships/slideLayout" Target="../slideLayouts/slideLayout118.xml"/><Relationship Id="rId15" Type="http://schemas.openxmlformats.org/officeDocument/2006/relationships/slideLayout" Target="../slideLayouts/slideLayout121.xml"/><Relationship Id="rId14" Type="http://schemas.openxmlformats.org/officeDocument/2006/relationships/slideLayout" Target="../slideLayouts/slideLayout120.xml"/><Relationship Id="rId17" Type="http://schemas.openxmlformats.org/officeDocument/2006/relationships/slideLayout" Target="../slideLayouts/slideLayout123.xml"/><Relationship Id="rId16" Type="http://schemas.openxmlformats.org/officeDocument/2006/relationships/slideLayout" Target="../slideLayouts/slideLayout122.xml"/><Relationship Id="rId19" Type="http://schemas.openxmlformats.org/officeDocument/2006/relationships/slideLayout" Target="../slideLayouts/slideLayout125.xml"/><Relationship Id="rId18" Type="http://schemas.openxmlformats.org/officeDocument/2006/relationships/slideLayout" Target="../slideLayouts/slideLayout124.xml"/></Relationships>
</file>

<file path=ppt/slideMasters/_rels/slideMaster7.xml.rels><?xml version="1.0" encoding="UTF-8" standalone="yes"?><Relationships xmlns="http://schemas.openxmlformats.org/package/2006/relationships"><Relationship Id="rId20" Type="http://schemas.openxmlformats.org/officeDocument/2006/relationships/slideLayout" Target="../slideLayouts/slideLayout153.xml"/><Relationship Id="rId22" Type="http://schemas.openxmlformats.org/officeDocument/2006/relationships/slideLayout" Target="../slideLayouts/slideLayout155.xml"/><Relationship Id="rId21" Type="http://schemas.openxmlformats.org/officeDocument/2006/relationships/slideLayout" Target="../slideLayouts/slideLayout154.xml"/><Relationship Id="rId24" Type="http://schemas.openxmlformats.org/officeDocument/2006/relationships/slideLayout" Target="../slideLayouts/slideLayout157.xml"/><Relationship Id="rId23" Type="http://schemas.openxmlformats.org/officeDocument/2006/relationships/slideLayout" Target="../slideLayouts/slideLayout156.xml"/><Relationship Id="rId1" Type="http://schemas.openxmlformats.org/officeDocument/2006/relationships/slideLayout" Target="../slideLayouts/slideLayout134.xml"/><Relationship Id="rId2" Type="http://schemas.openxmlformats.org/officeDocument/2006/relationships/slideLayout" Target="../slideLayouts/slideLayout135.xml"/><Relationship Id="rId3" Type="http://schemas.openxmlformats.org/officeDocument/2006/relationships/slideLayout" Target="../slideLayouts/slideLayout136.xml"/><Relationship Id="rId4" Type="http://schemas.openxmlformats.org/officeDocument/2006/relationships/slideLayout" Target="../slideLayouts/slideLayout137.xml"/><Relationship Id="rId9" Type="http://schemas.openxmlformats.org/officeDocument/2006/relationships/slideLayout" Target="../slideLayouts/slideLayout142.xml"/><Relationship Id="rId26" Type="http://schemas.openxmlformats.org/officeDocument/2006/relationships/slideLayout" Target="../slideLayouts/slideLayout159.xml"/><Relationship Id="rId25" Type="http://schemas.openxmlformats.org/officeDocument/2006/relationships/slideLayout" Target="../slideLayouts/slideLayout158.xml"/><Relationship Id="rId28" Type="http://schemas.openxmlformats.org/officeDocument/2006/relationships/theme" Target="../theme/theme11.xml"/><Relationship Id="rId27" Type="http://schemas.openxmlformats.org/officeDocument/2006/relationships/slideLayout" Target="../slideLayouts/slideLayout160.xml"/><Relationship Id="rId5" Type="http://schemas.openxmlformats.org/officeDocument/2006/relationships/slideLayout" Target="../slideLayouts/slideLayout138.xml"/><Relationship Id="rId6" Type="http://schemas.openxmlformats.org/officeDocument/2006/relationships/slideLayout" Target="../slideLayouts/slideLayout139.xml"/><Relationship Id="rId7" Type="http://schemas.openxmlformats.org/officeDocument/2006/relationships/slideLayout" Target="../slideLayouts/slideLayout140.xml"/><Relationship Id="rId8" Type="http://schemas.openxmlformats.org/officeDocument/2006/relationships/slideLayout" Target="../slideLayouts/slideLayout141.xml"/><Relationship Id="rId11" Type="http://schemas.openxmlformats.org/officeDocument/2006/relationships/slideLayout" Target="../slideLayouts/slideLayout144.xml"/><Relationship Id="rId10" Type="http://schemas.openxmlformats.org/officeDocument/2006/relationships/slideLayout" Target="../slideLayouts/slideLayout143.xml"/><Relationship Id="rId13" Type="http://schemas.openxmlformats.org/officeDocument/2006/relationships/slideLayout" Target="../slideLayouts/slideLayout146.xml"/><Relationship Id="rId12" Type="http://schemas.openxmlformats.org/officeDocument/2006/relationships/slideLayout" Target="../slideLayouts/slideLayout145.xml"/><Relationship Id="rId15" Type="http://schemas.openxmlformats.org/officeDocument/2006/relationships/slideLayout" Target="../slideLayouts/slideLayout148.xml"/><Relationship Id="rId14" Type="http://schemas.openxmlformats.org/officeDocument/2006/relationships/slideLayout" Target="../slideLayouts/slideLayout147.xml"/><Relationship Id="rId17" Type="http://schemas.openxmlformats.org/officeDocument/2006/relationships/slideLayout" Target="../slideLayouts/slideLayout150.xml"/><Relationship Id="rId16" Type="http://schemas.openxmlformats.org/officeDocument/2006/relationships/slideLayout" Target="../slideLayouts/slideLayout149.xml"/><Relationship Id="rId19" Type="http://schemas.openxmlformats.org/officeDocument/2006/relationships/slideLayout" Target="../slideLayouts/slideLayout152.xml"/><Relationship Id="rId18" Type="http://schemas.openxmlformats.org/officeDocument/2006/relationships/slideLayout" Target="../slideLayouts/slideLayout151.xml"/></Relationships>
</file>

<file path=ppt/slideMasters/_rels/slideMaster8.xml.rels><?xml version="1.0" encoding="UTF-8" standalone="yes"?><Relationships xmlns="http://schemas.openxmlformats.org/package/2006/relationships"><Relationship Id="rId1" Type="http://schemas.openxmlformats.org/officeDocument/2006/relationships/slideLayout" Target="../slideLayouts/slideLayout161.xml"/><Relationship Id="rId2" Type="http://schemas.openxmlformats.org/officeDocument/2006/relationships/slideLayout" Target="../slideLayouts/slideLayout162.xml"/><Relationship Id="rId3" Type="http://schemas.openxmlformats.org/officeDocument/2006/relationships/slideLayout" Target="../slideLayouts/slideLayout163.xml"/><Relationship Id="rId4" Type="http://schemas.openxmlformats.org/officeDocument/2006/relationships/slideLayout" Target="../slideLayouts/slideLayout164.xml"/><Relationship Id="rId9" Type="http://schemas.openxmlformats.org/officeDocument/2006/relationships/slideLayout" Target="../slideLayouts/slideLayout169.xml"/><Relationship Id="rId5" Type="http://schemas.openxmlformats.org/officeDocument/2006/relationships/slideLayout" Target="../slideLayouts/slideLayout165.xml"/><Relationship Id="rId6" Type="http://schemas.openxmlformats.org/officeDocument/2006/relationships/slideLayout" Target="../slideLayouts/slideLayout166.xml"/><Relationship Id="rId7" Type="http://schemas.openxmlformats.org/officeDocument/2006/relationships/slideLayout" Target="../slideLayouts/slideLayout167.xml"/><Relationship Id="rId8" Type="http://schemas.openxmlformats.org/officeDocument/2006/relationships/slideLayout" Target="../slideLayouts/slideLayout168.xml"/><Relationship Id="rId11" Type="http://schemas.openxmlformats.org/officeDocument/2006/relationships/slideLayout" Target="../slideLayouts/slideLayout171.xml"/><Relationship Id="rId10" Type="http://schemas.openxmlformats.org/officeDocument/2006/relationships/slideLayout" Target="../slideLayouts/slideLayout170.xml"/><Relationship Id="rId13" Type="http://schemas.openxmlformats.org/officeDocument/2006/relationships/slideLayout" Target="../slideLayouts/slideLayout173.xml"/><Relationship Id="rId12" Type="http://schemas.openxmlformats.org/officeDocument/2006/relationships/slideLayout" Target="../slideLayouts/slideLayout172.xml"/><Relationship Id="rId15" Type="http://schemas.openxmlformats.org/officeDocument/2006/relationships/slideLayout" Target="../slideLayouts/slideLayout175.xml"/><Relationship Id="rId14" Type="http://schemas.openxmlformats.org/officeDocument/2006/relationships/slideLayout" Target="../slideLayouts/slideLayout174.xml"/><Relationship Id="rId17" Type="http://schemas.openxmlformats.org/officeDocument/2006/relationships/slideLayout" Target="../slideLayouts/slideLayout177.xml"/><Relationship Id="rId16" Type="http://schemas.openxmlformats.org/officeDocument/2006/relationships/slideLayout" Target="../slideLayouts/slideLayout176.xml"/><Relationship Id="rId18" Type="http://schemas.openxmlformats.org/officeDocument/2006/relationships/theme" Target="../theme/theme2.xml"/></Relationships>
</file>

<file path=ppt/slideMasters/_rels/slideMaster9.xml.rels><?xml version="1.0" encoding="UTF-8" standalone="yes"?><Relationships xmlns="http://schemas.openxmlformats.org/package/2006/relationships"><Relationship Id="rId1" Type="http://schemas.openxmlformats.org/officeDocument/2006/relationships/slideLayout" Target="../slideLayouts/slideLayout178.xml"/><Relationship Id="rId2" Type="http://schemas.openxmlformats.org/officeDocument/2006/relationships/slideLayout" Target="../slideLayouts/slideLayout179.xml"/><Relationship Id="rId3" Type="http://schemas.openxmlformats.org/officeDocument/2006/relationships/slideLayout" Target="../slideLayouts/slideLayout180.xml"/><Relationship Id="rId4" Type="http://schemas.openxmlformats.org/officeDocument/2006/relationships/slideLayout" Target="../slideLayouts/slideLayout181.xml"/><Relationship Id="rId9" Type="http://schemas.openxmlformats.org/officeDocument/2006/relationships/slideLayout" Target="../slideLayouts/slideLayout186.xml"/><Relationship Id="rId5" Type="http://schemas.openxmlformats.org/officeDocument/2006/relationships/slideLayout" Target="../slideLayouts/slideLayout182.xml"/><Relationship Id="rId6" Type="http://schemas.openxmlformats.org/officeDocument/2006/relationships/slideLayout" Target="../slideLayouts/slideLayout183.xml"/><Relationship Id="rId7" Type="http://schemas.openxmlformats.org/officeDocument/2006/relationships/slideLayout" Target="../slideLayouts/slideLayout184.xml"/><Relationship Id="rId8" Type="http://schemas.openxmlformats.org/officeDocument/2006/relationships/slideLayout" Target="../slideLayouts/slideLayout185.xml"/><Relationship Id="rId10" Type="http://schemas.openxmlformats.org/officeDocument/2006/relationships/theme" Target="../theme/theme16.xml"/></Relationships>
</file>

<file path=ppt/slideMasters/_rels/slideMaster10.xml.rels><?xml version="1.0" encoding="UTF-8" standalone="yes"?><Relationships xmlns="http://schemas.openxmlformats.org/package/2006/relationships"><Relationship Id="rId1" Type="http://schemas.openxmlformats.org/officeDocument/2006/relationships/slideLayout" Target="../slideLayouts/slideLayout187.xml"/><Relationship Id="rId2" Type="http://schemas.openxmlformats.org/officeDocument/2006/relationships/slideLayout" Target="../slideLayouts/slideLayout188.xml"/><Relationship Id="rId3" Type="http://schemas.openxmlformats.org/officeDocument/2006/relationships/slideLayout" Target="../slideLayouts/slideLayout189.xml"/><Relationship Id="rId4" Type="http://schemas.openxmlformats.org/officeDocument/2006/relationships/slideLayout" Target="../slideLayouts/slideLayout190.xml"/><Relationship Id="rId9" Type="http://schemas.openxmlformats.org/officeDocument/2006/relationships/slideLayout" Target="../slideLayouts/slideLayout195.xml"/><Relationship Id="rId5" Type="http://schemas.openxmlformats.org/officeDocument/2006/relationships/slideLayout" Target="../slideLayouts/slideLayout191.xml"/><Relationship Id="rId6" Type="http://schemas.openxmlformats.org/officeDocument/2006/relationships/slideLayout" Target="../slideLayouts/slideLayout192.xml"/><Relationship Id="rId7" Type="http://schemas.openxmlformats.org/officeDocument/2006/relationships/slideLayout" Target="../slideLayouts/slideLayout193.xml"/><Relationship Id="rId8" Type="http://schemas.openxmlformats.org/officeDocument/2006/relationships/slideLayout" Target="../slideLayouts/slideLayout194.xml"/><Relationship Id="rId11" Type="http://schemas.openxmlformats.org/officeDocument/2006/relationships/slideLayout" Target="../slideLayouts/slideLayout197.xml"/><Relationship Id="rId10" Type="http://schemas.openxmlformats.org/officeDocument/2006/relationships/slideLayout" Target="../slideLayouts/slideLayout196.xml"/><Relationship Id="rId13" Type="http://schemas.openxmlformats.org/officeDocument/2006/relationships/slideLayout" Target="../slideLayouts/slideLayout199.xml"/><Relationship Id="rId12" Type="http://schemas.openxmlformats.org/officeDocument/2006/relationships/slideLayout" Target="../slideLayouts/slideLayout198.xml"/><Relationship Id="rId15" Type="http://schemas.openxmlformats.org/officeDocument/2006/relationships/slideLayout" Target="../slideLayouts/slideLayout201.xml"/><Relationship Id="rId14" Type="http://schemas.openxmlformats.org/officeDocument/2006/relationships/slideLayout" Target="../slideLayouts/slideLayout200.xml"/><Relationship Id="rId17" Type="http://schemas.openxmlformats.org/officeDocument/2006/relationships/slideLayout" Target="../slideLayouts/slideLayout203.xml"/><Relationship Id="rId16" Type="http://schemas.openxmlformats.org/officeDocument/2006/relationships/slideLayout" Target="../slideLayouts/slideLayout202.xml"/><Relationship Id="rId18" Type="http://schemas.openxmlformats.org/officeDocument/2006/relationships/theme" Target="../theme/theme1.xml"/></Relationships>
</file>

<file path=ppt/slideMasters/_rels/slideMaster11.xml.rels><?xml version="1.0" encoding="UTF-8" standalone="yes"?><Relationships xmlns="http://schemas.openxmlformats.org/package/2006/relationships"><Relationship Id="rId20" Type="http://schemas.openxmlformats.org/officeDocument/2006/relationships/theme" Target="../theme/theme13.xml"/><Relationship Id="rId1" Type="http://schemas.openxmlformats.org/officeDocument/2006/relationships/slideLayout" Target="../slideLayouts/slideLayout204.xml"/><Relationship Id="rId2" Type="http://schemas.openxmlformats.org/officeDocument/2006/relationships/slideLayout" Target="../slideLayouts/slideLayout205.xml"/><Relationship Id="rId3" Type="http://schemas.openxmlformats.org/officeDocument/2006/relationships/slideLayout" Target="../slideLayouts/slideLayout206.xml"/><Relationship Id="rId4" Type="http://schemas.openxmlformats.org/officeDocument/2006/relationships/slideLayout" Target="../slideLayouts/slideLayout207.xml"/><Relationship Id="rId9" Type="http://schemas.openxmlformats.org/officeDocument/2006/relationships/slideLayout" Target="../slideLayouts/slideLayout212.xml"/><Relationship Id="rId5" Type="http://schemas.openxmlformats.org/officeDocument/2006/relationships/slideLayout" Target="../slideLayouts/slideLayout208.xml"/><Relationship Id="rId6" Type="http://schemas.openxmlformats.org/officeDocument/2006/relationships/slideLayout" Target="../slideLayouts/slideLayout209.xml"/><Relationship Id="rId7" Type="http://schemas.openxmlformats.org/officeDocument/2006/relationships/slideLayout" Target="../slideLayouts/slideLayout210.xml"/><Relationship Id="rId8" Type="http://schemas.openxmlformats.org/officeDocument/2006/relationships/slideLayout" Target="../slideLayouts/slideLayout211.xml"/><Relationship Id="rId11" Type="http://schemas.openxmlformats.org/officeDocument/2006/relationships/slideLayout" Target="../slideLayouts/slideLayout214.xml"/><Relationship Id="rId10" Type="http://schemas.openxmlformats.org/officeDocument/2006/relationships/slideLayout" Target="../slideLayouts/slideLayout213.xml"/><Relationship Id="rId13" Type="http://schemas.openxmlformats.org/officeDocument/2006/relationships/slideLayout" Target="../slideLayouts/slideLayout216.xml"/><Relationship Id="rId12" Type="http://schemas.openxmlformats.org/officeDocument/2006/relationships/slideLayout" Target="../slideLayouts/slideLayout215.xml"/><Relationship Id="rId15" Type="http://schemas.openxmlformats.org/officeDocument/2006/relationships/slideLayout" Target="../slideLayouts/slideLayout218.xml"/><Relationship Id="rId14" Type="http://schemas.openxmlformats.org/officeDocument/2006/relationships/slideLayout" Target="../slideLayouts/slideLayout217.xml"/><Relationship Id="rId17" Type="http://schemas.openxmlformats.org/officeDocument/2006/relationships/slideLayout" Target="../slideLayouts/slideLayout220.xml"/><Relationship Id="rId16" Type="http://schemas.openxmlformats.org/officeDocument/2006/relationships/slideLayout" Target="../slideLayouts/slideLayout219.xml"/><Relationship Id="rId19" Type="http://schemas.openxmlformats.org/officeDocument/2006/relationships/slideLayout" Target="../slideLayouts/slideLayout222.xml"/><Relationship Id="rId18" Type="http://schemas.openxmlformats.org/officeDocument/2006/relationships/slideLayout" Target="../slideLayouts/slideLayout221.xml"/></Relationships>
</file>

<file path=ppt/slideMasters/_rels/slideMaster12.xml.rels><?xml version="1.0" encoding="UTF-8" standalone="yes"?><Relationships xmlns="http://schemas.openxmlformats.org/package/2006/relationships"><Relationship Id="rId20" Type="http://schemas.openxmlformats.org/officeDocument/2006/relationships/slideLayout" Target="../slideLayouts/slideLayout242.xml"/><Relationship Id="rId22" Type="http://schemas.openxmlformats.org/officeDocument/2006/relationships/slideLayout" Target="../slideLayouts/slideLayout244.xml"/><Relationship Id="rId21" Type="http://schemas.openxmlformats.org/officeDocument/2006/relationships/slideLayout" Target="../slideLayouts/slideLayout243.xml"/><Relationship Id="rId24" Type="http://schemas.openxmlformats.org/officeDocument/2006/relationships/slideLayout" Target="../slideLayouts/slideLayout246.xml"/><Relationship Id="rId23" Type="http://schemas.openxmlformats.org/officeDocument/2006/relationships/slideLayout" Target="../slideLayouts/slideLayout245.xml"/><Relationship Id="rId1" Type="http://schemas.openxmlformats.org/officeDocument/2006/relationships/slideLayout" Target="../slideLayouts/slideLayout223.xml"/><Relationship Id="rId2" Type="http://schemas.openxmlformats.org/officeDocument/2006/relationships/slideLayout" Target="../slideLayouts/slideLayout224.xml"/><Relationship Id="rId3" Type="http://schemas.openxmlformats.org/officeDocument/2006/relationships/slideLayout" Target="../slideLayouts/slideLayout225.xml"/><Relationship Id="rId4" Type="http://schemas.openxmlformats.org/officeDocument/2006/relationships/slideLayout" Target="../slideLayouts/slideLayout226.xml"/><Relationship Id="rId9" Type="http://schemas.openxmlformats.org/officeDocument/2006/relationships/slideLayout" Target="../slideLayouts/slideLayout231.xml"/><Relationship Id="rId26" Type="http://schemas.openxmlformats.org/officeDocument/2006/relationships/slideLayout" Target="../slideLayouts/slideLayout248.xml"/><Relationship Id="rId25" Type="http://schemas.openxmlformats.org/officeDocument/2006/relationships/slideLayout" Target="../slideLayouts/slideLayout247.xml"/><Relationship Id="rId28" Type="http://schemas.openxmlformats.org/officeDocument/2006/relationships/theme" Target="../theme/theme4.xml"/><Relationship Id="rId27" Type="http://schemas.openxmlformats.org/officeDocument/2006/relationships/slideLayout" Target="../slideLayouts/slideLayout249.xml"/><Relationship Id="rId5" Type="http://schemas.openxmlformats.org/officeDocument/2006/relationships/slideLayout" Target="../slideLayouts/slideLayout227.xml"/><Relationship Id="rId6" Type="http://schemas.openxmlformats.org/officeDocument/2006/relationships/slideLayout" Target="../slideLayouts/slideLayout228.xml"/><Relationship Id="rId7" Type="http://schemas.openxmlformats.org/officeDocument/2006/relationships/slideLayout" Target="../slideLayouts/slideLayout229.xml"/><Relationship Id="rId8" Type="http://schemas.openxmlformats.org/officeDocument/2006/relationships/slideLayout" Target="../slideLayouts/slideLayout230.xml"/><Relationship Id="rId11" Type="http://schemas.openxmlformats.org/officeDocument/2006/relationships/slideLayout" Target="../slideLayouts/slideLayout233.xml"/><Relationship Id="rId10" Type="http://schemas.openxmlformats.org/officeDocument/2006/relationships/slideLayout" Target="../slideLayouts/slideLayout232.xml"/><Relationship Id="rId13" Type="http://schemas.openxmlformats.org/officeDocument/2006/relationships/slideLayout" Target="../slideLayouts/slideLayout235.xml"/><Relationship Id="rId12" Type="http://schemas.openxmlformats.org/officeDocument/2006/relationships/slideLayout" Target="../slideLayouts/slideLayout234.xml"/><Relationship Id="rId15" Type="http://schemas.openxmlformats.org/officeDocument/2006/relationships/slideLayout" Target="../slideLayouts/slideLayout237.xml"/><Relationship Id="rId14" Type="http://schemas.openxmlformats.org/officeDocument/2006/relationships/slideLayout" Target="../slideLayouts/slideLayout236.xml"/><Relationship Id="rId17" Type="http://schemas.openxmlformats.org/officeDocument/2006/relationships/slideLayout" Target="../slideLayouts/slideLayout239.xml"/><Relationship Id="rId16" Type="http://schemas.openxmlformats.org/officeDocument/2006/relationships/slideLayout" Target="../slideLayouts/slideLayout238.xml"/><Relationship Id="rId19" Type="http://schemas.openxmlformats.org/officeDocument/2006/relationships/slideLayout" Target="../slideLayouts/slideLayout241.xml"/><Relationship Id="rId18" Type="http://schemas.openxmlformats.org/officeDocument/2006/relationships/slideLayout" Target="../slideLayouts/slideLayout240.xml"/></Relationships>
</file>

<file path=ppt/slideMasters/_rels/slideMaster13.xml.rels><?xml version="1.0" encoding="UTF-8" standalone="yes"?><Relationships xmlns="http://schemas.openxmlformats.org/package/2006/relationships"><Relationship Id="rId20" Type="http://schemas.openxmlformats.org/officeDocument/2006/relationships/slideLayout" Target="../slideLayouts/slideLayout269.xml"/><Relationship Id="rId22" Type="http://schemas.openxmlformats.org/officeDocument/2006/relationships/slideLayout" Target="../slideLayouts/slideLayout271.xml"/><Relationship Id="rId21" Type="http://schemas.openxmlformats.org/officeDocument/2006/relationships/slideLayout" Target="../slideLayouts/slideLayout270.xml"/><Relationship Id="rId24" Type="http://schemas.openxmlformats.org/officeDocument/2006/relationships/slideLayout" Target="../slideLayouts/slideLayout273.xml"/><Relationship Id="rId23" Type="http://schemas.openxmlformats.org/officeDocument/2006/relationships/slideLayout" Target="../slideLayouts/slideLayout272.xml"/><Relationship Id="rId1" Type="http://schemas.openxmlformats.org/officeDocument/2006/relationships/slideLayout" Target="../slideLayouts/slideLayout250.xml"/><Relationship Id="rId2" Type="http://schemas.openxmlformats.org/officeDocument/2006/relationships/slideLayout" Target="../slideLayouts/slideLayout251.xml"/><Relationship Id="rId3" Type="http://schemas.openxmlformats.org/officeDocument/2006/relationships/slideLayout" Target="../slideLayouts/slideLayout252.xml"/><Relationship Id="rId4" Type="http://schemas.openxmlformats.org/officeDocument/2006/relationships/slideLayout" Target="../slideLayouts/slideLayout253.xml"/><Relationship Id="rId9" Type="http://schemas.openxmlformats.org/officeDocument/2006/relationships/slideLayout" Target="../slideLayouts/slideLayout258.xml"/><Relationship Id="rId26" Type="http://schemas.openxmlformats.org/officeDocument/2006/relationships/slideLayout" Target="../slideLayouts/slideLayout275.xml"/><Relationship Id="rId25" Type="http://schemas.openxmlformats.org/officeDocument/2006/relationships/slideLayout" Target="../slideLayouts/slideLayout274.xml"/><Relationship Id="rId28" Type="http://schemas.openxmlformats.org/officeDocument/2006/relationships/theme" Target="../theme/theme8.xml"/><Relationship Id="rId27" Type="http://schemas.openxmlformats.org/officeDocument/2006/relationships/slideLayout" Target="../slideLayouts/slideLayout276.xml"/><Relationship Id="rId5" Type="http://schemas.openxmlformats.org/officeDocument/2006/relationships/slideLayout" Target="../slideLayouts/slideLayout254.xml"/><Relationship Id="rId6" Type="http://schemas.openxmlformats.org/officeDocument/2006/relationships/slideLayout" Target="../slideLayouts/slideLayout255.xml"/><Relationship Id="rId7" Type="http://schemas.openxmlformats.org/officeDocument/2006/relationships/slideLayout" Target="../slideLayouts/slideLayout256.xml"/><Relationship Id="rId8" Type="http://schemas.openxmlformats.org/officeDocument/2006/relationships/slideLayout" Target="../slideLayouts/slideLayout257.xml"/><Relationship Id="rId11" Type="http://schemas.openxmlformats.org/officeDocument/2006/relationships/slideLayout" Target="../slideLayouts/slideLayout260.xml"/><Relationship Id="rId10" Type="http://schemas.openxmlformats.org/officeDocument/2006/relationships/slideLayout" Target="../slideLayouts/slideLayout259.xml"/><Relationship Id="rId13" Type="http://schemas.openxmlformats.org/officeDocument/2006/relationships/slideLayout" Target="../slideLayouts/slideLayout262.xml"/><Relationship Id="rId12" Type="http://schemas.openxmlformats.org/officeDocument/2006/relationships/slideLayout" Target="../slideLayouts/slideLayout261.xml"/><Relationship Id="rId15" Type="http://schemas.openxmlformats.org/officeDocument/2006/relationships/slideLayout" Target="../slideLayouts/slideLayout264.xml"/><Relationship Id="rId14" Type="http://schemas.openxmlformats.org/officeDocument/2006/relationships/slideLayout" Target="../slideLayouts/slideLayout263.xml"/><Relationship Id="rId17" Type="http://schemas.openxmlformats.org/officeDocument/2006/relationships/slideLayout" Target="../slideLayouts/slideLayout266.xml"/><Relationship Id="rId16" Type="http://schemas.openxmlformats.org/officeDocument/2006/relationships/slideLayout" Target="../slideLayouts/slideLayout265.xml"/><Relationship Id="rId19" Type="http://schemas.openxmlformats.org/officeDocument/2006/relationships/slideLayout" Target="../slideLayouts/slideLayout268.xml"/><Relationship Id="rId18" Type="http://schemas.openxmlformats.org/officeDocument/2006/relationships/slideLayout" Target="../slideLayouts/slideLayout267.xml"/></Relationships>
</file>

<file path=ppt/slideMasters/_rels/slideMaster14.xml.rels><?xml version="1.0" encoding="UTF-8" standalone="yes"?><Relationships xmlns="http://schemas.openxmlformats.org/package/2006/relationships"><Relationship Id="rId20" Type="http://schemas.openxmlformats.org/officeDocument/2006/relationships/slideLayout" Target="../slideLayouts/slideLayout296.xml"/><Relationship Id="rId22" Type="http://schemas.openxmlformats.org/officeDocument/2006/relationships/slideLayout" Target="../slideLayouts/slideLayout298.xml"/><Relationship Id="rId21" Type="http://schemas.openxmlformats.org/officeDocument/2006/relationships/slideLayout" Target="../slideLayouts/slideLayout297.xml"/><Relationship Id="rId24" Type="http://schemas.openxmlformats.org/officeDocument/2006/relationships/slideLayout" Target="../slideLayouts/slideLayout300.xml"/><Relationship Id="rId23" Type="http://schemas.openxmlformats.org/officeDocument/2006/relationships/slideLayout" Target="../slideLayouts/slideLayout299.xml"/><Relationship Id="rId1" Type="http://schemas.openxmlformats.org/officeDocument/2006/relationships/slideLayout" Target="../slideLayouts/slideLayout277.xml"/><Relationship Id="rId2" Type="http://schemas.openxmlformats.org/officeDocument/2006/relationships/slideLayout" Target="../slideLayouts/slideLayout278.xml"/><Relationship Id="rId3" Type="http://schemas.openxmlformats.org/officeDocument/2006/relationships/slideLayout" Target="../slideLayouts/slideLayout279.xml"/><Relationship Id="rId4" Type="http://schemas.openxmlformats.org/officeDocument/2006/relationships/slideLayout" Target="../slideLayouts/slideLayout280.xml"/><Relationship Id="rId9" Type="http://schemas.openxmlformats.org/officeDocument/2006/relationships/slideLayout" Target="../slideLayouts/slideLayout285.xml"/><Relationship Id="rId26" Type="http://schemas.openxmlformats.org/officeDocument/2006/relationships/slideLayout" Target="../slideLayouts/slideLayout302.xml"/><Relationship Id="rId25" Type="http://schemas.openxmlformats.org/officeDocument/2006/relationships/slideLayout" Target="../slideLayouts/slideLayout301.xml"/><Relationship Id="rId28" Type="http://schemas.openxmlformats.org/officeDocument/2006/relationships/theme" Target="../theme/theme17.xml"/><Relationship Id="rId27" Type="http://schemas.openxmlformats.org/officeDocument/2006/relationships/slideLayout" Target="../slideLayouts/slideLayout303.xml"/><Relationship Id="rId5" Type="http://schemas.openxmlformats.org/officeDocument/2006/relationships/slideLayout" Target="../slideLayouts/slideLayout281.xml"/><Relationship Id="rId6" Type="http://schemas.openxmlformats.org/officeDocument/2006/relationships/slideLayout" Target="../slideLayouts/slideLayout282.xml"/><Relationship Id="rId7" Type="http://schemas.openxmlformats.org/officeDocument/2006/relationships/slideLayout" Target="../slideLayouts/slideLayout283.xml"/><Relationship Id="rId8" Type="http://schemas.openxmlformats.org/officeDocument/2006/relationships/slideLayout" Target="../slideLayouts/slideLayout284.xml"/><Relationship Id="rId11" Type="http://schemas.openxmlformats.org/officeDocument/2006/relationships/slideLayout" Target="../slideLayouts/slideLayout287.xml"/><Relationship Id="rId10" Type="http://schemas.openxmlformats.org/officeDocument/2006/relationships/slideLayout" Target="../slideLayouts/slideLayout286.xml"/><Relationship Id="rId13" Type="http://schemas.openxmlformats.org/officeDocument/2006/relationships/slideLayout" Target="../slideLayouts/slideLayout289.xml"/><Relationship Id="rId12" Type="http://schemas.openxmlformats.org/officeDocument/2006/relationships/slideLayout" Target="../slideLayouts/slideLayout288.xml"/><Relationship Id="rId15" Type="http://schemas.openxmlformats.org/officeDocument/2006/relationships/slideLayout" Target="../slideLayouts/slideLayout291.xml"/><Relationship Id="rId14" Type="http://schemas.openxmlformats.org/officeDocument/2006/relationships/slideLayout" Target="../slideLayouts/slideLayout290.xml"/><Relationship Id="rId17" Type="http://schemas.openxmlformats.org/officeDocument/2006/relationships/slideLayout" Target="../slideLayouts/slideLayout293.xml"/><Relationship Id="rId16" Type="http://schemas.openxmlformats.org/officeDocument/2006/relationships/slideLayout" Target="../slideLayouts/slideLayout292.xml"/><Relationship Id="rId19" Type="http://schemas.openxmlformats.org/officeDocument/2006/relationships/slideLayout" Target="../slideLayouts/slideLayout295.xml"/><Relationship Id="rId18" Type="http://schemas.openxmlformats.org/officeDocument/2006/relationships/slideLayout" Target="../slideLayouts/slideLayout294.xml"/></Relationships>
</file>

<file path=ppt/slideMasters/_rels/slideMaster15.xml.rels><?xml version="1.0" encoding="UTF-8" standalone="yes"?><Relationships xmlns="http://schemas.openxmlformats.org/package/2006/relationships"><Relationship Id="rId1" Type="http://schemas.openxmlformats.org/officeDocument/2006/relationships/slideLayout" Target="../slideLayouts/slideLayout304.xml"/><Relationship Id="rId2" Type="http://schemas.openxmlformats.org/officeDocument/2006/relationships/slideLayout" Target="../slideLayouts/slideLayout305.xml"/><Relationship Id="rId3" Type="http://schemas.openxmlformats.org/officeDocument/2006/relationships/slideLayout" Target="../slideLayouts/slideLayout306.xml"/><Relationship Id="rId4" Type="http://schemas.openxmlformats.org/officeDocument/2006/relationships/slideLayout" Target="../slideLayouts/slideLayout307.xml"/><Relationship Id="rId9" Type="http://schemas.openxmlformats.org/officeDocument/2006/relationships/slideLayout" Target="../slideLayouts/slideLayout312.xml"/><Relationship Id="rId5" Type="http://schemas.openxmlformats.org/officeDocument/2006/relationships/slideLayout" Target="../slideLayouts/slideLayout308.xml"/><Relationship Id="rId6" Type="http://schemas.openxmlformats.org/officeDocument/2006/relationships/slideLayout" Target="../slideLayouts/slideLayout309.xml"/><Relationship Id="rId7" Type="http://schemas.openxmlformats.org/officeDocument/2006/relationships/slideLayout" Target="../slideLayouts/slideLayout310.xml"/><Relationship Id="rId8" Type="http://schemas.openxmlformats.org/officeDocument/2006/relationships/slideLayout" Target="../slideLayouts/slideLayout311.xml"/><Relationship Id="rId11" Type="http://schemas.openxmlformats.org/officeDocument/2006/relationships/slideLayout" Target="../slideLayouts/slideLayout314.xml"/><Relationship Id="rId10" Type="http://schemas.openxmlformats.org/officeDocument/2006/relationships/slideLayout" Target="../slideLayouts/slideLayout313.xml"/><Relationship Id="rId13" Type="http://schemas.openxmlformats.org/officeDocument/2006/relationships/slideLayout" Target="../slideLayouts/slideLayout316.xml"/><Relationship Id="rId12" Type="http://schemas.openxmlformats.org/officeDocument/2006/relationships/slideLayout" Target="../slideLayouts/slideLayout315.xml"/><Relationship Id="rId15" Type="http://schemas.openxmlformats.org/officeDocument/2006/relationships/slideLayout" Target="../slideLayouts/slideLayout318.xml"/><Relationship Id="rId14" Type="http://schemas.openxmlformats.org/officeDocument/2006/relationships/slideLayout" Target="../slideLayouts/slideLayout317.xml"/><Relationship Id="rId17" Type="http://schemas.openxmlformats.org/officeDocument/2006/relationships/slideLayout" Target="../slideLayouts/slideLayout320.xml"/><Relationship Id="rId16" Type="http://schemas.openxmlformats.org/officeDocument/2006/relationships/slideLayout" Target="../slideLayouts/slideLayout319.xml"/><Relationship Id="rId18" Type="http://schemas.openxmlformats.org/officeDocument/2006/relationships/theme" Target="../theme/theme10.xml"/></Relationships>
</file>

<file path=ppt/slideMasters/_rels/slideMaster16.xml.rels><?xml version="1.0" encoding="UTF-8" standalone="yes"?><Relationships xmlns="http://schemas.openxmlformats.org/package/2006/relationships"><Relationship Id="rId20" Type="http://schemas.openxmlformats.org/officeDocument/2006/relationships/slideLayout" Target="../slideLayouts/slideLayout340.xml"/><Relationship Id="rId22" Type="http://schemas.openxmlformats.org/officeDocument/2006/relationships/slideLayout" Target="../slideLayouts/slideLayout342.xml"/><Relationship Id="rId21" Type="http://schemas.openxmlformats.org/officeDocument/2006/relationships/slideLayout" Target="../slideLayouts/slideLayout341.xml"/><Relationship Id="rId24" Type="http://schemas.openxmlformats.org/officeDocument/2006/relationships/slideLayout" Target="../slideLayouts/slideLayout344.xml"/><Relationship Id="rId23" Type="http://schemas.openxmlformats.org/officeDocument/2006/relationships/slideLayout" Target="../slideLayouts/slideLayout343.xml"/><Relationship Id="rId1" Type="http://schemas.openxmlformats.org/officeDocument/2006/relationships/slideLayout" Target="../slideLayouts/slideLayout321.xml"/><Relationship Id="rId2" Type="http://schemas.openxmlformats.org/officeDocument/2006/relationships/slideLayout" Target="../slideLayouts/slideLayout322.xml"/><Relationship Id="rId3" Type="http://schemas.openxmlformats.org/officeDocument/2006/relationships/slideLayout" Target="../slideLayouts/slideLayout323.xml"/><Relationship Id="rId4" Type="http://schemas.openxmlformats.org/officeDocument/2006/relationships/slideLayout" Target="../slideLayouts/slideLayout324.xml"/><Relationship Id="rId9" Type="http://schemas.openxmlformats.org/officeDocument/2006/relationships/slideLayout" Target="../slideLayouts/slideLayout329.xml"/><Relationship Id="rId26" Type="http://schemas.openxmlformats.org/officeDocument/2006/relationships/slideLayout" Target="../slideLayouts/slideLayout346.xml"/><Relationship Id="rId25" Type="http://schemas.openxmlformats.org/officeDocument/2006/relationships/slideLayout" Target="../slideLayouts/slideLayout345.xml"/><Relationship Id="rId28" Type="http://schemas.openxmlformats.org/officeDocument/2006/relationships/theme" Target="../theme/theme14.xml"/><Relationship Id="rId27" Type="http://schemas.openxmlformats.org/officeDocument/2006/relationships/slideLayout" Target="../slideLayouts/slideLayout347.xml"/><Relationship Id="rId5" Type="http://schemas.openxmlformats.org/officeDocument/2006/relationships/slideLayout" Target="../slideLayouts/slideLayout325.xml"/><Relationship Id="rId6" Type="http://schemas.openxmlformats.org/officeDocument/2006/relationships/slideLayout" Target="../slideLayouts/slideLayout326.xml"/><Relationship Id="rId7" Type="http://schemas.openxmlformats.org/officeDocument/2006/relationships/slideLayout" Target="../slideLayouts/slideLayout327.xml"/><Relationship Id="rId8" Type="http://schemas.openxmlformats.org/officeDocument/2006/relationships/slideLayout" Target="../slideLayouts/slideLayout328.xml"/><Relationship Id="rId11" Type="http://schemas.openxmlformats.org/officeDocument/2006/relationships/slideLayout" Target="../slideLayouts/slideLayout331.xml"/><Relationship Id="rId10" Type="http://schemas.openxmlformats.org/officeDocument/2006/relationships/slideLayout" Target="../slideLayouts/slideLayout330.xml"/><Relationship Id="rId13" Type="http://schemas.openxmlformats.org/officeDocument/2006/relationships/slideLayout" Target="../slideLayouts/slideLayout333.xml"/><Relationship Id="rId12" Type="http://schemas.openxmlformats.org/officeDocument/2006/relationships/slideLayout" Target="../slideLayouts/slideLayout332.xml"/><Relationship Id="rId15" Type="http://schemas.openxmlformats.org/officeDocument/2006/relationships/slideLayout" Target="../slideLayouts/slideLayout335.xml"/><Relationship Id="rId14" Type="http://schemas.openxmlformats.org/officeDocument/2006/relationships/slideLayout" Target="../slideLayouts/slideLayout334.xml"/><Relationship Id="rId17" Type="http://schemas.openxmlformats.org/officeDocument/2006/relationships/slideLayout" Target="../slideLayouts/slideLayout337.xml"/><Relationship Id="rId16" Type="http://schemas.openxmlformats.org/officeDocument/2006/relationships/slideLayout" Target="../slideLayouts/slideLayout336.xml"/><Relationship Id="rId19" Type="http://schemas.openxmlformats.org/officeDocument/2006/relationships/slideLayout" Target="../slideLayouts/slideLayout339.xml"/><Relationship Id="rId18" Type="http://schemas.openxmlformats.org/officeDocument/2006/relationships/slideLayout" Target="../slideLayouts/slideLayout33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4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4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4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4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4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86" name="Shape 86"/>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8" name="Shape 198"/>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 id="2147483695" r:id="rId13"/>
    <p:sldLayoutId id="2147483696" r:id="rId14"/>
    <p:sldLayoutId id="2147483697" r:id="rId15"/>
    <p:sldLayoutId id="2147483698" r:id="rId16"/>
    <p:sldLayoutId id="2147483699" r:id="rId17"/>
    <p:sldLayoutId id="2147483700" r:id="rId18"/>
    <p:sldLayoutId id="2147483701" r:id="rId19"/>
    <p:sldLayoutId id="2147483702" r:id="rId20"/>
    <p:sldLayoutId id="2147483703" r:id="rId21"/>
    <p:sldLayoutId id="2147483704" r:id="rId22"/>
    <p:sldLayoutId id="2147483705" r:id="rId23"/>
    <p:sldLayoutId id="2147483706" r:id="rId24"/>
    <p:sldLayoutId id="2147483707" r:id="rId25"/>
    <p:sldLayoutId id="2147483708" r:id="rId26"/>
    <p:sldLayoutId id="2147483709"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28" name="Shape 328"/>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 id="2147483723" r:id="rId13"/>
    <p:sldLayoutId id="2147483724" r:id="rId14"/>
    <p:sldLayoutId id="2147483725" r:id="rId15"/>
    <p:sldLayoutId id="2147483726" r:id="rId16"/>
    <p:sldLayoutId id="2147483727" r:id="rId17"/>
    <p:sldLayoutId id="2147483728" r:id="rId18"/>
    <p:sldLayoutId id="2147483729" r:id="rId19"/>
    <p:sldLayoutId id="2147483730" r:id="rId20"/>
    <p:sldLayoutId id="2147483731" r:id="rId21"/>
    <p:sldLayoutId id="2147483732" r:id="rId22"/>
    <p:sldLayoutId id="2147483733" r:id="rId23"/>
    <p:sldLayoutId id="2147483734" r:id="rId24"/>
    <p:sldLayoutId id="2147483735" r:id="rId25"/>
    <p:sldLayoutId id="2147483736" r:id="rId26"/>
    <p:sldLayoutId id="2147483737" r:id="rId27"/>
    <p:sldLayoutId id="2147483738" r:id="rId2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72" name="Shape 472"/>
        <p:cNvGrpSpPr/>
        <p:nvPr/>
      </p:nvGrpSpPr>
      <p:grpSpPr>
        <a:xfrm>
          <a:off x="0" y="0"/>
          <a:ext cx="0" cy="0"/>
          <a:chOff x="0" y="0"/>
          <a:chExt cx="0" cy="0"/>
        </a:xfrm>
      </p:grpSpPr>
      <p:sp>
        <p:nvSpPr>
          <p:cNvPr id="473" name="Google Shape;473;p5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74" name="Google Shape;474;p5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75" name="Google Shape;475;p5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76" name="Google Shape;476;p5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77" name="Google Shape;477;p5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 id="2147483752" r:id="rId13"/>
    <p:sldLayoutId id="2147483753" r:id="rId14"/>
    <p:sldLayoutId id="2147483754" r:id="rId15"/>
    <p:sldLayoutId id="2147483755" r:id="rId16"/>
    <p:sldLayoutId id="2147483756" r:id="rId17"/>
    <p:sldLayoutId id="2147483757" r:id="rId18"/>
    <p:sldLayoutId id="2147483758"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02" name="Shape 602"/>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 id="2147483777" r:id="rId18"/>
    <p:sldLayoutId id="2147483778" r:id="rId19"/>
    <p:sldLayoutId id="2147483779" r:id="rId20"/>
    <p:sldLayoutId id="2147483780" r:id="rId21"/>
    <p:sldLayoutId id="2147483781" r:id="rId22"/>
    <p:sldLayoutId id="2147483782" r:id="rId23"/>
    <p:sldLayoutId id="2147483783" r:id="rId24"/>
    <p:sldLayoutId id="2147483784" r:id="rId25"/>
    <p:sldLayoutId id="2147483785" r:id="rId26"/>
    <p:sldLayoutId id="2147483786"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32" name="Shape 732"/>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 id="2147483799" r:id="rId12"/>
    <p:sldLayoutId id="2147483800" r:id="rId13"/>
    <p:sldLayoutId id="2147483801" r:id="rId14"/>
    <p:sldLayoutId id="2147483802" r:id="rId15"/>
    <p:sldLayoutId id="2147483803" r:id="rId16"/>
    <p:sldLayoutId id="2147483804" r:id="rId17"/>
    <p:sldLayoutId id="2147483805" r:id="rId18"/>
    <p:sldLayoutId id="2147483806" r:id="rId19"/>
    <p:sldLayoutId id="2147483807" r:id="rId20"/>
    <p:sldLayoutId id="2147483808" r:id="rId21"/>
    <p:sldLayoutId id="2147483809" r:id="rId22"/>
    <p:sldLayoutId id="2147483810" r:id="rId23"/>
    <p:sldLayoutId id="2147483811" r:id="rId24"/>
    <p:sldLayoutId id="2147483812" r:id="rId25"/>
    <p:sldLayoutId id="2147483813" r:id="rId26"/>
    <p:sldLayoutId id="2147483814"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62" name="Shape 862"/>
        <p:cNvGrpSpPr/>
        <p:nvPr/>
      </p:nvGrpSpPr>
      <p:grpSpPr>
        <a:xfrm>
          <a:off x="0" y="0"/>
          <a:ext cx="0" cy="0"/>
          <a:chOff x="0" y="0"/>
          <a:chExt cx="0" cy="0"/>
        </a:xfrm>
      </p:grpSpPr>
      <p:sp>
        <p:nvSpPr>
          <p:cNvPr id="863" name="Google Shape;863;p6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64" name="Google Shape;864;p6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65" name="Google Shape;865;p6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66" name="Google Shape;866;p6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67" name="Google Shape;867;p6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 id="2147483827" r:id="rId12"/>
    <p:sldLayoutId id="2147483828" r:id="rId13"/>
    <p:sldLayoutId id="2147483829" r:id="rId14"/>
    <p:sldLayoutId id="2147483830" r:id="rId15"/>
    <p:sldLayoutId id="2147483831" r:id="rId16"/>
    <p:sldLayoutId id="2147483832"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E2F3"/>
        </a:solidFill>
      </p:bgPr>
    </p:bg>
    <p:spTree>
      <p:nvGrpSpPr>
        <p:cNvPr id="973" name="Shape 973"/>
        <p:cNvGrpSpPr/>
        <p:nvPr/>
      </p:nvGrpSpPr>
      <p:grpSpPr>
        <a:xfrm>
          <a:off x="0" y="0"/>
          <a:ext cx="0" cy="0"/>
          <a:chOff x="0" y="0"/>
          <a:chExt cx="0" cy="0"/>
        </a:xfrm>
      </p:grpSpPr>
      <p:sp>
        <p:nvSpPr>
          <p:cNvPr id="974" name="Google Shape;974;p6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975" name="Google Shape;975;p6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76" name="Google Shape;976;p6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77" name="Google Shape;977;p6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78" name="Google Shape;978;p6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 id="2147483842"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0.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36" name="Shape 1036"/>
        <p:cNvGrpSpPr/>
        <p:nvPr/>
      </p:nvGrpSpPr>
      <p:grpSpPr>
        <a:xfrm>
          <a:off x="0" y="0"/>
          <a:ext cx="0" cy="0"/>
          <a:chOff x="0" y="0"/>
          <a:chExt cx="0" cy="0"/>
        </a:xfrm>
      </p:grpSpPr>
      <p:sp>
        <p:nvSpPr>
          <p:cNvPr id="1037" name="Google Shape;1037;p6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38" name="Google Shape;1038;p6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039" name="Google Shape;1039;p6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40" name="Google Shape;1040;p6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41" name="Google Shape;1041;p6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844" r:id="rId1"/>
    <p:sldLayoutId id="2147483845" r:id="rId2"/>
    <p:sldLayoutId id="2147483846" r:id="rId3"/>
    <p:sldLayoutId id="2147483847" r:id="rId4"/>
    <p:sldLayoutId id="2147483848" r:id="rId5"/>
    <p:sldLayoutId id="2147483849" r:id="rId6"/>
    <p:sldLayoutId id="2147483850" r:id="rId7"/>
    <p:sldLayoutId id="2147483851" r:id="rId8"/>
    <p:sldLayoutId id="2147483852" r:id="rId9"/>
    <p:sldLayoutId id="2147483853" r:id="rId10"/>
    <p:sldLayoutId id="2147483854" r:id="rId11"/>
    <p:sldLayoutId id="2147483855" r:id="rId12"/>
    <p:sldLayoutId id="2147483856" r:id="rId13"/>
    <p:sldLayoutId id="2147483857" r:id="rId14"/>
    <p:sldLayoutId id="2147483858" r:id="rId15"/>
    <p:sldLayoutId id="2147483859" r:id="rId16"/>
    <p:sldLayoutId id="2147483860"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47" name="Shape 1147"/>
        <p:cNvGrpSpPr/>
        <p:nvPr/>
      </p:nvGrpSpPr>
      <p:grpSpPr>
        <a:xfrm>
          <a:off x="0" y="0"/>
          <a:ext cx="0" cy="0"/>
          <a:chOff x="0" y="0"/>
          <a:chExt cx="0" cy="0"/>
        </a:xfrm>
      </p:grpSpPr>
      <p:sp>
        <p:nvSpPr>
          <p:cNvPr id="1148" name="Google Shape;1148;p7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49" name="Google Shape;1149;p7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50" name="Google Shape;1150;p7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51" name="Google Shape;1151;p7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52" name="Google Shape;1152;p7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862" r:id="rId1"/>
    <p:sldLayoutId id="2147483863" r:id="rId2"/>
    <p:sldLayoutId id="2147483864" r:id="rId3"/>
    <p:sldLayoutId id="2147483865" r:id="rId4"/>
    <p:sldLayoutId id="2147483866" r:id="rId5"/>
    <p:sldLayoutId id="2147483867" r:id="rId6"/>
    <p:sldLayoutId id="2147483868" r:id="rId7"/>
    <p:sldLayoutId id="2147483869" r:id="rId8"/>
    <p:sldLayoutId id="2147483870" r:id="rId9"/>
    <p:sldLayoutId id="2147483871" r:id="rId10"/>
    <p:sldLayoutId id="2147483872" r:id="rId11"/>
    <p:sldLayoutId id="2147483873" r:id="rId12"/>
    <p:sldLayoutId id="2147483874" r:id="rId13"/>
    <p:sldLayoutId id="2147483875" r:id="rId14"/>
    <p:sldLayoutId id="2147483876" r:id="rId15"/>
    <p:sldLayoutId id="2147483877" r:id="rId16"/>
    <p:sldLayoutId id="2147483878" r:id="rId17"/>
    <p:sldLayoutId id="2147483879" r:id="rId18"/>
    <p:sldLayoutId id="2147483880"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77" name="Shape 1277"/>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882" r:id="rId1"/>
    <p:sldLayoutId id="2147483883" r:id="rId2"/>
    <p:sldLayoutId id="2147483884" r:id="rId3"/>
    <p:sldLayoutId id="2147483885" r:id="rId4"/>
    <p:sldLayoutId id="2147483886" r:id="rId5"/>
    <p:sldLayoutId id="2147483887" r:id="rId6"/>
    <p:sldLayoutId id="2147483888" r:id="rId7"/>
    <p:sldLayoutId id="2147483889" r:id="rId8"/>
    <p:sldLayoutId id="2147483890" r:id="rId9"/>
    <p:sldLayoutId id="2147483891" r:id="rId10"/>
    <p:sldLayoutId id="2147483892" r:id="rId11"/>
    <p:sldLayoutId id="2147483893" r:id="rId12"/>
    <p:sldLayoutId id="2147483894" r:id="rId13"/>
    <p:sldLayoutId id="2147483895" r:id="rId14"/>
    <p:sldLayoutId id="2147483896" r:id="rId15"/>
    <p:sldLayoutId id="2147483897" r:id="rId16"/>
    <p:sldLayoutId id="2147483898" r:id="rId17"/>
    <p:sldLayoutId id="2147483899" r:id="rId18"/>
    <p:sldLayoutId id="2147483900" r:id="rId19"/>
    <p:sldLayoutId id="2147483901" r:id="rId20"/>
    <p:sldLayoutId id="2147483902" r:id="rId21"/>
    <p:sldLayoutId id="2147483903" r:id="rId22"/>
    <p:sldLayoutId id="2147483904" r:id="rId23"/>
    <p:sldLayoutId id="2147483905" r:id="rId24"/>
    <p:sldLayoutId id="2147483906" r:id="rId25"/>
    <p:sldLayoutId id="2147483907" r:id="rId26"/>
    <p:sldLayoutId id="2147483908"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1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07" name="Shape 1407"/>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19" r:id="rId10"/>
    <p:sldLayoutId id="2147483920" r:id="rId11"/>
    <p:sldLayoutId id="2147483921" r:id="rId12"/>
    <p:sldLayoutId id="2147483922" r:id="rId13"/>
    <p:sldLayoutId id="2147483923" r:id="rId14"/>
    <p:sldLayoutId id="2147483924" r:id="rId15"/>
    <p:sldLayoutId id="2147483925" r:id="rId16"/>
    <p:sldLayoutId id="2147483926" r:id="rId17"/>
    <p:sldLayoutId id="2147483927" r:id="rId18"/>
    <p:sldLayoutId id="2147483928" r:id="rId19"/>
    <p:sldLayoutId id="2147483929" r:id="rId20"/>
    <p:sldLayoutId id="2147483930" r:id="rId21"/>
    <p:sldLayoutId id="2147483931" r:id="rId22"/>
    <p:sldLayoutId id="2147483932" r:id="rId23"/>
    <p:sldLayoutId id="2147483933" r:id="rId24"/>
    <p:sldLayoutId id="2147483934" r:id="rId25"/>
    <p:sldLayoutId id="2147483935" r:id="rId26"/>
    <p:sldLayoutId id="2147483936"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1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37" name="Shape 1537"/>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938" r:id="rId1"/>
    <p:sldLayoutId id="2147483939" r:id="rId2"/>
    <p:sldLayoutId id="2147483940" r:id="rId3"/>
    <p:sldLayoutId id="2147483941" r:id="rId4"/>
    <p:sldLayoutId id="2147483942" r:id="rId5"/>
    <p:sldLayoutId id="2147483943" r:id="rId6"/>
    <p:sldLayoutId id="2147483944" r:id="rId7"/>
    <p:sldLayoutId id="2147483945" r:id="rId8"/>
    <p:sldLayoutId id="2147483946" r:id="rId9"/>
    <p:sldLayoutId id="2147483947" r:id="rId10"/>
    <p:sldLayoutId id="2147483948" r:id="rId11"/>
    <p:sldLayoutId id="2147483949" r:id="rId12"/>
    <p:sldLayoutId id="2147483950" r:id="rId13"/>
    <p:sldLayoutId id="2147483951" r:id="rId14"/>
    <p:sldLayoutId id="2147483952" r:id="rId15"/>
    <p:sldLayoutId id="2147483953" r:id="rId16"/>
    <p:sldLayoutId id="2147483954" r:id="rId17"/>
    <p:sldLayoutId id="2147483955" r:id="rId18"/>
    <p:sldLayoutId id="2147483956" r:id="rId19"/>
    <p:sldLayoutId id="2147483957" r:id="rId20"/>
    <p:sldLayoutId id="2147483958" r:id="rId21"/>
    <p:sldLayoutId id="2147483959" r:id="rId22"/>
    <p:sldLayoutId id="2147483960" r:id="rId23"/>
    <p:sldLayoutId id="2147483961" r:id="rId24"/>
    <p:sldLayoutId id="2147483962" r:id="rId25"/>
    <p:sldLayoutId id="2147483963" r:id="rId26"/>
    <p:sldLayoutId id="2147483964"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1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67" name="Shape 1667"/>
        <p:cNvGrpSpPr/>
        <p:nvPr/>
      </p:nvGrpSpPr>
      <p:grpSpPr>
        <a:xfrm>
          <a:off x="0" y="0"/>
          <a:ext cx="0" cy="0"/>
          <a:chOff x="0" y="0"/>
          <a:chExt cx="0" cy="0"/>
        </a:xfrm>
      </p:grpSpPr>
      <p:sp>
        <p:nvSpPr>
          <p:cNvPr id="1668" name="Google Shape;1668;p7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669" name="Google Shape;1669;p7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670" name="Google Shape;1670;p7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671" name="Google Shape;1671;p7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672" name="Google Shape;1672;p7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966" r:id="rId1"/>
    <p:sldLayoutId id="2147483967" r:id="rId2"/>
    <p:sldLayoutId id="2147483968" r:id="rId3"/>
    <p:sldLayoutId id="2147483969" r:id="rId4"/>
    <p:sldLayoutId id="2147483970" r:id="rId5"/>
    <p:sldLayoutId id="2147483971" r:id="rId6"/>
    <p:sldLayoutId id="2147483972" r:id="rId7"/>
    <p:sldLayoutId id="2147483973" r:id="rId8"/>
    <p:sldLayoutId id="2147483974" r:id="rId9"/>
    <p:sldLayoutId id="2147483975" r:id="rId10"/>
    <p:sldLayoutId id="2147483976" r:id="rId11"/>
    <p:sldLayoutId id="2147483977" r:id="rId12"/>
    <p:sldLayoutId id="2147483978" r:id="rId13"/>
    <p:sldLayoutId id="2147483979" r:id="rId14"/>
    <p:sldLayoutId id="2147483980" r:id="rId15"/>
    <p:sldLayoutId id="2147483981" r:id="rId16"/>
    <p:sldLayoutId id="2147483982"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78" name="Shape 1778"/>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984" r:id="rId1"/>
    <p:sldLayoutId id="2147483985" r:id="rId2"/>
    <p:sldLayoutId id="2147483986" r:id="rId3"/>
    <p:sldLayoutId id="2147483987" r:id="rId4"/>
    <p:sldLayoutId id="2147483988" r:id="rId5"/>
    <p:sldLayoutId id="2147483989" r:id="rId6"/>
    <p:sldLayoutId id="2147483990" r:id="rId7"/>
    <p:sldLayoutId id="2147483991" r:id="rId8"/>
    <p:sldLayoutId id="2147483992" r:id="rId9"/>
    <p:sldLayoutId id="2147483993" r:id="rId10"/>
    <p:sldLayoutId id="2147483994" r:id="rId11"/>
    <p:sldLayoutId id="2147483995" r:id="rId12"/>
    <p:sldLayoutId id="2147483996" r:id="rId13"/>
    <p:sldLayoutId id="2147483997" r:id="rId14"/>
    <p:sldLayoutId id="2147483998" r:id="rId15"/>
    <p:sldLayoutId id="2147483999" r:id="rId16"/>
    <p:sldLayoutId id="2147484000" r:id="rId17"/>
    <p:sldLayoutId id="2147484001" r:id="rId18"/>
    <p:sldLayoutId id="2147484002" r:id="rId19"/>
    <p:sldLayoutId id="2147484003" r:id="rId20"/>
    <p:sldLayoutId id="2147484004" r:id="rId21"/>
    <p:sldLayoutId id="2147484005" r:id="rId22"/>
    <p:sldLayoutId id="2147484006" r:id="rId23"/>
    <p:sldLayoutId id="2147484007" r:id="rId24"/>
    <p:sldLayoutId id="2147484008" r:id="rId25"/>
    <p:sldLayoutId id="2147484009" r:id="rId26"/>
    <p:sldLayoutId id="2147484010"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3.png"/><Relationship Id="rId4" Type="http://schemas.openxmlformats.org/officeDocument/2006/relationships/image" Target="../media/image12.png"/><Relationship Id="rId5" Type="http://schemas.openxmlformats.org/officeDocument/2006/relationships/image" Target="../media/image1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6.png"/><Relationship Id="rId4" Type="http://schemas.openxmlformats.org/officeDocument/2006/relationships/image" Target="../media/image17.png"/><Relationship Id="rId5" Type="http://schemas.openxmlformats.org/officeDocument/2006/relationships/image" Target="../media/image1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1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5.xml"/><Relationship Id="rId3" Type="http://schemas.openxmlformats.org/officeDocument/2006/relationships/hyperlink" Target="https://drive.google.com/drive/folders/1LVMLazqavrVc3RVzeVN8mafgRNxbfOyb?usp=drive_link" TargetMode="External"/><Relationship Id="rId4" Type="http://schemas.openxmlformats.org/officeDocument/2006/relationships/hyperlink" Target="https://drive.google.com/drive/folders/1OFG-nWUaK8DQR0QW3I_oDD_CG7DzTBUZ?usp=drive_link" TargetMode="External"/><Relationship Id="rId5" Type="http://schemas.openxmlformats.org/officeDocument/2006/relationships/hyperlink" Target="https://drive.google.com/drive/folders/1OFG-nWUaK8DQR0QW3I_oDD_CG7DzTBUZ" TargetMode="External"/><Relationship Id="rId6" Type="http://schemas.openxmlformats.org/officeDocument/2006/relationships/image" Target="../media/image1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0.xml"/><Relationship Id="rId2" Type="http://schemas.openxmlformats.org/officeDocument/2006/relationships/notesSlide" Target="../notesSlides/notesSlide6.xml"/><Relationship Id="rId3" Type="http://schemas.openxmlformats.org/officeDocument/2006/relationships/image" Target="../media/image18.png"/><Relationship Id="rId4" Type="http://schemas.openxmlformats.org/officeDocument/2006/relationships/image" Target="../media/image25.gi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7.xml"/><Relationship Id="rId3" Type="http://schemas.openxmlformats.org/officeDocument/2006/relationships/image" Target="../media/image19.png"/><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8.xml"/><Relationship Id="rId2" Type="http://schemas.openxmlformats.org/officeDocument/2006/relationships/notesSlide" Target="../notesSlides/notesSlide8.xml"/><Relationship Id="rId3" Type="http://schemas.openxmlformats.org/officeDocument/2006/relationships/image" Target="../media/image22.png"/><Relationship Id="rId4" Type="http://schemas.openxmlformats.org/officeDocument/2006/relationships/image" Target="../media/image21.png"/><Relationship Id="rId5" Type="http://schemas.openxmlformats.org/officeDocument/2006/relationships/image" Target="../media/image2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8.xml"/><Relationship Id="rId2" Type="http://schemas.openxmlformats.org/officeDocument/2006/relationships/notesSlide" Target="../notesSlides/notesSlide9.xml"/><Relationship Id="rId3" Type="http://schemas.openxmlformats.org/officeDocument/2006/relationships/image" Target="../media/image26.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9.xml"/><Relationship Id="rId2" Type="http://schemas.openxmlformats.org/officeDocument/2006/relationships/notesSlide" Target="../notesSlides/notesSlide10.xml"/><Relationship Id="rId3" Type="http://schemas.openxmlformats.org/officeDocument/2006/relationships/image" Target="../media/image20.png"/><Relationship Id="rId4" Type="http://schemas.openxmlformats.org/officeDocument/2006/relationships/image" Target="../media/image31.png"/><Relationship Id="rId5" Type="http://schemas.openxmlformats.org/officeDocument/2006/relationships/image" Target="../media/image30.png"/><Relationship Id="rId6" Type="http://schemas.openxmlformats.org/officeDocument/2006/relationships/image" Target="../media/image43.png"/><Relationship Id="rId7" Type="http://schemas.openxmlformats.org/officeDocument/2006/relationships/image" Target="../media/image4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9.xml"/><Relationship Id="rId2" Type="http://schemas.openxmlformats.org/officeDocument/2006/relationships/notesSlide" Target="../notesSlides/notesSlide11.xml"/><Relationship Id="rId3" Type="http://schemas.openxmlformats.org/officeDocument/2006/relationships/image" Target="../media/image20.png"/><Relationship Id="rId4" Type="http://schemas.openxmlformats.org/officeDocument/2006/relationships/image" Target="../media/image31.png"/><Relationship Id="rId5" Type="http://schemas.openxmlformats.org/officeDocument/2006/relationships/image" Target="../media/image30.png"/><Relationship Id="rId6" Type="http://schemas.openxmlformats.org/officeDocument/2006/relationships/image" Target="../media/image43.png"/><Relationship Id="rId7" Type="http://schemas.openxmlformats.org/officeDocument/2006/relationships/image" Target="../media/image4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12.xml"/><Relationship Id="rId3" Type="http://schemas.openxmlformats.org/officeDocument/2006/relationships/image" Target="../media/image34.png"/><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7.xml"/><Relationship Id="rId2" Type="http://schemas.openxmlformats.org/officeDocument/2006/relationships/notesSlide" Target="../notesSlides/notesSlide13.xml"/><Relationship Id="rId3" Type="http://schemas.openxmlformats.org/officeDocument/2006/relationships/image" Target="../media/image31.png"/><Relationship Id="rId4" Type="http://schemas.openxmlformats.org/officeDocument/2006/relationships/image" Target="../media/image8.png"/><Relationship Id="rId5" Type="http://schemas.openxmlformats.org/officeDocument/2006/relationships/image" Target="../media/image3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7.xml"/><Relationship Id="rId2" Type="http://schemas.openxmlformats.org/officeDocument/2006/relationships/notesSlide" Target="../notesSlides/notesSlide14.xml"/><Relationship Id="rId3" Type="http://schemas.openxmlformats.org/officeDocument/2006/relationships/image" Target="../media/image39.png"/><Relationship Id="rId4" Type="http://schemas.openxmlformats.org/officeDocument/2006/relationships/image" Target="../media/image31.png"/><Relationship Id="rId5" Type="http://schemas.openxmlformats.org/officeDocument/2006/relationships/image" Target="../media/image4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8.xml"/><Relationship Id="rId2" Type="http://schemas.openxmlformats.org/officeDocument/2006/relationships/notesSlide" Target="../notesSlides/notesSlide15.xml"/><Relationship Id="rId3" Type="http://schemas.openxmlformats.org/officeDocument/2006/relationships/image" Target="../media/image47.png"/><Relationship Id="rId4" Type="http://schemas.openxmlformats.org/officeDocument/2006/relationships/image" Target="../media/image46.gi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4.xml"/><Relationship Id="rId2" Type="http://schemas.openxmlformats.org/officeDocument/2006/relationships/notesSlide" Target="../notesSlides/notesSlide16.xml"/><Relationship Id="rId3" Type="http://schemas.openxmlformats.org/officeDocument/2006/relationships/image" Target="../media/image4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7.xml"/><Relationship Id="rId2" Type="http://schemas.openxmlformats.org/officeDocument/2006/relationships/notesSlide" Target="../notesSlides/notesSlide17.xml"/><Relationship Id="rId3" Type="http://schemas.openxmlformats.org/officeDocument/2006/relationships/image" Target="../media/image31.png"/><Relationship Id="rId4" Type="http://schemas.openxmlformats.org/officeDocument/2006/relationships/image" Target="../media/image4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1.xml"/><Relationship Id="rId2" Type="http://schemas.openxmlformats.org/officeDocument/2006/relationships/notesSlide" Target="../notesSlides/notesSlide18.xml"/><Relationship Id="rId3" Type="http://schemas.openxmlformats.org/officeDocument/2006/relationships/image" Target="../media/image50.png"/><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61.xml"/><Relationship Id="rId2" Type="http://schemas.openxmlformats.org/officeDocument/2006/relationships/notesSlide" Target="../notesSlides/notesSlide19.xml"/><Relationship Id="rId3" Type="http://schemas.openxmlformats.org/officeDocument/2006/relationships/image" Target="../media/image50.png"/><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1.xml"/><Relationship Id="rId2" Type="http://schemas.openxmlformats.org/officeDocument/2006/relationships/notesSlide" Target="../notesSlides/notesSlide20.xml"/><Relationship Id="rId3" Type="http://schemas.openxmlformats.org/officeDocument/2006/relationships/image" Target="../media/image50.png"/><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4.xml"/><Relationship Id="rId2" Type="http://schemas.openxmlformats.org/officeDocument/2006/relationships/notesSlide" Target="../notesSlides/notesSlide21.xml"/><Relationship Id="rId3" Type="http://schemas.openxmlformats.org/officeDocument/2006/relationships/image" Target="../media/image45.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8.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7.xml"/><Relationship Id="rId2" Type="http://schemas.openxmlformats.org/officeDocument/2006/relationships/notesSlide" Target="../notesSlides/notesSlide23.xml"/><Relationship Id="rId3" Type="http://schemas.openxmlformats.org/officeDocument/2006/relationships/image" Target="../media/image53.png"/><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61.xml"/><Relationship Id="rId2" Type="http://schemas.openxmlformats.org/officeDocument/2006/relationships/notesSlide" Target="../notesSlides/notesSlide24.xml"/><Relationship Id="rId3" Type="http://schemas.openxmlformats.org/officeDocument/2006/relationships/image" Target="../media/image23.png"/><Relationship Id="rId4" Type="http://schemas.openxmlformats.org/officeDocument/2006/relationships/image" Target="../media/image5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61.xml"/><Relationship Id="rId2" Type="http://schemas.openxmlformats.org/officeDocument/2006/relationships/notesSlide" Target="../notesSlides/notesSlide25.xml"/><Relationship Id="rId3" Type="http://schemas.openxmlformats.org/officeDocument/2006/relationships/image" Target="../media/image23.png"/><Relationship Id="rId4" Type="http://schemas.openxmlformats.org/officeDocument/2006/relationships/image" Target="../media/image5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61.xml"/><Relationship Id="rId2" Type="http://schemas.openxmlformats.org/officeDocument/2006/relationships/notesSlide" Target="../notesSlides/notesSlide26.xml"/><Relationship Id="rId3" Type="http://schemas.openxmlformats.org/officeDocument/2006/relationships/image" Target="../media/image23.png"/><Relationship Id="rId4" Type="http://schemas.openxmlformats.org/officeDocument/2006/relationships/image" Target="../media/image5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1.xml"/><Relationship Id="rId2" Type="http://schemas.openxmlformats.org/officeDocument/2006/relationships/notesSlide" Target="../notesSlides/notesSlide27.xml"/><Relationship Id="rId3" Type="http://schemas.openxmlformats.org/officeDocument/2006/relationships/image" Target="../media/image54.png"/><Relationship Id="rId4" Type="http://schemas.openxmlformats.org/officeDocument/2006/relationships/image" Target="../media/image2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04.xml"/><Relationship Id="rId2" Type="http://schemas.openxmlformats.org/officeDocument/2006/relationships/notesSlide" Target="../notesSlides/notesSlide28.xml"/><Relationship Id="rId3" Type="http://schemas.openxmlformats.org/officeDocument/2006/relationships/image" Target="../media/image50.png"/><Relationship Id="rId4" Type="http://schemas.openxmlformats.org/officeDocument/2006/relationships/image" Target="../media/image56.png"/><Relationship Id="rId5" Type="http://schemas.openxmlformats.org/officeDocument/2006/relationships/image" Target="../media/image5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23.xml"/><Relationship Id="rId2" Type="http://schemas.openxmlformats.org/officeDocument/2006/relationships/notesSlide" Target="../notesSlides/notesSlide29.xml"/><Relationship Id="rId3" Type="http://schemas.openxmlformats.org/officeDocument/2006/relationships/image" Target="../media/image5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61.xml"/><Relationship Id="rId2" Type="http://schemas.openxmlformats.org/officeDocument/2006/relationships/notesSlide" Target="../notesSlides/notesSlide30.xml"/><Relationship Id="rId3" Type="http://schemas.openxmlformats.org/officeDocument/2006/relationships/image" Target="../media/image23.png"/><Relationship Id="rId4" Type="http://schemas.openxmlformats.org/officeDocument/2006/relationships/image" Target="../media/image5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50.xml"/><Relationship Id="rId2" Type="http://schemas.openxmlformats.org/officeDocument/2006/relationships/notesSlide" Target="../notesSlides/notesSlide31.xml"/><Relationship Id="rId3" Type="http://schemas.openxmlformats.org/officeDocument/2006/relationships/image" Target="../media/image6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61.xml"/><Relationship Id="rId2" Type="http://schemas.openxmlformats.org/officeDocument/2006/relationships/notesSlide" Target="../notesSlides/notesSlide32.xml"/><Relationship Id="rId3" Type="http://schemas.openxmlformats.org/officeDocument/2006/relationships/image" Target="../media/image23.png"/><Relationship Id="rId4" Type="http://schemas.openxmlformats.org/officeDocument/2006/relationships/image" Target="../media/image5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61.xml"/><Relationship Id="rId2" Type="http://schemas.openxmlformats.org/officeDocument/2006/relationships/notesSlide" Target="../notesSlides/notesSlide33.xml"/><Relationship Id="rId3" Type="http://schemas.openxmlformats.org/officeDocument/2006/relationships/image" Target="../media/image23.png"/><Relationship Id="rId4" Type="http://schemas.openxmlformats.org/officeDocument/2006/relationships/image" Target="../media/image5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61.xml"/><Relationship Id="rId2" Type="http://schemas.openxmlformats.org/officeDocument/2006/relationships/notesSlide" Target="../notesSlides/notesSlide34.xml"/><Relationship Id="rId3" Type="http://schemas.openxmlformats.org/officeDocument/2006/relationships/image" Target="../media/image59.png"/><Relationship Id="rId4" Type="http://schemas.openxmlformats.org/officeDocument/2006/relationships/image" Target="../media/image2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1.xml"/><Relationship Id="rId2" Type="http://schemas.openxmlformats.org/officeDocument/2006/relationships/notesSlide" Target="../notesSlides/notesSlide35.xml"/><Relationship Id="rId3" Type="http://schemas.openxmlformats.org/officeDocument/2006/relationships/image" Target="../media/image50.png"/><Relationship Id="rId4" Type="http://schemas.openxmlformats.org/officeDocument/2006/relationships/image" Target="../media/image2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61.xml"/><Relationship Id="rId2" Type="http://schemas.openxmlformats.org/officeDocument/2006/relationships/notesSlide" Target="../notesSlides/notesSlide36.xml"/><Relationship Id="rId3" Type="http://schemas.openxmlformats.org/officeDocument/2006/relationships/image" Target="../media/image23.png"/><Relationship Id="rId4" Type="http://schemas.openxmlformats.org/officeDocument/2006/relationships/image" Target="../media/image6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61.xml"/><Relationship Id="rId2" Type="http://schemas.openxmlformats.org/officeDocument/2006/relationships/notesSlide" Target="../notesSlides/notesSlide37.xml"/><Relationship Id="rId3" Type="http://schemas.openxmlformats.org/officeDocument/2006/relationships/image" Target="../media/image50.png"/><Relationship Id="rId4" Type="http://schemas.openxmlformats.org/officeDocument/2006/relationships/image" Target="../media/image2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61.xml"/><Relationship Id="rId2" Type="http://schemas.openxmlformats.org/officeDocument/2006/relationships/notesSlide" Target="../notesSlides/notesSlide38.xml"/><Relationship Id="rId3" Type="http://schemas.openxmlformats.org/officeDocument/2006/relationships/image" Target="../media/image2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61.xml"/><Relationship Id="rId2" Type="http://schemas.openxmlformats.org/officeDocument/2006/relationships/notesSlide" Target="../notesSlides/notesSlide39.xml"/><Relationship Id="rId3" Type="http://schemas.openxmlformats.org/officeDocument/2006/relationships/image" Target="../media/image23.png"/><Relationship Id="rId4" Type="http://schemas.openxmlformats.org/officeDocument/2006/relationships/image" Target="../media/image60.png"/><Relationship Id="rId5" Type="http://schemas.openxmlformats.org/officeDocument/2006/relationships/image" Target="../media/image62.png"/><Relationship Id="rId6" Type="http://schemas.openxmlformats.org/officeDocument/2006/relationships/image" Target="../media/image6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77.xml"/><Relationship Id="rId2" Type="http://schemas.openxmlformats.org/officeDocument/2006/relationships/notesSlide" Target="../notesSlides/notesSlide40.xml"/><Relationship Id="rId3" Type="http://schemas.openxmlformats.org/officeDocument/2006/relationships/image" Target="../media/image6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04.xml"/><Relationship Id="rId2" Type="http://schemas.openxmlformats.org/officeDocument/2006/relationships/notesSlide" Target="../notesSlides/notesSlide41.xml"/><Relationship Id="rId3" Type="http://schemas.openxmlformats.org/officeDocument/2006/relationships/image" Target="../media/image66.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62.xml"/><Relationship Id="rId2" Type="http://schemas.openxmlformats.org/officeDocument/2006/relationships/notesSlide" Target="../notesSlides/notesSlide42.xml"/><Relationship Id="rId3" Type="http://schemas.openxmlformats.org/officeDocument/2006/relationships/image" Target="../media/image50.png"/><Relationship Id="rId4" Type="http://schemas.openxmlformats.org/officeDocument/2006/relationships/image" Target="../media/image20.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21.xml"/><Relationship Id="rId2" Type="http://schemas.openxmlformats.org/officeDocument/2006/relationships/notesSlide" Target="../notesSlides/notesSlide43.xml"/><Relationship Id="rId3" Type="http://schemas.openxmlformats.org/officeDocument/2006/relationships/image" Target="../media/image7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61.xml"/><Relationship Id="rId2" Type="http://schemas.openxmlformats.org/officeDocument/2006/relationships/notesSlide" Target="../notesSlides/notesSlide44.xml"/><Relationship Id="rId3" Type="http://schemas.openxmlformats.org/officeDocument/2006/relationships/image" Target="../media/image50.png"/><Relationship Id="rId4" Type="http://schemas.openxmlformats.org/officeDocument/2006/relationships/image" Target="../media/image63.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61.xml"/><Relationship Id="rId2" Type="http://schemas.openxmlformats.org/officeDocument/2006/relationships/notesSlide" Target="../notesSlides/notesSlide45.xml"/><Relationship Id="rId3" Type="http://schemas.openxmlformats.org/officeDocument/2006/relationships/image" Target="../media/image50.png"/><Relationship Id="rId4" Type="http://schemas.openxmlformats.org/officeDocument/2006/relationships/image" Target="../media/image63.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61.xml"/><Relationship Id="rId2" Type="http://schemas.openxmlformats.org/officeDocument/2006/relationships/notesSlide" Target="../notesSlides/notesSlide46.xml"/><Relationship Id="rId3" Type="http://schemas.openxmlformats.org/officeDocument/2006/relationships/image" Target="../media/image50.png"/><Relationship Id="rId4" Type="http://schemas.openxmlformats.org/officeDocument/2006/relationships/image" Target="../media/image68.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61.xml"/><Relationship Id="rId2" Type="http://schemas.openxmlformats.org/officeDocument/2006/relationships/notesSlide" Target="../notesSlides/notesSlide47.xml"/><Relationship Id="rId3" Type="http://schemas.openxmlformats.org/officeDocument/2006/relationships/image" Target="../media/image50.png"/><Relationship Id="rId4" Type="http://schemas.openxmlformats.org/officeDocument/2006/relationships/image" Target="../media/image70.png"/><Relationship Id="rId5" Type="http://schemas.openxmlformats.org/officeDocument/2006/relationships/image" Target="../media/image6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2" name="Shape 1912"/>
        <p:cNvGrpSpPr/>
        <p:nvPr/>
      </p:nvGrpSpPr>
      <p:grpSpPr>
        <a:xfrm>
          <a:off x="0" y="0"/>
          <a:ext cx="0" cy="0"/>
          <a:chOff x="0" y="0"/>
          <a:chExt cx="0" cy="0"/>
        </a:xfrm>
      </p:grpSpPr>
      <p:pic>
        <p:nvPicPr>
          <p:cNvPr descr="الصفحة الرئيسية" id="1913" name="Google Shape;1913;p1"/>
          <p:cNvPicPr preferRelativeResize="0"/>
          <p:nvPr/>
        </p:nvPicPr>
        <p:blipFill rotWithShape="1">
          <a:blip r:embed="rId3">
            <a:alphaModFix/>
          </a:blip>
          <a:srcRect b="0" l="0" r="0" t="0"/>
          <a:stretch/>
        </p:blipFill>
        <p:spPr>
          <a:xfrm>
            <a:off x="3909508" y="183876"/>
            <a:ext cx="4372980" cy="663104"/>
          </a:xfrm>
          <a:prstGeom prst="rect">
            <a:avLst/>
          </a:prstGeom>
          <a:noFill/>
          <a:ln>
            <a:noFill/>
          </a:ln>
        </p:spPr>
      </p:pic>
      <p:sp>
        <p:nvSpPr>
          <p:cNvPr id="1914" name="Google Shape;1914;p1"/>
          <p:cNvSpPr/>
          <p:nvPr/>
        </p:nvSpPr>
        <p:spPr>
          <a:xfrm>
            <a:off x="4875840" y="3464895"/>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spcBef>
                <a:spcPts val="0"/>
              </a:spcBef>
              <a:spcAft>
                <a:spcPts val="0"/>
              </a:spcAft>
              <a:buNone/>
            </a:pPr>
            <a:r>
              <a:t/>
            </a:r>
            <a:endParaRPr b="0" i="0" sz="667" u="none" cap="none" strike="noStrike">
              <a:solidFill>
                <a:srgbClr val="FFFFFF"/>
              </a:solidFill>
              <a:latin typeface="Calibri"/>
              <a:ea typeface="Calibri"/>
              <a:cs typeface="Calibri"/>
              <a:sym typeface="Calibri"/>
            </a:endParaRPr>
          </a:p>
        </p:txBody>
      </p:sp>
      <p:sp>
        <p:nvSpPr>
          <p:cNvPr id="1915" name="Google Shape;1915;p1"/>
          <p:cNvSpPr txBox="1"/>
          <p:nvPr/>
        </p:nvSpPr>
        <p:spPr>
          <a:xfrm>
            <a:off x="9769961" y="3602745"/>
            <a:ext cx="1474396" cy="369600"/>
          </a:xfrm>
          <a:prstGeom prst="rect">
            <a:avLst/>
          </a:prstGeom>
          <a:noFill/>
          <a:ln>
            <a:noFill/>
          </a:ln>
        </p:spPr>
        <p:txBody>
          <a:bodyPr anchorCtr="1" anchor="t" bIns="0" lIns="0" spcFirstLastPara="1" rIns="0" wrap="square" tIns="0">
            <a:spAutoFit/>
          </a:bodyPr>
          <a:lstStyle/>
          <a:p>
            <a:pPr indent="0" lvl="0" marL="0" marR="0" rtl="1" algn="ctr">
              <a:spcBef>
                <a:spcPts val="0"/>
              </a:spcBef>
              <a:spcAft>
                <a:spcPts val="0"/>
              </a:spcAft>
              <a:buNone/>
            </a:pPr>
            <a:r>
              <a:rPr b="1" i="0" lang="ar-MA" sz="2400" u="none" cap="none" strike="noStrike">
                <a:solidFill>
                  <a:srgbClr val="FFFFFF"/>
                </a:solidFill>
                <a:latin typeface="Calibri"/>
                <a:ea typeface="Calibri"/>
                <a:cs typeface="Calibri"/>
                <a:sym typeface="Calibri"/>
              </a:rPr>
              <a:t>اللبنة </a:t>
            </a:r>
            <a:endParaRPr/>
          </a:p>
        </p:txBody>
      </p:sp>
      <p:sp>
        <p:nvSpPr>
          <p:cNvPr id="1916" name="Google Shape;1916;p1"/>
          <p:cNvSpPr/>
          <p:nvPr/>
        </p:nvSpPr>
        <p:spPr>
          <a:xfrm>
            <a:off x="9623127" y="3572643"/>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933" u="none" cap="none" strike="noStrike">
              <a:solidFill>
                <a:srgbClr val="FFFFFF"/>
              </a:solidFill>
              <a:latin typeface="Calibri"/>
              <a:ea typeface="Calibri"/>
              <a:cs typeface="Calibri"/>
              <a:sym typeface="Calibri"/>
            </a:endParaRPr>
          </a:p>
        </p:txBody>
      </p:sp>
      <p:sp>
        <p:nvSpPr>
          <p:cNvPr id="1917" name="Google Shape;1917;p1"/>
          <p:cNvSpPr/>
          <p:nvPr/>
        </p:nvSpPr>
        <p:spPr>
          <a:xfrm>
            <a:off x="4872828" y="4374434"/>
            <a:ext cx="6558396" cy="640400"/>
          </a:xfrm>
          <a:custGeom>
            <a:rect b="b" l="l" r="r" t="t"/>
            <a:pathLst>
              <a:path extrusionOk="0" h="120000" w="12000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667" u="none" cap="none" strike="noStrike">
              <a:solidFill>
                <a:srgbClr val="FFFFFF"/>
              </a:solidFill>
              <a:latin typeface="Calibri"/>
              <a:ea typeface="Calibri"/>
              <a:cs typeface="Calibri"/>
              <a:sym typeface="Calibri"/>
            </a:endParaRPr>
          </a:p>
        </p:txBody>
      </p:sp>
      <p:sp>
        <p:nvSpPr>
          <p:cNvPr id="1918" name="Google Shape;1918;p1"/>
          <p:cNvSpPr txBox="1"/>
          <p:nvPr/>
        </p:nvSpPr>
        <p:spPr>
          <a:xfrm>
            <a:off x="9688973" y="4549743"/>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None/>
            </a:pPr>
            <a:r>
              <a:rPr b="1" i="0" lang="ar-MA" sz="2400" u="none" cap="none" strike="noStrike">
                <a:solidFill>
                  <a:srgbClr val="FFFFFF"/>
                </a:solidFill>
                <a:latin typeface="Calibri"/>
                <a:ea typeface="Calibri"/>
                <a:cs typeface="Calibri"/>
                <a:sym typeface="Calibri"/>
              </a:rPr>
              <a:t>الأسبوع</a:t>
            </a:r>
            <a:endParaRPr b="1" i="0" sz="2400" u="none" cap="none" strike="noStrike">
              <a:solidFill>
                <a:srgbClr val="FFFFFF"/>
              </a:solidFill>
              <a:latin typeface="Calibri"/>
              <a:ea typeface="Calibri"/>
              <a:cs typeface="Calibri"/>
              <a:sym typeface="Calibri"/>
            </a:endParaRPr>
          </a:p>
        </p:txBody>
      </p:sp>
      <p:sp>
        <p:nvSpPr>
          <p:cNvPr id="1919" name="Google Shape;1919;p1"/>
          <p:cNvSpPr/>
          <p:nvPr/>
        </p:nvSpPr>
        <p:spPr>
          <a:xfrm>
            <a:off x="9623127" y="4468224"/>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933" u="none" cap="none" strike="noStrike">
              <a:solidFill>
                <a:srgbClr val="FFFFFF"/>
              </a:solidFill>
              <a:latin typeface="Calibri"/>
              <a:ea typeface="Calibri"/>
              <a:cs typeface="Calibri"/>
              <a:sym typeface="Calibri"/>
            </a:endParaRPr>
          </a:p>
        </p:txBody>
      </p:sp>
      <p:sp>
        <p:nvSpPr>
          <p:cNvPr id="1920" name="Google Shape;1920;p1"/>
          <p:cNvSpPr txBox="1"/>
          <p:nvPr/>
        </p:nvSpPr>
        <p:spPr>
          <a:xfrm>
            <a:off x="6095998" y="1666874"/>
            <a:ext cx="5012000" cy="92333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1" i="0" lang="ar-MA" sz="6000" u="none" cap="none" strike="noStrike">
                <a:solidFill>
                  <a:srgbClr val="002060"/>
                </a:solidFill>
                <a:latin typeface="Calibri"/>
                <a:ea typeface="Calibri"/>
                <a:cs typeface="Calibri"/>
                <a:sym typeface="Calibri"/>
              </a:rPr>
              <a:t>مادَّةُ اللُّغةِ العَربيَّةِ</a:t>
            </a:r>
            <a:endParaRPr b="0" i="0" sz="6000" u="none" cap="none" strike="noStrike">
              <a:solidFill>
                <a:srgbClr val="000000"/>
              </a:solidFill>
              <a:latin typeface="Calibri"/>
              <a:ea typeface="Calibri"/>
              <a:cs typeface="Calibri"/>
              <a:sym typeface="Calibri"/>
            </a:endParaRPr>
          </a:p>
        </p:txBody>
      </p:sp>
      <p:grpSp>
        <p:nvGrpSpPr>
          <p:cNvPr id="1921" name="Google Shape;1921;p1"/>
          <p:cNvGrpSpPr/>
          <p:nvPr/>
        </p:nvGrpSpPr>
        <p:grpSpPr>
          <a:xfrm>
            <a:off x="917856" y="1127574"/>
            <a:ext cx="1782933" cy="1428585"/>
            <a:chOff x="917856" y="1127574"/>
            <a:chExt cx="1782933" cy="1428585"/>
          </a:xfrm>
        </p:grpSpPr>
        <p:pic>
          <p:nvPicPr>
            <p:cNvPr id="1922" name="Google Shape;1922;p1"/>
            <p:cNvPicPr preferRelativeResize="0"/>
            <p:nvPr/>
          </p:nvPicPr>
          <p:blipFill rotWithShape="1">
            <a:blip r:embed="rId4">
              <a:alphaModFix/>
            </a:blip>
            <a:srcRect b="0" l="0" r="0" t="0"/>
            <a:stretch/>
          </p:blipFill>
          <p:spPr>
            <a:xfrm>
              <a:off x="917856" y="1127574"/>
              <a:ext cx="1782933" cy="1428585"/>
            </a:xfrm>
            <a:prstGeom prst="rect">
              <a:avLst/>
            </a:prstGeom>
            <a:noFill/>
            <a:ln>
              <a:noFill/>
            </a:ln>
          </p:spPr>
        </p:pic>
        <p:sp>
          <p:nvSpPr>
            <p:cNvPr id="1923" name="Google Shape;1923;p1"/>
            <p:cNvSpPr txBox="1"/>
            <p:nvPr/>
          </p:nvSpPr>
          <p:spPr>
            <a:xfrm>
              <a:off x="986052" y="1460726"/>
              <a:ext cx="1536896" cy="830997"/>
            </a:xfrm>
            <a:prstGeom prst="rect">
              <a:avLst/>
            </a:prstGeom>
            <a:noFill/>
            <a:ln>
              <a:noFill/>
            </a:ln>
          </p:spPr>
          <p:txBody>
            <a:bodyPr anchorCtr="1" anchor="t" bIns="45700" lIns="91425" spcFirstLastPara="1" rIns="91425" wrap="square" tIns="45700">
              <a:spAutoFit/>
            </a:bodyPr>
            <a:lstStyle/>
            <a:p>
              <a:pPr indent="0" lvl="0" marL="0" marR="0" rtl="1" algn="ctr">
                <a:spcBef>
                  <a:spcPts val="0"/>
                </a:spcBef>
                <a:spcAft>
                  <a:spcPts val="0"/>
                </a:spcAft>
                <a:buNone/>
              </a:pPr>
              <a:r>
                <a:rPr b="1" lang="ar-MA" sz="2400">
                  <a:solidFill>
                    <a:srgbClr val="FFFFFF"/>
                  </a:solidFill>
                  <a:latin typeface="Dosis"/>
                  <a:ea typeface="Dosis"/>
                  <a:cs typeface="Dosis"/>
                  <a:sym typeface="Dosis"/>
                </a:rPr>
                <a:t>الاولى</a:t>
              </a:r>
              <a:endParaRPr b="1" i="0" sz="2400" u="none" cap="none" strike="noStrike">
                <a:solidFill>
                  <a:srgbClr val="FFFFFF"/>
                </a:solidFill>
                <a:latin typeface="Dosis"/>
                <a:ea typeface="Dosis"/>
                <a:cs typeface="Dosis"/>
                <a:sym typeface="Dosis"/>
              </a:endParaRPr>
            </a:p>
            <a:p>
              <a:pPr indent="0" lvl="0" marL="0" marR="0" rtl="0" algn="ctr">
                <a:spcBef>
                  <a:spcPts val="0"/>
                </a:spcBef>
                <a:spcAft>
                  <a:spcPts val="0"/>
                </a:spcAft>
                <a:buNone/>
              </a:pPr>
              <a:r>
                <a:rPr b="1" i="0" lang="ar-MA" sz="2400" u="none" cap="none" strike="noStrike">
                  <a:solidFill>
                    <a:srgbClr val="FFFFFF"/>
                  </a:solidFill>
                  <a:latin typeface="Arial"/>
                  <a:ea typeface="Arial"/>
                  <a:cs typeface="Arial"/>
                  <a:sym typeface="Arial"/>
                </a:rPr>
                <a:t>إعدادي</a:t>
              </a:r>
              <a:endParaRPr/>
            </a:p>
          </p:txBody>
        </p:sp>
      </p:grpSp>
      <p:pic>
        <p:nvPicPr>
          <p:cNvPr id="1924" name="Google Shape;1924;p1"/>
          <p:cNvPicPr preferRelativeResize="0"/>
          <p:nvPr/>
        </p:nvPicPr>
        <p:blipFill rotWithShape="1">
          <a:blip r:embed="rId5">
            <a:alphaModFix/>
          </a:blip>
          <a:srcRect b="0" l="0" r="0" t="0"/>
          <a:stretch/>
        </p:blipFill>
        <p:spPr>
          <a:xfrm>
            <a:off x="88900" y="3163116"/>
            <a:ext cx="4292600" cy="2234158"/>
          </a:xfrm>
          <a:prstGeom prst="rect">
            <a:avLst/>
          </a:prstGeom>
          <a:noFill/>
          <a:ln>
            <a:noFill/>
          </a:ln>
        </p:spPr>
      </p:pic>
      <p:sp>
        <p:nvSpPr>
          <p:cNvPr id="1925" name="Google Shape;1925;p1"/>
          <p:cNvSpPr/>
          <p:nvPr/>
        </p:nvSpPr>
        <p:spPr>
          <a:xfrm>
            <a:off x="4872828" y="5241913"/>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spcBef>
                <a:spcPts val="0"/>
              </a:spcBef>
              <a:spcAft>
                <a:spcPts val="0"/>
              </a:spcAft>
              <a:buNone/>
            </a:pPr>
            <a:r>
              <a:t/>
            </a:r>
            <a:endParaRPr b="0" i="0" sz="667" u="none" cap="none" strike="noStrike">
              <a:solidFill>
                <a:srgbClr val="FFFFFF"/>
              </a:solidFill>
              <a:latin typeface="Calibri"/>
              <a:ea typeface="Calibri"/>
              <a:cs typeface="Calibri"/>
              <a:sym typeface="Calibri"/>
            </a:endParaRPr>
          </a:p>
        </p:txBody>
      </p:sp>
      <p:sp>
        <p:nvSpPr>
          <p:cNvPr id="1926" name="Google Shape;1926;p1"/>
          <p:cNvSpPr txBox="1"/>
          <p:nvPr/>
        </p:nvSpPr>
        <p:spPr>
          <a:xfrm>
            <a:off x="9789358" y="5401066"/>
            <a:ext cx="1474396" cy="369600"/>
          </a:xfrm>
          <a:prstGeom prst="rect">
            <a:avLst/>
          </a:prstGeom>
          <a:noFill/>
          <a:ln>
            <a:noFill/>
          </a:ln>
        </p:spPr>
        <p:txBody>
          <a:bodyPr anchorCtr="1" anchor="t" bIns="0" lIns="0" spcFirstLastPara="1" rIns="0" wrap="square" tIns="0">
            <a:spAutoFit/>
          </a:bodyPr>
          <a:lstStyle/>
          <a:p>
            <a:pPr indent="0" lvl="0" marL="0" marR="0" rtl="1" algn="ctr">
              <a:spcBef>
                <a:spcPts val="0"/>
              </a:spcBef>
              <a:spcAft>
                <a:spcPts val="0"/>
              </a:spcAft>
              <a:buNone/>
            </a:pPr>
            <a:r>
              <a:rPr b="1" i="0" lang="ar-MA" sz="2400" u="none" cap="none" strike="noStrike">
                <a:solidFill>
                  <a:srgbClr val="FFFFFF"/>
                </a:solidFill>
                <a:latin typeface="Calibri"/>
                <a:ea typeface="Calibri"/>
                <a:cs typeface="Calibri"/>
                <a:sym typeface="Calibri"/>
              </a:rPr>
              <a:t>الحصة </a:t>
            </a:r>
            <a:endParaRPr/>
          </a:p>
        </p:txBody>
      </p:sp>
      <p:sp>
        <p:nvSpPr>
          <p:cNvPr id="1927" name="Google Shape;1927;p1"/>
          <p:cNvSpPr/>
          <p:nvPr/>
        </p:nvSpPr>
        <p:spPr>
          <a:xfrm>
            <a:off x="9642524" y="5370964"/>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933" u="none" cap="none" strike="noStrike">
              <a:solidFill>
                <a:srgbClr val="FFFFFF"/>
              </a:solidFill>
              <a:latin typeface="Calibri"/>
              <a:ea typeface="Calibri"/>
              <a:cs typeface="Calibri"/>
              <a:sym typeface="Calibri"/>
            </a:endParaRPr>
          </a:p>
        </p:txBody>
      </p:sp>
      <p:sp>
        <p:nvSpPr>
          <p:cNvPr id="1928" name="Google Shape;1928;p1"/>
          <p:cNvSpPr/>
          <p:nvPr/>
        </p:nvSpPr>
        <p:spPr>
          <a:xfrm>
            <a:off x="4875603" y="6056383"/>
            <a:ext cx="6558396" cy="640400"/>
          </a:xfrm>
          <a:custGeom>
            <a:rect b="b" l="l" r="r" t="t"/>
            <a:pathLst>
              <a:path extrusionOk="0" h="120000" w="12000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1" algn="ctr">
              <a:spcBef>
                <a:spcPts val="0"/>
              </a:spcBef>
              <a:spcAft>
                <a:spcPts val="0"/>
              </a:spcAft>
              <a:buNone/>
            </a:pPr>
            <a:r>
              <a:rPr lang="ar-MA" sz="2400">
                <a:solidFill>
                  <a:srgbClr val="FFFFFF"/>
                </a:solidFill>
                <a:latin typeface="Calibri"/>
                <a:ea typeface="Calibri"/>
                <a:cs typeface="Calibri"/>
                <a:sym typeface="Calibri"/>
              </a:rPr>
              <a:t>                    أقرأ بطلاقة الجمل وأفهم معانيها المباشرة</a:t>
            </a:r>
            <a:endParaRPr b="0" i="0" sz="2400" u="none" cap="none" strike="noStrike">
              <a:solidFill>
                <a:srgbClr val="FFFFFF"/>
              </a:solidFill>
              <a:latin typeface="Calibri"/>
              <a:ea typeface="Calibri"/>
              <a:cs typeface="Calibri"/>
              <a:sym typeface="Calibri"/>
            </a:endParaRPr>
          </a:p>
        </p:txBody>
      </p:sp>
      <p:sp>
        <p:nvSpPr>
          <p:cNvPr id="1929" name="Google Shape;1929;p1"/>
          <p:cNvSpPr txBox="1"/>
          <p:nvPr/>
        </p:nvSpPr>
        <p:spPr>
          <a:xfrm>
            <a:off x="9691748" y="6181817"/>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None/>
            </a:pPr>
            <a:r>
              <a:rPr b="1" i="0" lang="ar-MA" sz="2400" u="none" cap="none" strike="noStrike">
                <a:solidFill>
                  <a:srgbClr val="FFFFFF"/>
                </a:solidFill>
                <a:latin typeface="Calibri"/>
                <a:ea typeface="Calibri"/>
                <a:cs typeface="Calibri"/>
                <a:sym typeface="Calibri"/>
              </a:rPr>
              <a:t>الموضوع</a:t>
            </a:r>
            <a:endParaRPr b="1" i="0" sz="2400" u="none" cap="none" strike="noStrike">
              <a:solidFill>
                <a:srgbClr val="FFFFFF"/>
              </a:solidFill>
              <a:latin typeface="Calibri"/>
              <a:ea typeface="Calibri"/>
              <a:cs typeface="Calibri"/>
              <a:sym typeface="Calibri"/>
            </a:endParaRPr>
          </a:p>
        </p:txBody>
      </p:sp>
      <p:sp>
        <p:nvSpPr>
          <p:cNvPr id="1930" name="Google Shape;1930;p1"/>
          <p:cNvSpPr/>
          <p:nvPr/>
        </p:nvSpPr>
        <p:spPr>
          <a:xfrm>
            <a:off x="9625902" y="6150173"/>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933" u="none" cap="none" strike="noStrike">
              <a:solidFill>
                <a:srgbClr val="FFFFFF"/>
              </a:solidFill>
              <a:latin typeface="Calibri"/>
              <a:ea typeface="Calibri"/>
              <a:cs typeface="Calibri"/>
              <a:sym typeface="Calibri"/>
            </a:endParaRPr>
          </a:p>
        </p:txBody>
      </p:sp>
      <p:sp>
        <p:nvSpPr>
          <p:cNvPr id="1931" name="Google Shape;1931;p1"/>
          <p:cNvSpPr txBox="1"/>
          <p:nvPr/>
        </p:nvSpPr>
        <p:spPr>
          <a:xfrm>
            <a:off x="4928036" y="3695873"/>
            <a:ext cx="4727890" cy="323871"/>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None/>
            </a:pPr>
            <a:r>
              <a:rPr b="1" i="0" lang="ar-MA" sz="2000" u="none" cap="none" strike="noStrike">
                <a:solidFill>
                  <a:schemeClr val="lt1"/>
                </a:solidFill>
                <a:latin typeface="Arial"/>
                <a:ea typeface="Arial"/>
                <a:cs typeface="Arial"/>
                <a:sym typeface="Arial"/>
              </a:rPr>
              <a:t>الطَلاقَةُ والفَهْمُ المُبَاشِرُ على مستوى الجملة</a:t>
            </a:r>
            <a:endParaRPr b="1" i="0" sz="2000" u="none" cap="none" strike="noStrike">
              <a:solidFill>
                <a:schemeClr val="lt1"/>
              </a:solidFill>
              <a:latin typeface="Arial"/>
              <a:ea typeface="Arial"/>
              <a:cs typeface="Arial"/>
              <a:sym typeface="Arial"/>
            </a:endParaRPr>
          </a:p>
        </p:txBody>
      </p:sp>
      <p:sp>
        <p:nvSpPr>
          <p:cNvPr id="1932" name="Google Shape;1932;p1"/>
          <p:cNvSpPr txBox="1"/>
          <p:nvPr/>
        </p:nvSpPr>
        <p:spPr>
          <a:xfrm>
            <a:off x="6726893" y="4513309"/>
            <a:ext cx="1555500" cy="369300"/>
          </a:xfrm>
          <a:prstGeom prst="rect">
            <a:avLst/>
          </a:prstGeom>
          <a:noFill/>
          <a:ln>
            <a:noFill/>
          </a:ln>
        </p:spPr>
        <p:txBody>
          <a:bodyPr anchorCtr="1" anchor="t" bIns="0" lIns="0" spcFirstLastPara="1" rIns="0" wrap="square" tIns="0">
            <a:spAutoFit/>
          </a:bodyPr>
          <a:lstStyle/>
          <a:p>
            <a:pPr indent="0" lvl="0" marL="0" marR="0" rtl="1" algn="ctr">
              <a:lnSpc>
                <a:spcPct val="107041"/>
              </a:lnSpc>
              <a:spcBef>
                <a:spcPts val="0"/>
              </a:spcBef>
              <a:spcAft>
                <a:spcPts val="0"/>
              </a:spcAft>
              <a:buNone/>
            </a:pPr>
            <a:r>
              <a:rPr b="1" lang="ar-MA" sz="2400">
                <a:solidFill>
                  <a:srgbClr val="FFFFFF"/>
                </a:solidFill>
                <a:latin typeface="Calibri"/>
                <a:ea typeface="Calibri"/>
                <a:cs typeface="Calibri"/>
                <a:sym typeface="Calibri"/>
              </a:rPr>
              <a:t>الاول</a:t>
            </a:r>
            <a:endParaRPr b="1" i="0" sz="2400" u="none" cap="none" strike="noStrike">
              <a:solidFill>
                <a:srgbClr val="FFFFFF"/>
              </a:solidFill>
              <a:latin typeface="Calibri"/>
              <a:ea typeface="Calibri"/>
              <a:cs typeface="Calibri"/>
              <a:sym typeface="Calibri"/>
            </a:endParaRPr>
          </a:p>
        </p:txBody>
      </p:sp>
      <p:sp>
        <p:nvSpPr>
          <p:cNvPr id="1933" name="Google Shape;1933;p1"/>
          <p:cNvSpPr txBox="1"/>
          <p:nvPr/>
        </p:nvSpPr>
        <p:spPr>
          <a:xfrm>
            <a:off x="6920043" y="5401387"/>
            <a:ext cx="1555500" cy="369300"/>
          </a:xfrm>
          <a:prstGeom prst="rect">
            <a:avLst/>
          </a:prstGeom>
          <a:noFill/>
          <a:ln>
            <a:noFill/>
          </a:ln>
        </p:spPr>
        <p:txBody>
          <a:bodyPr anchorCtr="1" anchor="t" bIns="0" lIns="0" spcFirstLastPara="1" rIns="0" wrap="square" tIns="0">
            <a:spAutoFit/>
          </a:bodyPr>
          <a:lstStyle/>
          <a:p>
            <a:pPr indent="0" lvl="0" marL="0" marR="0" rtl="1" algn="ctr">
              <a:lnSpc>
                <a:spcPct val="107041"/>
              </a:lnSpc>
              <a:spcBef>
                <a:spcPts val="0"/>
              </a:spcBef>
              <a:spcAft>
                <a:spcPts val="0"/>
              </a:spcAft>
              <a:buNone/>
            </a:pPr>
            <a:r>
              <a:rPr b="1" lang="ar-MA" sz="2400">
                <a:solidFill>
                  <a:srgbClr val="FFFFFF"/>
                </a:solidFill>
                <a:latin typeface="Calibri"/>
                <a:ea typeface="Calibri"/>
                <a:cs typeface="Calibri"/>
                <a:sym typeface="Calibri"/>
              </a:rPr>
              <a:t>الاولى</a:t>
            </a:r>
            <a:endParaRPr b="1" i="0" sz="2400" u="none" cap="none" strike="noStrike">
              <a:solidFill>
                <a:srgbClr val="FFFFFF"/>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1937" name="Shape 1937"/>
        <p:cNvGrpSpPr/>
        <p:nvPr/>
      </p:nvGrpSpPr>
      <p:grpSpPr>
        <a:xfrm>
          <a:off x="0" y="0"/>
          <a:ext cx="0" cy="0"/>
          <a:chOff x="0" y="0"/>
          <a:chExt cx="0" cy="0"/>
        </a:xfrm>
      </p:grpSpPr>
      <p:sp>
        <p:nvSpPr>
          <p:cNvPr id="1938" name="Google Shape;1938;p2"/>
          <p:cNvSpPr/>
          <p:nvPr/>
        </p:nvSpPr>
        <p:spPr>
          <a:xfrm>
            <a:off x="7398006" y="363027"/>
            <a:ext cx="3702103" cy="484156"/>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None/>
            </a:pPr>
            <a:r>
              <a:rPr b="1" i="0" lang="ar-MA" sz="3200" u="none" cap="none" strike="noStrike">
                <a:solidFill>
                  <a:srgbClr val="44546A"/>
                </a:solidFill>
                <a:latin typeface="Calibri"/>
                <a:ea typeface="Calibri"/>
                <a:cs typeface="Calibri"/>
                <a:sym typeface="Calibri"/>
              </a:rPr>
              <a:t>هيكلة اللبنات : </a:t>
            </a:r>
            <a:endParaRPr b="1" i="0" sz="3200" u="none" cap="none" strike="noStrike">
              <a:solidFill>
                <a:srgbClr val="44546A"/>
              </a:solidFill>
              <a:latin typeface="Calibri"/>
              <a:ea typeface="Calibri"/>
              <a:cs typeface="Calibri"/>
              <a:sym typeface="Calibri"/>
            </a:endParaRPr>
          </a:p>
        </p:txBody>
      </p:sp>
      <p:grpSp>
        <p:nvGrpSpPr>
          <p:cNvPr id="1939" name="Google Shape;1939;p2"/>
          <p:cNvGrpSpPr/>
          <p:nvPr/>
        </p:nvGrpSpPr>
        <p:grpSpPr>
          <a:xfrm>
            <a:off x="281589" y="1191271"/>
            <a:ext cx="11655482" cy="5204133"/>
            <a:chOff x="281589" y="1191271"/>
            <a:chExt cx="11655482" cy="5204133"/>
          </a:xfrm>
        </p:grpSpPr>
        <p:sp>
          <p:nvSpPr>
            <p:cNvPr id="1940" name="Google Shape;1940;p2"/>
            <p:cNvSpPr/>
            <p:nvPr/>
          </p:nvSpPr>
          <p:spPr>
            <a:xfrm>
              <a:off x="8554340" y="1947781"/>
              <a:ext cx="1486777"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1800" u="none" cap="none" strike="noStrike">
                <a:solidFill>
                  <a:srgbClr val="FFFFFF"/>
                </a:solidFill>
                <a:latin typeface="Arial"/>
                <a:ea typeface="Arial"/>
                <a:cs typeface="Arial"/>
                <a:sym typeface="Arial"/>
              </a:endParaRPr>
            </a:p>
          </p:txBody>
        </p:sp>
        <p:cxnSp>
          <p:nvCxnSpPr>
            <p:cNvPr id="1941" name="Google Shape;1941;p2"/>
            <p:cNvCxnSpPr/>
            <p:nvPr/>
          </p:nvCxnSpPr>
          <p:spPr>
            <a:xfrm>
              <a:off x="2555382"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1942" name="Google Shape;1942;p2"/>
            <p:cNvSpPr/>
            <p:nvPr/>
          </p:nvSpPr>
          <p:spPr>
            <a:xfrm>
              <a:off x="10077913" y="2305760"/>
              <a:ext cx="1859158" cy="933254"/>
            </a:xfrm>
            <a:prstGeom prst="rect">
              <a:avLst/>
            </a:prstGeom>
            <a:solidFill>
              <a:srgbClr val="00707C"/>
            </a:solidFill>
            <a:ln>
              <a:noFill/>
            </a:ln>
          </p:spPr>
          <p:txBody>
            <a:bodyPr anchorCtr="1" anchor="ctr" bIns="45700" lIns="91425" spcFirstLastPara="1" rIns="91425" wrap="square" tIns="45700">
              <a:noAutofit/>
            </a:bodyPr>
            <a:lstStyle/>
            <a:p>
              <a:pPr indent="0" lvl="0" marL="0" marR="0" rtl="1" algn="ctr">
                <a:spcBef>
                  <a:spcPts val="0"/>
                </a:spcBef>
                <a:spcAft>
                  <a:spcPts val="0"/>
                </a:spcAft>
                <a:buNone/>
              </a:pPr>
              <a:r>
                <a:rPr b="1" i="0" lang="ar-MA" sz="2400" u="none" cap="none" strike="noStrike">
                  <a:solidFill>
                    <a:srgbClr val="FFFFFF"/>
                  </a:solidFill>
                  <a:latin typeface="Arial"/>
                  <a:ea typeface="Arial"/>
                  <a:cs typeface="Arial"/>
                  <a:sym typeface="Arial"/>
                </a:rPr>
                <a:t>الطلاقة </a:t>
              </a:r>
              <a:endParaRPr b="1" i="0" sz="2400" u="none" cap="none" strike="noStrike">
                <a:solidFill>
                  <a:srgbClr val="FFFFFF"/>
                </a:solidFill>
                <a:latin typeface="Arial"/>
                <a:ea typeface="Arial"/>
                <a:cs typeface="Arial"/>
                <a:sym typeface="Arial"/>
              </a:endParaRPr>
            </a:p>
          </p:txBody>
        </p:sp>
        <p:sp>
          <p:nvSpPr>
            <p:cNvPr id="1943" name="Google Shape;1943;p2"/>
            <p:cNvSpPr/>
            <p:nvPr/>
          </p:nvSpPr>
          <p:spPr>
            <a:xfrm>
              <a:off x="10077913" y="4026094"/>
              <a:ext cx="1859158" cy="945992"/>
            </a:xfrm>
            <a:prstGeom prst="rect">
              <a:avLst/>
            </a:prstGeom>
            <a:solidFill>
              <a:srgbClr val="00707C"/>
            </a:solidFill>
            <a:ln>
              <a:noFill/>
            </a:ln>
          </p:spPr>
          <p:txBody>
            <a:bodyPr anchorCtr="1" anchor="ctr" bIns="45700" lIns="91425" spcFirstLastPara="1" rIns="91425" wrap="square" tIns="45700">
              <a:noAutofit/>
            </a:bodyPr>
            <a:lstStyle/>
            <a:p>
              <a:pPr indent="0" lvl="0" marL="0" marR="0" rtl="1" algn="ctr">
                <a:spcBef>
                  <a:spcPts val="0"/>
                </a:spcBef>
                <a:spcAft>
                  <a:spcPts val="0"/>
                </a:spcAft>
                <a:buNone/>
              </a:pPr>
              <a:r>
                <a:rPr b="1" i="0" lang="ar-MA" sz="2400" u="none" cap="none" strike="noStrike">
                  <a:solidFill>
                    <a:srgbClr val="FFFFFF"/>
                  </a:solidFill>
                  <a:latin typeface="Arial"/>
                  <a:ea typeface="Arial"/>
                  <a:cs typeface="Arial"/>
                  <a:sym typeface="Arial"/>
                </a:rPr>
                <a:t>الفهم </a:t>
              </a:r>
              <a:endParaRPr b="1" i="0" sz="2400" u="none" cap="none" strike="noStrike">
                <a:solidFill>
                  <a:srgbClr val="FFFFFF"/>
                </a:solidFill>
                <a:latin typeface="Arial"/>
                <a:ea typeface="Arial"/>
                <a:cs typeface="Arial"/>
                <a:sym typeface="Arial"/>
              </a:endParaRPr>
            </a:p>
          </p:txBody>
        </p:sp>
        <p:sp>
          <p:nvSpPr>
            <p:cNvPr id="1944" name="Google Shape;1944;p2"/>
            <p:cNvSpPr/>
            <p:nvPr/>
          </p:nvSpPr>
          <p:spPr>
            <a:xfrm>
              <a:off x="942554" y="1345804"/>
              <a:ext cx="1382956"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spcBef>
                  <a:spcPts val="0"/>
                </a:spcBef>
                <a:spcAft>
                  <a:spcPts val="0"/>
                </a:spcAft>
                <a:buNone/>
              </a:pPr>
              <a:r>
                <a:rPr b="1" i="0" lang="ar-MA" sz="2000" u="none" cap="none" strike="noStrike">
                  <a:solidFill>
                    <a:srgbClr val="FFFFFF"/>
                  </a:solidFill>
                  <a:latin typeface="Arial"/>
                  <a:ea typeface="Arial"/>
                  <a:cs typeface="Arial"/>
                  <a:sym typeface="Arial"/>
                </a:rPr>
                <a:t>النص الطويل</a:t>
              </a:r>
              <a:endParaRPr b="1" i="0" sz="2000" u="none" cap="none" strike="noStrike">
                <a:solidFill>
                  <a:srgbClr val="FFFFFF"/>
                </a:solidFill>
                <a:latin typeface="Arial"/>
                <a:ea typeface="Arial"/>
                <a:cs typeface="Arial"/>
                <a:sym typeface="Arial"/>
              </a:endParaRPr>
            </a:p>
          </p:txBody>
        </p:sp>
        <p:sp>
          <p:nvSpPr>
            <p:cNvPr id="1945" name="Google Shape;1945;p2"/>
            <p:cNvSpPr/>
            <p:nvPr/>
          </p:nvSpPr>
          <p:spPr>
            <a:xfrm>
              <a:off x="2845503" y="1345804"/>
              <a:ext cx="1382956"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spcBef>
                  <a:spcPts val="0"/>
                </a:spcBef>
                <a:spcAft>
                  <a:spcPts val="0"/>
                </a:spcAft>
                <a:buNone/>
              </a:pPr>
              <a:r>
                <a:rPr b="1" i="0" lang="ar-MA" sz="2000" u="none" cap="none" strike="noStrike">
                  <a:solidFill>
                    <a:srgbClr val="FFFFFF"/>
                  </a:solidFill>
                  <a:latin typeface="Arial"/>
                  <a:ea typeface="Arial"/>
                  <a:cs typeface="Arial"/>
                  <a:sym typeface="Arial"/>
                </a:rPr>
                <a:t>النص متوسط الطول</a:t>
              </a:r>
              <a:endParaRPr b="0" i="0" sz="2000" u="none" cap="none" strike="noStrike">
                <a:solidFill>
                  <a:srgbClr val="FFFFFF"/>
                </a:solidFill>
                <a:latin typeface="Arial"/>
                <a:ea typeface="Arial"/>
                <a:cs typeface="Arial"/>
                <a:sym typeface="Arial"/>
              </a:endParaRPr>
            </a:p>
          </p:txBody>
        </p:sp>
        <p:sp>
          <p:nvSpPr>
            <p:cNvPr id="1946" name="Google Shape;1946;p2"/>
            <p:cNvSpPr/>
            <p:nvPr/>
          </p:nvSpPr>
          <p:spPr>
            <a:xfrm>
              <a:off x="4748451" y="1345804"/>
              <a:ext cx="1382956"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spcBef>
                  <a:spcPts val="0"/>
                </a:spcBef>
                <a:spcAft>
                  <a:spcPts val="0"/>
                </a:spcAft>
                <a:buNone/>
              </a:pPr>
              <a:r>
                <a:rPr b="1" i="0" lang="ar-MA" sz="2000" u="none" cap="none" strike="noStrike">
                  <a:solidFill>
                    <a:srgbClr val="FFFFFF"/>
                  </a:solidFill>
                  <a:latin typeface="Arial"/>
                  <a:ea typeface="Arial"/>
                  <a:cs typeface="Arial"/>
                  <a:sym typeface="Arial"/>
                </a:rPr>
                <a:t>النص القصير</a:t>
              </a:r>
              <a:endParaRPr b="1" i="0" sz="2000" u="none" cap="none" strike="noStrike">
                <a:solidFill>
                  <a:srgbClr val="FFFFFF"/>
                </a:solidFill>
                <a:latin typeface="Arial"/>
                <a:ea typeface="Arial"/>
                <a:cs typeface="Arial"/>
                <a:sym typeface="Arial"/>
              </a:endParaRPr>
            </a:p>
          </p:txBody>
        </p:sp>
        <p:sp>
          <p:nvSpPr>
            <p:cNvPr id="1947" name="Google Shape;1947;p2"/>
            <p:cNvSpPr/>
            <p:nvPr/>
          </p:nvSpPr>
          <p:spPr>
            <a:xfrm>
              <a:off x="6651391" y="1345804"/>
              <a:ext cx="1382956"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spcBef>
                  <a:spcPts val="0"/>
                </a:spcBef>
                <a:spcAft>
                  <a:spcPts val="0"/>
                </a:spcAft>
                <a:buNone/>
              </a:pPr>
              <a:r>
                <a:rPr b="1" i="0" lang="ar-MA" sz="2000" u="none" cap="none" strike="noStrike">
                  <a:solidFill>
                    <a:srgbClr val="FFFFFF"/>
                  </a:solidFill>
                  <a:latin typeface="Arial"/>
                  <a:ea typeface="Arial"/>
                  <a:cs typeface="Arial"/>
                  <a:sym typeface="Arial"/>
                </a:rPr>
                <a:t>الفقرة</a:t>
              </a:r>
              <a:endParaRPr b="1" i="0" sz="2000" u="none" cap="none" strike="noStrike">
                <a:solidFill>
                  <a:srgbClr val="FFFFFF"/>
                </a:solidFill>
                <a:latin typeface="Arial"/>
                <a:ea typeface="Arial"/>
                <a:cs typeface="Arial"/>
                <a:sym typeface="Arial"/>
              </a:endParaRPr>
            </a:p>
          </p:txBody>
        </p:sp>
        <p:sp>
          <p:nvSpPr>
            <p:cNvPr id="1948" name="Google Shape;1948;p2"/>
            <p:cNvSpPr/>
            <p:nvPr/>
          </p:nvSpPr>
          <p:spPr>
            <a:xfrm>
              <a:off x="8554340" y="1345804"/>
              <a:ext cx="1486777"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spcBef>
                  <a:spcPts val="0"/>
                </a:spcBef>
                <a:spcAft>
                  <a:spcPts val="0"/>
                </a:spcAft>
                <a:buNone/>
              </a:pPr>
              <a:r>
                <a:rPr b="1" i="0" lang="ar-MA" sz="2000" u="none" cap="none" strike="noStrike">
                  <a:solidFill>
                    <a:srgbClr val="FFFFFF"/>
                  </a:solidFill>
                  <a:latin typeface="Arial"/>
                  <a:ea typeface="Arial"/>
                  <a:cs typeface="Arial"/>
                  <a:sym typeface="Arial"/>
                </a:rPr>
                <a:t>الجملة</a:t>
              </a:r>
              <a:endParaRPr b="1" i="0" sz="2000" u="none" cap="none" strike="noStrike">
                <a:solidFill>
                  <a:srgbClr val="FFFFFF"/>
                </a:solidFill>
                <a:latin typeface="Arial"/>
                <a:ea typeface="Arial"/>
                <a:cs typeface="Arial"/>
                <a:sym typeface="Arial"/>
              </a:endParaRPr>
            </a:p>
          </p:txBody>
        </p:sp>
        <p:sp>
          <p:nvSpPr>
            <p:cNvPr id="1949" name="Google Shape;1949;p2"/>
            <p:cNvSpPr/>
            <p:nvPr/>
          </p:nvSpPr>
          <p:spPr>
            <a:xfrm>
              <a:off x="942554" y="1947781"/>
              <a:ext cx="1382956"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1800" u="none" cap="none" strike="noStrike">
                <a:solidFill>
                  <a:srgbClr val="FFFFFF"/>
                </a:solidFill>
                <a:latin typeface="Arial"/>
                <a:ea typeface="Arial"/>
                <a:cs typeface="Arial"/>
                <a:sym typeface="Arial"/>
              </a:endParaRPr>
            </a:p>
          </p:txBody>
        </p:sp>
        <p:sp>
          <p:nvSpPr>
            <p:cNvPr id="1950" name="Google Shape;1950;p2"/>
            <p:cNvSpPr/>
            <p:nvPr/>
          </p:nvSpPr>
          <p:spPr>
            <a:xfrm>
              <a:off x="2845503" y="1947781"/>
              <a:ext cx="1382956"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1800" u="none" cap="none" strike="noStrike">
                <a:solidFill>
                  <a:srgbClr val="FFFFFF"/>
                </a:solidFill>
                <a:latin typeface="Arial"/>
                <a:ea typeface="Arial"/>
                <a:cs typeface="Arial"/>
                <a:sym typeface="Arial"/>
              </a:endParaRPr>
            </a:p>
          </p:txBody>
        </p:sp>
        <p:sp>
          <p:nvSpPr>
            <p:cNvPr id="1951" name="Google Shape;1951;p2"/>
            <p:cNvSpPr/>
            <p:nvPr/>
          </p:nvSpPr>
          <p:spPr>
            <a:xfrm>
              <a:off x="4777465" y="1947781"/>
              <a:ext cx="1382956"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1800" u="none" cap="none" strike="noStrike">
                <a:solidFill>
                  <a:srgbClr val="FFFFFF"/>
                </a:solidFill>
                <a:latin typeface="Arial"/>
                <a:ea typeface="Arial"/>
                <a:cs typeface="Arial"/>
                <a:sym typeface="Arial"/>
              </a:endParaRPr>
            </a:p>
          </p:txBody>
        </p:sp>
        <p:sp>
          <p:nvSpPr>
            <p:cNvPr id="1952" name="Google Shape;1952;p2"/>
            <p:cNvSpPr/>
            <p:nvPr/>
          </p:nvSpPr>
          <p:spPr>
            <a:xfrm>
              <a:off x="6651391" y="1947781"/>
              <a:ext cx="1382956"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1800" u="none" cap="none" strike="noStrike">
                <a:solidFill>
                  <a:srgbClr val="FFFFFF"/>
                </a:solidFill>
                <a:latin typeface="Arial"/>
                <a:ea typeface="Arial"/>
                <a:cs typeface="Arial"/>
                <a:sym typeface="Arial"/>
              </a:endParaRPr>
            </a:p>
          </p:txBody>
        </p:sp>
        <p:sp>
          <p:nvSpPr>
            <p:cNvPr id="1953" name="Google Shape;1953;p2"/>
            <p:cNvSpPr/>
            <p:nvPr/>
          </p:nvSpPr>
          <p:spPr>
            <a:xfrm>
              <a:off x="340961" y="3942060"/>
              <a:ext cx="9579985" cy="933254"/>
            </a:xfrm>
            <a:prstGeom prst="rect">
              <a:avLst/>
            </a:prstGeom>
            <a:solidFill>
              <a:srgbClr val="00707C">
                <a:alpha val="20000"/>
              </a:srgbClr>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1800" u="none" cap="none" strike="noStrike">
                <a:solidFill>
                  <a:srgbClr val="FFFFFF"/>
                </a:solidFill>
                <a:latin typeface="Arial"/>
                <a:ea typeface="Arial"/>
                <a:cs typeface="Arial"/>
                <a:sym typeface="Arial"/>
              </a:endParaRPr>
            </a:p>
          </p:txBody>
        </p:sp>
        <p:sp>
          <p:nvSpPr>
            <p:cNvPr id="1954" name="Google Shape;1954;p2"/>
            <p:cNvSpPr/>
            <p:nvPr/>
          </p:nvSpPr>
          <p:spPr>
            <a:xfrm>
              <a:off x="340961" y="2317848"/>
              <a:ext cx="9579985" cy="933254"/>
            </a:xfrm>
            <a:prstGeom prst="rect">
              <a:avLst/>
            </a:prstGeom>
            <a:solidFill>
              <a:srgbClr val="00707C">
                <a:alpha val="20000"/>
              </a:srgbClr>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1800" u="none" cap="none" strike="noStrike">
                <a:solidFill>
                  <a:srgbClr val="FFFFFF"/>
                </a:solidFill>
                <a:latin typeface="Arial"/>
                <a:ea typeface="Arial"/>
                <a:cs typeface="Arial"/>
                <a:sym typeface="Arial"/>
              </a:endParaRPr>
            </a:p>
          </p:txBody>
        </p:sp>
        <p:sp>
          <p:nvSpPr>
            <p:cNvPr id="1955" name="Google Shape;1955;p2"/>
            <p:cNvSpPr/>
            <p:nvPr/>
          </p:nvSpPr>
          <p:spPr>
            <a:xfrm>
              <a:off x="2390543"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1956" name="Google Shape;1956;p2"/>
            <p:cNvCxnSpPr/>
            <p:nvPr/>
          </p:nvCxnSpPr>
          <p:spPr>
            <a:xfrm>
              <a:off x="4483769"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1957" name="Google Shape;1957;p2"/>
            <p:cNvSpPr/>
            <p:nvPr/>
          </p:nvSpPr>
          <p:spPr>
            <a:xfrm>
              <a:off x="4318921"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1958" name="Google Shape;1958;p2"/>
            <p:cNvCxnSpPr/>
            <p:nvPr/>
          </p:nvCxnSpPr>
          <p:spPr>
            <a:xfrm>
              <a:off x="6412156"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1959" name="Google Shape;1959;p2"/>
            <p:cNvSpPr/>
            <p:nvPr/>
          </p:nvSpPr>
          <p:spPr>
            <a:xfrm>
              <a:off x="6247308"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1960" name="Google Shape;1960;p2"/>
            <p:cNvCxnSpPr/>
            <p:nvPr/>
          </p:nvCxnSpPr>
          <p:spPr>
            <a:xfrm>
              <a:off x="8290846"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1961" name="Google Shape;1961;p2"/>
            <p:cNvSpPr/>
            <p:nvPr/>
          </p:nvSpPr>
          <p:spPr>
            <a:xfrm>
              <a:off x="8125998"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1962" name="Google Shape;1962;p2"/>
            <p:cNvSpPr txBox="1"/>
            <p:nvPr/>
          </p:nvSpPr>
          <p:spPr>
            <a:xfrm>
              <a:off x="1990027" y="6026069"/>
              <a:ext cx="1130710" cy="36933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1800" u="none" cap="none" strike="noStrike">
                  <a:solidFill>
                    <a:srgbClr val="C00000"/>
                  </a:solidFill>
                  <a:latin typeface="Arial"/>
                  <a:ea typeface="Arial"/>
                  <a:cs typeface="Arial"/>
                  <a:sym typeface="Arial"/>
                </a:rPr>
                <a:t>اللبنة4</a:t>
              </a:r>
              <a:endParaRPr b="1" i="0" sz="1800" u="none" cap="none" strike="noStrike">
                <a:solidFill>
                  <a:srgbClr val="C00000"/>
                </a:solidFill>
                <a:latin typeface="Arial"/>
                <a:ea typeface="Arial"/>
                <a:cs typeface="Arial"/>
                <a:sym typeface="Arial"/>
              </a:endParaRPr>
            </a:p>
          </p:txBody>
        </p:sp>
        <p:sp>
          <p:nvSpPr>
            <p:cNvPr id="1963" name="Google Shape;1963;p2"/>
            <p:cNvSpPr txBox="1"/>
            <p:nvPr/>
          </p:nvSpPr>
          <p:spPr>
            <a:xfrm>
              <a:off x="3918414" y="6026069"/>
              <a:ext cx="1130710" cy="36933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1800" u="none" cap="none" strike="noStrike">
                  <a:solidFill>
                    <a:srgbClr val="C00000"/>
                  </a:solidFill>
                  <a:latin typeface="Arial"/>
                  <a:ea typeface="Arial"/>
                  <a:cs typeface="Arial"/>
                  <a:sym typeface="Arial"/>
                </a:rPr>
                <a:t>اللبنة 3</a:t>
              </a:r>
              <a:endParaRPr b="1" i="0" sz="1800" u="none" cap="none" strike="noStrike">
                <a:solidFill>
                  <a:srgbClr val="C00000"/>
                </a:solidFill>
                <a:latin typeface="Arial"/>
                <a:ea typeface="Arial"/>
                <a:cs typeface="Arial"/>
                <a:sym typeface="Arial"/>
              </a:endParaRPr>
            </a:p>
          </p:txBody>
        </p:sp>
        <p:sp>
          <p:nvSpPr>
            <p:cNvPr id="1964" name="Google Shape;1964;p2"/>
            <p:cNvSpPr txBox="1"/>
            <p:nvPr/>
          </p:nvSpPr>
          <p:spPr>
            <a:xfrm>
              <a:off x="7725491" y="6026069"/>
              <a:ext cx="1130710" cy="36933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1800" u="none" cap="none" strike="noStrike">
                  <a:solidFill>
                    <a:srgbClr val="C00000"/>
                  </a:solidFill>
                  <a:latin typeface="Arial"/>
                  <a:ea typeface="Arial"/>
                  <a:cs typeface="Arial"/>
                  <a:sym typeface="Arial"/>
                </a:rPr>
                <a:t>اللبنة 1</a:t>
              </a:r>
              <a:endParaRPr b="1" i="0" sz="1800" u="none" cap="none" strike="noStrike">
                <a:solidFill>
                  <a:srgbClr val="C00000"/>
                </a:solidFill>
                <a:latin typeface="Arial"/>
                <a:ea typeface="Arial"/>
                <a:cs typeface="Arial"/>
                <a:sym typeface="Arial"/>
              </a:endParaRPr>
            </a:p>
          </p:txBody>
        </p:sp>
        <p:pic>
          <p:nvPicPr>
            <p:cNvPr descr="Téléchargez gratuitement des icônes sur Test aux formats PNG et SVG" id="1965" name="Google Shape;1965;p2"/>
            <p:cNvPicPr preferRelativeResize="0"/>
            <p:nvPr/>
          </p:nvPicPr>
          <p:blipFill rotWithShape="1">
            <a:blip r:embed="rId3">
              <a:alphaModFix/>
            </a:blip>
            <a:srcRect b="0" l="0" r="0" t="0"/>
            <a:stretch/>
          </p:blipFill>
          <p:spPr>
            <a:xfrm>
              <a:off x="2753368" y="5596850"/>
              <a:ext cx="258537" cy="268047"/>
            </a:xfrm>
            <a:prstGeom prst="rect">
              <a:avLst/>
            </a:prstGeom>
            <a:noFill/>
            <a:ln>
              <a:noFill/>
            </a:ln>
          </p:spPr>
        </p:pic>
        <p:pic>
          <p:nvPicPr>
            <p:cNvPr descr="Téléchargez gratuitement des icônes sur Test aux formats PNG et SVG" id="1966" name="Google Shape;1966;p2"/>
            <p:cNvPicPr preferRelativeResize="0"/>
            <p:nvPr/>
          </p:nvPicPr>
          <p:blipFill rotWithShape="1">
            <a:blip r:embed="rId3">
              <a:alphaModFix/>
            </a:blip>
            <a:srcRect b="0" l="0" r="0" t="0"/>
            <a:stretch/>
          </p:blipFill>
          <p:spPr>
            <a:xfrm>
              <a:off x="4678655" y="5596850"/>
              <a:ext cx="258537" cy="268047"/>
            </a:xfrm>
            <a:prstGeom prst="rect">
              <a:avLst/>
            </a:prstGeom>
            <a:noFill/>
            <a:ln>
              <a:noFill/>
            </a:ln>
          </p:spPr>
        </p:pic>
        <p:pic>
          <p:nvPicPr>
            <p:cNvPr descr="Téléchargez gratuitement des icônes sur Test aux formats PNG et SVG" id="1967" name="Google Shape;1967;p2"/>
            <p:cNvPicPr preferRelativeResize="0"/>
            <p:nvPr/>
          </p:nvPicPr>
          <p:blipFill rotWithShape="1">
            <a:blip r:embed="rId3">
              <a:alphaModFix/>
            </a:blip>
            <a:srcRect b="0" l="0" r="0" t="0"/>
            <a:stretch/>
          </p:blipFill>
          <p:spPr>
            <a:xfrm>
              <a:off x="6602388" y="5596850"/>
              <a:ext cx="258537" cy="268047"/>
            </a:xfrm>
            <a:prstGeom prst="rect">
              <a:avLst/>
            </a:prstGeom>
            <a:noFill/>
            <a:ln>
              <a:noFill/>
            </a:ln>
          </p:spPr>
        </p:pic>
        <p:pic>
          <p:nvPicPr>
            <p:cNvPr descr="Téléchargez gratuitement des icônes sur Test aux formats PNG et SVG" id="1968" name="Google Shape;1968;p2"/>
            <p:cNvPicPr preferRelativeResize="0"/>
            <p:nvPr/>
          </p:nvPicPr>
          <p:blipFill rotWithShape="1">
            <a:blip r:embed="rId3">
              <a:alphaModFix/>
            </a:blip>
            <a:srcRect b="0" l="0" r="0" t="0"/>
            <a:stretch/>
          </p:blipFill>
          <p:spPr>
            <a:xfrm>
              <a:off x="8503462" y="5596850"/>
              <a:ext cx="258537" cy="268047"/>
            </a:xfrm>
            <a:prstGeom prst="rect">
              <a:avLst/>
            </a:prstGeom>
            <a:noFill/>
            <a:ln>
              <a:noFill/>
            </a:ln>
          </p:spPr>
        </p:pic>
        <p:cxnSp>
          <p:nvCxnSpPr>
            <p:cNvPr id="1969" name="Google Shape;1969;p2"/>
            <p:cNvCxnSpPr/>
            <p:nvPr/>
          </p:nvCxnSpPr>
          <p:spPr>
            <a:xfrm>
              <a:off x="846953"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1970" name="Google Shape;1970;p2"/>
            <p:cNvSpPr/>
            <p:nvPr/>
          </p:nvSpPr>
          <p:spPr>
            <a:xfrm>
              <a:off x="682105"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1971" name="Google Shape;1971;p2"/>
            <p:cNvSpPr txBox="1"/>
            <p:nvPr/>
          </p:nvSpPr>
          <p:spPr>
            <a:xfrm>
              <a:off x="281589" y="6026069"/>
              <a:ext cx="1130710" cy="36933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1800" u="none" cap="none" strike="noStrike">
                  <a:solidFill>
                    <a:srgbClr val="C00000"/>
                  </a:solidFill>
                  <a:latin typeface="Arial"/>
                  <a:ea typeface="Arial"/>
                  <a:cs typeface="Arial"/>
                  <a:sym typeface="Arial"/>
                </a:rPr>
                <a:t>اللبنة 5</a:t>
              </a:r>
              <a:endParaRPr b="1" i="0" sz="1800" u="none" cap="none" strike="noStrike">
                <a:solidFill>
                  <a:srgbClr val="C00000"/>
                </a:solidFill>
                <a:latin typeface="Arial"/>
                <a:ea typeface="Arial"/>
                <a:cs typeface="Arial"/>
                <a:sym typeface="Arial"/>
              </a:endParaRPr>
            </a:p>
          </p:txBody>
        </p:sp>
      </p:grpSp>
      <p:sp>
        <p:nvSpPr>
          <p:cNvPr id="1972" name="Google Shape;1972;p2"/>
          <p:cNvSpPr txBox="1"/>
          <p:nvPr/>
        </p:nvSpPr>
        <p:spPr>
          <a:xfrm>
            <a:off x="5643649" y="6048801"/>
            <a:ext cx="1172306" cy="36933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1800" u="none" cap="none" strike="noStrike">
                <a:solidFill>
                  <a:srgbClr val="C00000"/>
                </a:solidFill>
                <a:latin typeface="Arial"/>
                <a:ea typeface="Arial"/>
                <a:cs typeface="Arial"/>
                <a:sym typeface="Arial"/>
              </a:rPr>
              <a:t>اللبنة 2</a:t>
            </a:r>
            <a:endParaRPr b="1" i="0" sz="1800" u="none" cap="none" strike="noStrike">
              <a:solidFill>
                <a:srgbClr val="C00000"/>
              </a:solidFill>
              <a:latin typeface="Arial"/>
              <a:ea typeface="Arial"/>
              <a:cs typeface="Arial"/>
              <a:sym typeface="Arial"/>
            </a:endParaRPr>
          </a:p>
        </p:txBody>
      </p:sp>
      <p:sp>
        <p:nvSpPr>
          <p:cNvPr id="1973" name="Google Shape;1973;p2"/>
          <p:cNvSpPr txBox="1"/>
          <p:nvPr/>
        </p:nvSpPr>
        <p:spPr>
          <a:xfrm>
            <a:off x="8830021" y="2784475"/>
            <a:ext cx="915436" cy="369332"/>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ar-MA" sz="1800" u="none" cap="none" strike="noStrike">
                <a:solidFill>
                  <a:srgbClr val="C00000"/>
                </a:solidFill>
                <a:latin typeface="Arial"/>
                <a:ea typeface="Arial"/>
                <a:cs typeface="Arial"/>
                <a:sym typeface="Arial"/>
              </a:rPr>
              <a:t>أنتم هنا</a:t>
            </a:r>
            <a:endParaRPr b="1" i="1" sz="1800" u="none" cap="none" strike="noStrike">
              <a:solidFill>
                <a:srgbClr val="C00000"/>
              </a:solidFill>
              <a:latin typeface="Arial"/>
              <a:ea typeface="Arial"/>
              <a:cs typeface="Arial"/>
              <a:sym typeface="Arial"/>
            </a:endParaRPr>
          </a:p>
        </p:txBody>
      </p:sp>
      <p:pic>
        <p:nvPicPr>
          <p:cNvPr descr="Pin " id="1974" name="Google Shape;1974;p2"/>
          <p:cNvPicPr preferRelativeResize="0"/>
          <p:nvPr/>
        </p:nvPicPr>
        <p:blipFill rotWithShape="1">
          <a:blip r:embed="rId4">
            <a:alphaModFix/>
          </a:blip>
          <a:srcRect b="0" l="0" r="0" t="0"/>
          <a:stretch/>
        </p:blipFill>
        <p:spPr>
          <a:xfrm>
            <a:off x="9110605" y="2410230"/>
            <a:ext cx="374245" cy="374245"/>
          </a:xfrm>
          <a:prstGeom prst="rect">
            <a:avLst/>
          </a:prstGeom>
          <a:noFill/>
          <a:ln>
            <a:noFill/>
          </a:ln>
        </p:spPr>
      </p:pic>
      <p:pic>
        <p:nvPicPr>
          <p:cNvPr descr="Image générée" id="1975" name="Google Shape;1975;p2"/>
          <p:cNvPicPr preferRelativeResize="0"/>
          <p:nvPr/>
        </p:nvPicPr>
        <p:blipFill rotWithShape="1">
          <a:blip r:embed="rId5">
            <a:alphaModFix/>
          </a:blip>
          <a:srcRect b="10678" l="0" r="0" t="11064"/>
          <a:stretch/>
        </p:blipFill>
        <p:spPr>
          <a:xfrm>
            <a:off x="11102571" y="182701"/>
            <a:ext cx="727815" cy="85435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1979" name="Shape 1979"/>
        <p:cNvGrpSpPr/>
        <p:nvPr/>
      </p:nvGrpSpPr>
      <p:grpSpPr>
        <a:xfrm>
          <a:off x="0" y="0"/>
          <a:ext cx="0" cy="0"/>
          <a:chOff x="0" y="0"/>
          <a:chExt cx="0" cy="0"/>
        </a:xfrm>
      </p:grpSpPr>
      <p:sp>
        <p:nvSpPr>
          <p:cNvPr id="1980" name="Google Shape;1980;p3"/>
          <p:cNvSpPr txBox="1"/>
          <p:nvPr/>
        </p:nvSpPr>
        <p:spPr>
          <a:xfrm>
            <a:off x="8808330" y="2159081"/>
            <a:ext cx="3148000"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2000" u="none" cap="none" strike="noStrike">
                <a:solidFill>
                  <a:srgbClr val="156082"/>
                </a:solidFill>
                <a:latin typeface="Calibri"/>
                <a:ea typeface="Calibri"/>
                <a:cs typeface="Calibri"/>
                <a:sym typeface="Calibri"/>
              </a:rPr>
              <a:t>أقرأ بطلاقة و أفهم</a:t>
            </a:r>
            <a:endParaRPr b="1" i="0" sz="2000" u="none" cap="none" strike="noStrike">
              <a:solidFill>
                <a:srgbClr val="156082"/>
              </a:solidFill>
              <a:latin typeface="Calibri"/>
              <a:ea typeface="Calibri"/>
              <a:cs typeface="Calibri"/>
              <a:sym typeface="Calibri"/>
            </a:endParaRPr>
          </a:p>
        </p:txBody>
      </p:sp>
      <p:sp>
        <p:nvSpPr>
          <p:cNvPr id="1981" name="Google Shape;1981;p3"/>
          <p:cNvSpPr txBox="1"/>
          <p:nvPr/>
        </p:nvSpPr>
        <p:spPr>
          <a:xfrm>
            <a:off x="1655882" y="5659270"/>
            <a:ext cx="2056688"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2000" u="none" cap="none" strike="noStrike">
                <a:solidFill>
                  <a:srgbClr val="156082"/>
                </a:solidFill>
                <a:latin typeface="Calibri"/>
                <a:ea typeface="Calibri"/>
                <a:cs typeface="Calibri"/>
                <a:sym typeface="Calibri"/>
              </a:rPr>
              <a:t>أنجز نشاطا توليفيا</a:t>
            </a:r>
            <a:endParaRPr b="1" i="0" sz="2000" u="none" cap="none" strike="noStrike">
              <a:solidFill>
                <a:srgbClr val="156082"/>
              </a:solidFill>
              <a:latin typeface="Calibri"/>
              <a:ea typeface="Calibri"/>
              <a:cs typeface="Calibri"/>
              <a:sym typeface="Calibri"/>
            </a:endParaRPr>
          </a:p>
        </p:txBody>
      </p:sp>
      <p:sp>
        <p:nvSpPr>
          <p:cNvPr id="1982" name="Google Shape;1982;p3"/>
          <p:cNvSpPr/>
          <p:nvPr/>
        </p:nvSpPr>
        <p:spPr>
          <a:xfrm rot="10800000">
            <a:off x="1655882" y="5402819"/>
            <a:ext cx="2056688" cy="914400"/>
          </a:xfrm>
          <a:prstGeom prst="ellipse">
            <a:avLst/>
          </a:prstGeom>
          <a:noFill/>
          <a:ln cap="flat" cmpd="sng" w="1905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1983" name="Google Shape;1983;p3"/>
          <p:cNvCxnSpPr/>
          <p:nvPr/>
        </p:nvCxnSpPr>
        <p:spPr>
          <a:xfrm flipH="1" rot="10800000">
            <a:off x="11842375" y="3720389"/>
            <a:ext cx="2" cy="497765"/>
          </a:xfrm>
          <a:prstGeom prst="straightConnector1">
            <a:avLst/>
          </a:prstGeom>
          <a:noFill/>
          <a:ln cap="flat" cmpd="sng" w="12700">
            <a:solidFill>
              <a:srgbClr val="A6A6A6"/>
            </a:solidFill>
            <a:prstDash val="solid"/>
            <a:miter lim="800000"/>
            <a:headEnd len="sm" w="sm" type="none"/>
            <a:tailEnd len="sm" w="sm" type="none"/>
          </a:ln>
        </p:spPr>
      </p:cxnSp>
      <p:cxnSp>
        <p:nvCxnSpPr>
          <p:cNvPr id="1984" name="Google Shape;1984;p3"/>
          <p:cNvCxnSpPr/>
          <p:nvPr/>
        </p:nvCxnSpPr>
        <p:spPr>
          <a:xfrm flipH="1" rot="10800000">
            <a:off x="16944199" y="3749165"/>
            <a:ext cx="2" cy="497765"/>
          </a:xfrm>
          <a:prstGeom prst="straightConnector1">
            <a:avLst/>
          </a:prstGeom>
          <a:noFill/>
          <a:ln cap="flat" cmpd="sng" w="12700">
            <a:solidFill>
              <a:srgbClr val="A6A6A6"/>
            </a:solidFill>
            <a:prstDash val="solid"/>
            <a:miter lim="800000"/>
            <a:headEnd len="sm" w="sm" type="none"/>
            <a:tailEnd len="sm" w="sm" type="none"/>
          </a:ln>
        </p:spPr>
      </p:cxnSp>
      <p:sp>
        <p:nvSpPr>
          <p:cNvPr id="1985" name="Google Shape;1985;p3"/>
          <p:cNvSpPr/>
          <p:nvPr/>
        </p:nvSpPr>
        <p:spPr>
          <a:xfrm rot="10800000">
            <a:off x="8875986" y="1556361"/>
            <a:ext cx="2863133" cy="1312967"/>
          </a:xfrm>
          <a:prstGeom prst="ellipse">
            <a:avLst/>
          </a:prstGeom>
          <a:noFill/>
          <a:ln cap="flat" cmpd="sng" w="1905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1986" name="Google Shape;1986;p3"/>
          <p:cNvCxnSpPr/>
          <p:nvPr/>
        </p:nvCxnSpPr>
        <p:spPr>
          <a:xfrm flipH="1" rot="10800000">
            <a:off x="10300568" y="2879332"/>
            <a:ext cx="2" cy="497765"/>
          </a:xfrm>
          <a:prstGeom prst="straightConnector1">
            <a:avLst/>
          </a:prstGeom>
          <a:noFill/>
          <a:ln cap="flat" cmpd="sng" w="12700">
            <a:solidFill>
              <a:srgbClr val="A6A6A6"/>
            </a:solidFill>
            <a:prstDash val="solid"/>
            <a:miter lim="800000"/>
            <a:headEnd len="sm" w="sm" type="none"/>
            <a:tailEnd len="sm" w="sm" type="none"/>
          </a:ln>
        </p:spPr>
      </p:cxnSp>
      <p:sp>
        <p:nvSpPr>
          <p:cNvPr id="1987" name="Google Shape;1987;p3"/>
          <p:cNvSpPr txBox="1"/>
          <p:nvPr/>
        </p:nvSpPr>
        <p:spPr>
          <a:xfrm>
            <a:off x="6751642" y="5578997"/>
            <a:ext cx="2056688" cy="6874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2000" u="none" cap="none" strike="noStrike">
                <a:solidFill>
                  <a:srgbClr val="156082"/>
                </a:solidFill>
                <a:latin typeface="Calibri"/>
                <a:ea typeface="Calibri"/>
                <a:cs typeface="Calibri"/>
                <a:sym typeface="Calibri"/>
              </a:rPr>
              <a:t>أنجز نشاطا توليفيا</a:t>
            </a:r>
            <a:endParaRPr b="1" i="0" sz="2000" u="none" cap="none" strike="noStrike">
              <a:solidFill>
                <a:srgbClr val="156082"/>
              </a:solidFill>
              <a:latin typeface="Calibri"/>
              <a:ea typeface="Calibri"/>
              <a:cs typeface="Calibri"/>
              <a:sym typeface="Calibri"/>
            </a:endParaRPr>
          </a:p>
          <a:p>
            <a:pPr indent="0" lvl="0" marL="0" marR="0" rtl="0" algn="ctr">
              <a:spcBef>
                <a:spcPts val="0"/>
              </a:spcBef>
              <a:spcAft>
                <a:spcPts val="0"/>
              </a:spcAft>
              <a:buNone/>
            </a:pPr>
            <a:r>
              <a:t/>
            </a:r>
            <a:endParaRPr b="1" i="0" sz="1867" u="none" cap="none" strike="noStrike">
              <a:solidFill>
                <a:srgbClr val="C00000"/>
              </a:solidFill>
              <a:latin typeface="Calibri"/>
              <a:ea typeface="Calibri"/>
              <a:cs typeface="Calibri"/>
              <a:sym typeface="Calibri"/>
            </a:endParaRPr>
          </a:p>
        </p:txBody>
      </p:sp>
      <p:sp>
        <p:nvSpPr>
          <p:cNvPr id="1988" name="Google Shape;1988;p3"/>
          <p:cNvSpPr/>
          <p:nvPr/>
        </p:nvSpPr>
        <p:spPr>
          <a:xfrm rot="10800000">
            <a:off x="6695268" y="5337093"/>
            <a:ext cx="2056688" cy="914400"/>
          </a:xfrm>
          <a:prstGeom prst="ellipse">
            <a:avLst/>
          </a:prstGeom>
          <a:noFill/>
          <a:ln cap="flat" cmpd="sng" w="1905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C00000"/>
              </a:solidFill>
              <a:latin typeface="Arial"/>
              <a:ea typeface="Arial"/>
              <a:cs typeface="Arial"/>
              <a:sym typeface="Arial"/>
            </a:endParaRPr>
          </a:p>
        </p:txBody>
      </p:sp>
      <p:sp>
        <p:nvSpPr>
          <p:cNvPr id="1989" name="Google Shape;1989;p3"/>
          <p:cNvSpPr txBox="1"/>
          <p:nvPr/>
        </p:nvSpPr>
        <p:spPr>
          <a:xfrm>
            <a:off x="882208" y="2165636"/>
            <a:ext cx="835486"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2800" u="none" cap="none" strike="noStrike">
                <a:solidFill>
                  <a:srgbClr val="4EA72E"/>
                </a:solidFill>
                <a:latin typeface="Arial"/>
                <a:ea typeface="Arial"/>
                <a:cs typeface="Arial"/>
                <a:sym typeface="Arial"/>
              </a:rPr>
              <a:t>الرائز</a:t>
            </a:r>
            <a:endParaRPr b="1" i="0" sz="2800" u="none" cap="none" strike="noStrike">
              <a:solidFill>
                <a:srgbClr val="4EA72E"/>
              </a:solidFill>
              <a:latin typeface="Arial"/>
              <a:ea typeface="Arial"/>
              <a:cs typeface="Arial"/>
              <a:sym typeface="Arial"/>
            </a:endParaRPr>
          </a:p>
        </p:txBody>
      </p:sp>
      <p:sp>
        <p:nvSpPr>
          <p:cNvPr id="1990" name="Google Shape;1990;p3"/>
          <p:cNvSpPr/>
          <p:nvPr/>
        </p:nvSpPr>
        <p:spPr>
          <a:xfrm>
            <a:off x="319857" y="1955885"/>
            <a:ext cx="1915525" cy="914400"/>
          </a:xfrm>
          <a:prstGeom prst="ellipse">
            <a:avLst/>
          </a:prstGeom>
          <a:noFill/>
          <a:ln cap="flat" cmpd="sng" w="1905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1991" name="Google Shape;1991;p3"/>
          <p:cNvCxnSpPr/>
          <p:nvPr/>
        </p:nvCxnSpPr>
        <p:spPr>
          <a:xfrm>
            <a:off x="1277619" y="2878617"/>
            <a:ext cx="0" cy="498480"/>
          </a:xfrm>
          <a:prstGeom prst="straightConnector1">
            <a:avLst/>
          </a:prstGeom>
          <a:noFill/>
          <a:ln cap="flat" cmpd="sng" w="12700">
            <a:solidFill>
              <a:srgbClr val="A6A6A6"/>
            </a:solidFill>
            <a:prstDash val="solid"/>
            <a:miter lim="800000"/>
            <a:headEnd len="sm" w="sm" type="none"/>
            <a:tailEnd len="sm" w="sm" type="none"/>
          </a:ln>
        </p:spPr>
      </p:cxnSp>
      <p:sp>
        <p:nvSpPr>
          <p:cNvPr id="1992" name="Google Shape;1992;p3"/>
          <p:cNvSpPr/>
          <p:nvPr/>
        </p:nvSpPr>
        <p:spPr>
          <a:xfrm>
            <a:off x="3380391" y="370956"/>
            <a:ext cx="7722180" cy="584801"/>
          </a:xfrm>
          <a:prstGeom prst="rect">
            <a:avLst/>
          </a:prstGeom>
          <a:noFill/>
          <a:ln>
            <a:noFill/>
          </a:ln>
        </p:spPr>
        <p:txBody>
          <a:bodyPr anchorCtr="0" anchor="t" bIns="45675" lIns="91425" spcFirstLastPara="1" rIns="91425" wrap="square" tIns="45675">
            <a:noAutofit/>
          </a:bodyPr>
          <a:lstStyle/>
          <a:p>
            <a:pPr indent="0" lvl="0" marL="0" marR="0" rtl="1" algn="r">
              <a:spcBef>
                <a:spcPts val="0"/>
              </a:spcBef>
              <a:spcAft>
                <a:spcPts val="0"/>
              </a:spcAft>
              <a:buNone/>
            </a:pPr>
            <a:r>
              <a:rPr b="1" i="0" lang="ar-MA" sz="3200" u="none" cap="none" strike="noStrike">
                <a:solidFill>
                  <a:srgbClr val="44546A"/>
                </a:solidFill>
                <a:latin typeface="Calibri"/>
                <a:ea typeface="Calibri"/>
                <a:cs typeface="Calibri"/>
                <a:sym typeface="Calibri"/>
              </a:rPr>
              <a:t>مسار حصص المعالجة المكثفة</a:t>
            </a:r>
            <a:endParaRPr b="1" i="0" sz="3200" u="none" cap="none" strike="noStrike">
              <a:solidFill>
                <a:srgbClr val="44546A"/>
              </a:solidFill>
              <a:latin typeface="Calibri"/>
              <a:ea typeface="Calibri"/>
              <a:cs typeface="Calibri"/>
              <a:sym typeface="Calibri"/>
            </a:endParaRPr>
          </a:p>
        </p:txBody>
      </p:sp>
      <p:sp>
        <p:nvSpPr>
          <p:cNvPr id="1993" name="Google Shape;1993;p3"/>
          <p:cNvSpPr/>
          <p:nvPr/>
        </p:nvSpPr>
        <p:spPr>
          <a:xfrm rot="10800000">
            <a:off x="10615213" y="3414547"/>
            <a:ext cx="1576787" cy="1566077"/>
          </a:xfrm>
          <a:prstGeom prst="homePlate">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1994" name="Google Shape;1994;p3"/>
          <p:cNvSpPr/>
          <p:nvPr/>
        </p:nvSpPr>
        <p:spPr>
          <a:xfrm rot="10800000">
            <a:off x="9337593" y="3414547"/>
            <a:ext cx="1576787" cy="1566077"/>
          </a:xfrm>
          <a:prstGeom prst="chevron">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1995" name="Google Shape;1995;p3"/>
          <p:cNvSpPr/>
          <p:nvPr/>
        </p:nvSpPr>
        <p:spPr>
          <a:xfrm rot="10800000">
            <a:off x="8059973" y="3414547"/>
            <a:ext cx="1576787" cy="1566077"/>
          </a:xfrm>
          <a:prstGeom prst="chevron">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1996" name="Google Shape;1996;p3"/>
          <p:cNvSpPr/>
          <p:nvPr/>
        </p:nvSpPr>
        <p:spPr>
          <a:xfrm rot="10800000">
            <a:off x="6782353" y="3414547"/>
            <a:ext cx="1576787" cy="1566077"/>
          </a:xfrm>
          <a:prstGeom prst="chevron">
            <a:avLst>
              <a:gd fmla="val 20000" name="adj"/>
            </a:avLst>
          </a:prstGeom>
          <a:solidFill>
            <a:schemeClr val="accent4"/>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1997" name="Google Shape;1997;p3"/>
          <p:cNvSpPr/>
          <p:nvPr/>
        </p:nvSpPr>
        <p:spPr>
          <a:xfrm rot="10800000">
            <a:off x="4227116" y="3414547"/>
            <a:ext cx="1576787" cy="1566077"/>
          </a:xfrm>
          <a:prstGeom prst="chevron">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1998" name="Google Shape;1998;p3"/>
          <p:cNvSpPr/>
          <p:nvPr/>
        </p:nvSpPr>
        <p:spPr>
          <a:xfrm rot="10800000">
            <a:off x="394258" y="3414547"/>
            <a:ext cx="1576787" cy="1566077"/>
          </a:xfrm>
          <a:prstGeom prst="chevron">
            <a:avLst>
              <a:gd fmla="val 20000" name="adj"/>
            </a:avLst>
          </a:prstGeom>
          <a:solidFill>
            <a:schemeClr val="accent6"/>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467" u="none" cap="none" strike="noStrike">
              <a:solidFill>
                <a:srgbClr val="FFFFFF"/>
              </a:solidFill>
              <a:latin typeface="Calibri"/>
              <a:ea typeface="Calibri"/>
              <a:cs typeface="Calibri"/>
              <a:sym typeface="Calibri"/>
            </a:endParaRPr>
          </a:p>
        </p:txBody>
      </p:sp>
      <p:sp>
        <p:nvSpPr>
          <p:cNvPr id="1999" name="Google Shape;1999;p3"/>
          <p:cNvSpPr/>
          <p:nvPr/>
        </p:nvSpPr>
        <p:spPr>
          <a:xfrm rot="10800000">
            <a:off x="5504734" y="3414547"/>
            <a:ext cx="1576787" cy="1566077"/>
          </a:xfrm>
          <a:prstGeom prst="chevron">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2000" name="Google Shape;2000;p3"/>
          <p:cNvSpPr/>
          <p:nvPr/>
        </p:nvSpPr>
        <p:spPr>
          <a:xfrm rot="10800000">
            <a:off x="2949497" y="3414547"/>
            <a:ext cx="1576787" cy="1566077"/>
          </a:xfrm>
          <a:prstGeom prst="chevron">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2001" name="Google Shape;2001;p3"/>
          <p:cNvSpPr/>
          <p:nvPr/>
        </p:nvSpPr>
        <p:spPr>
          <a:xfrm rot="10800000">
            <a:off x="1671878" y="3414547"/>
            <a:ext cx="1576787" cy="1566077"/>
          </a:xfrm>
          <a:prstGeom prst="chevron">
            <a:avLst>
              <a:gd fmla="val 20000" name="adj"/>
            </a:avLst>
          </a:prstGeom>
          <a:solidFill>
            <a:srgbClr val="0F9ED5"/>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cxnSp>
        <p:nvCxnSpPr>
          <p:cNvPr id="2002" name="Google Shape;2002;p3"/>
          <p:cNvCxnSpPr>
            <a:endCxn id="2001" idx="0"/>
          </p:cNvCxnSpPr>
          <p:nvPr/>
        </p:nvCxnSpPr>
        <p:spPr>
          <a:xfrm flipH="1" rot="10800000">
            <a:off x="2609979" y="4980624"/>
            <a:ext cx="6900" cy="407400"/>
          </a:xfrm>
          <a:prstGeom prst="straightConnector1">
            <a:avLst/>
          </a:prstGeom>
          <a:noFill/>
          <a:ln cap="flat" cmpd="sng" w="12700">
            <a:solidFill>
              <a:srgbClr val="A6A6A6"/>
            </a:solidFill>
            <a:prstDash val="solid"/>
            <a:miter lim="800000"/>
            <a:headEnd len="sm" w="sm" type="none"/>
            <a:tailEnd len="sm" w="sm" type="none"/>
          </a:ln>
        </p:spPr>
      </p:cxnSp>
      <p:sp>
        <p:nvSpPr>
          <p:cNvPr id="2003" name="Google Shape;2003;p3"/>
          <p:cNvSpPr txBox="1"/>
          <p:nvPr/>
        </p:nvSpPr>
        <p:spPr>
          <a:xfrm>
            <a:off x="11062355" y="4012919"/>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rgbClr val="FFFFFF"/>
                </a:solidFill>
                <a:latin typeface="Arial"/>
                <a:ea typeface="Arial"/>
                <a:cs typeface="Arial"/>
                <a:sym typeface="Arial"/>
              </a:rPr>
              <a:t>حصة 1</a:t>
            </a:r>
            <a:endParaRPr b="1" i="0" sz="1600" u="none" cap="none" strike="noStrike">
              <a:solidFill>
                <a:srgbClr val="FFFFFF"/>
              </a:solidFill>
              <a:latin typeface="Arial"/>
              <a:ea typeface="Arial"/>
              <a:cs typeface="Arial"/>
              <a:sym typeface="Arial"/>
            </a:endParaRPr>
          </a:p>
        </p:txBody>
      </p:sp>
      <p:sp>
        <p:nvSpPr>
          <p:cNvPr id="2004" name="Google Shape;2004;p3"/>
          <p:cNvSpPr txBox="1"/>
          <p:nvPr/>
        </p:nvSpPr>
        <p:spPr>
          <a:xfrm>
            <a:off x="9715075" y="3998047"/>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rgbClr val="FFFFFF"/>
                </a:solidFill>
                <a:latin typeface="Arial"/>
                <a:ea typeface="Arial"/>
                <a:cs typeface="Arial"/>
                <a:sym typeface="Arial"/>
              </a:rPr>
              <a:t>حصة 2</a:t>
            </a:r>
            <a:endParaRPr b="1" i="0" sz="1600" u="none" cap="none" strike="noStrike">
              <a:solidFill>
                <a:srgbClr val="FFFFFF"/>
              </a:solidFill>
              <a:latin typeface="Arial"/>
              <a:ea typeface="Arial"/>
              <a:cs typeface="Arial"/>
              <a:sym typeface="Arial"/>
            </a:endParaRPr>
          </a:p>
        </p:txBody>
      </p:sp>
      <p:sp>
        <p:nvSpPr>
          <p:cNvPr id="2005" name="Google Shape;2005;p3"/>
          <p:cNvSpPr txBox="1"/>
          <p:nvPr/>
        </p:nvSpPr>
        <p:spPr>
          <a:xfrm>
            <a:off x="8367795" y="4012919"/>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rgbClr val="FFFFFF"/>
                </a:solidFill>
                <a:latin typeface="Arial"/>
                <a:ea typeface="Arial"/>
                <a:cs typeface="Arial"/>
                <a:sym typeface="Arial"/>
              </a:rPr>
              <a:t>حصة 3</a:t>
            </a:r>
            <a:endParaRPr b="1" i="0" sz="1600" u="none" cap="none" strike="noStrike">
              <a:solidFill>
                <a:srgbClr val="FFFFFF"/>
              </a:solidFill>
              <a:latin typeface="Arial"/>
              <a:ea typeface="Arial"/>
              <a:cs typeface="Arial"/>
              <a:sym typeface="Arial"/>
            </a:endParaRPr>
          </a:p>
        </p:txBody>
      </p:sp>
      <p:sp>
        <p:nvSpPr>
          <p:cNvPr id="2006" name="Google Shape;2006;p3"/>
          <p:cNvSpPr txBox="1"/>
          <p:nvPr/>
        </p:nvSpPr>
        <p:spPr>
          <a:xfrm>
            <a:off x="7090175" y="4033488"/>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rgbClr val="FFFFFF"/>
                </a:solidFill>
                <a:latin typeface="Arial"/>
                <a:ea typeface="Arial"/>
                <a:cs typeface="Arial"/>
                <a:sym typeface="Arial"/>
              </a:rPr>
              <a:t>حصة 4</a:t>
            </a:r>
            <a:endParaRPr b="1" i="0" sz="1600" u="none" cap="none" strike="noStrike">
              <a:solidFill>
                <a:srgbClr val="FFFFFF"/>
              </a:solidFill>
              <a:latin typeface="Arial"/>
              <a:ea typeface="Arial"/>
              <a:cs typeface="Arial"/>
              <a:sym typeface="Arial"/>
            </a:endParaRPr>
          </a:p>
        </p:txBody>
      </p:sp>
      <p:sp>
        <p:nvSpPr>
          <p:cNvPr id="2007" name="Google Shape;2007;p3"/>
          <p:cNvSpPr txBox="1"/>
          <p:nvPr/>
        </p:nvSpPr>
        <p:spPr>
          <a:xfrm>
            <a:off x="5801173" y="4012919"/>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rgbClr val="FFFFFF"/>
                </a:solidFill>
                <a:latin typeface="Arial"/>
                <a:ea typeface="Arial"/>
                <a:cs typeface="Arial"/>
                <a:sym typeface="Arial"/>
              </a:rPr>
              <a:t>حصة 5</a:t>
            </a:r>
            <a:endParaRPr b="1" i="0" sz="1600" u="none" cap="none" strike="noStrike">
              <a:solidFill>
                <a:srgbClr val="FFFFFF"/>
              </a:solidFill>
              <a:latin typeface="Arial"/>
              <a:ea typeface="Arial"/>
              <a:cs typeface="Arial"/>
              <a:sym typeface="Arial"/>
            </a:endParaRPr>
          </a:p>
        </p:txBody>
      </p:sp>
      <p:sp>
        <p:nvSpPr>
          <p:cNvPr id="2008" name="Google Shape;2008;p3"/>
          <p:cNvSpPr txBox="1"/>
          <p:nvPr/>
        </p:nvSpPr>
        <p:spPr>
          <a:xfrm>
            <a:off x="4565810" y="3988524"/>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rgbClr val="FFFFFF"/>
                </a:solidFill>
                <a:latin typeface="Arial"/>
                <a:ea typeface="Arial"/>
                <a:cs typeface="Arial"/>
                <a:sym typeface="Arial"/>
              </a:rPr>
              <a:t>حصة 6</a:t>
            </a:r>
            <a:endParaRPr b="1" i="0" sz="1600" u="none" cap="none" strike="noStrike">
              <a:solidFill>
                <a:srgbClr val="FFFFFF"/>
              </a:solidFill>
              <a:latin typeface="Arial"/>
              <a:ea typeface="Arial"/>
              <a:cs typeface="Arial"/>
              <a:sym typeface="Arial"/>
            </a:endParaRPr>
          </a:p>
        </p:txBody>
      </p:sp>
      <p:sp>
        <p:nvSpPr>
          <p:cNvPr id="2009" name="Google Shape;2009;p3"/>
          <p:cNvSpPr txBox="1"/>
          <p:nvPr/>
        </p:nvSpPr>
        <p:spPr>
          <a:xfrm>
            <a:off x="3334775" y="3968208"/>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rgbClr val="FFFFFF"/>
                </a:solidFill>
                <a:latin typeface="Arial"/>
                <a:ea typeface="Arial"/>
                <a:cs typeface="Arial"/>
                <a:sym typeface="Arial"/>
              </a:rPr>
              <a:t>حصة 7</a:t>
            </a:r>
            <a:endParaRPr b="1" i="0" sz="1600" u="none" cap="none" strike="noStrike">
              <a:solidFill>
                <a:srgbClr val="FFFFFF"/>
              </a:solidFill>
              <a:latin typeface="Arial"/>
              <a:ea typeface="Arial"/>
              <a:cs typeface="Arial"/>
              <a:sym typeface="Arial"/>
            </a:endParaRPr>
          </a:p>
        </p:txBody>
      </p:sp>
      <p:sp>
        <p:nvSpPr>
          <p:cNvPr id="2010" name="Google Shape;2010;p3"/>
          <p:cNvSpPr txBox="1"/>
          <p:nvPr/>
        </p:nvSpPr>
        <p:spPr>
          <a:xfrm>
            <a:off x="2010573" y="3996626"/>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rgbClr val="FFFFFF"/>
                </a:solidFill>
                <a:latin typeface="Arial"/>
                <a:ea typeface="Arial"/>
                <a:cs typeface="Arial"/>
                <a:sym typeface="Arial"/>
              </a:rPr>
              <a:t>حصة 8</a:t>
            </a:r>
            <a:endParaRPr b="1" i="0" sz="1600" u="none" cap="none" strike="noStrike">
              <a:solidFill>
                <a:srgbClr val="FFFFFF"/>
              </a:solidFill>
              <a:latin typeface="Arial"/>
              <a:ea typeface="Arial"/>
              <a:cs typeface="Arial"/>
              <a:sym typeface="Arial"/>
            </a:endParaRPr>
          </a:p>
        </p:txBody>
      </p:sp>
      <p:sp>
        <p:nvSpPr>
          <p:cNvPr id="2011" name="Google Shape;2011;p3"/>
          <p:cNvSpPr txBox="1"/>
          <p:nvPr/>
        </p:nvSpPr>
        <p:spPr>
          <a:xfrm>
            <a:off x="599171" y="3962487"/>
            <a:ext cx="89960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rgbClr val="FFFFFF"/>
                </a:solidFill>
                <a:latin typeface="Arial"/>
                <a:ea typeface="Arial"/>
                <a:cs typeface="Arial"/>
                <a:sym typeface="Arial"/>
              </a:rPr>
              <a:t>حصة 35</a:t>
            </a:r>
            <a:endParaRPr b="1" i="0" sz="1600" u="none" cap="none" strike="noStrike">
              <a:solidFill>
                <a:srgbClr val="FFFFFF"/>
              </a:solidFill>
              <a:latin typeface="Arial"/>
              <a:ea typeface="Arial"/>
              <a:cs typeface="Arial"/>
              <a:sym typeface="Arial"/>
            </a:endParaRPr>
          </a:p>
        </p:txBody>
      </p:sp>
      <p:cxnSp>
        <p:nvCxnSpPr>
          <p:cNvPr id="2012" name="Google Shape;2012;p3"/>
          <p:cNvCxnSpPr/>
          <p:nvPr/>
        </p:nvCxnSpPr>
        <p:spPr>
          <a:xfrm flipH="1" rot="10800000">
            <a:off x="7639374" y="4894908"/>
            <a:ext cx="7025" cy="407297"/>
          </a:xfrm>
          <a:prstGeom prst="straightConnector1">
            <a:avLst/>
          </a:prstGeom>
          <a:noFill/>
          <a:ln cap="flat" cmpd="sng" w="12700">
            <a:solidFill>
              <a:srgbClr val="A6A6A6"/>
            </a:solidFill>
            <a:prstDash val="solid"/>
            <a:miter lim="800000"/>
            <a:headEnd len="sm" w="sm" type="none"/>
            <a:tailEnd len="sm" w="sm" type="none"/>
          </a:ln>
        </p:spPr>
      </p:cxnSp>
      <p:pic>
        <p:nvPicPr>
          <p:cNvPr descr="Image générée" id="2013" name="Google Shape;2013;p3"/>
          <p:cNvPicPr preferRelativeResize="0"/>
          <p:nvPr/>
        </p:nvPicPr>
        <p:blipFill rotWithShape="1">
          <a:blip r:embed="rId3">
            <a:alphaModFix/>
          </a:blip>
          <a:srcRect b="10678" l="0" r="0" t="11064"/>
          <a:stretch/>
        </p:blipFill>
        <p:spPr>
          <a:xfrm>
            <a:off x="11102571" y="182701"/>
            <a:ext cx="727815" cy="854359"/>
          </a:xfrm>
          <a:prstGeom prst="rect">
            <a:avLst/>
          </a:prstGeom>
          <a:noFill/>
          <a:ln>
            <a:noFill/>
          </a:ln>
        </p:spPr>
      </p:pic>
      <p:sp>
        <p:nvSpPr>
          <p:cNvPr id="2014" name="Google Shape;2014;p3"/>
          <p:cNvSpPr txBox="1"/>
          <p:nvPr/>
        </p:nvSpPr>
        <p:spPr>
          <a:xfrm>
            <a:off x="4911973" y="2150911"/>
            <a:ext cx="3148000"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2000" u="none" cap="none" strike="noStrike">
                <a:solidFill>
                  <a:srgbClr val="156082"/>
                </a:solidFill>
                <a:latin typeface="Calibri"/>
                <a:ea typeface="Calibri"/>
                <a:cs typeface="Calibri"/>
                <a:sym typeface="Calibri"/>
              </a:rPr>
              <a:t>أستمع و أفهم</a:t>
            </a:r>
            <a:endParaRPr b="1" i="0" sz="2000" u="none" cap="none" strike="noStrike">
              <a:solidFill>
                <a:srgbClr val="156082"/>
              </a:solidFill>
              <a:latin typeface="Calibri"/>
              <a:ea typeface="Calibri"/>
              <a:cs typeface="Calibri"/>
              <a:sym typeface="Calibri"/>
            </a:endParaRPr>
          </a:p>
        </p:txBody>
      </p:sp>
      <p:sp>
        <p:nvSpPr>
          <p:cNvPr id="2015" name="Google Shape;2015;p3"/>
          <p:cNvSpPr/>
          <p:nvPr/>
        </p:nvSpPr>
        <p:spPr>
          <a:xfrm rot="10800000">
            <a:off x="5119211" y="1641460"/>
            <a:ext cx="2863133" cy="1312966"/>
          </a:xfrm>
          <a:prstGeom prst="ellipse">
            <a:avLst/>
          </a:prstGeom>
          <a:noFill/>
          <a:ln cap="flat" cmpd="sng" w="1905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2016" name="Google Shape;2016;p3"/>
          <p:cNvCxnSpPr/>
          <p:nvPr/>
        </p:nvCxnSpPr>
        <p:spPr>
          <a:xfrm flipH="1" rot="10800000">
            <a:off x="6543792" y="2948664"/>
            <a:ext cx="2" cy="497765"/>
          </a:xfrm>
          <a:prstGeom prst="straightConnector1">
            <a:avLst/>
          </a:prstGeom>
          <a:noFill/>
          <a:ln cap="flat" cmpd="sng" w="12700">
            <a:solidFill>
              <a:srgbClr val="A6A6A6"/>
            </a:solidFill>
            <a:prstDash val="solid"/>
            <a:miter lim="800000"/>
            <a:headEnd len="sm" w="sm" type="none"/>
            <a:tailEnd len="sm" w="sm" type="none"/>
          </a:ln>
        </p:spPr>
      </p:cxn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2020" name="Shape 2020"/>
        <p:cNvGrpSpPr/>
        <p:nvPr/>
      </p:nvGrpSpPr>
      <p:grpSpPr>
        <a:xfrm>
          <a:off x="0" y="0"/>
          <a:ext cx="0" cy="0"/>
          <a:chOff x="0" y="0"/>
          <a:chExt cx="0" cy="0"/>
        </a:xfrm>
      </p:grpSpPr>
      <p:sp>
        <p:nvSpPr>
          <p:cNvPr id="2021" name="Google Shape;2021;p4"/>
          <p:cNvSpPr txBox="1"/>
          <p:nvPr/>
        </p:nvSpPr>
        <p:spPr>
          <a:xfrm>
            <a:off x="6813675" y="235406"/>
            <a:ext cx="4234074" cy="509110"/>
          </a:xfrm>
          <a:prstGeom prst="rect">
            <a:avLst/>
          </a:prstGeom>
          <a:noFill/>
          <a:ln>
            <a:noFill/>
          </a:ln>
        </p:spPr>
        <p:txBody>
          <a:bodyPr anchorCtr="0" anchor="t" bIns="0" lIns="0" spcFirstLastPara="1" rIns="0" wrap="square" tIns="0">
            <a:spAutoFit/>
          </a:bodyPr>
          <a:lstStyle/>
          <a:p>
            <a:pPr indent="0" lvl="0" marL="0" marR="0" rtl="1" algn="r">
              <a:lnSpc>
                <a:spcPct val="131250"/>
              </a:lnSpc>
              <a:spcBef>
                <a:spcPts val="0"/>
              </a:spcBef>
              <a:spcAft>
                <a:spcPts val="0"/>
              </a:spcAft>
              <a:buNone/>
            </a:pPr>
            <a:r>
              <a:rPr b="1" i="0" lang="ar-MA" sz="3200" u="none" cap="none" strike="noStrike">
                <a:solidFill>
                  <a:srgbClr val="44546A"/>
                </a:solidFill>
                <a:latin typeface="Calibri"/>
                <a:ea typeface="Calibri"/>
                <a:cs typeface="Calibri"/>
                <a:sym typeface="Calibri"/>
              </a:rPr>
              <a:t>هيكلة حصص الأسبوع :</a:t>
            </a:r>
            <a:endParaRPr b="1" i="0" sz="3200" u="none" cap="none" strike="noStrike">
              <a:solidFill>
                <a:srgbClr val="44546A"/>
              </a:solidFill>
              <a:latin typeface="Calibri"/>
              <a:ea typeface="Calibri"/>
              <a:cs typeface="Calibri"/>
              <a:sym typeface="Calibri"/>
            </a:endParaRPr>
          </a:p>
        </p:txBody>
      </p:sp>
      <p:sp>
        <p:nvSpPr>
          <p:cNvPr id="2022" name="Google Shape;2022;p4"/>
          <p:cNvSpPr/>
          <p:nvPr/>
        </p:nvSpPr>
        <p:spPr>
          <a:xfrm>
            <a:off x="2815502" y="896900"/>
            <a:ext cx="5536024" cy="725869"/>
          </a:xfrm>
          <a:custGeom>
            <a:rect b="b" l="l" r="r" t="t"/>
            <a:pathLst>
              <a:path extrusionOk="0" h="120000" w="120000">
                <a:moveTo>
                  <a:pt x="2622" y="0"/>
                </a:moveTo>
                <a:cubicBezTo>
                  <a:pt x="2621" y="0"/>
                  <a:pt x="2621" y="0"/>
                  <a:pt x="2621" y="1"/>
                </a:cubicBezTo>
                <a:lnTo>
                  <a:pt x="0" y="100000"/>
                </a:lnTo>
                <a:cubicBezTo>
                  <a:pt x="0" y="100001"/>
                  <a:pt x="0" y="100001"/>
                  <a:pt x="1" y="100001"/>
                </a:cubicBezTo>
                <a:lnTo>
                  <a:pt x="117378" y="120000"/>
                </a:lnTo>
                <a:cubicBezTo>
                  <a:pt x="117379" y="120000"/>
                  <a:pt x="117379" y="120000"/>
                  <a:pt x="117379" y="119999"/>
                </a:cubicBezTo>
                <a:lnTo>
                  <a:pt x="120000" y="20000"/>
                </a:lnTo>
                <a:cubicBezTo>
                  <a:pt x="120000" y="19999"/>
                  <a:pt x="120000" y="19999"/>
                  <a:pt x="119999" y="19999"/>
                </a:cubicBezTo>
                <a:close/>
              </a:path>
            </a:pathLst>
          </a:custGeom>
          <a:solidFill>
            <a:schemeClr val="lt1"/>
          </a:solidFill>
          <a:ln cap="flat" cmpd="sng" w="9525">
            <a:solidFill>
              <a:srgbClr val="44546A"/>
            </a:solidFill>
            <a:prstDash val="solid"/>
            <a:miter lim="8000"/>
            <a:headEnd len="sm" w="sm" type="none"/>
            <a:tailEnd len="sm" w="sm" type="none"/>
          </a:ln>
        </p:spPr>
        <p:txBody>
          <a:bodyPr anchorCtr="0" anchor="ctr" bIns="45675" lIns="91425" spcFirstLastPara="1" rIns="91425" wrap="square" tIns="45675">
            <a:noAutofit/>
          </a:bodyPr>
          <a:lstStyle/>
          <a:p>
            <a:pPr indent="-285750" lvl="0" marL="285750" marR="0" rtl="1" algn="r">
              <a:spcBef>
                <a:spcPts val="0"/>
              </a:spcBef>
              <a:spcAft>
                <a:spcPts val="0"/>
              </a:spcAft>
              <a:buClr>
                <a:srgbClr val="000000"/>
              </a:buClr>
              <a:buSzPts val="1800"/>
              <a:buFont typeface="Arial"/>
              <a:buChar char="•"/>
            </a:pPr>
            <a:r>
              <a:rPr b="0" i="0" lang="ar-MA" sz="1800" u="none" cap="none" strike="noStrike">
                <a:solidFill>
                  <a:srgbClr val="000000"/>
                </a:solidFill>
                <a:latin typeface="Calibri"/>
                <a:ea typeface="Calibri"/>
                <a:cs typeface="Calibri"/>
                <a:sym typeface="Calibri"/>
              </a:rPr>
              <a:t>أقرأ بطلاقة و أفهم جملا سردية</a:t>
            </a:r>
            <a:endParaRPr b="0" i="0" sz="1800" u="none" cap="none" strike="noStrike">
              <a:solidFill>
                <a:srgbClr val="000000"/>
              </a:solidFill>
              <a:latin typeface="Calibri"/>
              <a:ea typeface="Calibri"/>
              <a:cs typeface="Calibri"/>
              <a:sym typeface="Calibri"/>
            </a:endParaRPr>
          </a:p>
        </p:txBody>
      </p:sp>
      <p:sp>
        <p:nvSpPr>
          <p:cNvPr id="2023" name="Google Shape;2023;p4"/>
          <p:cNvSpPr/>
          <p:nvPr/>
        </p:nvSpPr>
        <p:spPr>
          <a:xfrm>
            <a:off x="8922432" y="925883"/>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54AFE9"/>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0" algn="ctr">
              <a:spcBef>
                <a:spcPts val="0"/>
              </a:spcBef>
              <a:spcAft>
                <a:spcPts val="0"/>
              </a:spcAft>
              <a:buNone/>
            </a:pPr>
            <a:r>
              <a:rPr b="1" i="0" lang="ar-MA" sz="1867" u="none" cap="none" strike="noStrike">
                <a:solidFill>
                  <a:srgbClr val="000000"/>
                </a:solidFill>
                <a:latin typeface="Calibri"/>
                <a:ea typeface="Calibri"/>
                <a:cs typeface="Calibri"/>
                <a:sym typeface="Calibri"/>
              </a:rPr>
              <a:t>الحصة 1</a:t>
            </a:r>
            <a:endParaRPr b="1" i="0" sz="1867" u="none" cap="none" strike="noStrike">
              <a:solidFill>
                <a:srgbClr val="000000"/>
              </a:solidFill>
              <a:latin typeface="Calibri"/>
              <a:ea typeface="Calibri"/>
              <a:cs typeface="Calibri"/>
              <a:sym typeface="Calibri"/>
            </a:endParaRPr>
          </a:p>
        </p:txBody>
      </p:sp>
      <p:sp>
        <p:nvSpPr>
          <p:cNvPr id="2024" name="Google Shape;2024;p4"/>
          <p:cNvSpPr/>
          <p:nvPr/>
        </p:nvSpPr>
        <p:spPr>
          <a:xfrm>
            <a:off x="2819873" y="2700221"/>
            <a:ext cx="5545799" cy="725869"/>
          </a:xfrm>
          <a:custGeom>
            <a:rect b="b" l="l" r="r" t="t"/>
            <a:pathLst>
              <a:path extrusionOk="0" h="120000" w="120000">
                <a:moveTo>
                  <a:pt x="2618" y="0"/>
                </a:moveTo>
                <a:cubicBezTo>
                  <a:pt x="2617" y="0"/>
                  <a:pt x="2617" y="0"/>
                  <a:pt x="2617" y="1"/>
                </a:cubicBezTo>
                <a:lnTo>
                  <a:pt x="0" y="100000"/>
                </a:lnTo>
                <a:cubicBezTo>
                  <a:pt x="0" y="100001"/>
                  <a:pt x="0" y="100001"/>
                  <a:pt x="1" y="100001"/>
                </a:cubicBezTo>
                <a:lnTo>
                  <a:pt x="117382" y="120000"/>
                </a:lnTo>
                <a:cubicBezTo>
                  <a:pt x="117383" y="120000"/>
                  <a:pt x="117383" y="120000"/>
                  <a:pt x="117383" y="119999"/>
                </a:cubicBezTo>
                <a:lnTo>
                  <a:pt x="120000" y="20000"/>
                </a:lnTo>
                <a:cubicBezTo>
                  <a:pt x="120000" y="19999"/>
                  <a:pt x="120000" y="19999"/>
                  <a:pt x="119999" y="19999"/>
                </a:cubicBezTo>
                <a:close/>
              </a:path>
            </a:pathLst>
          </a:custGeom>
          <a:solidFill>
            <a:srgbClr val="156082"/>
          </a:solidFill>
          <a:ln>
            <a:noFill/>
          </a:ln>
        </p:spPr>
        <p:txBody>
          <a:bodyPr anchorCtr="0" anchor="ctr" bIns="45700" lIns="91425" spcFirstLastPara="1" rIns="91425" wrap="square" tIns="45700">
            <a:noAutofit/>
          </a:bodyPr>
          <a:lstStyle/>
          <a:p>
            <a:pPr indent="0" lvl="0" marL="0" marR="0" rtl="1" algn="r">
              <a:spcBef>
                <a:spcPts val="0"/>
              </a:spcBef>
              <a:spcAft>
                <a:spcPts val="0"/>
              </a:spcAft>
              <a:buClr>
                <a:srgbClr val="FFFFFF"/>
              </a:buClr>
              <a:buSzPts val="1800"/>
              <a:buFont typeface="Arial"/>
              <a:buChar char="•"/>
            </a:pPr>
            <a:r>
              <a:rPr b="1" lang="ar-MA" sz="1800">
                <a:solidFill>
                  <a:srgbClr val="FFFFFF"/>
                </a:solidFill>
                <a:latin typeface="Calibri"/>
                <a:ea typeface="Calibri"/>
                <a:cs typeface="Calibri"/>
                <a:sym typeface="Calibri"/>
              </a:rPr>
              <a:t>أستمع وأفهم ( جمل سردية)</a:t>
            </a:r>
            <a:endParaRPr b="1" i="0" sz="1800" u="none" cap="none" strike="noStrike">
              <a:solidFill>
                <a:srgbClr val="106585"/>
              </a:solidFill>
              <a:latin typeface="Arial"/>
              <a:ea typeface="Arial"/>
              <a:cs typeface="Arial"/>
              <a:sym typeface="Arial"/>
            </a:endParaRPr>
          </a:p>
        </p:txBody>
      </p:sp>
      <p:sp>
        <p:nvSpPr>
          <p:cNvPr id="2025" name="Google Shape;2025;p4"/>
          <p:cNvSpPr/>
          <p:nvPr/>
        </p:nvSpPr>
        <p:spPr>
          <a:xfrm>
            <a:off x="8949242" y="2700221"/>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156082"/>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0" algn="ctr">
              <a:spcBef>
                <a:spcPts val="0"/>
              </a:spcBef>
              <a:spcAft>
                <a:spcPts val="0"/>
              </a:spcAft>
              <a:buNone/>
            </a:pPr>
            <a:r>
              <a:rPr b="1" i="0" lang="ar-MA" sz="1867" u="none" cap="none" strike="noStrike">
                <a:solidFill>
                  <a:srgbClr val="FFFFFF"/>
                </a:solidFill>
                <a:latin typeface="Calibri"/>
                <a:ea typeface="Calibri"/>
                <a:cs typeface="Calibri"/>
                <a:sym typeface="Calibri"/>
              </a:rPr>
              <a:t>الحصة 3</a:t>
            </a:r>
            <a:endParaRPr b="1" i="0" sz="1867" u="none" cap="none" strike="noStrike">
              <a:solidFill>
                <a:srgbClr val="FFFFFF"/>
              </a:solidFill>
              <a:latin typeface="Calibri"/>
              <a:ea typeface="Calibri"/>
              <a:cs typeface="Calibri"/>
              <a:sym typeface="Calibri"/>
            </a:endParaRPr>
          </a:p>
        </p:txBody>
      </p:sp>
      <p:sp>
        <p:nvSpPr>
          <p:cNvPr id="2026" name="Google Shape;2026;p4"/>
          <p:cNvSpPr/>
          <p:nvPr/>
        </p:nvSpPr>
        <p:spPr>
          <a:xfrm>
            <a:off x="8949242" y="1877939"/>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156082"/>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1" algn="ctr">
              <a:spcBef>
                <a:spcPts val="0"/>
              </a:spcBef>
              <a:spcAft>
                <a:spcPts val="0"/>
              </a:spcAft>
              <a:buNone/>
            </a:pPr>
            <a:r>
              <a:rPr b="1" i="0" lang="ar-MA" sz="1867" u="none" cap="none" strike="noStrike">
                <a:solidFill>
                  <a:srgbClr val="FFFFFF"/>
                </a:solidFill>
                <a:latin typeface="Calibri"/>
                <a:ea typeface="Calibri"/>
                <a:cs typeface="Calibri"/>
                <a:sym typeface="Calibri"/>
              </a:rPr>
              <a:t>الحصة 2 </a:t>
            </a:r>
            <a:endParaRPr b="1" i="0" sz="1867" u="none" cap="none" strike="noStrike">
              <a:solidFill>
                <a:srgbClr val="FFFFFF"/>
              </a:solidFill>
              <a:latin typeface="Calibri"/>
              <a:ea typeface="Calibri"/>
              <a:cs typeface="Calibri"/>
              <a:sym typeface="Calibri"/>
            </a:endParaRPr>
          </a:p>
        </p:txBody>
      </p:sp>
      <p:sp>
        <p:nvSpPr>
          <p:cNvPr id="2027" name="Google Shape;2027;p4"/>
          <p:cNvSpPr/>
          <p:nvPr/>
        </p:nvSpPr>
        <p:spPr>
          <a:xfrm>
            <a:off x="8969597" y="3527824"/>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156082"/>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0" algn="ctr">
              <a:spcBef>
                <a:spcPts val="0"/>
              </a:spcBef>
              <a:spcAft>
                <a:spcPts val="0"/>
              </a:spcAft>
              <a:buNone/>
            </a:pPr>
            <a:r>
              <a:rPr b="1" i="0" lang="ar-MA" sz="1867" u="none" cap="none" strike="noStrike">
                <a:solidFill>
                  <a:srgbClr val="FFFFFF"/>
                </a:solidFill>
                <a:latin typeface="Calibri"/>
                <a:ea typeface="Calibri"/>
                <a:cs typeface="Calibri"/>
                <a:sym typeface="Calibri"/>
              </a:rPr>
              <a:t>الحصة 4</a:t>
            </a:r>
            <a:endParaRPr b="1" i="0" sz="1867" u="none" cap="none" strike="noStrike">
              <a:solidFill>
                <a:srgbClr val="FFFFFF"/>
              </a:solidFill>
              <a:latin typeface="Calibri"/>
              <a:ea typeface="Calibri"/>
              <a:cs typeface="Calibri"/>
              <a:sym typeface="Calibri"/>
            </a:endParaRPr>
          </a:p>
        </p:txBody>
      </p:sp>
      <p:sp>
        <p:nvSpPr>
          <p:cNvPr id="2028" name="Google Shape;2028;p4"/>
          <p:cNvSpPr/>
          <p:nvPr/>
        </p:nvSpPr>
        <p:spPr>
          <a:xfrm>
            <a:off x="2819873" y="1880594"/>
            <a:ext cx="5545799" cy="725869"/>
          </a:xfrm>
          <a:custGeom>
            <a:rect b="b" l="l" r="r" t="t"/>
            <a:pathLst>
              <a:path extrusionOk="0" h="120000" w="120000">
                <a:moveTo>
                  <a:pt x="2618" y="0"/>
                </a:moveTo>
                <a:cubicBezTo>
                  <a:pt x="2617" y="0"/>
                  <a:pt x="2617" y="0"/>
                  <a:pt x="2617" y="1"/>
                </a:cubicBezTo>
                <a:lnTo>
                  <a:pt x="0" y="100000"/>
                </a:lnTo>
                <a:cubicBezTo>
                  <a:pt x="0" y="100001"/>
                  <a:pt x="0" y="100001"/>
                  <a:pt x="1" y="100001"/>
                </a:cubicBezTo>
                <a:lnTo>
                  <a:pt x="117382" y="120000"/>
                </a:lnTo>
                <a:cubicBezTo>
                  <a:pt x="117383" y="120000"/>
                  <a:pt x="117383" y="120000"/>
                  <a:pt x="117383" y="119999"/>
                </a:cubicBezTo>
                <a:lnTo>
                  <a:pt x="120000" y="20000"/>
                </a:lnTo>
                <a:cubicBezTo>
                  <a:pt x="120000" y="19999"/>
                  <a:pt x="120000" y="19999"/>
                  <a:pt x="119999" y="19999"/>
                </a:cubicBezTo>
                <a:close/>
              </a:path>
            </a:pathLst>
          </a:custGeom>
          <a:solidFill>
            <a:srgbClr val="156082"/>
          </a:solidFill>
          <a:ln cap="flat" cmpd="sng" w="9525">
            <a:solidFill>
              <a:srgbClr val="000000"/>
            </a:solidFill>
            <a:prstDash val="solid"/>
            <a:miter lim="8000"/>
            <a:headEnd len="sm" w="sm" type="none"/>
            <a:tailEnd len="sm" w="sm" type="none"/>
          </a:ln>
        </p:spPr>
        <p:txBody>
          <a:bodyPr anchorCtr="0" anchor="ctr" bIns="45675" lIns="91425" spcFirstLastPara="1" rIns="91425" wrap="square" tIns="45675">
            <a:noAutofit/>
          </a:bodyPr>
          <a:lstStyle/>
          <a:p>
            <a:pPr indent="-287857" lvl="0" marL="287857" marR="0" rtl="1" algn="r">
              <a:spcBef>
                <a:spcPts val="0"/>
              </a:spcBef>
              <a:spcAft>
                <a:spcPts val="0"/>
              </a:spcAft>
              <a:buClr>
                <a:srgbClr val="000000"/>
              </a:buClr>
              <a:buSzPts val="1200"/>
              <a:buFont typeface="Arial"/>
              <a:buChar char="•"/>
            </a:pPr>
            <a:r>
              <a:rPr b="1" lang="ar-MA" sz="1600">
                <a:solidFill>
                  <a:srgbClr val="FFFFFF"/>
                </a:solidFill>
                <a:latin typeface="Calibri"/>
                <a:ea typeface="Calibri"/>
                <a:cs typeface="Calibri"/>
                <a:sym typeface="Calibri"/>
              </a:rPr>
              <a:t>أقرأ بطلاقة وأفهم جملا وصفي  ( وصف مشهد طبيعي)</a:t>
            </a:r>
            <a:endParaRPr/>
          </a:p>
        </p:txBody>
      </p:sp>
      <p:sp>
        <p:nvSpPr>
          <p:cNvPr id="2029" name="Google Shape;2029;p4"/>
          <p:cNvSpPr/>
          <p:nvPr/>
        </p:nvSpPr>
        <p:spPr>
          <a:xfrm>
            <a:off x="2819873" y="3504858"/>
            <a:ext cx="5545799" cy="725869"/>
          </a:xfrm>
          <a:custGeom>
            <a:rect b="b" l="l" r="r" t="t"/>
            <a:pathLst>
              <a:path extrusionOk="0" h="120000" w="120000">
                <a:moveTo>
                  <a:pt x="2618" y="0"/>
                </a:moveTo>
                <a:cubicBezTo>
                  <a:pt x="2617" y="0"/>
                  <a:pt x="2617" y="0"/>
                  <a:pt x="2617" y="1"/>
                </a:cubicBezTo>
                <a:lnTo>
                  <a:pt x="0" y="100000"/>
                </a:lnTo>
                <a:cubicBezTo>
                  <a:pt x="0" y="100001"/>
                  <a:pt x="0" y="100001"/>
                  <a:pt x="1" y="100001"/>
                </a:cubicBezTo>
                <a:lnTo>
                  <a:pt x="117382" y="120000"/>
                </a:lnTo>
                <a:cubicBezTo>
                  <a:pt x="117383" y="120000"/>
                  <a:pt x="117383" y="120000"/>
                  <a:pt x="117383" y="119999"/>
                </a:cubicBezTo>
                <a:lnTo>
                  <a:pt x="120000" y="20000"/>
                </a:lnTo>
                <a:cubicBezTo>
                  <a:pt x="120000" y="19999"/>
                  <a:pt x="120000" y="19999"/>
                  <a:pt x="119999" y="19999"/>
                </a:cubicBezTo>
                <a:close/>
              </a:path>
            </a:pathLst>
          </a:custGeom>
          <a:solidFill>
            <a:srgbClr val="156082"/>
          </a:solidFill>
          <a:ln>
            <a:noFill/>
          </a:ln>
        </p:spPr>
        <p:txBody>
          <a:bodyPr anchorCtr="0" anchor="ctr" bIns="45700" lIns="91425" spcFirstLastPara="1" rIns="91425" wrap="square" tIns="45700">
            <a:noAutofit/>
          </a:bodyPr>
          <a:lstStyle/>
          <a:p>
            <a:pPr indent="0" lvl="0" marL="0" marR="0" rtl="1" algn="r">
              <a:spcBef>
                <a:spcPts val="0"/>
              </a:spcBef>
              <a:spcAft>
                <a:spcPts val="0"/>
              </a:spcAft>
              <a:buClr>
                <a:srgbClr val="FFFFFF"/>
              </a:buClr>
              <a:buSzPts val="1800"/>
              <a:buFont typeface="Arial"/>
              <a:buChar char="•"/>
            </a:pPr>
            <a:r>
              <a:rPr b="1" lang="ar-MA" sz="1800">
                <a:solidFill>
                  <a:srgbClr val="FFFFFF"/>
                </a:solidFill>
                <a:latin typeface="Calibri"/>
                <a:ea typeface="Calibri"/>
                <a:cs typeface="Calibri"/>
                <a:sym typeface="Calibri"/>
              </a:rPr>
              <a:t>أنجز نشاطا توليفا</a:t>
            </a:r>
            <a:endParaRPr b="1" i="0" sz="1800" u="none" cap="none" strike="noStrike">
              <a:solidFill>
                <a:srgbClr val="106585"/>
              </a:solidFill>
              <a:latin typeface="Arial"/>
              <a:ea typeface="Arial"/>
              <a:cs typeface="Arial"/>
              <a:sym typeface="Arial"/>
            </a:endParaRPr>
          </a:p>
        </p:txBody>
      </p:sp>
      <p:sp>
        <p:nvSpPr>
          <p:cNvPr id="2030" name="Google Shape;2030;p4"/>
          <p:cNvSpPr/>
          <p:nvPr/>
        </p:nvSpPr>
        <p:spPr>
          <a:xfrm>
            <a:off x="2082921" y="794051"/>
            <a:ext cx="8794800" cy="976025"/>
          </a:xfrm>
          <a:prstGeom prst="roundRect">
            <a:avLst>
              <a:gd fmla="val 16667" name="adj"/>
            </a:avLst>
          </a:prstGeom>
          <a:noFill/>
          <a:ln cap="flat" cmpd="sng" w="38100">
            <a:solidFill>
              <a:srgbClr val="1C3052"/>
            </a:solidFill>
            <a:prstDash val="lgDash"/>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pic>
        <p:nvPicPr>
          <p:cNvPr descr="Image générée" id="2031" name="Google Shape;2031;p4"/>
          <p:cNvPicPr preferRelativeResize="0"/>
          <p:nvPr/>
        </p:nvPicPr>
        <p:blipFill rotWithShape="1">
          <a:blip r:embed="rId3">
            <a:alphaModFix/>
          </a:blip>
          <a:srcRect b="10678" l="0" r="0" t="11064"/>
          <a:stretch/>
        </p:blipFill>
        <p:spPr>
          <a:xfrm>
            <a:off x="11177521" y="62781"/>
            <a:ext cx="727815" cy="85435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2035" name="Shape 2035"/>
        <p:cNvGrpSpPr/>
        <p:nvPr/>
      </p:nvGrpSpPr>
      <p:grpSpPr>
        <a:xfrm>
          <a:off x="0" y="0"/>
          <a:ext cx="0" cy="0"/>
          <a:chOff x="0" y="0"/>
          <a:chExt cx="0" cy="0"/>
        </a:xfrm>
      </p:grpSpPr>
      <p:sp>
        <p:nvSpPr>
          <p:cNvPr id="2036" name="Google Shape;2036;p5"/>
          <p:cNvSpPr/>
          <p:nvPr/>
        </p:nvSpPr>
        <p:spPr>
          <a:xfrm>
            <a:off x="-595085" y="319589"/>
            <a:ext cx="11800115" cy="602723"/>
          </a:xfrm>
          <a:prstGeom prst="rect">
            <a:avLst/>
          </a:prstGeom>
          <a:noFill/>
          <a:ln>
            <a:noFill/>
          </a:ln>
        </p:spPr>
        <p:txBody>
          <a:bodyPr anchorCtr="0" anchor="t" bIns="45675" lIns="91425" spcFirstLastPara="1" rIns="91425" wrap="square" tIns="45675">
            <a:noAutofit/>
          </a:bodyPr>
          <a:lstStyle/>
          <a:p>
            <a:pPr indent="0" lvl="0" marL="0" marR="0" rtl="1" algn="r">
              <a:spcBef>
                <a:spcPts val="0"/>
              </a:spcBef>
              <a:spcAft>
                <a:spcPts val="0"/>
              </a:spcAft>
              <a:buNone/>
            </a:pPr>
            <a:r>
              <a:rPr b="1" i="0" lang="ar-MA" sz="3200" u="none" cap="none" strike="noStrike">
                <a:solidFill>
                  <a:srgbClr val="44546A"/>
                </a:solidFill>
                <a:latin typeface="Arial"/>
                <a:ea typeface="Arial"/>
                <a:cs typeface="Arial"/>
                <a:sym typeface="Arial"/>
              </a:rPr>
              <a:t>توظيف الموارد التعليمية لدى للأستاذ</a:t>
            </a:r>
            <a:endParaRPr b="1" i="0" sz="3200" u="none" cap="none" strike="noStrike">
              <a:solidFill>
                <a:srgbClr val="FF0000"/>
              </a:solidFill>
              <a:latin typeface="Calibri"/>
              <a:ea typeface="Calibri"/>
              <a:cs typeface="Calibri"/>
              <a:sym typeface="Calibri"/>
            </a:endParaRPr>
          </a:p>
        </p:txBody>
      </p:sp>
      <p:sp>
        <p:nvSpPr>
          <p:cNvPr id="2037" name="Google Shape;2037;p5"/>
          <p:cNvSpPr/>
          <p:nvPr/>
        </p:nvSpPr>
        <p:spPr>
          <a:xfrm>
            <a:off x="2854159" y="1725050"/>
            <a:ext cx="5698139" cy="375684"/>
          </a:xfrm>
          <a:custGeom>
            <a:rect b="b" l="l" r="r" t="t"/>
            <a:pathLst>
              <a:path extrusionOk="0" h="120000" w="120000">
                <a:moveTo>
                  <a:pt x="0" y="20000"/>
                </a:moveTo>
                <a:lnTo>
                  <a:pt x="0" y="20000"/>
                </a:lnTo>
                <a:cubicBezTo>
                  <a:pt x="0" y="8954"/>
                  <a:pt x="591" y="0"/>
                  <a:pt x="1319" y="0"/>
                </a:cubicBezTo>
                <a:lnTo>
                  <a:pt x="118681" y="0"/>
                </a:lnTo>
                <a:cubicBezTo>
                  <a:pt x="119031" y="0"/>
                  <a:pt x="119366" y="2107"/>
                  <a:pt x="119614" y="5858"/>
                </a:cubicBezTo>
                <a:cubicBezTo>
                  <a:pt x="119861" y="9609"/>
                  <a:pt x="120000" y="14696"/>
                  <a:pt x="120000" y="20000"/>
                </a:cubicBezTo>
                <a:lnTo>
                  <a:pt x="120000" y="100000"/>
                </a:lnTo>
                <a:cubicBezTo>
                  <a:pt x="120000" y="111046"/>
                  <a:pt x="119409" y="120000"/>
                  <a:pt x="118681" y="120000"/>
                </a:cubicBezTo>
                <a:lnTo>
                  <a:pt x="1319" y="120000"/>
                </a:lnTo>
                <a:lnTo>
                  <a:pt x="1319" y="120000"/>
                </a:lnTo>
                <a:cubicBezTo>
                  <a:pt x="969" y="120000"/>
                  <a:pt x="634" y="117893"/>
                  <a:pt x="386" y="114142"/>
                </a:cubicBezTo>
                <a:cubicBezTo>
                  <a:pt x="139" y="110391"/>
                  <a:pt x="0" y="105304"/>
                  <a:pt x="0" y="100000"/>
                </a:cubicBezTo>
                <a:close/>
              </a:path>
            </a:pathLst>
          </a:custGeom>
          <a:solidFill>
            <a:schemeClr val="lt1"/>
          </a:solidFill>
          <a:ln>
            <a:noFill/>
          </a:ln>
        </p:spPr>
        <p:txBody>
          <a:bodyPr anchorCtr="0" anchor="ctr" bIns="45675" lIns="91425" spcFirstLastPara="1" rIns="91425" wrap="square" tIns="45675">
            <a:noAutofit/>
          </a:bodyPr>
          <a:lstStyle/>
          <a:p>
            <a:pPr indent="0" lvl="0" marL="0" marR="0" rtl="0" algn="r">
              <a:spcBef>
                <a:spcPts val="0"/>
              </a:spcBef>
              <a:spcAft>
                <a:spcPts val="0"/>
              </a:spcAft>
              <a:buNone/>
            </a:pPr>
            <a:r>
              <a:rPr b="1" i="0" lang="ar-MA" sz="1867" u="none" cap="none" strike="noStrike">
                <a:solidFill>
                  <a:srgbClr val="44546A"/>
                </a:solidFill>
                <a:latin typeface="Calibri"/>
                <a:ea typeface="Calibri"/>
                <a:cs typeface="Calibri"/>
                <a:sym typeface="Calibri"/>
              </a:rPr>
              <a:t>دليل تقديم الحصة</a:t>
            </a:r>
            <a:endParaRPr b="1" i="0" sz="1867" u="none" cap="none" strike="noStrike">
              <a:solidFill>
                <a:srgbClr val="44546A"/>
              </a:solidFill>
              <a:latin typeface="Calibri"/>
              <a:ea typeface="Calibri"/>
              <a:cs typeface="Calibri"/>
              <a:sym typeface="Calibri"/>
            </a:endParaRPr>
          </a:p>
        </p:txBody>
      </p:sp>
      <p:sp>
        <p:nvSpPr>
          <p:cNvPr id="2038" name="Google Shape;2038;p5"/>
          <p:cNvSpPr/>
          <p:nvPr/>
        </p:nvSpPr>
        <p:spPr>
          <a:xfrm>
            <a:off x="2854159" y="2351322"/>
            <a:ext cx="5698139" cy="375684"/>
          </a:xfrm>
          <a:custGeom>
            <a:rect b="b" l="l" r="r" t="t"/>
            <a:pathLst>
              <a:path extrusionOk="0" h="120000" w="120000">
                <a:moveTo>
                  <a:pt x="0" y="20000"/>
                </a:moveTo>
                <a:lnTo>
                  <a:pt x="0" y="20000"/>
                </a:lnTo>
                <a:cubicBezTo>
                  <a:pt x="0" y="8954"/>
                  <a:pt x="591" y="0"/>
                  <a:pt x="1319" y="0"/>
                </a:cubicBezTo>
                <a:lnTo>
                  <a:pt x="118681" y="0"/>
                </a:lnTo>
                <a:cubicBezTo>
                  <a:pt x="119031" y="0"/>
                  <a:pt x="119366" y="2107"/>
                  <a:pt x="119614" y="5858"/>
                </a:cubicBezTo>
                <a:cubicBezTo>
                  <a:pt x="119861" y="9609"/>
                  <a:pt x="120000" y="14696"/>
                  <a:pt x="120000" y="20000"/>
                </a:cubicBezTo>
                <a:lnTo>
                  <a:pt x="120000" y="100000"/>
                </a:lnTo>
                <a:cubicBezTo>
                  <a:pt x="120000" y="111046"/>
                  <a:pt x="119409" y="120000"/>
                  <a:pt x="118681" y="120000"/>
                </a:cubicBezTo>
                <a:lnTo>
                  <a:pt x="1319" y="120000"/>
                </a:lnTo>
                <a:lnTo>
                  <a:pt x="1319" y="120000"/>
                </a:lnTo>
                <a:cubicBezTo>
                  <a:pt x="969" y="120000"/>
                  <a:pt x="634" y="117893"/>
                  <a:pt x="386" y="114142"/>
                </a:cubicBezTo>
                <a:cubicBezTo>
                  <a:pt x="139" y="110391"/>
                  <a:pt x="0" y="105304"/>
                  <a:pt x="0" y="100000"/>
                </a:cubicBezTo>
                <a:close/>
              </a:path>
            </a:pathLst>
          </a:custGeom>
          <a:solidFill>
            <a:schemeClr val="lt1"/>
          </a:solidFill>
          <a:ln>
            <a:noFill/>
          </a:ln>
        </p:spPr>
        <p:txBody>
          <a:bodyPr anchorCtr="0" anchor="ctr" bIns="45675" lIns="91425" spcFirstLastPara="1" rIns="91425" wrap="square" tIns="45675">
            <a:noAutofit/>
          </a:bodyPr>
          <a:lstStyle/>
          <a:p>
            <a:pPr indent="0" lvl="0" marL="0" marR="0" rtl="0" algn="r">
              <a:spcBef>
                <a:spcPts val="0"/>
              </a:spcBef>
              <a:spcAft>
                <a:spcPts val="0"/>
              </a:spcAft>
              <a:buNone/>
            </a:pPr>
            <a:r>
              <a:rPr b="1" i="0" lang="ar-MA" sz="1867" u="none" cap="none" strike="noStrike">
                <a:solidFill>
                  <a:srgbClr val="44546A"/>
                </a:solidFill>
                <a:latin typeface="Calibri"/>
                <a:ea typeface="Calibri"/>
                <a:cs typeface="Calibri"/>
                <a:sym typeface="Calibri"/>
              </a:rPr>
              <a:t>دليل مسار</a:t>
            </a:r>
            <a:endParaRPr b="1" i="0" sz="1867" u="none" cap="none" strike="noStrike">
              <a:solidFill>
                <a:srgbClr val="44546A"/>
              </a:solidFill>
              <a:latin typeface="Calibri"/>
              <a:ea typeface="Calibri"/>
              <a:cs typeface="Calibri"/>
              <a:sym typeface="Calibri"/>
            </a:endParaRPr>
          </a:p>
        </p:txBody>
      </p:sp>
      <p:sp>
        <p:nvSpPr>
          <p:cNvPr id="2039" name="Google Shape;2039;p5"/>
          <p:cNvSpPr/>
          <p:nvPr/>
        </p:nvSpPr>
        <p:spPr>
          <a:xfrm>
            <a:off x="2854160" y="4015705"/>
            <a:ext cx="5698139" cy="375684"/>
          </a:xfrm>
          <a:custGeom>
            <a:rect b="b" l="l" r="r" t="t"/>
            <a:pathLst>
              <a:path extrusionOk="0" h="120000" w="120000">
                <a:moveTo>
                  <a:pt x="0" y="20000"/>
                </a:moveTo>
                <a:lnTo>
                  <a:pt x="0" y="20000"/>
                </a:lnTo>
                <a:cubicBezTo>
                  <a:pt x="0" y="8954"/>
                  <a:pt x="591" y="0"/>
                  <a:pt x="1319" y="0"/>
                </a:cubicBezTo>
                <a:lnTo>
                  <a:pt x="118681" y="0"/>
                </a:lnTo>
                <a:cubicBezTo>
                  <a:pt x="119031" y="0"/>
                  <a:pt x="119366" y="2107"/>
                  <a:pt x="119614" y="5858"/>
                </a:cubicBezTo>
                <a:cubicBezTo>
                  <a:pt x="119861" y="9609"/>
                  <a:pt x="120000" y="14696"/>
                  <a:pt x="120000" y="20000"/>
                </a:cubicBezTo>
                <a:lnTo>
                  <a:pt x="120000" y="100000"/>
                </a:lnTo>
                <a:cubicBezTo>
                  <a:pt x="120000" y="111046"/>
                  <a:pt x="119409" y="120000"/>
                  <a:pt x="118681" y="120000"/>
                </a:cubicBezTo>
                <a:lnTo>
                  <a:pt x="1319" y="120000"/>
                </a:lnTo>
                <a:lnTo>
                  <a:pt x="1319" y="120000"/>
                </a:lnTo>
                <a:cubicBezTo>
                  <a:pt x="969" y="120000"/>
                  <a:pt x="634" y="117893"/>
                  <a:pt x="386" y="114142"/>
                </a:cubicBezTo>
                <a:cubicBezTo>
                  <a:pt x="139" y="110391"/>
                  <a:pt x="0" y="105304"/>
                  <a:pt x="0" y="100000"/>
                </a:cubicBezTo>
                <a:close/>
              </a:path>
            </a:pathLst>
          </a:custGeom>
          <a:solidFill>
            <a:schemeClr val="lt1"/>
          </a:solidFill>
          <a:ln>
            <a:noFill/>
          </a:ln>
        </p:spPr>
        <p:txBody>
          <a:bodyPr anchorCtr="0" anchor="ctr" bIns="45675" lIns="91425" spcFirstLastPara="1" rIns="91425" wrap="square" tIns="45675">
            <a:noAutofit/>
          </a:bodyPr>
          <a:lstStyle/>
          <a:p>
            <a:pPr indent="0" lvl="0" marL="0" marR="0" rtl="0" algn="r">
              <a:spcBef>
                <a:spcPts val="0"/>
              </a:spcBef>
              <a:spcAft>
                <a:spcPts val="0"/>
              </a:spcAft>
              <a:buNone/>
            </a:pPr>
            <a:r>
              <a:rPr b="1" i="0" lang="ar-MA" sz="1867" u="sng" cap="none" strike="noStrike">
                <a:solidFill>
                  <a:srgbClr val="44546A"/>
                </a:solidFill>
                <a:latin typeface="Calibri"/>
                <a:ea typeface="Calibri"/>
                <a:cs typeface="Calibri"/>
                <a:sym typeface="Calibri"/>
                <a:hlinkClick r:id="rId3">
                  <a:extLst>
                    <a:ext uri="{A12FA001-AC4F-418D-AE19-62706E023703}">
                      <ahyp:hlinkClr val="tx"/>
                    </a:ext>
                  </a:extLst>
                </a:hlinkClick>
              </a:rPr>
              <a:t>تقنيات التنشيط</a:t>
            </a:r>
            <a:endParaRPr b="1" i="0" sz="1867" u="none" cap="none" strike="noStrike">
              <a:solidFill>
                <a:srgbClr val="44546A"/>
              </a:solidFill>
              <a:latin typeface="Calibri"/>
              <a:ea typeface="Calibri"/>
              <a:cs typeface="Calibri"/>
              <a:sym typeface="Calibri"/>
            </a:endParaRPr>
          </a:p>
        </p:txBody>
      </p:sp>
      <p:sp>
        <p:nvSpPr>
          <p:cNvPr id="2040" name="Google Shape;2040;p5"/>
          <p:cNvSpPr/>
          <p:nvPr/>
        </p:nvSpPr>
        <p:spPr>
          <a:xfrm>
            <a:off x="2854159" y="4557531"/>
            <a:ext cx="5698139" cy="375684"/>
          </a:xfrm>
          <a:custGeom>
            <a:rect b="b" l="l" r="r" t="t"/>
            <a:pathLst>
              <a:path extrusionOk="0" h="120000" w="120000">
                <a:moveTo>
                  <a:pt x="0" y="20000"/>
                </a:moveTo>
                <a:lnTo>
                  <a:pt x="0" y="20000"/>
                </a:lnTo>
                <a:cubicBezTo>
                  <a:pt x="0" y="8954"/>
                  <a:pt x="591" y="0"/>
                  <a:pt x="1319" y="0"/>
                </a:cubicBezTo>
                <a:lnTo>
                  <a:pt x="118681" y="0"/>
                </a:lnTo>
                <a:cubicBezTo>
                  <a:pt x="119031" y="0"/>
                  <a:pt x="119366" y="2107"/>
                  <a:pt x="119614" y="5858"/>
                </a:cubicBezTo>
                <a:cubicBezTo>
                  <a:pt x="119861" y="9609"/>
                  <a:pt x="120000" y="14696"/>
                  <a:pt x="120000" y="20000"/>
                </a:cubicBezTo>
                <a:lnTo>
                  <a:pt x="120000" y="100000"/>
                </a:lnTo>
                <a:cubicBezTo>
                  <a:pt x="120000" y="111046"/>
                  <a:pt x="119409" y="120000"/>
                  <a:pt x="118681" y="120000"/>
                </a:cubicBezTo>
                <a:lnTo>
                  <a:pt x="1319" y="120000"/>
                </a:lnTo>
                <a:lnTo>
                  <a:pt x="1319" y="120000"/>
                </a:lnTo>
                <a:cubicBezTo>
                  <a:pt x="969" y="120000"/>
                  <a:pt x="634" y="117893"/>
                  <a:pt x="386" y="114142"/>
                </a:cubicBezTo>
                <a:cubicBezTo>
                  <a:pt x="139" y="110391"/>
                  <a:pt x="0" y="105304"/>
                  <a:pt x="0" y="100000"/>
                </a:cubicBezTo>
                <a:close/>
              </a:path>
            </a:pathLst>
          </a:custGeom>
          <a:solidFill>
            <a:schemeClr val="lt1"/>
          </a:solidFill>
          <a:ln>
            <a:noFill/>
          </a:ln>
        </p:spPr>
        <p:txBody>
          <a:bodyPr anchorCtr="0" anchor="ctr" bIns="45675" lIns="91425" spcFirstLastPara="1" rIns="91425" wrap="square" tIns="45675">
            <a:noAutofit/>
          </a:bodyPr>
          <a:lstStyle/>
          <a:p>
            <a:pPr indent="0" lvl="0" marL="0" marR="0" rtl="0" algn="r">
              <a:spcBef>
                <a:spcPts val="0"/>
              </a:spcBef>
              <a:spcAft>
                <a:spcPts val="0"/>
              </a:spcAft>
              <a:buNone/>
            </a:pPr>
            <a:r>
              <a:rPr b="1" i="0" lang="ar-MA" sz="1800" u="sng" cap="none" strike="noStrike">
                <a:solidFill>
                  <a:srgbClr val="000000"/>
                </a:solidFill>
                <a:latin typeface="Arial"/>
                <a:ea typeface="Arial"/>
                <a:cs typeface="Arial"/>
                <a:sym typeface="Arial"/>
                <a:hlinkClick r:id="rId4">
                  <a:extLst>
                    <a:ext uri="{A12FA001-AC4F-418D-AE19-62706E023703}">
                      <ahyp:hlinkClr val="tx"/>
                    </a:ext>
                  </a:extLst>
                </a:hlinkClick>
              </a:rPr>
              <a:t>مقاطع عامة – التصرفات السليمة</a:t>
            </a:r>
            <a:endParaRPr b="0" i="0" sz="1800" u="none" cap="none" strike="noStrike">
              <a:solidFill>
                <a:srgbClr val="000000"/>
              </a:solidFill>
              <a:latin typeface="Arial"/>
              <a:ea typeface="Arial"/>
              <a:cs typeface="Arial"/>
              <a:sym typeface="Arial"/>
            </a:endParaRPr>
          </a:p>
        </p:txBody>
      </p:sp>
      <p:sp>
        <p:nvSpPr>
          <p:cNvPr id="2041" name="Google Shape;2041;p5"/>
          <p:cNvSpPr/>
          <p:nvPr/>
        </p:nvSpPr>
        <p:spPr>
          <a:xfrm>
            <a:off x="2854159" y="5093383"/>
            <a:ext cx="5698139" cy="375684"/>
          </a:xfrm>
          <a:custGeom>
            <a:rect b="b" l="l" r="r" t="t"/>
            <a:pathLst>
              <a:path extrusionOk="0" h="120000" w="120000">
                <a:moveTo>
                  <a:pt x="0" y="20000"/>
                </a:moveTo>
                <a:lnTo>
                  <a:pt x="0" y="20000"/>
                </a:lnTo>
                <a:cubicBezTo>
                  <a:pt x="0" y="8954"/>
                  <a:pt x="591" y="0"/>
                  <a:pt x="1319" y="0"/>
                </a:cubicBezTo>
                <a:lnTo>
                  <a:pt x="118681" y="0"/>
                </a:lnTo>
                <a:cubicBezTo>
                  <a:pt x="119031" y="0"/>
                  <a:pt x="119366" y="2107"/>
                  <a:pt x="119614" y="5858"/>
                </a:cubicBezTo>
                <a:cubicBezTo>
                  <a:pt x="119861" y="9609"/>
                  <a:pt x="120000" y="14696"/>
                  <a:pt x="120000" y="20000"/>
                </a:cubicBezTo>
                <a:lnTo>
                  <a:pt x="120000" y="100000"/>
                </a:lnTo>
                <a:cubicBezTo>
                  <a:pt x="120000" y="111046"/>
                  <a:pt x="119409" y="120000"/>
                  <a:pt x="118681" y="120000"/>
                </a:cubicBezTo>
                <a:lnTo>
                  <a:pt x="1319" y="120000"/>
                </a:lnTo>
                <a:lnTo>
                  <a:pt x="1319" y="120000"/>
                </a:lnTo>
                <a:cubicBezTo>
                  <a:pt x="969" y="120000"/>
                  <a:pt x="634" y="117893"/>
                  <a:pt x="386" y="114142"/>
                </a:cubicBezTo>
                <a:cubicBezTo>
                  <a:pt x="139" y="110391"/>
                  <a:pt x="0" y="105304"/>
                  <a:pt x="0" y="100000"/>
                </a:cubicBezTo>
                <a:close/>
              </a:path>
            </a:pathLst>
          </a:custGeom>
          <a:solidFill>
            <a:schemeClr val="lt1"/>
          </a:solidFill>
          <a:ln>
            <a:noFill/>
          </a:ln>
        </p:spPr>
        <p:txBody>
          <a:bodyPr anchorCtr="0" anchor="ctr" bIns="45675" lIns="91425" spcFirstLastPara="1" rIns="91425" wrap="square" tIns="45675">
            <a:noAutofit/>
          </a:bodyPr>
          <a:lstStyle/>
          <a:p>
            <a:pPr indent="0" lvl="0" marL="0" marR="0" rtl="0" algn="r">
              <a:spcBef>
                <a:spcPts val="0"/>
              </a:spcBef>
              <a:spcAft>
                <a:spcPts val="0"/>
              </a:spcAft>
              <a:buNone/>
            </a:pPr>
            <a:r>
              <a:rPr b="1" i="0" lang="ar-MA" sz="1867" u="sng" cap="none" strike="noStrike">
                <a:solidFill>
                  <a:srgbClr val="44546A"/>
                </a:solidFill>
                <a:latin typeface="Calibri"/>
                <a:ea typeface="Calibri"/>
                <a:cs typeface="Calibri"/>
                <a:sym typeface="Calibri"/>
                <a:hlinkClick r:id="rId5">
                  <a:extLst>
                    <a:ext uri="{A12FA001-AC4F-418D-AE19-62706E023703}">
                      <ahyp:hlinkClr val="tx"/>
                    </a:ext>
                  </a:extLst>
                </a:hlinkClick>
              </a:rPr>
              <a:t>مقاطع فيديو-العربية</a:t>
            </a:r>
            <a:endParaRPr b="1" i="0" sz="1867" u="none" cap="none" strike="noStrike">
              <a:solidFill>
                <a:srgbClr val="44546A"/>
              </a:solidFill>
              <a:latin typeface="Calibri"/>
              <a:ea typeface="Calibri"/>
              <a:cs typeface="Calibri"/>
              <a:sym typeface="Calibri"/>
            </a:endParaRPr>
          </a:p>
        </p:txBody>
      </p:sp>
      <p:pic>
        <p:nvPicPr>
          <p:cNvPr descr="Image générée" id="2042" name="Google Shape;2042;p5"/>
          <p:cNvPicPr preferRelativeResize="0"/>
          <p:nvPr/>
        </p:nvPicPr>
        <p:blipFill rotWithShape="1">
          <a:blip r:embed="rId6">
            <a:alphaModFix/>
          </a:blip>
          <a:srcRect b="10678" l="0" r="0" t="11064"/>
          <a:stretch/>
        </p:blipFill>
        <p:spPr>
          <a:xfrm>
            <a:off x="11322962" y="67953"/>
            <a:ext cx="727815" cy="854359"/>
          </a:xfrm>
          <a:prstGeom prst="rect">
            <a:avLst/>
          </a:prstGeom>
          <a:noFill/>
          <a:ln>
            <a:noFill/>
          </a:ln>
        </p:spPr>
      </p:pic>
      <p:sp>
        <p:nvSpPr>
          <p:cNvPr id="2043" name="Google Shape;2043;p5"/>
          <p:cNvSpPr/>
          <p:nvPr/>
        </p:nvSpPr>
        <p:spPr>
          <a:xfrm>
            <a:off x="8748241" y="1696275"/>
            <a:ext cx="1891380" cy="1703743"/>
          </a:xfrm>
          <a:custGeom>
            <a:rect b="b" l="l" r="r" t="t"/>
            <a:pathLst>
              <a:path extrusionOk="0" h="120000" w="120000">
                <a:moveTo>
                  <a:pt x="0" y="20000"/>
                </a:moveTo>
                <a:lnTo>
                  <a:pt x="0" y="20000"/>
                </a:lnTo>
                <a:cubicBezTo>
                  <a:pt x="0" y="8954"/>
                  <a:pt x="8066" y="0"/>
                  <a:pt x="18016" y="0"/>
                </a:cubicBezTo>
                <a:lnTo>
                  <a:pt x="101984" y="0"/>
                </a:lnTo>
                <a:cubicBezTo>
                  <a:pt x="106762" y="0"/>
                  <a:pt x="111345" y="2107"/>
                  <a:pt x="114723" y="5858"/>
                </a:cubicBezTo>
                <a:cubicBezTo>
                  <a:pt x="118102" y="9609"/>
                  <a:pt x="120000" y="14696"/>
                  <a:pt x="120000" y="20000"/>
                </a:cubicBezTo>
                <a:lnTo>
                  <a:pt x="120000" y="100000"/>
                </a:lnTo>
                <a:cubicBezTo>
                  <a:pt x="120000" y="111046"/>
                  <a:pt x="111934" y="120000"/>
                  <a:pt x="101984" y="120000"/>
                </a:cubicBezTo>
                <a:lnTo>
                  <a:pt x="18016" y="120000"/>
                </a:lnTo>
                <a:cubicBezTo>
                  <a:pt x="8066" y="120000"/>
                  <a:pt x="0" y="111046"/>
                  <a:pt x="0" y="100000"/>
                </a:cubicBezTo>
                <a:close/>
              </a:path>
            </a:pathLst>
          </a:custGeom>
          <a:solidFill>
            <a:schemeClr val="accent1"/>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rPr b="1" i="0" lang="ar-MA" sz="2200" u="none" cap="none" strike="noStrike">
                <a:solidFill>
                  <a:srgbClr val="FFFFFF"/>
                </a:solidFill>
                <a:latin typeface="Arial"/>
                <a:ea typeface="Arial"/>
                <a:cs typeface="Arial"/>
                <a:sym typeface="Arial"/>
              </a:rPr>
              <a:t>الدلائل </a:t>
            </a:r>
            <a:r>
              <a:rPr b="1" i="0" lang="ar-MA" sz="2200" u="none" cap="none" strike="noStrike">
                <a:solidFill>
                  <a:srgbClr val="FFFFFF"/>
                </a:solidFill>
                <a:latin typeface="Calibri"/>
                <a:ea typeface="Calibri"/>
                <a:cs typeface="Calibri"/>
                <a:sym typeface="Calibri"/>
              </a:rPr>
              <a:t>والمراجع</a:t>
            </a:r>
            <a:endParaRPr b="1" i="0" sz="2200" u="none" cap="none" strike="noStrike">
              <a:solidFill>
                <a:srgbClr val="FFFFFF"/>
              </a:solidFill>
              <a:latin typeface="Calibri"/>
              <a:ea typeface="Calibri"/>
              <a:cs typeface="Calibri"/>
              <a:sym typeface="Calibri"/>
            </a:endParaRPr>
          </a:p>
        </p:txBody>
      </p:sp>
      <p:sp>
        <p:nvSpPr>
          <p:cNvPr id="2044" name="Google Shape;2044;p5"/>
          <p:cNvSpPr/>
          <p:nvPr/>
        </p:nvSpPr>
        <p:spPr>
          <a:xfrm>
            <a:off x="8748241" y="3884304"/>
            <a:ext cx="1891380" cy="1703743"/>
          </a:xfrm>
          <a:custGeom>
            <a:rect b="b" l="l" r="r" t="t"/>
            <a:pathLst>
              <a:path extrusionOk="0" h="120000" w="120000">
                <a:moveTo>
                  <a:pt x="0" y="20000"/>
                </a:moveTo>
                <a:lnTo>
                  <a:pt x="0" y="20000"/>
                </a:lnTo>
                <a:cubicBezTo>
                  <a:pt x="0" y="8954"/>
                  <a:pt x="8066" y="0"/>
                  <a:pt x="18016" y="0"/>
                </a:cubicBezTo>
                <a:lnTo>
                  <a:pt x="101984" y="0"/>
                </a:lnTo>
                <a:cubicBezTo>
                  <a:pt x="106762" y="0"/>
                  <a:pt x="111345" y="2107"/>
                  <a:pt x="114723" y="5858"/>
                </a:cubicBezTo>
                <a:cubicBezTo>
                  <a:pt x="118102" y="9609"/>
                  <a:pt x="120000" y="14696"/>
                  <a:pt x="120000" y="20000"/>
                </a:cubicBezTo>
                <a:lnTo>
                  <a:pt x="120000" y="100000"/>
                </a:lnTo>
                <a:cubicBezTo>
                  <a:pt x="120000" y="111046"/>
                  <a:pt x="111934" y="120000"/>
                  <a:pt x="101984" y="120000"/>
                </a:cubicBezTo>
                <a:lnTo>
                  <a:pt x="18016" y="120000"/>
                </a:lnTo>
                <a:cubicBezTo>
                  <a:pt x="8066" y="120000"/>
                  <a:pt x="0" y="111046"/>
                  <a:pt x="0" y="100000"/>
                </a:cubicBezTo>
                <a:close/>
              </a:path>
            </a:pathLst>
          </a:custGeom>
          <a:solidFill>
            <a:schemeClr val="accent1"/>
          </a:solidFill>
          <a:ln>
            <a:noFill/>
          </a:ln>
        </p:spPr>
        <p:txBody>
          <a:bodyPr anchorCtr="0" anchor="ctr" bIns="45675" lIns="91425" spcFirstLastPara="1" rIns="91425" wrap="square" tIns="45675">
            <a:noAutofit/>
          </a:bodyPr>
          <a:lstStyle/>
          <a:p>
            <a:pPr indent="0" lvl="0" marL="0" marR="0" rtl="0" algn="ctr">
              <a:spcBef>
                <a:spcPts val="0"/>
              </a:spcBef>
              <a:spcAft>
                <a:spcPts val="0"/>
              </a:spcAft>
              <a:buNone/>
            </a:pPr>
            <a:r>
              <a:rPr b="0" i="0" lang="ar-MA" sz="2200" u="none" cap="none" strike="noStrike">
                <a:solidFill>
                  <a:srgbClr val="FFFFFF"/>
                </a:solidFill>
                <a:latin typeface="Arial"/>
                <a:ea typeface="Arial"/>
                <a:cs typeface="Arial"/>
                <a:sym typeface="Arial"/>
              </a:rPr>
              <a:t>مقاطع فيديو</a:t>
            </a:r>
            <a:endParaRPr b="1" i="0" sz="2200" u="none" cap="none" strike="noStrike">
              <a:solidFill>
                <a:srgbClr val="FFFFFF"/>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9" name="Shape 2049"/>
        <p:cNvGrpSpPr/>
        <p:nvPr/>
      </p:nvGrpSpPr>
      <p:grpSpPr>
        <a:xfrm>
          <a:off x="0" y="0"/>
          <a:ext cx="0" cy="0"/>
          <a:chOff x="0" y="0"/>
          <a:chExt cx="0" cy="0"/>
        </a:xfrm>
      </p:grpSpPr>
      <p:grpSp>
        <p:nvGrpSpPr>
          <p:cNvPr id="2050" name="Google Shape;2050;p6"/>
          <p:cNvGrpSpPr/>
          <p:nvPr/>
        </p:nvGrpSpPr>
        <p:grpSpPr>
          <a:xfrm>
            <a:off x="572019" y="837760"/>
            <a:ext cx="9864245" cy="5485899"/>
            <a:chOff x="2159302" y="1382561"/>
            <a:chExt cx="8127697" cy="5072667"/>
          </a:xfrm>
        </p:grpSpPr>
        <p:sp>
          <p:nvSpPr>
            <p:cNvPr id="2051" name="Google Shape;2051;p6"/>
            <p:cNvSpPr/>
            <p:nvPr/>
          </p:nvSpPr>
          <p:spPr>
            <a:xfrm>
              <a:off x="2159302" y="1382561"/>
              <a:ext cx="8127697" cy="5072667"/>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549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2052" name="Google Shape;2052;p6"/>
            <p:cNvSpPr/>
            <p:nvPr/>
          </p:nvSpPr>
          <p:spPr>
            <a:xfrm>
              <a:off x="2257274" y="1455217"/>
              <a:ext cx="7899097" cy="4912926"/>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grpSp>
      <p:sp>
        <p:nvSpPr>
          <p:cNvPr id="2053" name="Google Shape;2053;p6"/>
          <p:cNvSpPr/>
          <p:nvPr/>
        </p:nvSpPr>
        <p:spPr>
          <a:xfrm>
            <a:off x="9561957" y="1608344"/>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1</a:t>
            </a:r>
            <a:endParaRPr b="0" i="0" sz="1400" u="none" cap="none" strike="noStrike">
              <a:solidFill>
                <a:srgbClr val="000000"/>
              </a:solidFill>
              <a:latin typeface="Arial"/>
              <a:ea typeface="Arial"/>
              <a:cs typeface="Arial"/>
              <a:sym typeface="Arial"/>
            </a:endParaRPr>
          </a:p>
        </p:txBody>
      </p:sp>
      <p:sp>
        <p:nvSpPr>
          <p:cNvPr id="2054" name="Google Shape;2054;p6"/>
          <p:cNvSpPr/>
          <p:nvPr/>
        </p:nvSpPr>
        <p:spPr>
          <a:xfrm>
            <a:off x="9561956" y="2237774"/>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2</a:t>
            </a:r>
            <a:endParaRPr b="0" i="0" sz="1400" u="none" cap="none" strike="noStrike">
              <a:solidFill>
                <a:srgbClr val="000000"/>
              </a:solidFill>
              <a:latin typeface="Arial"/>
              <a:ea typeface="Arial"/>
              <a:cs typeface="Arial"/>
              <a:sym typeface="Arial"/>
            </a:endParaRPr>
          </a:p>
        </p:txBody>
      </p:sp>
      <p:sp>
        <p:nvSpPr>
          <p:cNvPr id="2055" name="Google Shape;2055;p6"/>
          <p:cNvSpPr/>
          <p:nvPr/>
        </p:nvSpPr>
        <p:spPr>
          <a:xfrm>
            <a:off x="9578437" y="2906743"/>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3</a:t>
            </a:r>
            <a:endParaRPr b="0" i="0" sz="1400" u="none" cap="none" strike="noStrike">
              <a:solidFill>
                <a:srgbClr val="000000"/>
              </a:solidFill>
              <a:latin typeface="Arial"/>
              <a:ea typeface="Arial"/>
              <a:cs typeface="Arial"/>
              <a:sym typeface="Arial"/>
            </a:endParaRPr>
          </a:p>
        </p:txBody>
      </p:sp>
      <p:sp>
        <p:nvSpPr>
          <p:cNvPr id="2056" name="Google Shape;2056;p6"/>
          <p:cNvSpPr/>
          <p:nvPr/>
        </p:nvSpPr>
        <p:spPr>
          <a:xfrm>
            <a:off x="9595208" y="3518154"/>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4</a:t>
            </a:r>
            <a:endParaRPr b="0" i="0" sz="1400" u="none" cap="none" strike="noStrike">
              <a:solidFill>
                <a:srgbClr val="000000"/>
              </a:solidFill>
              <a:latin typeface="Arial"/>
              <a:ea typeface="Arial"/>
              <a:cs typeface="Arial"/>
              <a:sym typeface="Arial"/>
            </a:endParaRPr>
          </a:p>
        </p:txBody>
      </p:sp>
      <p:sp>
        <p:nvSpPr>
          <p:cNvPr id="2057" name="Google Shape;2057;p6"/>
          <p:cNvSpPr/>
          <p:nvPr/>
        </p:nvSpPr>
        <p:spPr>
          <a:xfrm>
            <a:off x="9553358" y="4161250"/>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5</a:t>
            </a:r>
            <a:endParaRPr b="0" i="0" sz="1400" u="none" cap="none" strike="noStrike">
              <a:solidFill>
                <a:srgbClr val="000000"/>
              </a:solidFill>
              <a:latin typeface="Arial"/>
              <a:ea typeface="Arial"/>
              <a:cs typeface="Arial"/>
              <a:sym typeface="Arial"/>
            </a:endParaRPr>
          </a:p>
        </p:txBody>
      </p:sp>
      <p:sp>
        <p:nvSpPr>
          <p:cNvPr id="2058" name="Google Shape;2058;p6"/>
          <p:cNvSpPr/>
          <p:nvPr/>
        </p:nvSpPr>
        <p:spPr>
          <a:xfrm>
            <a:off x="5334862" y="312272"/>
            <a:ext cx="5817654" cy="584735"/>
          </a:xfrm>
          <a:prstGeom prst="rect">
            <a:avLst/>
          </a:prstGeom>
          <a:noFill/>
          <a:ln>
            <a:noFill/>
          </a:ln>
        </p:spPr>
        <p:txBody>
          <a:bodyPr anchorCtr="0" anchor="t" bIns="45700" lIns="91425" spcFirstLastPara="1" rIns="91425" wrap="square" tIns="45700">
            <a:spAutoFit/>
          </a:bodyPr>
          <a:lstStyle/>
          <a:p>
            <a:pPr indent="0" lvl="0" marL="0" marR="0" rtl="1" algn="just">
              <a:spcBef>
                <a:spcPts val="0"/>
              </a:spcBef>
              <a:spcAft>
                <a:spcPts val="0"/>
              </a:spcAft>
              <a:buNone/>
            </a:pPr>
            <a:r>
              <a:rPr b="1" i="0" lang="ar-MA" sz="3200" u="none" cap="none" strike="noStrike">
                <a:solidFill>
                  <a:srgbClr val="0E2841"/>
                </a:solidFill>
                <a:latin typeface="Calibri"/>
                <a:ea typeface="Calibri"/>
                <a:cs typeface="Calibri"/>
                <a:sym typeface="Calibri"/>
              </a:rPr>
              <a:t>هيكلة حصة أقرأ بطلاقة وأفهم</a:t>
            </a:r>
            <a:endParaRPr b="1" i="0" sz="3200" u="none" cap="none" strike="noStrike">
              <a:solidFill>
                <a:srgbClr val="0E2841"/>
              </a:solidFill>
              <a:latin typeface="Calibri"/>
              <a:ea typeface="Calibri"/>
              <a:cs typeface="Calibri"/>
              <a:sym typeface="Calibri"/>
            </a:endParaRPr>
          </a:p>
        </p:txBody>
      </p:sp>
      <p:pic>
        <p:nvPicPr>
          <p:cNvPr id="2059" name="Google Shape;2059;p6"/>
          <p:cNvPicPr preferRelativeResize="0"/>
          <p:nvPr/>
        </p:nvPicPr>
        <p:blipFill rotWithShape="1">
          <a:blip r:embed="rId3">
            <a:alphaModFix/>
          </a:blip>
          <a:srcRect b="0" l="0" r="0" t="0"/>
          <a:stretch/>
        </p:blipFill>
        <p:spPr>
          <a:xfrm>
            <a:off x="11182967" y="251992"/>
            <a:ext cx="609383" cy="609383"/>
          </a:xfrm>
          <a:prstGeom prst="rect">
            <a:avLst/>
          </a:prstGeom>
          <a:noFill/>
          <a:ln>
            <a:noFill/>
          </a:ln>
        </p:spPr>
      </p:pic>
      <p:sp>
        <p:nvSpPr>
          <p:cNvPr id="2060" name="Google Shape;2060;p6"/>
          <p:cNvSpPr txBox="1"/>
          <p:nvPr/>
        </p:nvSpPr>
        <p:spPr>
          <a:xfrm>
            <a:off x="1440875" y="1604571"/>
            <a:ext cx="8112483" cy="461665"/>
          </a:xfrm>
          <a:prstGeom prst="rect">
            <a:avLst/>
          </a:prstGeom>
          <a:solidFill>
            <a:srgbClr val="F2F2F2"/>
          </a:solidFill>
          <a:ln>
            <a:noFill/>
          </a:ln>
        </p:spPr>
        <p:txBody>
          <a:bodyPr anchorCtr="0" anchor="t" bIns="0" lIns="0" spcFirstLastPara="1" rIns="0" wrap="square" tIns="0">
            <a:spAutoFit/>
          </a:bodyPr>
          <a:lstStyle/>
          <a:p>
            <a:pPr indent="0" lvl="0" marL="0" marR="0" rtl="1" algn="r">
              <a:lnSpc>
                <a:spcPct val="150000"/>
              </a:lnSpc>
              <a:spcBef>
                <a:spcPts val="0"/>
              </a:spcBef>
              <a:spcAft>
                <a:spcPts val="0"/>
              </a:spcAft>
              <a:buClr>
                <a:srgbClr val="000000"/>
              </a:buClr>
              <a:buSzPts val="2000"/>
              <a:buFont typeface="Arial"/>
              <a:buNone/>
            </a:pPr>
            <a:r>
              <a:rPr b="1" i="0" lang="ar-MA" sz="2000" u="none" cap="none" strike="noStrike">
                <a:solidFill>
                  <a:srgbClr val="0F4861"/>
                </a:solidFill>
                <a:latin typeface="Calibri"/>
                <a:ea typeface="Calibri"/>
                <a:cs typeface="Calibri"/>
                <a:sym typeface="Calibri"/>
              </a:rPr>
              <a:t> افتتاح الحصة </a:t>
            </a:r>
            <a:r>
              <a:rPr b="1" i="0" lang="ar-MA" sz="2000" u="none" cap="none" strike="noStrike">
                <a:solidFill>
                  <a:srgbClr val="0E2841"/>
                </a:solidFill>
                <a:latin typeface="Arial"/>
                <a:ea typeface="Arial"/>
                <a:cs typeface="Arial"/>
                <a:sym typeface="Arial"/>
              </a:rPr>
              <a:t>(</a:t>
            </a:r>
            <a:r>
              <a:rPr b="1" i="0" lang="ar-MA" sz="2000" u="none" cap="none" strike="noStrike">
                <a:solidFill>
                  <a:srgbClr val="106585"/>
                </a:solidFill>
                <a:latin typeface="Calibri"/>
                <a:ea typeface="Calibri"/>
                <a:cs typeface="Calibri"/>
                <a:sym typeface="Calibri"/>
              </a:rPr>
              <a:t>النشاط الاعتيادي- التصريح بالأهداف(    </a:t>
            </a:r>
            <a:r>
              <a:rPr b="1" i="0" lang="ar-MA" sz="2000" u="none" cap="none" strike="noStrike">
                <a:solidFill>
                  <a:srgbClr val="0F4861"/>
                </a:solidFill>
                <a:latin typeface="Calibri"/>
                <a:ea typeface="Calibri"/>
                <a:cs typeface="Calibri"/>
                <a:sym typeface="Calibri"/>
              </a:rPr>
              <a:t>	</a:t>
            </a:r>
            <a:endParaRPr b="1" i="0" sz="2000" u="none" cap="none" strike="noStrike">
              <a:solidFill>
                <a:srgbClr val="0F4861"/>
              </a:solidFill>
              <a:latin typeface="Calibri"/>
              <a:ea typeface="Calibri"/>
              <a:cs typeface="Calibri"/>
              <a:sym typeface="Calibri"/>
            </a:endParaRPr>
          </a:p>
        </p:txBody>
      </p:sp>
      <p:sp>
        <p:nvSpPr>
          <p:cNvPr id="2061" name="Google Shape;2061;p6"/>
          <p:cNvSpPr/>
          <p:nvPr/>
        </p:nvSpPr>
        <p:spPr>
          <a:xfrm>
            <a:off x="1687705" y="1665535"/>
            <a:ext cx="1483741" cy="339735"/>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10 دقائق</a:t>
            </a:r>
            <a:endParaRPr b="1" i="0" sz="1867" u="none" cap="none" strike="noStrike">
              <a:solidFill>
                <a:srgbClr val="156082"/>
              </a:solidFill>
              <a:latin typeface="Poppins ExtraBold"/>
              <a:ea typeface="Poppins ExtraBold"/>
              <a:cs typeface="Poppins ExtraBold"/>
              <a:sym typeface="Poppins ExtraBold"/>
            </a:endParaRPr>
          </a:p>
        </p:txBody>
      </p:sp>
      <p:sp>
        <p:nvSpPr>
          <p:cNvPr id="2062" name="Google Shape;2062;p6"/>
          <p:cNvSpPr/>
          <p:nvPr/>
        </p:nvSpPr>
        <p:spPr>
          <a:xfrm>
            <a:off x="1394807" y="1550419"/>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2063" name="Google Shape;2063;p6"/>
          <p:cNvSpPr txBox="1"/>
          <p:nvPr/>
        </p:nvSpPr>
        <p:spPr>
          <a:xfrm>
            <a:off x="1440875" y="2222477"/>
            <a:ext cx="8059833" cy="461665"/>
          </a:xfrm>
          <a:prstGeom prst="rect">
            <a:avLst/>
          </a:prstGeom>
          <a:solidFill>
            <a:srgbClr val="F2F2F2"/>
          </a:solidFill>
          <a:ln>
            <a:noFill/>
          </a:ln>
        </p:spPr>
        <p:txBody>
          <a:bodyPr anchorCtr="0" anchor="t" bIns="0" lIns="0" spcFirstLastPara="1" rIns="0" wrap="square" tIns="0">
            <a:spAutoFit/>
          </a:bodyPr>
          <a:lstStyle/>
          <a:p>
            <a:pPr indent="0" lvl="1" marL="180000" marR="0" rtl="1" algn="r">
              <a:lnSpc>
                <a:spcPct val="150000"/>
              </a:lnSpc>
              <a:spcBef>
                <a:spcPts val="0"/>
              </a:spcBef>
              <a:spcAft>
                <a:spcPts val="0"/>
              </a:spcAft>
              <a:buClr>
                <a:srgbClr val="000000"/>
              </a:buClr>
              <a:buSzPts val="2000"/>
              <a:buFont typeface="Arial"/>
              <a:buNone/>
            </a:pPr>
            <a:r>
              <a:rPr b="1" i="0" lang="ar-MA" sz="2000" u="none" cap="none" strike="noStrike">
                <a:solidFill>
                  <a:srgbClr val="106585"/>
                </a:solidFill>
                <a:latin typeface="Calibri"/>
                <a:ea typeface="Calibri"/>
                <a:cs typeface="Calibri"/>
                <a:sym typeface="Calibri"/>
              </a:rPr>
              <a:t>أقرأ بطلاقة (أ- أقرأ العبارات بطلاقة/ ب- أقرأ الجمل بطلاقة)</a:t>
            </a:r>
            <a:endParaRPr/>
          </a:p>
        </p:txBody>
      </p:sp>
      <p:sp>
        <p:nvSpPr>
          <p:cNvPr id="2064" name="Google Shape;2064;p6"/>
          <p:cNvSpPr/>
          <p:nvPr/>
        </p:nvSpPr>
        <p:spPr>
          <a:xfrm>
            <a:off x="1652077" y="2250701"/>
            <a:ext cx="1483741" cy="339735"/>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15 دقيقة</a:t>
            </a:r>
            <a:endParaRPr b="1" i="0" sz="1867" u="none" cap="none" strike="noStrike">
              <a:solidFill>
                <a:srgbClr val="156082"/>
              </a:solidFill>
              <a:latin typeface="Poppins ExtraBold"/>
              <a:ea typeface="Poppins ExtraBold"/>
              <a:cs typeface="Poppins ExtraBold"/>
              <a:sym typeface="Poppins ExtraBold"/>
            </a:endParaRPr>
          </a:p>
        </p:txBody>
      </p:sp>
      <p:sp>
        <p:nvSpPr>
          <p:cNvPr id="2065" name="Google Shape;2065;p6"/>
          <p:cNvSpPr/>
          <p:nvPr/>
        </p:nvSpPr>
        <p:spPr>
          <a:xfrm>
            <a:off x="1409086" y="2168325"/>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2066" name="Google Shape;2066;p6"/>
          <p:cNvSpPr txBox="1"/>
          <p:nvPr/>
        </p:nvSpPr>
        <p:spPr>
          <a:xfrm>
            <a:off x="1440875" y="2840385"/>
            <a:ext cx="8079234" cy="461665"/>
          </a:xfrm>
          <a:prstGeom prst="rect">
            <a:avLst/>
          </a:prstGeom>
          <a:solidFill>
            <a:srgbClr val="F2F2F2"/>
          </a:solidFill>
          <a:ln>
            <a:noFill/>
          </a:ln>
        </p:spPr>
        <p:txBody>
          <a:bodyPr anchorCtr="0" anchor="t" bIns="0" lIns="0" spcFirstLastPara="1" rIns="0" wrap="square" tIns="0">
            <a:spAutoFit/>
          </a:bodyPr>
          <a:lstStyle/>
          <a:p>
            <a:pPr indent="0" lvl="1" marL="180000" marR="0" rtl="1" algn="r">
              <a:lnSpc>
                <a:spcPct val="150000"/>
              </a:lnSpc>
              <a:spcBef>
                <a:spcPts val="0"/>
              </a:spcBef>
              <a:spcAft>
                <a:spcPts val="0"/>
              </a:spcAft>
              <a:buClr>
                <a:srgbClr val="000000"/>
              </a:buClr>
              <a:buSzPts val="2000"/>
              <a:buFont typeface="Arial"/>
              <a:buNone/>
            </a:pPr>
            <a:r>
              <a:rPr b="1" i="0" lang="ar-MA" sz="2000" u="none" cap="none" strike="noStrike">
                <a:solidFill>
                  <a:srgbClr val="106585"/>
                </a:solidFill>
                <a:latin typeface="Calibri"/>
                <a:ea typeface="Calibri"/>
                <a:cs typeface="Calibri"/>
                <a:sym typeface="Calibri"/>
              </a:rPr>
              <a:t>أغني رصيدي في السرد</a:t>
            </a:r>
            <a:endParaRPr b="1" i="0" sz="2000" u="none" cap="none" strike="noStrike">
              <a:solidFill>
                <a:srgbClr val="2F5496"/>
              </a:solidFill>
              <a:latin typeface="Calibri"/>
              <a:ea typeface="Calibri"/>
              <a:cs typeface="Calibri"/>
              <a:sym typeface="Calibri"/>
            </a:endParaRPr>
          </a:p>
        </p:txBody>
      </p:sp>
      <p:sp>
        <p:nvSpPr>
          <p:cNvPr id="2067" name="Google Shape;2067;p6"/>
          <p:cNvSpPr/>
          <p:nvPr/>
        </p:nvSpPr>
        <p:spPr>
          <a:xfrm>
            <a:off x="1668890" y="2901348"/>
            <a:ext cx="1483741" cy="339735"/>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5 دقائق</a:t>
            </a:r>
            <a:endParaRPr b="1" i="0" sz="1867" u="none" cap="none" strike="noStrike">
              <a:solidFill>
                <a:srgbClr val="156082"/>
              </a:solidFill>
              <a:latin typeface="Poppins ExtraBold"/>
              <a:ea typeface="Poppins ExtraBold"/>
              <a:cs typeface="Poppins ExtraBold"/>
              <a:sym typeface="Poppins ExtraBold"/>
            </a:endParaRPr>
          </a:p>
        </p:txBody>
      </p:sp>
      <p:sp>
        <p:nvSpPr>
          <p:cNvPr id="2068" name="Google Shape;2068;p6"/>
          <p:cNvSpPr/>
          <p:nvPr/>
        </p:nvSpPr>
        <p:spPr>
          <a:xfrm>
            <a:off x="1445111" y="2852733"/>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2069" name="Google Shape;2069;p6"/>
          <p:cNvSpPr txBox="1"/>
          <p:nvPr/>
        </p:nvSpPr>
        <p:spPr>
          <a:xfrm>
            <a:off x="1440874" y="3540843"/>
            <a:ext cx="8062609" cy="461665"/>
          </a:xfrm>
          <a:prstGeom prst="rect">
            <a:avLst/>
          </a:prstGeom>
          <a:solidFill>
            <a:srgbClr val="F2F2F2"/>
          </a:solidFill>
          <a:ln>
            <a:noFill/>
          </a:ln>
        </p:spPr>
        <p:txBody>
          <a:bodyPr anchorCtr="0" anchor="t" bIns="0" lIns="0" spcFirstLastPara="1" rIns="0" wrap="square" tIns="0">
            <a:spAutoFit/>
          </a:bodyPr>
          <a:lstStyle/>
          <a:p>
            <a:pPr indent="0" lvl="0" marL="0" marR="0" rtl="1" algn="r">
              <a:lnSpc>
                <a:spcPct val="150000"/>
              </a:lnSpc>
              <a:spcBef>
                <a:spcPts val="0"/>
              </a:spcBef>
              <a:spcAft>
                <a:spcPts val="0"/>
              </a:spcAft>
              <a:buClr>
                <a:srgbClr val="000000"/>
              </a:buClr>
              <a:buSzPts val="2000"/>
              <a:buFont typeface="Arial"/>
              <a:buNone/>
            </a:pPr>
            <a:r>
              <a:rPr b="1" i="0" lang="ar-MA" sz="2000" u="none" cap="none" strike="noStrike">
                <a:solidFill>
                  <a:srgbClr val="106585"/>
                </a:solidFill>
                <a:latin typeface="Calibri"/>
                <a:ea typeface="Calibri"/>
                <a:cs typeface="Calibri"/>
                <a:sym typeface="Calibri"/>
              </a:rPr>
              <a:t> أفهم المقروء </a:t>
            </a:r>
            <a:endParaRPr b="0" i="0" sz="2000" u="none" cap="none" strike="noStrike">
              <a:solidFill>
                <a:srgbClr val="000000"/>
              </a:solidFill>
              <a:latin typeface="Calibri"/>
              <a:ea typeface="Calibri"/>
              <a:cs typeface="Calibri"/>
              <a:sym typeface="Calibri"/>
            </a:endParaRPr>
          </a:p>
        </p:txBody>
      </p:sp>
      <p:sp>
        <p:nvSpPr>
          <p:cNvPr id="2070" name="Google Shape;2070;p6"/>
          <p:cNvSpPr txBox="1"/>
          <p:nvPr/>
        </p:nvSpPr>
        <p:spPr>
          <a:xfrm>
            <a:off x="1939502" y="3620700"/>
            <a:ext cx="1396708" cy="334488"/>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  15  دقيقة</a:t>
            </a:r>
            <a:endParaRPr b="1" i="0" sz="1867" u="none" cap="none" strike="noStrike">
              <a:solidFill>
                <a:srgbClr val="156082"/>
              </a:solidFill>
              <a:latin typeface="Poppins ExtraBold"/>
              <a:ea typeface="Poppins ExtraBold"/>
              <a:cs typeface="Poppins ExtraBold"/>
              <a:sym typeface="Poppins ExtraBold"/>
            </a:endParaRPr>
          </a:p>
        </p:txBody>
      </p:sp>
      <p:sp>
        <p:nvSpPr>
          <p:cNvPr id="2071" name="Google Shape;2071;p6"/>
          <p:cNvSpPr/>
          <p:nvPr/>
        </p:nvSpPr>
        <p:spPr>
          <a:xfrm>
            <a:off x="1427901" y="3538629"/>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2072" name="Google Shape;2072;p6"/>
          <p:cNvSpPr txBox="1"/>
          <p:nvPr/>
        </p:nvSpPr>
        <p:spPr>
          <a:xfrm>
            <a:off x="1440874" y="4178896"/>
            <a:ext cx="8050436" cy="461665"/>
          </a:xfrm>
          <a:prstGeom prst="rect">
            <a:avLst/>
          </a:prstGeom>
          <a:solidFill>
            <a:srgbClr val="F2F2F2"/>
          </a:solidFill>
          <a:ln>
            <a:noFill/>
          </a:ln>
        </p:spPr>
        <p:txBody>
          <a:bodyPr anchorCtr="0" anchor="t" bIns="0" lIns="0" spcFirstLastPara="1" rIns="0" wrap="square" tIns="0">
            <a:spAutoFit/>
          </a:bodyPr>
          <a:lstStyle/>
          <a:p>
            <a:pPr indent="0" lvl="0" marL="0" marR="0" rtl="1" algn="r">
              <a:lnSpc>
                <a:spcPct val="150000"/>
              </a:lnSpc>
              <a:spcBef>
                <a:spcPts val="0"/>
              </a:spcBef>
              <a:spcAft>
                <a:spcPts val="0"/>
              </a:spcAft>
              <a:buClr>
                <a:srgbClr val="000000"/>
              </a:buClr>
              <a:buSzPts val="2000"/>
              <a:buFont typeface="Arial"/>
              <a:buNone/>
            </a:pPr>
            <a:r>
              <a:rPr b="1" i="0" lang="ar-MA" sz="2000" u="none" cap="none" strike="noStrike">
                <a:solidFill>
                  <a:srgbClr val="106585"/>
                </a:solidFill>
                <a:latin typeface="Calibri"/>
                <a:ea typeface="Calibri"/>
                <a:cs typeface="Calibri"/>
                <a:sym typeface="Calibri"/>
              </a:rPr>
              <a:t>  أوظف وأستثمر          </a:t>
            </a:r>
            <a:endParaRPr b="0" i="0" sz="2000" u="none" cap="none" strike="noStrike">
              <a:solidFill>
                <a:srgbClr val="000000"/>
              </a:solidFill>
              <a:latin typeface="Calibri"/>
              <a:ea typeface="Calibri"/>
              <a:cs typeface="Calibri"/>
              <a:sym typeface="Calibri"/>
            </a:endParaRPr>
          </a:p>
        </p:txBody>
      </p:sp>
      <p:sp>
        <p:nvSpPr>
          <p:cNvPr id="2073" name="Google Shape;2073;p6"/>
          <p:cNvSpPr txBox="1"/>
          <p:nvPr/>
        </p:nvSpPr>
        <p:spPr>
          <a:xfrm>
            <a:off x="1964719" y="4284042"/>
            <a:ext cx="1329922" cy="331507"/>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  5 دقائق</a:t>
            </a:r>
            <a:endParaRPr b="1" i="0" sz="1867" u="none" cap="none" strike="noStrike">
              <a:solidFill>
                <a:srgbClr val="156082"/>
              </a:solidFill>
              <a:latin typeface="Poppins ExtraBold"/>
              <a:ea typeface="Poppins ExtraBold"/>
              <a:cs typeface="Poppins ExtraBold"/>
              <a:sym typeface="Poppins ExtraBold"/>
            </a:endParaRPr>
          </a:p>
        </p:txBody>
      </p:sp>
      <p:sp>
        <p:nvSpPr>
          <p:cNvPr id="2074" name="Google Shape;2074;p6"/>
          <p:cNvSpPr/>
          <p:nvPr/>
        </p:nvSpPr>
        <p:spPr>
          <a:xfrm>
            <a:off x="1450851" y="4195986"/>
            <a:ext cx="519608" cy="465747"/>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2075" name="Google Shape;2075;p6"/>
          <p:cNvSpPr txBox="1"/>
          <p:nvPr/>
        </p:nvSpPr>
        <p:spPr>
          <a:xfrm>
            <a:off x="1440876" y="4816317"/>
            <a:ext cx="8054126" cy="461665"/>
          </a:xfrm>
          <a:prstGeom prst="rect">
            <a:avLst/>
          </a:prstGeom>
          <a:solidFill>
            <a:srgbClr val="F2F2F2"/>
          </a:solidFill>
          <a:ln>
            <a:noFill/>
          </a:ln>
        </p:spPr>
        <p:txBody>
          <a:bodyPr anchorCtr="0" anchor="t" bIns="0" lIns="0" spcFirstLastPara="1" rIns="0" wrap="square" tIns="0">
            <a:spAutoFit/>
          </a:bodyPr>
          <a:lstStyle/>
          <a:p>
            <a:pPr indent="0" lvl="0" marL="0" marR="0" rtl="1" algn="r">
              <a:lnSpc>
                <a:spcPct val="150000"/>
              </a:lnSpc>
              <a:spcBef>
                <a:spcPts val="0"/>
              </a:spcBef>
              <a:spcAft>
                <a:spcPts val="0"/>
              </a:spcAft>
              <a:buClr>
                <a:srgbClr val="000000"/>
              </a:buClr>
              <a:buSzPts val="2000"/>
              <a:buFont typeface="Arial"/>
              <a:buNone/>
            </a:pPr>
            <a:r>
              <a:rPr b="1" i="0" lang="ar-MA" sz="2000" u="none" cap="none" strike="noStrike">
                <a:solidFill>
                  <a:srgbClr val="106585"/>
                </a:solidFill>
                <a:latin typeface="Calibri"/>
                <a:ea typeface="Calibri"/>
                <a:cs typeface="Calibri"/>
                <a:sym typeface="Calibri"/>
              </a:rPr>
              <a:t> اختتام الحصة</a:t>
            </a:r>
            <a:endParaRPr b="0" i="0" sz="2000" u="none" cap="none" strike="noStrike">
              <a:solidFill>
                <a:srgbClr val="000000"/>
              </a:solidFill>
              <a:latin typeface="Calibri"/>
              <a:ea typeface="Calibri"/>
              <a:cs typeface="Calibri"/>
              <a:sym typeface="Calibri"/>
            </a:endParaRPr>
          </a:p>
        </p:txBody>
      </p:sp>
      <p:sp>
        <p:nvSpPr>
          <p:cNvPr id="2076" name="Google Shape;2076;p6"/>
          <p:cNvSpPr/>
          <p:nvPr/>
        </p:nvSpPr>
        <p:spPr>
          <a:xfrm>
            <a:off x="9556133" y="4829030"/>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6</a:t>
            </a:r>
            <a:endParaRPr b="0" i="0" sz="1400" u="none" cap="none" strike="noStrike">
              <a:solidFill>
                <a:srgbClr val="000000"/>
              </a:solidFill>
              <a:latin typeface="Arial"/>
              <a:ea typeface="Arial"/>
              <a:cs typeface="Arial"/>
              <a:sym typeface="Arial"/>
            </a:endParaRPr>
          </a:p>
        </p:txBody>
      </p:sp>
      <p:sp>
        <p:nvSpPr>
          <p:cNvPr id="2077" name="Google Shape;2077;p6"/>
          <p:cNvSpPr/>
          <p:nvPr/>
        </p:nvSpPr>
        <p:spPr>
          <a:xfrm>
            <a:off x="1446798" y="4766879"/>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2078" name="Google Shape;2078;p6"/>
          <p:cNvSpPr/>
          <p:nvPr/>
        </p:nvSpPr>
        <p:spPr>
          <a:xfrm>
            <a:off x="1947509" y="4904299"/>
            <a:ext cx="1188309" cy="244767"/>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 5  دقائق</a:t>
            </a:r>
            <a:endParaRPr b="1" i="0" sz="1867" u="none" cap="none" strike="noStrike">
              <a:solidFill>
                <a:srgbClr val="156082"/>
              </a:solidFill>
              <a:latin typeface="Poppins ExtraBold"/>
              <a:ea typeface="Poppins ExtraBold"/>
              <a:cs typeface="Poppins ExtraBold"/>
              <a:sym typeface="Poppins ExtraBo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2" name="Shape 2082"/>
        <p:cNvGrpSpPr/>
        <p:nvPr/>
      </p:nvGrpSpPr>
      <p:grpSpPr>
        <a:xfrm>
          <a:off x="0" y="0"/>
          <a:ext cx="0" cy="0"/>
          <a:chOff x="0" y="0"/>
          <a:chExt cx="0" cy="0"/>
        </a:xfrm>
      </p:grpSpPr>
      <p:grpSp>
        <p:nvGrpSpPr>
          <p:cNvPr id="2083" name="Google Shape;2083;p7"/>
          <p:cNvGrpSpPr/>
          <p:nvPr/>
        </p:nvGrpSpPr>
        <p:grpSpPr>
          <a:xfrm>
            <a:off x="5130955" y="1706886"/>
            <a:ext cx="6054377" cy="3711725"/>
            <a:chOff x="1715066" y="1103461"/>
            <a:chExt cx="5717724" cy="3124203"/>
          </a:xfrm>
        </p:grpSpPr>
        <p:sp>
          <p:nvSpPr>
            <p:cNvPr id="2084" name="Google Shape;2084;p7"/>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2085" name="Google Shape;2085;p7"/>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2086" name="Google Shape;2086;p7"/>
          <p:cNvSpPr txBox="1"/>
          <p:nvPr/>
        </p:nvSpPr>
        <p:spPr>
          <a:xfrm>
            <a:off x="5877453" y="2008346"/>
            <a:ext cx="4754879" cy="2876172"/>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5467" u="none" cap="none" strike="noStrike">
                <a:solidFill>
                  <a:srgbClr val="44546A"/>
                </a:solidFill>
                <a:latin typeface="Calibri"/>
                <a:ea typeface="Calibri"/>
                <a:cs typeface="Calibri"/>
                <a:sym typeface="Calibri"/>
              </a:rPr>
              <a:t>افتتاح الحصة: </a:t>
            </a:r>
            <a:endParaRPr b="1" i="0" sz="5467" u="none" cap="none" strike="noStrike">
              <a:solidFill>
                <a:srgbClr val="44546A"/>
              </a:solidFill>
              <a:latin typeface="Calibri"/>
              <a:ea typeface="Calibri"/>
              <a:cs typeface="Calibri"/>
              <a:sym typeface="Calibri"/>
            </a:endParaRPr>
          </a:p>
          <a:p>
            <a:pPr indent="0" lvl="0" marL="0" marR="0" rtl="0" algn="ctr">
              <a:lnSpc>
                <a:spcPct val="131218"/>
              </a:lnSpc>
              <a:spcBef>
                <a:spcPts val="0"/>
              </a:spcBef>
              <a:spcAft>
                <a:spcPts val="0"/>
              </a:spcAft>
              <a:buNone/>
            </a:pPr>
            <a:r>
              <a:rPr b="1" i="0" lang="ar-MA" sz="4000" u="none" cap="none" strike="noStrike">
                <a:solidFill>
                  <a:schemeClr val="accent2"/>
                </a:solidFill>
                <a:latin typeface="Calibri"/>
                <a:ea typeface="Calibri"/>
                <a:cs typeface="Calibri"/>
                <a:sym typeface="Calibri"/>
              </a:rPr>
              <a:t>أ- نشاط اعتيادي</a:t>
            </a:r>
            <a:endParaRPr b="1" i="0" sz="4000" u="none" cap="none" strike="noStrike">
              <a:solidFill>
                <a:schemeClr val="accent2"/>
              </a:solidFill>
              <a:latin typeface="Calibri"/>
              <a:ea typeface="Calibri"/>
              <a:cs typeface="Calibri"/>
              <a:sym typeface="Calibri"/>
            </a:endParaRPr>
          </a:p>
          <a:p>
            <a:pPr indent="0" lvl="0" marL="0" marR="0" rtl="0" algn="ctr">
              <a:lnSpc>
                <a:spcPct val="131218"/>
              </a:lnSpc>
              <a:spcBef>
                <a:spcPts val="0"/>
              </a:spcBef>
              <a:spcAft>
                <a:spcPts val="0"/>
              </a:spcAft>
              <a:buNone/>
            </a:pPr>
            <a:r>
              <a:rPr b="1" i="0" lang="ar-MA" sz="4800" u="none" cap="none" strike="noStrike">
                <a:solidFill>
                  <a:srgbClr val="44546A"/>
                </a:solidFill>
                <a:latin typeface="Arial"/>
                <a:ea typeface="Arial"/>
                <a:cs typeface="Arial"/>
                <a:sym typeface="Arial"/>
              </a:rPr>
              <a:t>6 دقائق</a:t>
            </a:r>
            <a:endParaRPr b="1" i="0" sz="4800" u="none" cap="none" strike="noStrike">
              <a:solidFill>
                <a:srgbClr val="44546A"/>
              </a:solidFill>
              <a:latin typeface="Calibri"/>
              <a:ea typeface="Calibri"/>
              <a:cs typeface="Calibri"/>
              <a:sym typeface="Calibri"/>
            </a:endParaRPr>
          </a:p>
        </p:txBody>
      </p:sp>
      <p:pic>
        <p:nvPicPr>
          <p:cNvPr id="2087" name="Google Shape;2087;p7"/>
          <p:cNvPicPr preferRelativeResize="0"/>
          <p:nvPr/>
        </p:nvPicPr>
        <p:blipFill rotWithShape="1">
          <a:blip r:embed="rId3">
            <a:alphaModFix/>
          </a:blip>
          <a:srcRect b="0" l="0" r="0" t="0"/>
          <a:stretch/>
        </p:blipFill>
        <p:spPr>
          <a:xfrm>
            <a:off x="1900174" y="2026230"/>
            <a:ext cx="2431983" cy="1522857"/>
          </a:xfrm>
          <a:prstGeom prst="rect">
            <a:avLst/>
          </a:prstGeom>
          <a:noFill/>
          <a:ln>
            <a:noFill/>
          </a:ln>
        </p:spPr>
      </p:pic>
      <p:pic>
        <p:nvPicPr>
          <p:cNvPr id="2088" name="Google Shape;2088;p7"/>
          <p:cNvPicPr preferRelativeResize="0"/>
          <p:nvPr/>
        </p:nvPicPr>
        <p:blipFill rotWithShape="1">
          <a:blip r:embed="rId4">
            <a:alphaModFix/>
          </a:blip>
          <a:srcRect b="0" l="0" r="0" t="0"/>
          <a:stretch/>
        </p:blipFill>
        <p:spPr>
          <a:xfrm>
            <a:off x="469977" y="2211482"/>
            <a:ext cx="2675209" cy="267520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2" name="Shape 2092"/>
        <p:cNvGrpSpPr/>
        <p:nvPr/>
      </p:nvGrpSpPr>
      <p:grpSpPr>
        <a:xfrm>
          <a:off x="0" y="0"/>
          <a:ext cx="0" cy="0"/>
          <a:chOff x="0" y="0"/>
          <a:chExt cx="0" cy="0"/>
        </a:xfrm>
      </p:grpSpPr>
      <p:sp>
        <p:nvSpPr>
          <p:cNvPr id="2093" name="Google Shape;2093;p8"/>
          <p:cNvSpPr txBox="1"/>
          <p:nvPr/>
        </p:nvSpPr>
        <p:spPr>
          <a:xfrm>
            <a:off x="2640094" y="201149"/>
            <a:ext cx="8645525" cy="348388"/>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57070"/>
              </a:buClr>
              <a:buSzPts val="2000"/>
              <a:buFont typeface="Arial"/>
              <a:buNone/>
            </a:pPr>
            <a:r>
              <a:rPr b="1" i="0" lang="ar-MA" sz="1600" u="none" cap="none" strike="noStrike">
                <a:solidFill>
                  <a:srgbClr val="757070"/>
                </a:solidFill>
                <a:latin typeface="Calibri"/>
                <a:ea typeface="Calibri"/>
                <a:cs typeface="Calibri"/>
                <a:sym typeface="Calibri"/>
              </a:rPr>
              <a:t>النشاط الاعتيادي : سنبدأ حصتنا بترتيب كلمات بالحكمة، ومن استطاع منكم ترتيبها في أقل من دقيقتين  يلقب ب </a:t>
            </a:r>
            <a:r>
              <a:rPr b="1" i="0" lang="ar-MA" sz="1600" u="sng" cap="none" strike="noStrike">
                <a:solidFill>
                  <a:srgbClr val="757070"/>
                </a:solidFill>
                <a:latin typeface="Calibri"/>
                <a:ea typeface="Calibri"/>
                <a:cs typeface="Calibri"/>
                <a:sym typeface="Calibri"/>
              </a:rPr>
              <a:t>« حكيم الحصة».</a:t>
            </a:r>
            <a:endParaRPr b="0" i="0" sz="1600" u="none" cap="none" strike="noStrike">
              <a:solidFill>
                <a:srgbClr val="FF0000"/>
              </a:solidFill>
              <a:latin typeface="Calibri"/>
              <a:ea typeface="Calibri"/>
              <a:cs typeface="Calibri"/>
              <a:sym typeface="Calibri"/>
            </a:endParaRPr>
          </a:p>
        </p:txBody>
      </p:sp>
      <p:sp>
        <p:nvSpPr>
          <p:cNvPr id="2094" name="Google Shape;2094;p8"/>
          <p:cNvSpPr txBox="1"/>
          <p:nvPr/>
        </p:nvSpPr>
        <p:spPr>
          <a:xfrm>
            <a:off x="1462331" y="571933"/>
            <a:ext cx="9601200" cy="2215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AEABAB"/>
              </a:buClr>
              <a:buSzPts val="1400"/>
              <a:buFont typeface="Arial"/>
              <a:buNone/>
            </a:pPr>
            <a:r>
              <a:rPr b="0" i="1" lang="ar-MA" sz="1600" u="none" cap="none" strike="noStrike">
                <a:solidFill>
                  <a:srgbClr val="AEABAB"/>
                </a:solidFill>
                <a:latin typeface="Calibri"/>
                <a:ea typeface="Calibri"/>
                <a:cs typeface="Calibri"/>
                <a:sym typeface="Calibri"/>
              </a:rPr>
              <a:t>يقرأ المدرس كلمات الحكمة، وبعد ذلك يدعو التلاميذ إلى إعادة ترتيب هذه الكلمات في أقل من دقيقتين، ثم يستمع  بعد ذلك إلى إجابات بعضهم.</a:t>
            </a:r>
            <a:endParaRPr b="0" i="0" sz="2000" u="none" cap="none" strike="noStrike">
              <a:solidFill>
                <a:srgbClr val="000000"/>
              </a:solidFill>
              <a:latin typeface="Calibri"/>
              <a:ea typeface="Calibri"/>
              <a:cs typeface="Calibri"/>
              <a:sym typeface="Calibri"/>
            </a:endParaRPr>
          </a:p>
        </p:txBody>
      </p:sp>
      <p:pic>
        <p:nvPicPr>
          <p:cNvPr id="2095" name="Google Shape;2095;p8"/>
          <p:cNvPicPr preferRelativeResize="0"/>
          <p:nvPr/>
        </p:nvPicPr>
        <p:blipFill rotWithShape="1">
          <a:blip r:embed="rId3">
            <a:alphaModFix/>
          </a:blip>
          <a:srcRect b="0" l="0" r="0" t="0"/>
          <a:stretch/>
        </p:blipFill>
        <p:spPr>
          <a:xfrm>
            <a:off x="4727508" y="2029501"/>
            <a:ext cx="3312000" cy="3312000"/>
          </a:xfrm>
          <a:prstGeom prst="rect">
            <a:avLst/>
          </a:prstGeom>
          <a:noFill/>
          <a:ln>
            <a:noFill/>
          </a:ln>
        </p:spPr>
      </p:pic>
      <p:sp>
        <p:nvSpPr>
          <p:cNvPr id="2096" name="Google Shape;2096;p8"/>
          <p:cNvSpPr txBox="1"/>
          <p:nvPr/>
        </p:nvSpPr>
        <p:spPr>
          <a:xfrm>
            <a:off x="0" y="793532"/>
            <a:ext cx="11638722" cy="58473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3200" u="none" cap="none" strike="noStrike">
                <a:solidFill>
                  <a:srgbClr val="000000"/>
                </a:solidFill>
                <a:latin typeface="Calibri"/>
                <a:ea typeface="Calibri"/>
                <a:cs typeface="Calibri"/>
                <a:sym typeface="Calibri"/>
              </a:rPr>
              <a:t>رتّبْ كلماتِ الحكمةِ:</a:t>
            </a:r>
            <a:endParaRPr/>
          </a:p>
        </p:txBody>
      </p:sp>
      <p:pic>
        <p:nvPicPr>
          <p:cNvPr descr="Lever la main - Icônes mains et gestes gratuites" id="2097" name="Google Shape;2097;p8"/>
          <p:cNvPicPr preferRelativeResize="0"/>
          <p:nvPr/>
        </p:nvPicPr>
        <p:blipFill rotWithShape="1">
          <a:blip r:embed="rId4">
            <a:alphaModFix/>
          </a:blip>
          <a:srcRect b="0" l="0" r="0" t="0"/>
          <a:stretch/>
        </p:blipFill>
        <p:spPr>
          <a:xfrm>
            <a:off x="248478" y="64923"/>
            <a:ext cx="735012" cy="733425"/>
          </a:xfrm>
          <a:prstGeom prst="rect">
            <a:avLst/>
          </a:prstGeom>
          <a:noFill/>
          <a:ln>
            <a:noFill/>
          </a:ln>
        </p:spPr>
      </p:pic>
      <p:pic>
        <p:nvPicPr>
          <p:cNvPr descr="Image générée" id="2098" name="Google Shape;2098;p8"/>
          <p:cNvPicPr preferRelativeResize="0"/>
          <p:nvPr/>
        </p:nvPicPr>
        <p:blipFill rotWithShape="1">
          <a:blip r:embed="rId5">
            <a:alphaModFix/>
          </a:blip>
          <a:srcRect b="61971" l="3539" r="75793" t="24327"/>
          <a:stretch/>
        </p:blipFill>
        <p:spPr>
          <a:xfrm>
            <a:off x="11253763" y="9878"/>
            <a:ext cx="784989" cy="783654"/>
          </a:xfrm>
          <a:prstGeom prst="rect">
            <a:avLst/>
          </a:prstGeom>
          <a:noFill/>
          <a:ln>
            <a:noFill/>
          </a:ln>
        </p:spPr>
      </p:pic>
      <p:sp>
        <p:nvSpPr>
          <p:cNvPr id="2099" name="Google Shape;2099;p8"/>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100" name="Google Shape;2100;p8"/>
          <p:cNvSpPr/>
          <p:nvPr/>
        </p:nvSpPr>
        <p:spPr>
          <a:xfrm>
            <a:off x="9571512" y="2999677"/>
            <a:ext cx="1943508" cy="1373193"/>
          </a:xfrm>
          <a:prstGeom prst="star6">
            <a:avLst>
              <a:gd fmla="val 28868" name="adj"/>
              <a:gd fmla="val 115470" name="hf"/>
            </a:avLst>
          </a:prstGeom>
          <a:gradFill>
            <a:gsLst>
              <a:gs pos="0">
                <a:srgbClr val="B0CAE9"/>
              </a:gs>
              <a:gs pos="50000">
                <a:srgbClr val="A1C1E4"/>
              </a:gs>
              <a:gs pos="100000">
                <a:srgbClr val="90B8E4"/>
              </a:gs>
            </a:gsLst>
            <a:lin ang="5400000" scaled="0"/>
          </a:gradFill>
          <a:ln cap="flat" cmpd="sng" w="9525">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800" u="none" cap="none" strike="noStrike">
                <a:solidFill>
                  <a:srgbClr val="FF0000"/>
                </a:solidFill>
                <a:latin typeface="Calibri"/>
                <a:ea typeface="Calibri"/>
                <a:cs typeface="Calibri"/>
                <a:sym typeface="Calibri"/>
              </a:rPr>
              <a:t>مَنْ</a:t>
            </a:r>
            <a:r>
              <a:rPr b="1" i="0" lang="ar-MA" sz="2800" u="none" cap="none" strike="noStrike">
                <a:solidFill>
                  <a:srgbClr val="000000"/>
                </a:solidFill>
                <a:latin typeface="Calibri"/>
                <a:ea typeface="Calibri"/>
                <a:cs typeface="Calibri"/>
                <a:sym typeface="Calibri"/>
              </a:rPr>
              <a:t> </a:t>
            </a:r>
            <a:endParaRPr b="0" i="0" sz="1800" u="none" cap="none" strike="noStrike">
              <a:solidFill>
                <a:schemeClr val="dk1"/>
              </a:solidFill>
              <a:latin typeface="Calibri"/>
              <a:ea typeface="Calibri"/>
              <a:cs typeface="Calibri"/>
              <a:sym typeface="Calibri"/>
            </a:endParaRPr>
          </a:p>
        </p:txBody>
      </p:sp>
      <p:sp>
        <p:nvSpPr>
          <p:cNvPr id="2101" name="Google Shape;2101;p8"/>
          <p:cNvSpPr/>
          <p:nvPr/>
        </p:nvSpPr>
        <p:spPr>
          <a:xfrm>
            <a:off x="9681954" y="4455611"/>
            <a:ext cx="1943508" cy="1373193"/>
          </a:xfrm>
          <a:prstGeom prst="star6">
            <a:avLst>
              <a:gd fmla="val 28868" name="adj"/>
              <a:gd fmla="val 115470" name="hf"/>
            </a:avLst>
          </a:prstGeom>
          <a:gradFill>
            <a:gsLst>
              <a:gs pos="0">
                <a:srgbClr val="B0CAE9"/>
              </a:gs>
              <a:gs pos="50000">
                <a:srgbClr val="A1C1E4"/>
              </a:gs>
              <a:gs pos="100000">
                <a:srgbClr val="90B8E4"/>
              </a:gs>
            </a:gsLst>
            <a:lin ang="5400000" scaled="0"/>
          </a:gradFill>
          <a:ln cap="flat" cmpd="sng" w="9525">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800" u="none" cap="none" strike="noStrike">
                <a:solidFill>
                  <a:schemeClr val="accent2"/>
                </a:solidFill>
                <a:latin typeface="Calibri"/>
                <a:ea typeface="Calibri"/>
                <a:cs typeface="Calibri"/>
                <a:sym typeface="Calibri"/>
              </a:rPr>
              <a:t>حَصَدَ</a:t>
            </a:r>
            <a:endParaRPr b="0" i="0" sz="1800" u="none" cap="none" strike="noStrike">
              <a:solidFill>
                <a:schemeClr val="accent2"/>
              </a:solidFill>
              <a:latin typeface="Calibri"/>
              <a:ea typeface="Calibri"/>
              <a:cs typeface="Calibri"/>
              <a:sym typeface="Calibri"/>
            </a:endParaRPr>
          </a:p>
        </p:txBody>
      </p:sp>
      <p:sp>
        <p:nvSpPr>
          <p:cNvPr id="2102" name="Google Shape;2102;p8"/>
          <p:cNvSpPr/>
          <p:nvPr/>
        </p:nvSpPr>
        <p:spPr>
          <a:xfrm>
            <a:off x="7828184" y="4448876"/>
            <a:ext cx="1943508" cy="1373193"/>
          </a:xfrm>
          <a:prstGeom prst="star6">
            <a:avLst>
              <a:gd fmla="val 28868" name="adj"/>
              <a:gd fmla="val 115470" name="hf"/>
            </a:avLst>
          </a:prstGeom>
          <a:gradFill>
            <a:gsLst>
              <a:gs pos="0">
                <a:srgbClr val="B0CAE9"/>
              </a:gs>
              <a:gs pos="50000">
                <a:srgbClr val="A1C1E4"/>
              </a:gs>
              <a:gs pos="100000">
                <a:srgbClr val="90B8E4"/>
              </a:gs>
            </a:gsLst>
            <a:lin ang="5400000" scaled="0"/>
          </a:gradFill>
          <a:ln cap="flat" cmpd="sng" w="9525">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800" u="none" cap="none" strike="noStrike">
                <a:solidFill>
                  <a:srgbClr val="FF0000"/>
                </a:solidFill>
                <a:latin typeface="Calibri"/>
                <a:ea typeface="Calibri"/>
                <a:cs typeface="Calibri"/>
                <a:sym typeface="Calibri"/>
              </a:rPr>
              <a:t>وَجَدَ</a:t>
            </a:r>
            <a:endParaRPr b="0" i="0" sz="1800" u="none" cap="none" strike="noStrike">
              <a:solidFill>
                <a:srgbClr val="FF0000"/>
              </a:solidFill>
              <a:latin typeface="Calibri"/>
              <a:ea typeface="Calibri"/>
              <a:cs typeface="Calibri"/>
              <a:sym typeface="Calibri"/>
            </a:endParaRPr>
          </a:p>
        </p:txBody>
      </p:sp>
      <p:sp>
        <p:nvSpPr>
          <p:cNvPr id="2103" name="Google Shape;2103;p8"/>
          <p:cNvSpPr/>
          <p:nvPr/>
        </p:nvSpPr>
        <p:spPr>
          <a:xfrm>
            <a:off x="6553818" y="1085899"/>
            <a:ext cx="1943508" cy="1373193"/>
          </a:xfrm>
          <a:prstGeom prst="star6">
            <a:avLst>
              <a:gd fmla="val 28868" name="adj"/>
              <a:gd fmla="val 115470" name="hf"/>
            </a:avLst>
          </a:prstGeom>
          <a:gradFill>
            <a:gsLst>
              <a:gs pos="0">
                <a:srgbClr val="B0CAE9"/>
              </a:gs>
              <a:gs pos="50000">
                <a:srgbClr val="A1C1E4"/>
              </a:gs>
              <a:gs pos="100000">
                <a:srgbClr val="90B8E4"/>
              </a:gs>
            </a:gsLst>
            <a:lin ang="5400000" scaled="0"/>
          </a:gradFill>
          <a:ln cap="flat" cmpd="sng" w="9525">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800" u="none" cap="none" strike="noStrike">
                <a:solidFill>
                  <a:srgbClr val="FF0000"/>
                </a:solidFill>
                <a:latin typeface="Calibri"/>
                <a:ea typeface="Calibri"/>
                <a:cs typeface="Calibri"/>
                <a:sym typeface="Calibri"/>
              </a:rPr>
              <a:t>جَدَّ </a:t>
            </a:r>
            <a:endParaRPr b="0" i="0" sz="1800" u="none" cap="none" strike="noStrike">
              <a:solidFill>
                <a:srgbClr val="FF0000"/>
              </a:solidFill>
              <a:latin typeface="Calibri"/>
              <a:ea typeface="Calibri"/>
              <a:cs typeface="Calibri"/>
              <a:sym typeface="Calibri"/>
            </a:endParaRPr>
          </a:p>
        </p:txBody>
      </p:sp>
      <p:sp>
        <p:nvSpPr>
          <p:cNvPr id="2104" name="Google Shape;2104;p8"/>
          <p:cNvSpPr/>
          <p:nvPr/>
        </p:nvSpPr>
        <p:spPr>
          <a:xfrm>
            <a:off x="5582064" y="5341501"/>
            <a:ext cx="1943508" cy="1373193"/>
          </a:xfrm>
          <a:prstGeom prst="star6">
            <a:avLst>
              <a:gd fmla="val 28868" name="adj"/>
              <a:gd fmla="val 115470" name="hf"/>
            </a:avLst>
          </a:prstGeom>
          <a:gradFill>
            <a:gsLst>
              <a:gs pos="0">
                <a:srgbClr val="B0CAE9"/>
              </a:gs>
              <a:gs pos="50000">
                <a:srgbClr val="A1C1E4"/>
              </a:gs>
              <a:gs pos="100000">
                <a:srgbClr val="90B8E4"/>
              </a:gs>
            </a:gsLst>
            <a:lin ang="5400000" scaled="0"/>
          </a:gradFill>
          <a:ln cap="flat" cmpd="sng" w="9525">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800" u="none" cap="none" strike="noStrike">
                <a:solidFill>
                  <a:srgbClr val="FFFF00"/>
                </a:solidFill>
                <a:latin typeface="Calibri"/>
                <a:ea typeface="Calibri"/>
                <a:cs typeface="Calibri"/>
                <a:sym typeface="Calibri"/>
              </a:rPr>
              <a:t>سَارَ </a:t>
            </a:r>
            <a:endParaRPr b="0" i="0" sz="1800" u="none" cap="none" strike="noStrike">
              <a:solidFill>
                <a:srgbClr val="FFFF00"/>
              </a:solidFill>
              <a:latin typeface="Calibri"/>
              <a:ea typeface="Calibri"/>
              <a:cs typeface="Calibri"/>
              <a:sym typeface="Calibri"/>
            </a:endParaRPr>
          </a:p>
        </p:txBody>
      </p:sp>
      <p:sp>
        <p:nvSpPr>
          <p:cNvPr id="2105" name="Google Shape;2105;p8"/>
          <p:cNvSpPr/>
          <p:nvPr/>
        </p:nvSpPr>
        <p:spPr>
          <a:xfrm>
            <a:off x="3092291" y="3082418"/>
            <a:ext cx="1943508" cy="1373193"/>
          </a:xfrm>
          <a:prstGeom prst="star6">
            <a:avLst>
              <a:gd fmla="val 28868" name="adj"/>
              <a:gd fmla="val 115470" name="hf"/>
            </a:avLst>
          </a:prstGeom>
          <a:gradFill>
            <a:gsLst>
              <a:gs pos="0">
                <a:srgbClr val="B0CAE9"/>
              </a:gs>
              <a:gs pos="50000">
                <a:srgbClr val="A1C1E4"/>
              </a:gs>
              <a:gs pos="100000">
                <a:srgbClr val="90B8E4"/>
              </a:gs>
            </a:gsLst>
            <a:lin ang="5400000" scaled="0"/>
          </a:gradFill>
          <a:ln cap="flat" cmpd="sng" w="9525">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800" u="none" cap="none" strike="noStrike">
                <a:solidFill>
                  <a:schemeClr val="accent2"/>
                </a:solidFill>
                <a:latin typeface="Calibri"/>
                <a:ea typeface="Calibri"/>
                <a:cs typeface="Calibri"/>
                <a:sym typeface="Calibri"/>
              </a:rPr>
              <a:t>زَرَعَ </a:t>
            </a:r>
            <a:endParaRPr b="0" i="0" sz="1800" u="none" cap="none" strike="noStrike">
              <a:solidFill>
                <a:schemeClr val="accent2"/>
              </a:solidFill>
              <a:latin typeface="Calibri"/>
              <a:ea typeface="Calibri"/>
              <a:cs typeface="Calibri"/>
              <a:sym typeface="Calibri"/>
            </a:endParaRPr>
          </a:p>
        </p:txBody>
      </p:sp>
      <p:sp>
        <p:nvSpPr>
          <p:cNvPr id="2106" name="Google Shape;2106;p8"/>
          <p:cNvSpPr/>
          <p:nvPr/>
        </p:nvSpPr>
        <p:spPr>
          <a:xfrm>
            <a:off x="1148783" y="4448874"/>
            <a:ext cx="1943508" cy="1373193"/>
          </a:xfrm>
          <a:prstGeom prst="star6">
            <a:avLst>
              <a:gd fmla="val 28868" name="adj"/>
              <a:gd fmla="val 115470" name="hf"/>
            </a:avLst>
          </a:prstGeom>
          <a:gradFill>
            <a:gsLst>
              <a:gs pos="0">
                <a:srgbClr val="B0CAE9"/>
              </a:gs>
              <a:gs pos="50000">
                <a:srgbClr val="A1C1E4"/>
              </a:gs>
              <a:gs pos="100000">
                <a:srgbClr val="90B8E4"/>
              </a:gs>
            </a:gsLst>
            <a:lin ang="5400000" scaled="0"/>
          </a:gradFill>
          <a:ln cap="flat" cmpd="sng" w="9525">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800" u="none" cap="none" strike="noStrike">
                <a:solidFill>
                  <a:schemeClr val="accent2"/>
                </a:solidFill>
                <a:latin typeface="Calibri"/>
                <a:ea typeface="Calibri"/>
                <a:cs typeface="Calibri"/>
                <a:sym typeface="Calibri"/>
              </a:rPr>
              <a:t>وَمَنْ </a:t>
            </a:r>
            <a:endParaRPr b="0" i="0" sz="1800" u="none" cap="none" strike="noStrike">
              <a:solidFill>
                <a:schemeClr val="accent2"/>
              </a:solidFill>
              <a:latin typeface="Calibri"/>
              <a:ea typeface="Calibri"/>
              <a:cs typeface="Calibri"/>
              <a:sym typeface="Calibri"/>
            </a:endParaRPr>
          </a:p>
        </p:txBody>
      </p:sp>
      <p:sp>
        <p:nvSpPr>
          <p:cNvPr id="2107" name="Google Shape;2107;p8"/>
          <p:cNvSpPr/>
          <p:nvPr/>
        </p:nvSpPr>
        <p:spPr>
          <a:xfrm>
            <a:off x="1148783" y="3082417"/>
            <a:ext cx="1943508" cy="1373193"/>
          </a:xfrm>
          <a:prstGeom prst="star6">
            <a:avLst>
              <a:gd fmla="val 28868" name="adj"/>
              <a:gd fmla="val 115470" name="hf"/>
            </a:avLst>
          </a:prstGeom>
          <a:gradFill>
            <a:gsLst>
              <a:gs pos="0">
                <a:srgbClr val="B0CAE9"/>
              </a:gs>
              <a:gs pos="50000">
                <a:srgbClr val="A1C1E4"/>
              </a:gs>
              <a:gs pos="100000">
                <a:srgbClr val="90B8E4"/>
              </a:gs>
            </a:gsLst>
            <a:lin ang="5400000" scaled="0"/>
          </a:gradFill>
          <a:ln cap="flat" cmpd="sng" w="9525">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800" u="none" cap="none" strike="noStrike">
                <a:solidFill>
                  <a:srgbClr val="FFFF00"/>
                </a:solidFill>
                <a:latin typeface="Calibri"/>
                <a:ea typeface="Calibri"/>
                <a:cs typeface="Calibri"/>
                <a:sym typeface="Calibri"/>
              </a:rPr>
              <a:t>ومَنْ </a:t>
            </a:r>
            <a:endParaRPr b="0" i="0" sz="1800" u="none" cap="none" strike="noStrike">
              <a:solidFill>
                <a:srgbClr val="FFFF00"/>
              </a:solidFill>
              <a:latin typeface="Calibri"/>
              <a:ea typeface="Calibri"/>
              <a:cs typeface="Calibri"/>
              <a:sym typeface="Calibri"/>
            </a:endParaRPr>
          </a:p>
        </p:txBody>
      </p:sp>
      <p:sp>
        <p:nvSpPr>
          <p:cNvPr id="2108" name="Google Shape;2108;p8"/>
          <p:cNvSpPr/>
          <p:nvPr/>
        </p:nvSpPr>
        <p:spPr>
          <a:xfrm>
            <a:off x="3829480" y="1085899"/>
            <a:ext cx="1943508" cy="1373193"/>
          </a:xfrm>
          <a:prstGeom prst="star6">
            <a:avLst>
              <a:gd fmla="val 28868" name="adj"/>
              <a:gd fmla="val 115470" name="hf"/>
            </a:avLst>
          </a:prstGeom>
          <a:gradFill>
            <a:gsLst>
              <a:gs pos="0">
                <a:srgbClr val="B0CAE9"/>
              </a:gs>
              <a:gs pos="50000">
                <a:srgbClr val="A1C1E4"/>
              </a:gs>
              <a:gs pos="100000">
                <a:srgbClr val="90B8E4"/>
              </a:gs>
            </a:gsLst>
            <a:lin ang="5400000" scaled="0"/>
          </a:gradFill>
          <a:ln cap="flat" cmpd="sng" w="9525">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800" u="none" cap="none" strike="noStrike">
                <a:solidFill>
                  <a:srgbClr val="FFFF00"/>
                </a:solidFill>
                <a:latin typeface="Calibri"/>
                <a:ea typeface="Calibri"/>
                <a:cs typeface="Calibri"/>
                <a:sym typeface="Calibri"/>
              </a:rPr>
              <a:t>عَلَى </a:t>
            </a:r>
            <a:endParaRPr b="0" i="0" sz="1800" u="none" cap="none" strike="noStrike">
              <a:solidFill>
                <a:srgbClr val="FFFF00"/>
              </a:solidFill>
              <a:latin typeface="Calibri"/>
              <a:ea typeface="Calibri"/>
              <a:cs typeface="Calibri"/>
              <a:sym typeface="Calibri"/>
            </a:endParaRPr>
          </a:p>
        </p:txBody>
      </p:sp>
      <p:sp>
        <p:nvSpPr>
          <p:cNvPr id="2109" name="Google Shape;2109;p8"/>
          <p:cNvSpPr/>
          <p:nvPr/>
        </p:nvSpPr>
        <p:spPr>
          <a:xfrm>
            <a:off x="7738446" y="2998905"/>
            <a:ext cx="1943508" cy="1373193"/>
          </a:xfrm>
          <a:prstGeom prst="star6">
            <a:avLst>
              <a:gd fmla="val 28868" name="adj"/>
              <a:gd fmla="val 115470" name="hf"/>
            </a:avLst>
          </a:prstGeom>
          <a:gradFill>
            <a:gsLst>
              <a:gs pos="0">
                <a:srgbClr val="B0CAE9"/>
              </a:gs>
              <a:gs pos="50000">
                <a:srgbClr val="A1C1E4"/>
              </a:gs>
              <a:gs pos="100000">
                <a:srgbClr val="90B8E4"/>
              </a:gs>
            </a:gsLst>
            <a:lin ang="5400000" scaled="0"/>
          </a:gradFill>
          <a:ln cap="flat" cmpd="sng" w="9525">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800" u="none" cap="none" strike="noStrike">
                <a:solidFill>
                  <a:srgbClr val="FFFF00"/>
                </a:solidFill>
                <a:latin typeface="Calibri"/>
                <a:ea typeface="Calibri"/>
                <a:cs typeface="Calibri"/>
                <a:sym typeface="Calibri"/>
              </a:rPr>
              <a:t>الدَّرْبِ </a:t>
            </a:r>
            <a:endParaRPr b="0" i="0" sz="1800" u="none" cap="none" strike="noStrike">
              <a:solidFill>
                <a:srgbClr val="FFFF00"/>
              </a:solidFill>
              <a:latin typeface="Calibri"/>
              <a:ea typeface="Calibri"/>
              <a:cs typeface="Calibri"/>
              <a:sym typeface="Calibri"/>
            </a:endParaRPr>
          </a:p>
        </p:txBody>
      </p:sp>
      <p:sp>
        <p:nvSpPr>
          <p:cNvPr id="2110" name="Google Shape;2110;p8"/>
          <p:cNvSpPr/>
          <p:nvPr/>
        </p:nvSpPr>
        <p:spPr>
          <a:xfrm>
            <a:off x="3075840" y="4448875"/>
            <a:ext cx="1943508" cy="1373193"/>
          </a:xfrm>
          <a:prstGeom prst="star6">
            <a:avLst>
              <a:gd fmla="val 28868" name="adj"/>
              <a:gd fmla="val 115470" name="hf"/>
            </a:avLst>
          </a:prstGeom>
          <a:gradFill>
            <a:gsLst>
              <a:gs pos="0">
                <a:srgbClr val="B0CAE9"/>
              </a:gs>
              <a:gs pos="50000">
                <a:srgbClr val="A1C1E4"/>
              </a:gs>
              <a:gs pos="100000">
                <a:srgbClr val="90B8E4"/>
              </a:gs>
            </a:gsLst>
            <a:lin ang="5400000" scaled="0"/>
          </a:gradFill>
          <a:ln cap="flat" cmpd="sng" w="9525">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800" u="none" cap="none" strike="noStrike">
                <a:solidFill>
                  <a:srgbClr val="FFFF00"/>
                </a:solidFill>
                <a:latin typeface="Calibri"/>
                <a:ea typeface="Calibri"/>
                <a:cs typeface="Calibri"/>
                <a:sym typeface="Calibri"/>
              </a:rPr>
              <a:t>وَصَلَ</a:t>
            </a:r>
            <a:endParaRPr b="0" i="0" sz="1800" u="none" cap="none" strike="noStrike">
              <a:solidFill>
                <a:srgbClr val="FFFF00"/>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4" name="Shape 2114"/>
        <p:cNvGrpSpPr/>
        <p:nvPr/>
      </p:nvGrpSpPr>
      <p:grpSpPr>
        <a:xfrm>
          <a:off x="0" y="0"/>
          <a:ext cx="0" cy="0"/>
          <a:chOff x="0" y="0"/>
          <a:chExt cx="0" cy="0"/>
        </a:xfrm>
      </p:grpSpPr>
      <p:pic>
        <p:nvPicPr>
          <p:cNvPr descr="Image générée" id="2115" name="Google Shape;2115;p9"/>
          <p:cNvPicPr preferRelativeResize="0"/>
          <p:nvPr/>
        </p:nvPicPr>
        <p:blipFill rotWithShape="1">
          <a:blip r:embed="rId3">
            <a:alphaModFix/>
          </a:blip>
          <a:srcRect b="61971" l="3539" r="75793" t="24327"/>
          <a:stretch/>
        </p:blipFill>
        <p:spPr>
          <a:xfrm>
            <a:off x="11308792" y="-63265"/>
            <a:ext cx="765760" cy="764458"/>
          </a:xfrm>
          <a:prstGeom prst="rect">
            <a:avLst/>
          </a:prstGeom>
          <a:noFill/>
          <a:ln>
            <a:noFill/>
          </a:ln>
        </p:spPr>
      </p:pic>
      <p:sp>
        <p:nvSpPr>
          <p:cNvPr id="2116" name="Google Shape;2116;p9"/>
          <p:cNvSpPr txBox="1"/>
          <p:nvPr/>
        </p:nvSpPr>
        <p:spPr>
          <a:xfrm>
            <a:off x="2534393" y="128772"/>
            <a:ext cx="8645525" cy="380385"/>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57070"/>
              </a:buClr>
              <a:buSzPts val="2000"/>
              <a:buFont typeface="Arial"/>
              <a:buNone/>
            </a:pPr>
            <a:r>
              <a:rPr b="1" i="0" lang="ar-MA" sz="1800" u="none" cap="none" strike="noStrike">
                <a:solidFill>
                  <a:srgbClr val="757070"/>
                </a:solidFill>
                <a:latin typeface="Calibri"/>
                <a:ea typeface="Calibri"/>
                <a:cs typeface="Calibri"/>
                <a:sym typeface="Calibri"/>
              </a:rPr>
              <a:t>بعد سماع إجاباتكم، الحل هو: مَن جَدَّ وَجَدَ، وَمَن زَرَعَ حَصَدَ، وَمَن سَارَ عَلَى الدَّرْبِ وَصَلَ.</a:t>
            </a:r>
            <a:endParaRPr b="1" i="0" sz="1800" u="none" cap="none" strike="noStrike">
              <a:solidFill>
                <a:srgbClr val="757070"/>
              </a:solidFill>
              <a:latin typeface="Calibri"/>
              <a:ea typeface="Calibri"/>
              <a:cs typeface="Calibri"/>
              <a:sym typeface="Calibri"/>
            </a:endParaRPr>
          </a:p>
        </p:txBody>
      </p:sp>
      <p:sp>
        <p:nvSpPr>
          <p:cNvPr id="2117" name="Google Shape;2117;p9"/>
          <p:cNvSpPr txBox="1"/>
          <p:nvPr/>
        </p:nvSpPr>
        <p:spPr>
          <a:xfrm>
            <a:off x="498764" y="493908"/>
            <a:ext cx="11080323" cy="492443"/>
          </a:xfrm>
          <a:prstGeom prst="rect">
            <a:avLst/>
          </a:prstGeom>
          <a:noFill/>
          <a:ln>
            <a:noFill/>
          </a:ln>
        </p:spPr>
        <p:txBody>
          <a:bodyPr anchorCtr="0" anchor="t" bIns="0" lIns="0" spcFirstLastPara="1" rIns="0" wrap="square" tIns="0">
            <a:spAutoFit/>
          </a:bodyPr>
          <a:lstStyle/>
          <a:p>
            <a:pPr indent="0" lvl="0" marL="0" marR="0" rtl="1" algn="r">
              <a:spcBef>
                <a:spcPts val="0"/>
              </a:spcBef>
              <a:spcAft>
                <a:spcPts val="0"/>
              </a:spcAft>
              <a:buClr>
                <a:srgbClr val="AEABAB"/>
              </a:buClr>
              <a:buSzPts val="1400"/>
              <a:buFont typeface="Arial"/>
              <a:buNone/>
            </a:pPr>
            <a:r>
              <a:rPr b="0" i="0" lang="ar-MA" sz="1600" u="none" cap="none" strike="noStrike">
                <a:solidFill>
                  <a:srgbClr val="AEABAB"/>
                </a:solidFill>
                <a:latin typeface="Calibri"/>
                <a:ea typeface="Calibri"/>
                <a:cs typeface="Calibri"/>
                <a:sym typeface="Calibri"/>
              </a:rPr>
              <a:t>ينوه المدرس بعمل التلاميذ، ويقدم لقب» حكيم الحصة " للتلميذ الذي توصل إلى الحل في أقل من دقيقتين. ويطلب من بعض التلاميذ ، خاصة الذين لم يتوصلوا إلى تقديم أجوبة صحية، إعادة قراءة الحكمة، ثم يشرح الأستاذ  معنى الحكمة ويؤكد على مكانة الجد والاجتهاد والمثابرة  في حياة الإنسان</a:t>
            </a:r>
            <a:r>
              <a:rPr b="0" i="1" lang="ar-MA" sz="1600" u="none" cap="none" strike="noStrike">
                <a:solidFill>
                  <a:srgbClr val="AEABAB"/>
                </a:solidFill>
                <a:latin typeface="Calibri"/>
                <a:ea typeface="Calibri"/>
                <a:cs typeface="Calibri"/>
                <a:sym typeface="Calibri"/>
              </a:rPr>
              <a:t>.</a:t>
            </a:r>
            <a:endParaRPr b="0" i="0" sz="2000" u="none" cap="none" strike="noStrike">
              <a:solidFill>
                <a:srgbClr val="000000"/>
              </a:solidFill>
              <a:latin typeface="Calibri"/>
              <a:ea typeface="Calibri"/>
              <a:cs typeface="Calibri"/>
              <a:sym typeface="Calibri"/>
            </a:endParaRPr>
          </a:p>
        </p:txBody>
      </p:sp>
      <p:pic>
        <p:nvPicPr>
          <p:cNvPr id="2118" name="Google Shape;2118;p9"/>
          <p:cNvPicPr preferRelativeResize="0"/>
          <p:nvPr/>
        </p:nvPicPr>
        <p:blipFill rotWithShape="1">
          <a:blip r:embed="rId4">
            <a:alphaModFix/>
          </a:blip>
          <a:srcRect b="0" l="0" r="0" t="0"/>
          <a:stretch/>
        </p:blipFill>
        <p:spPr>
          <a:xfrm>
            <a:off x="-28186" y="-66019"/>
            <a:ext cx="730250" cy="730250"/>
          </a:xfrm>
          <a:prstGeom prst="rect">
            <a:avLst/>
          </a:prstGeom>
          <a:noFill/>
          <a:ln>
            <a:noFill/>
          </a:ln>
        </p:spPr>
      </p:pic>
      <p:sp>
        <p:nvSpPr>
          <p:cNvPr id="2119" name="Google Shape;2119;p9"/>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120" name="Google Shape;2120;p9"/>
          <p:cNvSpPr/>
          <p:nvPr/>
        </p:nvSpPr>
        <p:spPr>
          <a:xfrm>
            <a:off x="498764" y="2283031"/>
            <a:ext cx="10960923" cy="3708193"/>
          </a:xfrm>
          <a:prstGeom prst="horizontalScroll">
            <a:avLst>
              <a:gd fmla="val 12500" name="adj"/>
            </a:avLst>
          </a:prstGeom>
          <a:solidFill>
            <a:srgbClr val="DDEAF6"/>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200000"/>
              </a:lnSpc>
              <a:spcBef>
                <a:spcPts val="0"/>
              </a:spcBef>
              <a:spcAft>
                <a:spcPts val="0"/>
              </a:spcAft>
              <a:buNone/>
            </a:pPr>
            <a:r>
              <a:rPr b="1" i="0" lang="ar-MA" sz="4400" u="none" cap="none" strike="noStrike">
                <a:solidFill>
                  <a:schemeClr val="dk1"/>
                </a:solidFill>
                <a:latin typeface="Calibri"/>
                <a:ea typeface="Calibri"/>
                <a:cs typeface="Calibri"/>
                <a:sym typeface="Calibri"/>
              </a:rPr>
              <a:t>مَنْ جَدَّ وَجَدَ، وَمَنْ زَرَعَ حَصَدَ، </a:t>
            </a:r>
            <a:endParaRPr b="1" i="0" sz="4400" u="none" cap="none" strike="noStrike">
              <a:solidFill>
                <a:schemeClr val="dk1"/>
              </a:solidFill>
              <a:latin typeface="Calibri"/>
              <a:ea typeface="Calibri"/>
              <a:cs typeface="Calibri"/>
              <a:sym typeface="Calibri"/>
            </a:endParaRPr>
          </a:p>
          <a:p>
            <a:pPr indent="0" lvl="0" marL="0" marR="0" rtl="0" algn="ctr">
              <a:lnSpc>
                <a:spcPct val="200000"/>
              </a:lnSpc>
              <a:spcBef>
                <a:spcPts val="0"/>
              </a:spcBef>
              <a:spcAft>
                <a:spcPts val="0"/>
              </a:spcAft>
              <a:buNone/>
            </a:pPr>
            <a:r>
              <a:rPr b="1" i="0" lang="ar-MA" sz="4400" u="none" cap="none" strike="noStrike">
                <a:solidFill>
                  <a:schemeClr val="dk1"/>
                </a:solidFill>
                <a:latin typeface="Calibri"/>
                <a:ea typeface="Calibri"/>
                <a:cs typeface="Calibri"/>
                <a:sym typeface="Calibri"/>
              </a:rPr>
              <a:t>وَمَنْ سَارَ عَلَى الدَّرْبِ وَصَلَ</a:t>
            </a:r>
            <a:endParaRPr b="1" i="0" sz="4400" u="none" cap="none" strike="noStrik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4" name="Shape 2124"/>
        <p:cNvGrpSpPr/>
        <p:nvPr/>
      </p:nvGrpSpPr>
      <p:grpSpPr>
        <a:xfrm>
          <a:off x="0" y="0"/>
          <a:ext cx="0" cy="0"/>
          <a:chOff x="0" y="0"/>
          <a:chExt cx="0" cy="0"/>
        </a:xfrm>
      </p:grpSpPr>
      <p:sp>
        <p:nvSpPr>
          <p:cNvPr id="2125" name="Google Shape;2125;p10"/>
          <p:cNvSpPr/>
          <p:nvPr/>
        </p:nvSpPr>
        <p:spPr>
          <a:xfrm>
            <a:off x="835469" y="1158825"/>
            <a:ext cx="10355945" cy="4912803"/>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2126" name="Google Shape;2126;p10"/>
          <p:cNvSpPr/>
          <p:nvPr/>
        </p:nvSpPr>
        <p:spPr>
          <a:xfrm>
            <a:off x="4683940" y="216280"/>
            <a:ext cx="6224235" cy="602723"/>
          </a:xfrm>
          <a:prstGeom prst="rect">
            <a:avLst/>
          </a:prstGeom>
          <a:noFill/>
          <a:ln>
            <a:noFill/>
          </a:ln>
        </p:spPr>
        <p:txBody>
          <a:bodyPr anchorCtr="0" anchor="t" bIns="45675" lIns="91425" spcFirstLastPara="1" rIns="91425" wrap="square" tIns="45675">
            <a:noAutofit/>
          </a:bodyPr>
          <a:lstStyle/>
          <a:p>
            <a:pPr indent="0" lvl="0" marL="0" marR="0" rtl="0" algn="r">
              <a:spcBef>
                <a:spcPts val="0"/>
              </a:spcBef>
              <a:spcAft>
                <a:spcPts val="0"/>
              </a:spcAft>
              <a:buNone/>
            </a:pPr>
            <a:r>
              <a:rPr b="1" i="0" lang="ar-MA" sz="3200" u="none" cap="none" strike="noStrike">
                <a:solidFill>
                  <a:srgbClr val="44546A"/>
                </a:solidFill>
                <a:latin typeface="Calibri"/>
                <a:ea typeface="Calibri"/>
                <a:cs typeface="Calibri"/>
                <a:sym typeface="Calibri"/>
              </a:rPr>
              <a:t>ضوابط القسم</a:t>
            </a:r>
            <a:endParaRPr b="0" i="0" sz="3200" u="none" cap="none" strike="noStrike">
              <a:solidFill>
                <a:srgbClr val="000000"/>
              </a:solidFill>
              <a:latin typeface="Arial"/>
              <a:ea typeface="Arial"/>
              <a:cs typeface="Arial"/>
              <a:sym typeface="Arial"/>
            </a:endParaRPr>
          </a:p>
        </p:txBody>
      </p:sp>
      <p:pic>
        <p:nvPicPr>
          <p:cNvPr descr="Lever la main - Icônes mains et gestes gratuites" id="2127" name="Google Shape;2127;p10"/>
          <p:cNvPicPr preferRelativeResize="0"/>
          <p:nvPr/>
        </p:nvPicPr>
        <p:blipFill rotWithShape="1">
          <a:blip r:embed="rId3">
            <a:alphaModFix/>
          </a:blip>
          <a:srcRect b="0" l="0" r="0" t="0"/>
          <a:stretch/>
        </p:blipFill>
        <p:spPr>
          <a:xfrm>
            <a:off x="10024889" y="2097044"/>
            <a:ext cx="702636" cy="702636"/>
          </a:xfrm>
          <a:prstGeom prst="rect">
            <a:avLst/>
          </a:prstGeom>
          <a:noFill/>
          <a:ln>
            <a:noFill/>
          </a:ln>
        </p:spPr>
      </p:pic>
      <p:pic>
        <p:nvPicPr>
          <p:cNvPr id="2128" name="Google Shape;2128;p10"/>
          <p:cNvPicPr preferRelativeResize="0"/>
          <p:nvPr/>
        </p:nvPicPr>
        <p:blipFill rotWithShape="1">
          <a:blip r:embed="rId4">
            <a:alphaModFix/>
          </a:blip>
          <a:srcRect b="0" l="0" r="0" t="0"/>
          <a:stretch/>
        </p:blipFill>
        <p:spPr>
          <a:xfrm>
            <a:off x="10024889" y="3036459"/>
            <a:ext cx="699052" cy="699052"/>
          </a:xfrm>
          <a:prstGeom prst="rect">
            <a:avLst/>
          </a:prstGeom>
          <a:noFill/>
          <a:ln>
            <a:noFill/>
          </a:ln>
        </p:spPr>
      </p:pic>
      <p:pic>
        <p:nvPicPr>
          <p:cNvPr id="2129" name="Google Shape;2129;p10"/>
          <p:cNvPicPr preferRelativeResize="0"/>
          <p:nvPr/>
        </p:nvPicPr>
        <p:blipFill rotWithShape="1">
          <a:blip r:embed="rId5">
            <a:alphaModFix/>
          </a:blip>
          <a:srcRect b="0" l="0" r="0" t="0"/>
          <a:stretch/>
        </p:blipFill>
        <p:spPr>
          <a:xfrm>
            <a:off x="10091018" y="4157075"/>
            <a:ext cx="636507" cy="636507"/>
          </a:xfrm>
          <a:prstGeom prst="rect">
            <a:avLst/>
          </a:prstGeom>
          <a:noFill/>
          <a:ln>
            <a:noFill/>
          </a:ln>
        </p:spPr>
      </p:pic>
      <p:pic>
        <p:nvPicPr>
          <p:cNvPr id="2130" name="Google Shape;2130;p10"/>
          <p:cNvPicPr preferRelativeResize="0"/>
          <p:nvPr/>
        </p:nvPicPr>
        <p:blipFill rotWithShape="1">
          <a:blip r:embed="rId6">
            <a:alphaModFix/>
          </a:blip>
          <a:srcRect b="0" l="0" r="0" t="0"/>
          <a:stretch/>
        </p:blipFill>
        <p:spPr>
          <a:xfrm>
            <a:off x="10147783" y="5229760"/>
            <a:ext cx="605088" cy="605088"/>
          </a:xfrm>
          <a:prstGeom prst="rect">
            <a:avLst/>
          </a:prstGeom>
          <a:noFill/>
          <a:ln>
            <a:noFill/>
          </a:ln>
        </p:spPr>
      </p:pic>
      <p:sp>
        <p:nvSpPr>
          <p:cNvPr id="2131" name="Google Shape;2131;p10"/>
          <p:cNvSpPr txBox="1"/>
          <p:nvPr>
            <p:ph type="title"/>
          </p:nvPr>
        </p:nvSpPr>
        <p:spPr>
          <a:xfrm>
            <a:off x="1699640" y="1229905"/>
            <a:ext cx="9491773" cy="470793"/>
          </a:xfrm>
          <a:prstGeom prst="rect">
            <a:avLst/>
          </a:prstGeom>
          <a:noFill/>
          <a:ln>
            <a:noFill/>
          </a:ln>
        </p:spPr>
        <p:txBody>
          <a:bodyPr anchorCtr="0" anchor="ctr" bIns="68550" lIns="91425" spcFirstLastPara="1" rIns="91425" wrap="square" tIns="68550">
            <a:noAutofit/>
          </a:bodyPr>
          <a:lstStyle/>
          <a:p>
            <a:pPr indent="0" lvl="0" marL="0" rtl="0" algn="r">
              <a:lnSpc>
                <a:spcPct val="90000"/>
              </a:lnSpc>
              <a:spcBef>
                <a:spcPts val="0"/>
              </a:spcBef>
              <a:spcAft>
                <a:spcPts val="0"/>
              </a:spcAft>
              <a:buClr>
                <a:schemeClr val="dk1"/>
              </a:buClr>
              <a:buSzPts val="2400"/>
              <a:buFont typeface="Calibri"/>
              <a:buNone/>
            </a:pPr>
            <a:r>
              <a:rPr lang="ar-MA" sz="2400">
                <a:latin typeface="Calibri"/>
                <a:ea typeface="Calibri"/>
                <a:cs typeface="Calibri"/>
                <a:sym typeface="Calibri"/>
              </a:rPr>
              <a:t>من يذكرنا بالضوابط التي ينبغي الالتزام بها داخل الفصل؟</a:t>
            </a:r>
            <a:endParaRPr sz="2400"/>
          </a:p>
        </p:txBody>
      </p:sp>
      <p:sp>
        <p:nvSpPr>
          <p:cNvPr id="2132" name="Google Shape;2132;p10"/>
          <p:cNvSpPr txBox="1"/>
          <p:nvPr/>
        </p:nvSpPr>
        <p:spPr>
          <a:xfrm>
            <a:off x="1261098" y="1804644"/>
            <a:ext cx="9491773" cy="292400"/>
          </a:xfrm>
          <a:prstGeom prst="rect">
            <a:avLst/>
          </a:prstGeom>
          <a:noFill/>
          <a:ln>
            <a:noFill/>
          </a:ln>
        </p:spPr>
        <p:txBody>
          <a:bodyPr anchorCtr="0" anchor="t" bIns="45675" lIns="91425" spcFirstLastPara="1" rIns="91425" wrap="square" tIns="45675">
            <a:normAutofit lnSpcReduction="10000"/>
          </a:bodyPr>
          <a:lstStyle/>
          <a:p>
            <a:pPr indent="0" lvl="0" marL="0" marR="0" rtl="1" algn="r">
              <a:lnSpc>
                <a:spcPct val="90000"/>
              </a:lnSpc>
              <a:spcBef>
                <a:spcPts val="0"/>
              </a:spcBef>
              <a:spcAft>
                <a:spcPts val="0"/>
              </a:spcAft>
              <a:buClr>
                <a:srgbClr val="000000"/>
              </a:buClr>
              <a:buSzPts val="2100"/>
              <a:buFont typeface="Arial"/>
              <a:buNone/>
            </a:pPr>
            <a:r>
              <a:rPr b="0" i="1" lang="ar-MA" sz="1600" u="none" cap="none" strike="noStrike">
                <a:solidFill>
                  <a:srgbClr val="AFABAB"/>
                </a:solidFill>
                <a:latin typeface="Calibri"/>
                <a:ea typeface="Calibri"/>
                <a:cs typeface="Calibri"/>
                <a:sym typeface="Calibri"/>
              </a:rPr>
              <a:t>يختار المدرس 3 متعلمين للتذكير بضوابط العمل داخل الفصل,</a:t>
            </a:r>
            <a:endParaRPr b="0" i="1" sz="1600" u="none" cap="none" strike="noStrike">
              <a:solidFill>
                <a:srgbClr val="AFABAB"/>
              </a:solidFill>
              <a:latin typeface="Calibri"/>
              <a:ea typeface="Calibri"/>
              <a:cs typeface="Calibri"/>
              <a:sym typeface="Calibri"/>
            </a:endParaRPr>
          </a:p>
        </p:txBody>
      </p:sp>
      <p:pic>
        <p:nvPicPr>
          <p:cNvPr id="2133" name="Google Shape;2133;p10"/>
          <p:cNvPicPr preferRelativeResize="0"/>
          <p:nvPr/>
        </p:nvPicPr>
        <p:blipFill rotWithShape="1">
          <a:blip r:embed="rId7">
            <a:alphaModFix/>
          </a:blip>
          <a:srcRect b="0" l="0" r="0" t="0"/>
          <a:stretch/>
        </p:blipFill>
        <p:spPr>
          <a:xfrm>
            <a:off x="11191413" y="183649"/>
            <a:ext cx="602723" cy="602723"/>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7" name="Shape 2137"/>
        <p:cNvGrpSpPr/>
        <p:nvPr/>
      </p:nvGrpSpPr>
      <p:grpSpPr>
        <a:xfrm>
          <a:off x="0" y="0"/>
          <a:ext cx="0" cy="0"/>
          <a:chOff x="0" y="0"/>
          <a:chExt cx="0" cy="0"/>
        </a:xfrm>
      </p:grpSpPr>
      <p:sp>
        <p:nvSpPr>
          <p:cNvPr id="2138" name="Google Shape;2138;p11"/>
          <p:cNvSpPr/>
          <p:nvPr/>
        </p:nvSpPr>
        <p:spPr>
          <a:xfrm>
            <a:off x="835469" y="1158825"/>
            <a:ext cx="10355945" cy="4912803"/>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2139" name="Google Shape;2139;p11"/>
          <p:cNvSpPr/>
          <p:nvPr/>
        </p:nvSpPr>
        <p:spPr>
          <a:xfrm>
            <a:off x="4731236" y="219008"/>
            <a:ext cx="6224235" cy="602723"/>
          </a:xfrm>
          <a:prstGeom prst="rect">
            <a:avLst/>
          </a:prstGeom>
          <a:noFill/>
          <a:ln>
            <a:noFill/>
          </a:ln>
        </p:spPr>
        <p:txBody>
          <a:bodyPr anchorCtr="0" anchor="t" bIns="45675" lIns="91425" spcFirstLastPara="1" rIns="91425" wrap="square" tIns="45675">
            <a:noAutofit/>
          </a:bodyPr>
          <a:lstStyle/>
          <a:p>
            <a:pPr indent="0" lvl="0" marL="0" marR="0" rtl="0" algn="r">
              <a:spcBef>
                <a:spcPts val="0"/>
              </a:spcBef>
              <a:spcAft>
                <a:spcPts val="0"/>
              </a:spcAft>
              <a:buNone/>
            </a:pPr>
            <a:r>
              <a:rPr b="1" i="0" lang="ar-MA" sz="3200" u="none" cap="none" strike="noStrike">
                <a:solidFill>
                  <a:srgbClr val="44546A"/>
                </a:solidFill>
                <a:latin typeface="Calibri"/>
                <a:ea typeface="Calibri"/>
                <a:cs typeface="Calibri"/>
                <a:sym typeface="Calibri"/>
              </a:rPr>
              <a:t>ضوابط القسم</a:t>
            </a:r>
            <a:endParaRPr b="0" i="0" sz="3200" u="none" cap="none" strike="noStrike">
              <a:solidFill>
                <a:srgbClr val="000000"/>
              </a:solidFill>
              <a:latin typeface="Arial"/>
              <a:ea typeface="Arial"/>
              <a:cs typeface="Arial"/>
              <a:sym typeface="Arial"/>
            </a:endParaRPr>
          </a:p>
        </p:txBody>
      </p:sp>
      <p:pic>
        <p:nvPicPr>
          <p:cNvPr descr="Lever la main - Icônes mains et gestes gratuites" id="2140" name="Google Shape;2140;p11"/>
          <p:cNvPicPr preferRelativeResize="0"/>
          <p:nvPr/>
        </p:nvPicPr>
        <p:blipFill rotWithShape="1">
          <a:blip r:embed="rId3">
            <a:alphaModFix/>
          </a:blip>
          <a:srcRect b="0" l="0" r="0" t="0"/>
          <a:stretch/>
        </p:blipFill>
        <p:spPr>
          <a:xfrm>
            <a:off x="10024889" y="2097044"/>
            <a:ext cx="702636" cy="702636"/>
          </a:xfrm>
          <a:prstGeom prst="rect">
            <a:avLst/>
          </a:prstGeom>
          <a:noFill/>
          <a:ln>
            <a:noFill/>
          </a:ln>
        </p:spPr>
      </p:pic>
      <p:pic>
        <p:nvPicPr>
          <p:cNvPr id="2141" name="Google Shape;2141;p11"/>
          <p:cNvPicPr preferRelativeResize="0"/>
          <p:nvPr/>
        </p:nvPicPr>
        <p:blipFill rotWithShape="1">
          <a:blip r:embed="rId4">
            <a:alphaModFix/>
          </a:blip>
          <a:srcRect b="0" l="0" r="0" t="0"/>
          <a:stretch/>
        </p:blipFill>
        <p:spPr>
          <a:xfrm>
            <a:off x="10024889" y="3036459"/>
            <a:ext cx="699052" cy="699052"/>
          </a:xfrm>
          <a:prstGeom prst="rect">
            <a:avLst/>
          </a:prstGeom>
          <a:noFill/>
          <a:ln>
            <a:noFill/>
          </a:ln>
        </p:spPr>
      </p:pic>
      <p:pic>
        <p:nvPicPr>
          <p:cNvPr id="2142" name="Google Shape;2142;p11"/>
          <p:cNvPicPr preferRelativeResize="0"/>
          <p:nvPr/>
        </p:nvPicPr>
        <p:blipFill rotWithShape="1">
          <a:blip r:embed="rId5">
            <a:alphaModFix/>
          </a:blip>
          <a:srcRect b="0" l="0" r="0" t="0"/>
          <a:stretch/>
        </p:blipFill>
        <p:spPr>
          <a:xfrm>
            <a:off x="10091018" y="4157075"/>
            <a:ext cx="636507" cy="636507"/>
          </a:xfrm>
          <a:prstGeom prst="rect">
            <a:avLst/>
          </a:prstGeom>
          <a:noFill/>
          <a:ln>
            <a:noFill/>
          </a:ln>
        </p:spPr>
      </p:pic>
      <p:pic>
        <p:nvPicPr>
          <p:cNvPr id="2143" name="Google Shape;2143;p11"/>
          <p:cNvPicPr preferRelativeResize="0"/>
          <p:nvPr/>
        </p:nvPicPr>
        <p:blipFill rotWithShape="1">
          <a:blip r:embed="rId6">
            <a:alphaModFix/>
          </a:blip>
          <a:srcRect b="0" l="0" r="0" t="0"/>
          <a:stretch/>
        </p:blipFill>
        <p:spPr>
          <a:xfrm>
            <a:off x="10147783" y="5229760"/>
            <a:ext cx="605088" cy="605088"/>
          </a:xfrm>
          <a:prstGeom prst="rect">
            <a:avLst/>
          </a:prstGeom>
          <a:noFill/>
          <a:ln>
            <a:noFill/>
          </a:ln>
        </p:spPr>
      </p:pic>
      <p:sp>
        <p:nvSpPr>
          <p:cNvPr id="2144" name="Google Shape;2144;p11"/>
          <p:cNvSpPr txBox="1"/>
          <p:nvPr>
            <p:ph type="title"/>
          </p:nvPr>
        </p:nvSpPr>
        <p:spPr>
          <a:xfrm>
            <a:off x="1699640" y="1229905"/>
            <a:ext cx="9491773" cy="470793"/>
          </a:xfrm>
          <a:prstGeom prst="rect">
            <a:avLst/>
          </a:prstGeom>
          <a:noFill/>
          <a:ln>
            <a:noFill/>
          </a:ln>
        </p:spPr>
        <p:txBody>
          <a:bodyPr anchorCtr="0" anchor="ctr" bIns="68550" lIns="91425" spcFirstLastPara="1" rIns="91425" wrap="square" tIns="68550">
            <a:noAutofit/>
          </a:bodyPr>
          <a:lstStyle/>
          <a:p>
            <a:pPr indent="0" lvl="0" marL="0" rtl="0" algn="r">
              <a:lnSpc>
                <a:spcPct val="90000"/>
              </a:lnSpc>
              <a:spcBef>
                <a:spcPts val="0"/>
              </a:spcBef>
              <a:spcAft>
                <a:spcPts val="0"/>
              </a:spcAft>
              <a:buClr>
                <a:schemeClr val="dk1"/>
              </a:buClr>
              <a:buSzPts val="2400"/>
              <a:buFont typeface="Calibri"/>
              <a:buNone/>
            </a:pPr>
            <a:r>
              <a:rPr lang="ar-MA" sz="2400">
                <a:latin typeface="Calibri"/>
                <a:ea typeface="Calibri"/>
                <a:cs typeface="Calibri"/>
                <a:sym typeface="Calibri"/>
              </a:rPr>
              <a:t>من يذكرنا بالضوابط التي ينبغي الالتزام بها داخل الفصل؟</a:t>
            </a:r>
            <a:endParaRPr sz="2400"/>
          </a:p>
        </p:txBody>
      </p:sp>
      <p:sp>
        <p:nvSpPr>
          <p:cNvPr id="2145" name="Google Shape;2145;p11"/>
          <p:cNvSpPr txBox="1"/>
          <p:nvPr/>
        </p:nvSpPr>
        <p:spPr>
          <a:xfrm>
            <a:off x="1261098" y="1804644"/>
            <a:ext cx="9491773" cy="292400"/>
          </a:xfrm>
          <a:prstGeom prst="rect">
            <a:avLst/>
          </a:prstGeom>
          <a:noFill/>
          <a:ln>
            <a:noFill/>
          </a:ln>
        </p:spPr>
        <p:txBody>
          <a:bodyPr anchorCtr="0" anchor="t" bIns="45675" lIns="91425" spcFirstLastPara="1" rIns="91425" wrap="square" tIns="45675">
            <a:normAutofit lnSpcReduction="10000"/>
          </a:bodyPr>
          <a:lstStyle/>
          <a:p>
            <a:pPr indent="0" lvl="0" marL="0" marR="0" rtl="1" algn="r">
              <a:lnSpc>
                <a:spcPct val="90000"/>
              </a:lnSpc>
              <a:spcBef>
                <a:spcPts val="0"/>
              </a:spcBef>
              <a:spcAft>
                <a:spcPts val="0"/>
              </a:spcAft>
              <a:buClr>
                <a:srgbClr val="000000"/>
              </a:buClr>
              <a:buSzPts val="2100"/>
              <a:buFont typeface="Arial"/>
              <a:buNone/>
            </a:pPr>
            <a:r>
              <a:rPr b="0" i="1" lang="ar-MA" sz="1600" u="none" cap="none" strike="noStrike">
                <a:solidFill>
                  <a:srgbClr val="AFABAB"/>
                </a:solidFill>
                <a:latin typeface="Calibri"/>
                <a:ea typeface="Calibri"/>
                <a:cs typeface="Calibri"/>
                <a:sym typeface="Calibri"/>
              </a:rPr>
              <a:t>يختار المدرس 3 متعلمين للتذكير بضوابط العمل داخل الفصل,</a:t>
            </a:r>
            <a:endParaRPr b="0" i="1" sz="1600" u="none" cap="none" strike="noStrike">
              <a:solidFill>
                <a:srgbClr val="AFABAB"/>
              </a:solidFill>
              <a:latin typeface="Calibri"/>
              <a:ea typeface="Calibri"/>
              <a:cs typeface="Calibri"/>
              <a:sym typeface="Calibri"/>
            </a:endParaRPr>
          </a:p>
        </p:txBody>
      </p:sp>
      <p:pic>
        <p:nvPicPr>
          <p:cNvPr id="2146" name="Google Shape;2146;p11"/>
          <p:cNvPicPr preferRelativeResize="0"/>
          <p:nvPr/>
        </p:nvPicPr>
        <p:blipFill rotWithShape="1">
          <a:blip r:embed="rId7">
            <a:alphaModFix/>
          </a:blip>
          <a:srcRect b="0" l="0" r="0" t="0"/>
          <a:stretch/>
        </p:blipFill>
        <p:spPr>
          <a:xfrm>
            <a:off x="11191413" y="183649"/>
            <a:ext cx="602723" cy="602723"/>
          </a:xfrm>
          <a:prstGeom prst="rect">
            <a:avLst/>
          </a:prstGeom>
          <a:noFill/>
          <a:ln>
            <a:noFill/>
          </a:ln>
        </p:spPr>
      </p:pic>
      <p:sp>
        <p:nvSpPr>
          <p:cNvPr id="2147" name="Google Shape;2147;p11"/>
          <p:cNvSpPr txBox="1"/>
          <p:nvPr/>
        </p:nvSpPr>
        <p:spPr>
          <a:xfrm>
            <a:off x="903374" y="2407898"/>
            <a:ext cx="8950266" cy="492386"/>
          </a:xfrm>
          <a:prstGeom prst="rect">
            <a:avLst/>
          </a:prstGeom>
          <a:noFill/>
          <a:ln>
            <a:noFill/>
          </a:ln>
        </p:spPr>
        <p:txBody>
          <a:bodyPr anchorCtr="0" anchor="t" bIns="60925" lIns="121875" spcFirstLastPara="1" rIns="121875" wrap="square" tIns="60925">
            <a:spAutoFit/>
          </a:bodyPr>
          <a:lstStyle/>
          <a:p>
            <a:pPr indent="0" lvl="0" marL="0" marR="0" rtl="1" algn="r">
              <a:spcBef>
                <a:spcPts val="0"/>
              </a:spcBef>
              <a:spcAft>
                <a:spcPts val="0"/>
              </a:spcAft>
              <a:buNone/>
            </a:pPr>
            <a:r>
              <a:rPr b="1" i="0" lang="ar-MA" sz="2400" u="none" cap="none" strike="noStrike">
                <a:solidFill>
                  <a:srgbClr val="FFC000"/>
                </a:solidFill>
                <a:latin typeface="Calibri"/>
                <a:ea typeface="Calibri"/>
                <a:cs typeface="Calibri"/>
                <a:sym typeface="Calibri"/>
              </a:rPr>
              <a:t>أشارك بفعالية</a:t>
            </a:r>
            <a:r>
              <a:rPr b="1" i="0" lang="ar-MA" sz="2400" u="none" cap="none" strike="noStrike">
                <a:solidFill>
                  <a:srgbClr val="002060"/>
                </a:solidFill>
                <a:latin typeface="Calibri"/>
                <a:ea typeface="Calibri"/>
                <a:cs typeface="Calibri"/>
                <a:sym typeface="Calibri"/>
              </a:rPr>
              <a:t>،  وأطلب الإذن عند المشاركة</a:t>
            </a:r>
            <a:endParaRPr b="1" i="0" sz="2400" u="none" cap="none" strike="noStrike">
              <a:solidFill>
                <a:srgbClr val="002060"/>
              </a:solidFill>
              <a:latin typeface="Calibri"/>
              <a:ea typeface="Calibri"/>
              <a:cs typeface="Calibri"/>
              <a:sym typeface="Calibri"/>
            </a:endParaRPr>
          </a:p>
        </p:txBody>
      </p:sp>
      <p:sp>
        <p:nvSpPr>
          <p:cNvPr id="2148" name="Google Shape;2148;p11"/>
          <p:cNvSpPr txBox="1"/>
          <p:nvPr/>
        </p:nvSpPr>
        <p:spPr>
          <a:xfrm>
            <a:off x="2094591" y="3243125"/>
            <a:ext cx="7824785" cy="492386"/>
          </a:xfrm>
          <a:prstGeom prst="rect">
            <a:avLst/>
          </a:prstGeom>
          <a:noFill/>
          <a:ln>
            <a:noFill/>
          </a:ln>
        </p:spPr>
        <p:txBody>
          <a:bodyPr anchorCtr="0" anchor="t" bIns="60925" lIns="121875" spcFirstLastPara="1" rIns="121875" wrap="square" tIns="60925">
            <a:spAutoFit/>
          </a:bodyPr>
          <a:lstStyle/>
          <a:p>
            <a:pPr indent="0" lvl="0" marL="0" marR="0" rtl="1" algn="r">
              <a:spcBef>
                <a:spcPts val="0"/>
              </a:spcBef>
              <a:spcAft>
                <a:spcPts val="0"/>
              </a:spcAft>
              <a:buNone/>
            </a:pPr>
            <a:r>
              <a:rPr b="1" i="0" lang="ar-MA" sz="2400" u="none" cap="none" strike="noStrike">
                <a:solidFill>
                  <a:srgbClr val="FFC000"/>
                </a:solidFill>
                <a:latin typeface="Calibri"/>
                <a:ea typeface="Calibri"/>
                <a:cs typeface="Calibri"/>
                <a:sym typeface="Calibri"/>
              </a:rPr>
              <a:t>أنتبه عندما يتحدث </a:t>
            </a:r>
            <a:r>
              <a:rPr b="1" i="0" lang="ar-MA" sz="2400" u="none" cap="none" strike="noStrike">
                <a:solidFill>
                  <a:srgbClr val="002060"/>
                </a:solidFill>
                <a:latin typeface="Calibri"/>
                <a:ea typeface="Calibri"/>
                <a:cs typeface="Calibri"/>
                <a:sym typeface="Calibri"/>
              </a:rPr>
              <a:t>أستاذي، وأصغي بعناية لحديث زملائي وزميلاتي</a:t>
            </a:r>
            <a:endParaRPr b="1" i="0" sz="2400" u="none" cap="none" strike="noStrike">
              <a:solidFill>
                <a:srgbClr val="002060"/>
              </a:solidFill>
              <a:latin typeface="Calibri"/>
              <a:ea typeface="Calibri"/>
              <a:cs typeface="Calibri"/>
              <a:sym typeface="Calibri"/>
            </a:endParaRPr>
          </a:p>
        </p:txBody>
      </p:sp>
      <p:sp>
        <p:nvSpPr>
          <p:cNvPr id="2149" name="Google Shape;2149;p11"/>
          <p:cNvSpPr txBox="1"/>
          <p:nvPr/>
        </p:nvSpPr>
        <p:spPr>
          <a:xfrm>
            <a:off x="3414874" y="4301196"/>
            <a:ext cx="6504502" cy="492386"/>
          </a:xfrm>
          <a:prstGeom prst="rect">
            <a:avLst/>
          </a:prstGeom>
          <a:noFill/>
          <a:ln>
            <a:noFill/>
          </a:ln>
        </p:spPr>
        <p:txBody>
          <a:bodyPr anchorCtr="0" anchor="t" bIns="60925" lIns="121875" spcFirstLastPara="1" rIns="121875" wrap="square" tIns="60925">
            <a:spAutoFit/>
          </a:bodyPr>
          <a:lstStyle/>
          <a:p>
            <a:pPr indent="0" lvl="0" marL="0" marR="0" rtl="1" algn="r">
              <a:spcBef>
                <a:spcPts val="0"/>
              </a:spcBef>
              <a:spcAft>
                <a:spcPts val="0"/>
              </a:spcAft>
              <a:buNone/>
            </a:pPr>
            <a:r>
              <a:rPr b="1" i="0" lang="ar-MA" sz="2400" u="none" cap="none" strike="noStrike">
                <a:solidFill>
                  <a:srgbClr val="FFC000"/>
                </a:solidFill>
                <a:latin typeface="Calibri"/>
                <a:ea typeface="Calibri"/>
                <a:cs typeface="Calibri"/>
                <a:sym typeface="Calibri"/>
              </a:rPr>
              <a:t>أطرح أسئلتي </a:t>
            </a:r>
            <a:r>
              <a:rPr b="1" i="0" lang="ar-MA" sz="2400" u="none" cap="none" strike="noStrike">
                <a:solidFill>
                  <a:srgbClr val="002060"/>
                </a:solidFill>
                <a:latin typeface="Calibri"/>
                <a:ea typeface="Calibri"/>
                <a:cs typeface="Calibri"/>
                <a:sym typeface="Calibri"/>
              </a:rPr>
              <a:t>كلما كان أمر ما غير واضح بالنسبة إلي</a:t>
            </a:r>
            <a:endParaRPr b="1" i="0" sz="2400" u="none" cap="none" strike="noStrike">
              <a:solidFill>
                <a:srgbClr val="002060"/>
              </a:solidFill>
              <a:latin typeface="Calibri"/>
              <a:ea typeface="Calibri"/>
              <a:cs typeface="Calibri"/>
              <a:sym typeface="Calibri"/>
            </a:endParaRPr>
          </a:p>
        </p:txBody>
      </p:sp>
      <p:sp>
        <p:nvSpPr>
          <p:cNvPr id="2150" name="Google Shape;2150;p11"/>
          <p:cNvSpPr txBox="1"/>
          <p:nvPr/>
        </p:nvSpPr>
        <p:spPr>
          <a:xfrm>
            <a:off x="913040" y="5279453"/>
            <a:ext cx="9111849" cy="492386"/>
          </a:xfrm>
          <a:prstGeom prst="rect">
            <a:avLst/>
          </a:prstGeom>
          <a:noFill/>
          <a:ln>
            <a:noFill/>
          </a:ln>
        </p:spPr>
        <p:txBody>
          <a:bodyPr anchorCtr="0" anchor="t" bIns="60925" lIns="121875" spcFirstLastPara="1" rIns="121875" wrap="square" tIns="60925">
            <a:spAutoFit/>
          </a:bodyPr>
          <a:lstStyle/>
          <a:p>
            <a:pPr indent="0" lvl="0" marL="0" marR="0" rtl="1" algn="r">
              <a:spcBef>
                <a:spcPts val="0"/>
              </a:spcBef>
              <a:spcAft>
                <a:spcPts val="0"/>
              </a:spcAft>
              <a:buNone/>
            </a:pPr>
            <a:r>
              <a:rPr b="1" i="0" lang="ar-MA" sz="2400" u="none" cap="none" strike="noStrike">
                <a:solidFill>
                  <a:srgbClr val="FFC000"/>
                </a:solidFill>
                <a:latin typeface="Calibri"/>
                <a:ea typeface="Calibri"/>
                <a:cs typeface="Calibri"/>
                <a:sym typeface="Calibri"/>
              </a:rPr>
              <a:t>أنجز واجباتي وأنشطتي </a:t>
            </a:r>
            <a:r>
              <a:rPr b="1" i="0" lang="ar-MA" sz="2400" u="none" cap="none" strike="noStrike">
                <a:solidFill>
                  <a:srgbClr val="002060"/>
                </a:solidFill>
                <a:latin typeface="Calibri"/>
                <a:ea typeface="Calibri"/>
                <a:cs typeface="Calibri"/>
                <a:sym typeface="Calibri"/>
              </a:rPr>
              <a:t>الصفية  والمنزلية بجدية</a:t>
            </a:r>
            <a:endParaRPr b="1" i="0" sz="2400" u="none" cap="none" strike="noStrike">
              <a:solidFill>
                <a:srgbClr val="002060"/>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4" name="Shape 2154"/>
        <p:cNvGrpSpPr/>
        <p:nvPr/>
      </p:nvGrpSpPr>
      <p:grpSpPr>
        <a:xfrm>
          <a:off x="0" y="0"/>
          <a:ext cx="0" cy="0"/>
          <a:chOff x="0" y="0"/>
          <a:chExt cx="0" cy="0"/>
        </a:xfrm>
      </p:grpSpPr>
      <p:pic>
        <p:nvPicPr>
          <p:cNvPr id="2155" name="Google Shape;2155;p12"/>
          <p:cNvPicPr preferRelativeResize="0"/>
          <p:nvPr/>
        </p:nvPicPr>
        <p:blipFill rotWithShape="1">
          <a:blip r:embed="rId3">
            <a:alphaModFix/>
          </a:blip>
          <a:srcRect b="0" l="0" r="0" t="0"/>
          <a:stretch/>
        </p:blipFill>
        <p:spPr>
          <a:xfrm>
            <a:off x="1807581" y="2255309"/>
            <a:ext cx="1173691" cy="1173691"/>
          </a:xfrm>
          <a:prstGeom prst="rect">
            <a:avLst/>
          </a:prstGeom>
          <a:noFill/>
          <a:ln>
            <a:noFill/>
          </a:ln>
        </p:spPr>
      </p:pic>
      <p:grpSp>
        <p:nvGrpSpPr>
          <p:cNvPr id="2156" name="Google Shape;2156;p12"/>
          <p:cNvGrpSpPr/>
          <p:nvPr/>
        </p:nvGrpSpPr>
        <p:grpSpPr>
          <a:xfrm>
            <a:off x="5130955" y="1706886"/>
            <a:ext cx="6054377" cy="3711725"/>
            <a:chOff x="1715066" y="1103461"/>
            <a:chExt cx="5717724" cy="3124203"/>
          </a:xfrm>
        </p:grpSpPr>
        <p:sp>
          <p:nvSpPr>
            <p:cNvPr id="2157" name="Google Shape;2157;p12"/>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2158" name="Google Shape;2158;p12"/>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2159" name="Google Shape;2159;p12"/>
          <p:cNvSpPr txBox="1"/>
          <p:nvPr/>
        </p:nvSpPr>
        <p:spPr>
          <a:xfrm>
            <a:off x="5877453" y="2008346"/>
            <a:ext cx="4754879" cy="2862643"/>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5400" u="none" cap="none" strike="noStrike">
                <a:solidFill>
                  <a:srgbClr val="000000"/>
                </a:solidFill>
                <a:latin typeface="Calibri"/>
                <a:ea typeface="Calibri"/>
                <a:cs typeface="Calibri"/>
                <a:sym typeface="Calibri"/>
              </a:rPr>
              <a:t>افتتاح الحصة: </a:t>
            </a:r>
            <a:endParaRPr b="1" i="0" sz="5400" u="none" cap="none" strike="noStrike">
              <a:solidFill>
                <a:schemeClr val="dk1"/>
              </a:solidFill>
              <a:latin typeface="Calibri"/>
              <a:ea typeface="Calibri"/>
              <a:cs typeface="Calibri"/>
              <a:sym typeface="Calibri"/>
            </a:endParaRPr>
          </a:p>
          <a:p>
            <a:pPr indent="0" lvl="0" marL="0" marR="0" rtl="1" algn="ctr">
              <a:lnSpc>
                <a:spcPct val="131218"/>
              </a:lnSpc>
              <a:spcBef>
                <a:spcPts val="0"/>
              </a:spcBef>
              <a:spcAft>
                <a:spcPts val="0"/>
              </a:spcAft>
              <a:buNone/>
            </a:pPr>
            <a:r>
              <a:rPr b="1" i="0" lang="ar-MA" sz="4000" u="none" cap="none" strike="noStrike">
                <a:solidFill>
                  <a:schemeClr val="accent2"/>
                </a:solidFill>
                <a:latin typeface="Calibri"/>
                <a:ea typeface="Calibri"/>
                <a:cs typeface="Calibri"/>
                <a:sym typeface="Calibri"/>
              </a:rPr>
              <a:t>ب- التصريح بالأهداف </a:t>
            </a:r>
            <a:endParaRPr b="1" i="0" sz="4000" u="none" cap="none" strike="noStrike">
              <a:solidFill>
                <a:schemeClr val="accent2"/>
              </a:solidFill>
              <a:latin typeface="Calibri"/>
              <a:ea typeface="Calibri"/>
              <a:cs typeface="Calibri"/>
              <a:sym typeface="Calibri"/>
            </a:endParaRPr>
          </a:p>
          <a:p>
            <a:pPr indent="0" lvl="0" marL="0" marR="0" rtl="1" algn="ctr">
              <a:lnSpc>
                <a:spcPct val="131218"/>
              </a:lnSpc>
              <a:spcBef>
                <a:spcPts val="0"/>
              </a:spcBef>
              <a:spcAft>
                <a:spcPts val="0"/>
              </a:spcAft>
              <a:buNone/>
            </a:pPr>
            <a:r>
              <a:rPr b="1" i="0" lang="ar-MA" sz="4800" u="none" cap="none" strike="noStrike">
                <a:solidFill>
                  <a:srgbClr val="44546A"/>
                </a:solidFill>
                <a:latin typeface="Calibri"/>
                <a:ea typeface="Calibri"/>
                <a:cs typeface="Calibri"/>
                <a:sym typeface="Calibri"/>
              </a:rPr>
              <a:t>4 دقائق</a:t>
            </a:r>
            <a:endParaRPr b="1" i="0" sz="4800" u="none" cap="none" strike="noStrike">
              <a:solidFill>
                <a:srgbClr val="44546A"/>
              </a:solidFill>
              <a:latin typeface="Calibri"/>
              <a:ea typeface="Calibri"/>
              <a:cs typeface="Calibri"/>
              <a:sym typeface="Calibri"/>
            </a:endParaRPr>
          </a:p>
        </p:txBody>
      </p:sp>
      <p:pic>
        <p:nvPicPr>
          <p:cNvPr id="2160" name="Google Shape;2160;p12"/>
          <p:cNvPicPr preferRelativeResize="0"/>
          <p:nvPr/>
        </p:nvPicPr>
        <p:blipFill rotWithShape="1">
          <a:blip r:embed="rId4">
            <a:alphaModFix/>
          </a:blip>
          <a:srcRect b="0" l="0" r="0" t="0"/>
          <a:stretch/>
        </p:blipFill>
        <p:spPr>
          <a:xfrm>
            <a:off x="469977" y="2211482"/>
            <a:ext cx="2675209" cy="267520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55"/>
                                        </p:tgtEl>
                                        <p:attrNameLst>
                                          <p:attrName>style.visibility</p:attrName>
                                        </p:attrNameLst>
                                      </p:cBhvr>
                                      <p:to>
                                        <p:strVal val="visible"/>
                                      </p:to>
                                    </p:set>
                                    <p:animEffect filter="fade" transition="in">
                                      <p:cBhvr>
                                        <p:cTn dur="2000"/>
                                        <p:tgtEl>
                                          <p:spTgt spid="215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4" name="Shape 2164"/>
        <p:cNvGrpSpPr/>
        <p:nvPr/>
      </p:nvGrpSpPr>
      <p:grpSpPr>
        <a:xfrm>
          <a:off x="0" y="0"/>
          <a:ext cx="0" cy="0"/>
          <a:chOff x="0" y="0"/>
          <a:chExt cx="0" cy="0"/>
        </a:xfrm>
      </p:grpSpPr>
      <p:sp>
        <p:nvSpPr>
          <p:cNvPr id="2165" name="Google Shape;2165;p13"/>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2166" name="Google Shape;2166;p13"/>
          <p:cNvSpPr/>
          <p:nvPr/>
        </p:nvSpPr>
        <p:spPr>
          <a:xfrm>
            <a:off x="0" y="0"/>
            <a:ext cx="12192000" cy="6858000"/>
          </a:xfrm>
          <a:prstGeom prst="rect">
            <a:avLst/>
          </a:prstGeom>
          <a:noFill/>
          <a:ln cap="flat" cmpd="sng" w="76200">
            <a:solidFill>
              <a:srgbClr val="F6C5A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2167" name="Google Shape;2167;p13"/>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pic>
        <p:nvPicPr>
          <p:cNvPr id="2168" name="Google Shape;2168;p13"/>
          <p:cNvPicPr preferRelativeResize="0"/>
          <p:nvPr/>
        </p:nvPicPr>
        <p:blipFill rotWithShape="1">
          <a:blip r:embed="rId3">
            <a:alphaModFix/>
          </a:blip>
          <a:srcRect b="0" l="0" r="0" t="0"/>
          <a:stretch/>
        </p:blipFill>
        <p:spPr>
          <a:xfrm>
            <a:off x="196149" y="90520"/>
            <a:ext cx="744881" cy="744881"/>
          </a:xfrm>
          <a:prstGeom prst="rect">
            <a:avLst/>
          </a:prstGeom>
          <a:noFill/>
          <a:ln>
            <a:noFill/>
          </a:ln>
        </p:spPr>
      </p:pic>
      <p:pic>
        <p:nvPicPr>
          <p:cNvPr descr="Image générée" id="2169" name="Google Shape;2169;p13"/>
          <p:cNvPicPr preferRelativeResize="0"/>
          <p:nvPr/>
        </p:nvPicPr>
        <p:blipFill rotWithShape="1">
          <a:blip r:embed="rId4">
            <a:alphaModFix/>
          </a:blip>
          <a:srcRect b="61971" l="3539" r="75793" t="24327"/>
          <a:stretch/>
        </p:blipFill>
        <p:spPr>
          <a:xfrm>
            <a:off x="11340162" y="0"/>
            <a:ext cx="792431" cy="791083"/>
          </a:xfrm>
          <a:prstGeom prst="rect">
            <a:avLst/>
          </a:prstGeom>
          <a:noFill/>
          <a:ln>
            <a:noFill/>
          </a:ln>
        </p:spPr>
      </p:pic>
      <p:pic>
        <p:nvPicPr>
          <p:cNvPr id="2170" name="Google Shape;2170;p13"/>
          <p:cNvPicPr preferRelativeResize="0"/>
          <p:nvPr/>
        </p:nvPicPr>
        <p:blipFill rotWithShape="1">
          <a:blip r:embed="rId5">
            <a:alphaModFix/>
          </a:blip>
          <a:srcRect b="0" l="0" r="0" t="0"/>
          <a:stretch/>
        </p:blipFill>
        <p:spPr>
          <a:xfrm>
            <a:off x="10548227" y="2378781"/>
            <a:ext cx="707602" cy="707602"/>
          </a:xfrm>
          <a:prstGeom prst="rect">
            <a:avLst/>
          </a:prstGeom>
          <a:noFill/>
          <a:ln>
            <a:noFill/>
          </a:ln>
        </p:spPr>
      </p:pic>
      <p:sp>
        <p:nvSpPr>
          <p:cNvPr id="2171" name="Google Shape;2171;p13"/>
          <p:cNvSpPr txBox="1"/>
          <p:nvPr/>
        </p:nvSpPr>
        <p:spPr>
          <a:xfrm>
            <a:off x="1744713" y="-166900"/>
            <a:ext cx="9643604" cy="935600"/>
          </a:xfrm>
          <a:prstGeom prst="rect">
            <a:avLst/>
          </a:prstGeom>
          <a:noFill/>
          <a:ln>
            <a:noFill/>
          </a:ln>
        </p:spPr>
        <p:txBody>
          <a:bodyPr anchorCtr="0" anchor="t" bIns="45700" lIns="91425" spcFirstLastPara="1" rIns="91425" wrap="square" tIns="45700">
            <a:spAutoFit/>
          </a:bodyPr>
          <a:lstStyle/>
          <a:p>
            <a:pPr indent="0" lvl="0" marL="0" marR="0" rtl="0" algn="r">
              <a:lnSpc>
                <a:spcPct val="274400"/>
              </a:lnSpc>
              <a:spcBef>
                <a:spcPts val="0"/>
              </a:spcBef>
              <a:spcAft>
                <a:spcPts val="0"/>
              </a:spcAft>
              <a:buClr>
                <a:srgbClr val="000000"/>
              </a:buClr>
              <a:buSzPts val="2000"/>
              <a:buFont typeface="Arial"/>
              <a:buNone/>
            </a:pPr>
            <a:r>
              <a:rPr b="1" i="0" lang="ar-MA" sz="2000" u="none" cap="none" strike="noStrike">
                <a:solidFill>
                  <a:srgbClr val="757070"/>
                </a:solidFill>
                <a:latin typeface="Calibri"/>
                <a:ea typeface="Calibri"/>
                <a:cs typeface="Calibri"/>
                <a:sym typeface="Calibri"/>
              </a:rPr>
              <a:t>عِندَ نِهَايَةِ هذِهِ الحِصَّةِ، سَتَكُونُونَ قَادِرِينَ عَلَى:</a:t>
            </a:r>
            <a:endParaRPr b="1" i="0" sz="1800" u="none" cap="none" strike="noStrike">
              <a:solidFill>
                <a:srgbClr val="002060"/>
              </a:solidFill>
              <a:latin typeface="Calibri"/>
              <a:ea typeface="Calibri"/>
              <a:cs typeface="Calibri"/>
              <a:sym typeface="Calibri"/>
            </a:endParaRPr>
          </a:p>
        </p:txBody>
      </p:sp>
      <p:sp>
        <p:nvSpPr>
          <p:cNvPr id="2172" name="Google Shape;2172;p13"/>
          <p:cNvSpPr/>
          <p:nvPr/>
        </p:nvSpPr>
        <p:spPr>
          <a:xfrm>
            <a:off x="2522669" y="2378781"/>
            <a:ext cx="7588833" cy="821619"/>
          </a:xfrm>
          <a:prstGeom prst="roundRect">
            <a:avLst>
              <a:gd fmla="val 16667" name="adj"/>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3200"/>
              <a:buFont typeface="Arial"/>
              <a:buNone/>
            </a:pPr>
            <a:r>
              <a:rPr b="1" i="0" lang="ar-MA" sz="3200" u="none" cap="none" strike="noStrike">
                <a:solidFill>
                  <a:srgbClr val="106585"/>
                </a:solidFill>
                <a:latin typeface="Calibri"/>
                <a:ea typeface="Calibri"/>
                <a:cs typeface="Calibri"/>
                <a:sym typeface="Calibri"/>
              </a:rPr>
              <a:t>قِرَاءَةِ جمل بِطَلَاقَةٍ.</a:t>
            </a:r>
            <a:endParaRPr b="1" i="0" sz="3200" u="none" cap="none" strike="noStrike">
              <a:solidFill>
                <a:srgbClr val="106585"/>
              </a:solidFill>
              <a:latin typeface="Calibri"/>
              <a:ea typeface="Calibri"/>
              <a:cs typeface="Calibri"/>
              <a:sym typeface="Calibri"/>
            </a:endParaRPr>
          </a:p>
        </p:txBody>
      </p:sp>
      <p:pic>
        <p:nvPicPr>
          <p:cNvPr id="2173" name="Google Shape;2173;p13"/>
          <p:cNvPicPr preferRelativeResize="0"/>
          <p:nvPr/>
        </p:nvPicPr>
        <p:blipFill rotWithShape="1">
          <a:blip r:embed="rId5">
            <a:alphaModFix/>
          </a:blip>
          <a:srcRect b="0" l="0" r="0" t="0"/>
          <a:stretch/>
        </p:blipFill>
        <p:spPr>
          <a:xfrm>
            <a:off x="10548227" y="3914380"/>
            <a:ext cx="707602" cy="707602"/>
          </a:xfrm>
          <a:prstGeom prst="rect">
            <a:avLst/>
          </a:prstGeom>
          <a:noFill/>
          <a:ln>
            <a:noFill/>
          </a:ln>
        </p:spPr>
      </p:pic>
      <p:sp>
        <p:nvSpPr>
          <p:cNvPr id="2174" name="Google Shape;2174;p13"/>
          <p:cNvSpPr/>
          <p:nvPr/>
        </p:nvSpPr>
        <p:spPr>
          <a:xfrm>
            <a:off x="2522669" y="3914380"/>
            <a:ext cx="7588833" cy="821619"/>
          </a:xfrm>
          <a:prstGeom prst="roundRect">
            <a:avLst>
              <a:gd fmla="val 16667" name="adj"/>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3200"/>
              <a:buFont typeface="Arial"/>
              <a:buNone/>
            </a:pPr>
            <a:r>
              <a:rPr b="1" i="0" lang="ar-MA" sz="3200" u="none" cap="none" strike="noStrike">
                <a:solidFill>
                  <a:srgbClr val="106585"/>
                </a:solidFill>
                <a:latin typeface="Calibri"/>
                <a:ea typeface="Calibri"/>
                <a:cs typeface="Calibri"/>
                <a:sym typeface="Calibri"/>
              </a:rPr>
              <a:t>فَهْمِ مَعَانِي الجمل المُبَاشِرَةِ .</a:t>
            </a:r>
            <a:endParaRPr b="1" i="0" sz="3200" u="none" cap="none" strike="noStrike">
              <a:solidFill>
                <a:srgbClr val="106585"/>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70"/>
                                        </p:tgtEl>
                                        <p:attrNameLst>
                                          <p:attrName>style.visibility</p:attrName>
                                        </p:attrNameLst>
                                      </p:cBhvr>
                                      <p:to>
                                        <p:strVal val="visible"/>
                                      </p:to>
                                    </p:set>
                                    <p:animEffect filter="fade" transition="in">
                                      <p:cBhvr>
                                        <p:cTn dur="2000"/>
                                        <p:tgtEl>
                                          <p:spTgt spid="217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72"/>
                                        </p:tgtEl>
                                        <p:attrNameLst>
                                          <p:attrName>style.visibility</p:attrName>
                                        </p:attrNameLst>
                                      </p:cBhvr>
                                      <p:to>
                                        <p:strVal val="visible"/>
                                      </p:to>
                                    </p:set>
                                    <p:animEffect filter="fade" transition="in">
                                      <p:cBhvr>
                                        <p:cTn dur="500"/>
                                        <p:tgtEl>
                                          <p:spTgt spid="217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73"/>
                                        </p:tgtEl>
                                        <p:attrNameLst>
                                          <p:attrName>style.visibility</p:attrName>
                                        </p:attrNameLst>
                                      </p:cBhvr>
                                      <p:to>
                                        <p:strVal val="visible"/>
                                      </p:to>
                                    </p:set>
                                    <p:animEffect filter="fade" transition="in">
                                      <p:cBhvr>
                                        <p:cTn dur="2000"/>
                                        <p:tgtEl>
                                          <p:spTgt spid="217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74"/>
                                        </p:tgtEl>
                                        <p:attrNameLst>
                                          <p:attrName>style.visibility</p:attrName>
                                        </p:attrNameLst>
                                      </p:cBhvr>
                                      <p:to>
                                        <p:strVal val="visible"/>
                                      </p:to>
                                    </p:set>
                                    <p:animEffect filter="fade" transition="in">
                                      <p:cBhvr>
                                        <p:cTn dur="500"/>
                                        <p:tgtEl>
                                          <p:spTgt spid="217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8" name="Shape 2178"/>
        <p:cNvGrpSpPr/>
        <p:nvPr/>
      </p:nvGrpSpPr>
      <p:grpSpPr>
        <a:xfrm>
          <a:off x="0" y="0"/>
          <a:ext cx="0" cy="0"/>
          <a:chOff x="0" y="0"/>
          <a:chExt cx="0" cy="0"/>
        </a:xfrm>
      </p:grpSpPr>
      <p:pic>
        <p:nvPicPr>
          <p:cNvPr id="2179" name="Google Shape;2179;p14"/>
          <p:cNvPicPr preferRelativeResize="0"/>
          <p:nvPr/>
        </p:nvPicPr>
        <p:blipFill rotWithShape="1">
          <a:blip r:embed="rId3">
            <a:alphaModFix/>
          </a:blip>
          <a:srcRect b="0" l="0" r="0" t="0"/>
          <a:stretch/>
        </p:blipFill>
        <p:spPr>
          <a:xfrm>
            <a:off x="2551226" y="1328556"/>
            <a:ext cx="3544774" cy="4853249"/>
          </a:xfrm>
          <a:prstGeom prst="rect">
            <a:avLst/>
          </a:prstGeom>
          <a:noFill/>
          <a:ln cap="flat" cmpd="sng" w="9525">
            <a:solidFill>
              <a:srgbClr val="156082"/>
            </a:solidFill>
            <a:prstDash val="solid"/>
            <a:round/>
            <a:headEnd len="sm" w="sm" type="none"/>
            <a:tailEnd len="sm" w="sm" type="none"/>
          </a:ln>
        </p:spPr>
      </p:pic>
      <p:sp>
        <p:nvSpPr>
          <p:cNvPr id="2180" name="Google Shape;2180;p14"/>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2181" name="Google Shape;2181;p14"/>
          <p:cNvSpPr/>
          <p:nvPr/>
        </p:nvSpPr>
        <p:spPr>
          <a:xfrm>
            <a:off x="0" y="0"/>
            <a:ext cx="12192000" cy="6858000"/>
          </a:xfrm>
          <a:prstGeom prst="rect">
            <a:avLst/>
          </a:prstGeom>
          <a:noFill/>
          <a:ln cap="flat" cmpd="sng" w="76200">
            <a:solidFill>
              <a:srgbClr val="F6C5A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2182" name="Google Shape;2182;p14"/>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
        <p:nvSpPr>
          <p:cNvPr id="2183" name="Google Shape;2183;p14"/>
          <p:cNvSpPr txBox="1"/>
          <p:nvPr/>
        </p:nvSpPr>
        <p:spPr>
          <a:xfrm>
            <a:off x="3305214" y="524106"/>
            <a:ext cx="7873995" cy="338504"/>
          </a:xfrm>
          <a:prstGeom prst="rect">
            <a:avLst/>
          </a:prstGeom>
          <a:noFill/>
          <a:ln>
            <a:noFill/>
          </a:ln>
        </p:spPr>
        <p:txBody>
          <a:bodyPr anchorCtr="0" anchor="t" bIns="45675" lIns="91425" spcFirstLastPara="1" rIns="91425" wrap="square" tIns="45675">
            <a:spAutoFit/>
          </a:bodyPr>
          <a:lstStyle/>
          <a:p>
            <a:pPr indent="0" lvl="0" marL="0" marR="0" rtl="0" algn="r">
              <a:spcBef>
                <a:spcPts val="0"/>
              </a:spcBef>
              <a:spcAft>
                <a:spcPts val="0"/>
              </a:spcAft>
              <a:buNone/>
            </a:pPr>
            <a:r>
              <a:rPr b="0" i="0" lang="ar-MA" sz="1600" u="none" cap="none" strike="noStrike">
                <a:solidFill>
                  <a:srgbClr val="7F7F7F"/>
                </a:solidFill>
                <a:latin typeface="Calibri"/>
                <a:ea typeface="Calibri"/>
                <a:cs typeface="Calibri"/>
                <a:sym typeface="Calibri"/>
              </a:rPr>
              <a:t>يُصرح الأستاذ بوضوح عن هدف الحصة</a:t>
            </a:r>
            <a:endParaRPr b="0" i="1" sz="1400" u="none" cap="none" strike="noStrike">
              <a:solidFill>
                <a:srgbClr val="7F7F7F"/>
              </a:solidFill>
              <a:latin typeface="Calibri"/>
              <a:ea typeface="Calibri"/>
              <a:cs typeface="Calibri"/>
              <a:sym typeface="Calibri"/>
            </a:endParaRPr>
          </a:p>
        </p:txBody>
      </p:sp>
      <p:sp>
        <p:nvSpPr>
          <p:cNvPr id="2184" name="Google Shape;2184;p14"/>
          <p:cNvSpPr txBox="1"/>
          <p:nvPr/>
        </p:nvSpPr>
        <p:spPr>
          <a:xfrm>
            <a:off x="792847" y="188940"/>
            <a:ext cx="10622804" cy="338504"/>
          </a:xfrm>
          <a:prstGeom prst="rect">
            <a:avLst/>
          </a:prstGeom>
          <a:noFill/>
          <a:ln>
            <a:noFill/>
          </a:ln>
        </p:spPr>
        <p:txBody>
          <a:bodyPr anchorCtr="0" anchor="t" bIns="45675" lIns="91425" spcFirstLastPara="1" rIns="91425" wrap="square" tIns="45675">
            <a:spAutoFit/>
          </a:bodyPr>
          <a:lstStyle/>
          <a:p>
            <a:pPr indent="0" lvl="0" marL="0" marR="0" rtl="0" algn="r">
              <a:spcBef>
                <a:spcPts val="0"/>
              </a:spcBef>
              <a:spcAft>
                <a:spcPts val="0"/>
              </a:spcAft>
              <a:buNone/>
            </a:pPr>
            <a:r>
              <a:rPr b="1" i="0" lang="ar-MA" sz="1600" u="none" cap="none" strike="noStrike">
                <a:solidFill>
                  <a:srgbClr val="7F7F7F"/>
                </a:solidFill>
                <a:latin typeface="Calibri"/>
                <a:ea typeface="Calibri"/>
                <a:cs typeface="Calibri"/>
                <a:sym typeface="Calibri"/>
              </a:rPr>
              <a:t>هذا مثال لمهمة سيتعين عليك إنجازها</a:t>
            </a:r>
            <a:endParaRPr b="1" i="0" sz="1400" u="none" cap="none" strike="noStrike">
              <a:solidFill>
                <a:srgbClr val="7F7F7F"/>
              </a:solidFill>
              <a:latin typeface="Calibri"/>
              <a:ea typeface="Calibri"/>
              <a:cs typeface="Calibri"/>
              <a:sym typeface="Calibri"/>
            </a:endParaRPr>
          </a:p>
        </p:txBody>
      </p:sp>
      <p:sp>
        <p:nvSpPr>
          <p:cNvPr id="2185" name="Google Shape;2185;p14"/>
          <p:cNvSpPr txBox="1"/>
          <p:nvPr/>
        </p:nvSpPr>
        <p:spPr>
          <a:xfrm>
            <a:off x="8918428" y="1668172"/>
            <a:ext cx="2728685" cy="410433"/>
          </a:xfrm>
          <a:prstGeom prst="rect">
            <a:avLst/>
          </a:prstGeom>
          <a:solidFill>
            <a:srgbClr val="ED7D31"/>
          </a:solidFill>
          <a:ln>
            <a:noFill/>
          </a:ln>
        </p:spPr>
        <p:txBody>
          <a:bodyPr anchorCtr="0" anchor="t" bIns="60950" lIns="121900" spcFirstLastPara="1" rIns="121900" wrap="square" tIns="60950">
            <a:spAutoFit/>
          </a:bodyPr>
          <a:lstStyle/>
          <a:p>
            <a:pPr indent="0" lvl="0" marL="0" marR="0" rtl="0" algn="ctr">
              <a:spcBef>
                <a:spcPts val="0"/>
              </a:spcBef>
              <a:spcAft>
                <a:spcPts val="0"/>
              </a:spcAft>
              <a:buNone/>
            </a:pPr>
            <a:r>
              <a:rPr b="1" i="0" lang="ar-MA" sz="1867" u="none" cap="none" strike="noStrike">
                <a:solidFill>
                  <a:srgbClr val="FFFFFF"/>
                </a:solidFill>
                <a:latin typeface="Calibri"/>
                <a:ea typeface="Calibri"/>
                <a:cs typeface="Calibri"/>
                <a:sym typeface="Calibri"/>
              </a:rPr>
              <a:t>مثال</a:t>
            </a:r>
            <a:endParaRPr b="1" i="0" sz="1867" u="none" cap="none" strike="noStrike">
              <a:solidFill>
                <a:srgbClr val="FFFFFF"/>
              </a:solidFill>
              <a:latin typeface="Calibri"/>
              <a:ea typeface="Calibri"/>
              <a:cs typeface="Calibri"/>
              <a:sym typeface="Calibri"/>
            </a:endParaRPr>
          </a:p>
        </p:txBody>
      </p:sp>
      <p:sp>
        <p:nvSpPr>
          <p:cNvPr id="2186" name="Google Shape;2186;p14"/>
          <p:cNvSpPr/>
          <p:nvPr/>
        </p:nvSpPr>
        <p:spPr>
          <a:xfrm>
            <a:off x="5105400" y="1885950"/>
            <a:ext cx="829636" cy="269665"/>
          </a:xfrm>
          <a:prstGeom prst="rect">
            <a:avLst/>
          </a:prstGeom>
          <a:noFill/>
          <a:ln cap="flat" cmpd="sng" w="28575">
            <a:solidFill>
              <a:schemeClr val="accent2"/>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cxnSp>
        <p:nvCxnSpPr>
          <p:cNvPr id="2187" name="Google Shape;2187;p14"/>
          <p:cNvCxnSpPr/>
          <p:nvPr/>
        </p:nvCxnSpPr>
        <p:spPr>
          <a:xfrm>
            <a:off x="5948532" y="1984235"/>
            <a:ext cx="2875303" cy="0"/>
          </a:xfrm>
          <a:prstGeom prst="straightConnector1">
            <a:avLst/>
          </a:prstGeom>
          <a:noFill/>
          <a:ln cap="flat" cmpd="sng" w="19050">
            <a:solidFill>
              <a:schemeClr val="accent2"/>
            </a:solidFill>
            <a:prstDash val="solid"/>
            <a:miter lim="800000"/>
            <a:headEnd len="sm" w="sm" type="none"/>
            <a:tailEnd len="med" w="med" type="triangle"/>
          </a:ln>
        </p:spPr>
      </p:cxnSp>
      <p:pic>
        <p:nvPicPr>
          <p:cNvPr id="2188" name="Google Shape;2188;p14"/>
          <p:cNvPicPr preferRelativeResize="0"/>
          <p:nvPr/>
        </p:nvPicPr>
        <p:blipFill rotWithShape="1">
          <a:blip r:embed="rId4">
            <a:alphaModFix/>
          </a:blip>
          <a:srcRect b="0" l="0" r="0" t="0"/>
          <a:stretch/>
        </p:blipFill>
        <p:spPr>
          <a:xfrm>
            <a:off x="267910" y="91374"/>
            <a:ext cx="744881" cy="744881"/>
          </a:xfrm>
          <a:prstGeom prst="rect">
            <a:avLst/>
          </a:prstGeom>
          <a:noFill/>
          <a:ln>
            <a:noFill/>
          </a:ln>
        </p:spPr>
      </p:pic>
      <p:pic>
        <p:nvPicPr>
          <p:cNvPr descr="Image générée" id="2189" name="Google Shape;2189;p14"/>
          <p:cNvPicPr preferRelativeResize="0"/>
          <p:nvPr/>
        </p:nvPicPr>
        <p:blipFill rotWithShape="1">
          <a:blip r:embed="rId5">
            <a:alphaModFix/>
          </a:blip>
          <a:srcRect b="61971" l="3539" r="75793" t="24327"/>
          <a:stretch/>
        </p:blipFill>
        <p:spPr>
          <a:xfrm>
            <a:off x="11333166" y="9878"/>
            <a:ext cx="705586" cy="70438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3" name="Shape 2193"/>
        <p:cNvGrpSpPr/>
        <p:nvPr/>
      </p:nvGrpSpPr>
      <p:grpSpPr>
        <a:xfrm>
          <a:off x="0" y="0"/>
          <a:ext cx="0" cy="0"/>
          <a:chOff x="0" y="0"/>
          <a:chExt cx="0" cy="0"/>
        </a:xfrm>
      </p:grpSpPr>
      <p:grpSp>
        <p:nvGrpSpPr>
          <p:cNvPr id="2194" name="Google Shape;2194;p15"/>
          <p:cNvGrpSpPr/>
          <p:nvPr/>
        </p:nvGrpSpPr>
        <p:grpSpPr>
          <a:xfrm>
            <a:off x="5130955" y="1017344"/>
            <a:ext cx="6054377" cy="3711725"/>
            <a:chOff x="1715066" y="1103461"/>
            <a:chExt cx="5717724" cy="3124203"/>
          </a:xfrm>
        </p:grpSpPr>
        <p:sp>
          <p:nvSpPr>
            <p:cNvPr id="2195" name="Google Shape;2195;p15"/>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2196" name="Google Shape;2196;p15"/>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2197" name="Google Shape;2197;p15"/>
          <p:cNvSpPr txBox="1"/>
          <p:nvPr/>
        </p:nvSpPr>
        <p:spPr>
          <a:xfrm>
            <a:off x="5743654" y="1551203"/>
            <a:ext cx="4754879" cy="3023905"/>
          </a:xfrm>
          <a:prstGeom prst="rect">
            <a:avLst/>
          </a:prstGeom>
          <a:noFill/>
          <a:ln>
            <a:noFill/>
          </a:ln>
        </p:spPr>
        <p:txBody>
          <a:bodyPr anchorCtr="1" anchor="t" bIns="0" lIns="0" spcFirstLastPara="1" rIns="0" wrap="square" tIns="0">
            <a:spAutoFit/>
          </a:bodyPr>
          <a:lstStyle/>
          <a:p>
            <a:pPr indent="0" lvl="0" marL="0" marR="0" rtl="1" algn="r">
              <a:lnSpc>
                <a:spcPct val="131218"/>
              </a:lnSpc>
              <a:spcBef>
                <a:spcPts val="0"/>
              </a:spcBef>
              <a:spcAft>
                <a:spcPts val="0"/>
              </a:spcAft>
              <a:buNone/>
            </a:pPr>
            <a:r>
              <a:rPr b="1" i="0" lang="ar-MA" sz="5400" u="none" cap="none" strike="noStrike">
                <a:solidFill>
                  <a:srgbClr val="000000"/>
                </a:solidFill>
                <a:latin typeface="Calibri"/>
                <a:ea typeface="Calibri"/>
                <a:cs typeface="Calibri"/>
                <a:sym typeface="Calibri"/>
              </a:rPr>
              <a:t>النشاط الأول </a:t>
            </a:r>
            <a:endParaRPr/>
          </a:p>
          <a:p>
            <a:pPr indent="0" lvl="0" marL="0" marR="0" rtl="1" algn="r">
              <a:lnSpc>
                <a:spcPct val="131218"/>
              </a:lnSpc>
              <a:spcBef>
                <a:spcPts val="0"/>
              </a:spcBef>
              <a:spcAft>
                <a:spcPts val="0"/>
              </a:spcAft>
              <a:buNone/>
            </a:pPr>
            <a:r>
              <a:rPr b="1" i="0" lang="ar-MA" sz="4800" u="none" cap="none" strike="noStrike">
                <a:solidFill>
                  <a:srgbClr val="FFC000"/>
                </a:solidFill>
                <a:latin typeface="Calibri"/>
                <a:ea typeface="Calibri"/>
                <a:cs typeface="Calibri"/>
                <a:sym typeface="Calibri"/>
              </a:rPr>
              <a:t>القراءة بطلاقة</a:t>
            </a:r>
            <a:endParaRPr b="1" i="0" sz="3733" u="none" cap="none" strike="noStrike">
              <a:solidFill>
                <a:srgbClr val="FFC000"/>
              </a:solidFill>
              <a:latin typeface="Calibri"/>
              <a:ea typeface="Calibri"/>
              <a:cs typeface="Calibri"/>
              <a:sym typeface="Calibri"/>
            </a:endParaRPr>
          </a:p>
          <a:p>
            <a:pPr indent="0" lvl="0" marL="0" marR="0" rtl="1" algn="ctr">
              <a:lnSpc>
                <a:spcPct val="131218"/>
              </a:lnSpc>
              <a:spcBef>
                <a:spcPts val="0"/>
              </a:spcBef>
              <a:spcAft>
                <a:spcPts val="0"/>
              </a:spcAft>
              <a:buNone/>
            </a:pPr>
            <a:r>
              <a:rPr b="1" i="0" lang="ar-MA" sz="4800" u="none" cap="none" strike="noStrike">
                <a:solidFill>
                  <a:srgbClr val="44546A"/>
                </a:solidFill>
                <a:latin typeface="Calibri"/>
                <a:ea typeface="Calibri"/>
                <a:cs typeface="Calibri"/>
                <a:sym typeface="Calibri"/>
              </a:rPr>
              <a:t>15  دقيقة</a:t>
            </a:r>
            <a:endParaRPr b="1" i="0" sz="4800" u="none" cap="none" strike="noStrike">
              <a:solidFill>
                <a:srgbClr val="44546A"/>
              </a:solidFill>
              <a:latin typeface="Calibri"/>
              <a:ea typeface="Calibri"/>
              <a:cs typeface="Calibri"/>
              <a:sym typeface="Calibri"/>
            </a:endParaRPr>
          </a:p>
        </p:txBody>
      </p:sp>
      <p:pic>
        <p:nvPicPr>
          <p:cNvPr id="2198" name="Google Shape;2198;p15"/>
          <p:cNvPicPr preferRelativeResize="0"/>
          <p:nvPr/>
        </p:nvPicPr>
        <p:blipFill rotWithShape="1">
          <a:blip r:embed="rId3">
            <a:alphaModFix/>
          </a:blip>
          <a:srcRect b="0" l="0" r="0" t="0"/>
          <a:stretch/>
        </p:blipFill>
        <p:spPr>
          <a:xfrm>
            <a:off x="941903" y="993046"/>
            <a:ext cx="3736023" cy="3736023"/>
          </a:xfrm>
          <a:prstGeom prst="rect">
            <a:avLst/>
          </a:prstGeom>
          <a:noFill/>
          <a:ln>
            <a:noFill/>
          </a:ln>
        </p:spPr>
      </p:pic>
      <p:sp>
        <p:nvSpPr>
          <p:cNvPr id="2199" name="Google Shape;2199;p15"/>
          <p:cNvSpPr/>
          <p:nvPr/>
        </p:nvSpPr>
        <p:spPr>
          <a:xfrm>
            <a:off x="5851712" y="3803714"/>
            <a:ext cx="519608" cy="519608"/>
          </a:xfrm>
          <a:prstGeom prst="ellipse">
            <a:avLst/>
          </a:prstGeom>
          <a:blipFill rotWithShape="1">
            <a:blip r:embed="rId4">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44546A"/>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3" name="Shape 2203"/>
        <p:cNvGrpSpPr/>
        <p:nvPr/>
      </p:nvGrpSpPr>
      <p:grpSpPr>
        <a:xfrm>
          <a:off x="0" y="0"/>
          <a:ext cx="0" cy="0"/>
          <a:chOff x="0" y="0"/>
          <a:chExt cx="0" cy="0"/>
        </a:xfrm>
      </p:grpSpPr>
      <p:grpSp>
        <p:nvGrpSpPr>
          <p:cNvPr id="2204" name="Google Shape;2204;p16"/>
          <p:cNvGrpSpPr/>
          <p:nvPr/>
        </p:nvGrpSpPr>
        <p:grpSpPr>
          <a:xfrm>
            <a:off x="5130955" y="1706886"/>
            <a:ext cx="6054377" cy="3711725"/>
            <a:chOff x="1715066" y="1103461"/>
            <a:chExt cx="5717724" cy="3124203"/>
          </a:xfrm>
        </p:grpSpPr>
        <p:sp>
          <p:nvSpPr>
            <p:cNvPr id="2205" name="Google Shape;2205;p16"/>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2206" name="Google Shape;2206;p16"/>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2207" name="Google Shape;2207;p16"/>
          <p:cNvSpPr txBox="1"/>
          <p:nvPr/>
        </p:nvSpPr>
        <p:spPr>
          <a:xfrm>
            <a:off x="5877453" y="2008346"/>
            <a:ext cx="4754879" cy="2902911"/>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br>
              <a:rPr b="1" i="0" lang="ar-MA" sz="4800" u="none" cap="none" strike="noStrike">
                <a:solidFill>
                  <a:srgbClr val="44546A"/>
                </a:solidFill>
                <a:latin typeface="Calibri"/>
                <a:ea typeface="Calibri"/>
                <a:cs typeface="Calibri"/>
                <a:sym typeface="Calibri"/>
              </a:rPr>
            </a:br>
            <a:r>
              <a:rPr b="1" i="0" lang="ar-MA" sz="4800" u="none" cap="none" strike="noStrike">
                <a:solidFill>
                  <a:schemeClr val="accent2"/>
                </a:solidFill>
                <a:latin typeface="Calibri"/>
                <a:ea typeface="Calibri"/>
                <a:cs typeface="Calibri"/>
                <a:sym typeface="Calibri"/>
              </a:rPr>
              <a:t>أ- أَقْرَأُ العبارات بِطَلَاقَةٍ </a:t>
            </a:r>
            <a:r>
              <a:rPr b="1" i="0" lang="ar-MA" sz="4800" u="none" cap="none" strike="noStrike">
                <a:solidFill>
                  <a:srgbClr val="44546A"/>
                </a:solidFill>
                <a:latin typeface="Calibri"/>
                <a:ea typeface="Calibri"/>
                <a:cs typeface="Calibri"/>
                <a:sym typeface="Calibri"/>
              </a:rPr>
              <a:t>05 دقائق</a:t>
            </a:r>
            <a:endParaRPr b="1" i="0" sz="4800" u="none" cap="none" strike="noStrike">
              <a:solidFill>
                <a:srgbClr val="44546A"/>
              </a:solidFill>
              <a:latin typeface="Calibri"/>
              <a:ea typeface="Calibri"/>
              <a:cs typeface="Calibri"/>
              <a:sym typeface="Calibri"/>
            </a:endParaRPr>
          </a:p>
        </p:txBody>
      </p:sp>
      <p:pic>
        <p:nvPicPr>
          <p:cNvPr id="2208" name="Google Shape;2208;p16"/>
          <p:cNvPicPr preferRelativeResize="0"/>
          <p:nvPr/>
        </p:nvPicPr>
        <p:blipFill rotWithShape="1">
          <a:blip r:embed="rId3">
            <a:alphaModFix/>
          </a:blip>
          <a:srcRect b="0" l="0" r="0" t="0"/>
          <a:stretch/>
        </p:blipFill>
        <p:spPr>
          <a:xfrm>
            <a:off x="1099260" y="2238423"/>
            <a:ext cx="2924072" cy="2924072"/>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2" name="Shape 2212"/>
        <p:cNvGrpSpPr/>
        <p:nvPr/>
      </p:nvGrpSpPr>
      <p:grpSpPr>
        <a:xfrm>
          <a:off x="0" y="0"/>
          <a:ext cx="0" cy="0"/>
          <a:chOff x="0" y="0"/>
          <a:chExt cx="0" cy="0"/>
        </a:xfrm>
      </p:grpSpPr>
      <p:sp>
        <p:nvSpPr>
          <p:cNvPr id="2213" name="Google Shape;2213;p17"/>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2214" name="Google Shape;2214;p17"/>
          <p:cNvSpPr/>
          <p:nvPr/>
        </p:nvSpPr>
        <p:spPr>
          <a:xfrm>
            <a:off x="0" y="0"/>
            <a:ext cx="12192000" cy="6858000"/>
          </a:xfrm>
          <a:prstGeom prst="rect">
            <a:avLst/>
          </a:prstGeom>
          <a:noFill/>
          <a:ln cap="flat" cmpd="sng" w="76200">
            <a:solidFill>
              <a:srgbClr val="F6C5A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pic>
        <p:nvPicPr>
          <p:cNvPr id="2215" name="Google Shape;2215;p17"/>
          <p:cNvPicPr preferRelativeResize="0"/>
          <p:nvPr/>
        </p:nvPicPr>
        <p:blipFill rotWithShape="1">
          <a:blip r:embed="rId3">
            <a:alphaModFix/>
          </a:blip>
          <a:srcRect b="0" l="0" r="0" t="0"/>
          <a:stretch/>
        </p:blipFill>
        <p:spPr>
          <a:xfrm>
            <a:off x="-130280" y="0"/>
            <a:ext cx="744881" cy="744881"/>
          </a:xfrm>
          <a:prstGeom prst="rect">
            <a:avLst/>
          </a:prstGeom>
          <a:noFill/>
          <a:ln>
            <a:noFill/>
          </a:ln>
        </p:spPr>
      </p:pic>
      <p:sp>
        <p:nvSpPr>
          <p:cNvPr id="2216" name="Google Shape;2216;p17"/>
          <p:cNvSpPr/>
          <p:nvPr/>
        </p:nvSpPr>
        <p:spPr>
          <a:xfrm>
            <a:off x="7797988" y="1263901"/>
            <a:ext cx="4112963" cy="897408"/>
          </a:xfrm>
          <a:prstGeom prst="rect">
            <a:avLst/>
          </a:prstGeom>
          <a:solidFill>
            <a:srgbClr val="81E490"/>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ar-MA" sz="2400" u="none" cap="none" strike="noStrike">
                <a:solidFill>
                  <a:srgbClr val="000000"/>
                </a:solidFill>
                <a:latin typeface="Arial"/>
                <a:ea typeface="Arial"/>
                <a:cs typeface="Arial"/>
                <a:sym typeface="Arial"/>
              </a:rPr>
              <a:t>© قراءة سليمة من الأخطاء </a:t>
            </a:r>
            <a:endParaRPr b="1" i="0" sz="2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rPr b="1" i="0" lang="ar-MA" sz="2400" u="none" cap="none" strike="noStrike">
                <a:solidFill>
                  <a:srgbClr val="000000"/>
                </a:solidFill>
                <a:latin typeface="Arial"/>
                <a:ea typeface="Arial"/>
                <a:cs typeface="Arial"/>
                <a:sym typeface="Arial"/>
              </a:rPr>
              <a:t>(الدِّقَّة)</a:t>
            </a:r>
            <a:endParaRPr b="1" i="0" sz="2400" u="none" cap="none" strike="noStrike">
              <a:solidFill>
                <a:srgbClr val="000000"/>
              </a:solidFill>
              <a:latin typeface="Arial"/>
              <a:ea typeface="Arial"/>
              <a:cs typeface="Arial"/>
              <a:sym typeface="Arial"/>
            </a:endParaRPr>
          </a:p>
        </p:txBody>
      </p:sp>
      <p:sp>
        <p:nvSpPr>
          <p:cNvPr id="2217" name="Google Shape;2217;p17"/>
          <p:cNvSpPr/>
          <p:nvPr/>
        </p:nvSpPr>
        <p:spPr>
          <a:xfrm>
            <a:off x="7797988" y="3113116"/>
            <a:ext cx="4240763" cy="841367"/>
          </a:xfrm>
          <a:prstGeom prst="rect">
            <a:avLst/>
          </a:prstGeom>
          <a:solidFill>
            <a:srgbClr val="81E490"/>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Arial"/>
              <a:buNone/>
            </a:pPr>
            <a:r>
              <a:rPr b="0" i="0" lang="ar-MA" sz="2000" u="none" cap="none" strike="noStrike">
                <a:solidFill>
                  <a:srgbClr val="000000"/>
                </a:solidFill>
                <a:latin typeface="Arial"/>
                <a:ea typeface="Arial"/>
                <a:cs typeface="Arial"/>
                <a:sym typeface="Arial"/>
              </a:rPr>
              <a:t>© </a:t>
            </a:r>
            <a:r>
              <a:rPr b="1" i="0" lang="ar-MA" sz="2400" u="none" cap="none" strike="noStrike">
                <a:solidFill>
                  <a:srgbClr val="000000"/>
                </a:solidFill>
                <a:latin typeface="Arial"/>
                <a:ea typeface="Arial"/>
                <a:cs typeface="Arial"/>
                <a:sym typeface="Arial"/>
              </a:rPr>
              <a:t>قراءة وفق وتيرة ثابتة (السرعة والاسترسال)</a:t>
            </a:r>
            <a:endParaRPr b="1" i="0" sz="2400" u="none" cap="none" strike="noStrike">
              <a:solidFill>
                <a:srgbClr val="000000"/>
              </a:solidFill>
              <a:latin typeface="Arial"/>
              <a:ea typeface="Arial"/>
              <a:cs typeface="Arial"/>
              <a:sym typeface="Arial"/>
            </a:endParaRPr>
          </a:p>
        </p:txBody>
      </p:sp>
      <p:sp>
        <p:nvSpPr>
          <p:cNvPr id="2218" name="Google Shape;2218;p17"/>
          <p:cNvSpPr txBox="1"/>
          <p:nvPr/>
        </p:nvSpPr>
        <p:spPr>
          <a:xfrm>
            <a:off x="587388" y="137131"/>
            <a:ext cx="11017224" cy="470617"/>
          </a:xfrm>
          <a:prstGeom prst="rect">
            <a:avLst/>
          </a:prstGeom>
          <a:noFill/>
          <a:ln>
            <a:noFill/>
          </a:ln>
        </p:spPr>
        <p:txBody>
          <a:bodyPr anchorCtr="0" anchor="ctr" bIns="45700" lIns="91425" spcFirstLastPara="1" rIns="91425" wrap="square" tIns="45700">
            <a:normAutofit fontScale="82500" lnSpcReduction="10000"/>
          </a:bodyPr>
          <a:lstStyle/>
          <a:p>
            <a:pPr indent="0" lvl="0" marL="0" marR="0" rtl="1" algn="r">
              <a:lnSpc>
                <a:spcPct val="90000"/>
              </a:lnSpc>
              <a:spcBef>
                <a:spcPts val="0"/>
              </a:spcBef>
              <a:spcAft>
                <a:spcPts val="0"/>
              </a:spcAft>
              <a:buClr>
                <a:srgbClr val="757070"/>
              </a:buClr>
              <a:buSzPct val="151515"/>
              <a:buFont typeface="Calibri"/>
              <a:buNone/>
            </a:pPr>
            <a:r>
              <a:rPr b="0" i="0" lang="ar-MA" sz="1600" u="none" cap="none" strike="noStrike">
                <a:solidFill>
                  <a:srgbClr val="7F7F7F"/>
                </a:solidFill>
                <a:latin typeface="Calibri"/>
                <a:ea typeface="Calibri"/>
                <a:cs typeface="Calibri"/>
                <a:sym typeface="Calibri"/>
              </a:rPr>
              <a:t>يحدد الأستاذ(ة) معايير القراءة بطلاقة، ويركز في كل حصة على معيار محدد من بين المعايير المذكورة( </a:t>
            </a:r>
            <a:r>
              <a:rPr b="0" i="0" lang="ar-MA" sz="1600" u="sng" cap="none" strike="noStrike">
                <a:solidFill>
                  <a:srgbClr val="7F7F7F"/>
                </a:solidFill>
                <a:latin typeface="Calibri"/>
                <a:ea typeface="Calibri"/>
                <a:cs typeface="Calibri"/>
                <a:sym typeface="Calibri"/>
              </a:rPr>
              <a:t>اعتماد التدرج في اختيار هذه المعايير</a:t>
            </a:r>
            <a:r>
              <a:rPr b="0" i="0" lang="ar-MA" sz="1600" u="none" cap="none" strike="noStrike">
                <a:solidFill>
                  <a:srgbClr val="7F7F7F"/>
                </a:solidFill>
                <a:latin typeface="Calibri"/>
                <a:ea typeface="Calibri"/>
                <a:cs typeface="Calibri"/>
                <a:sym typeface="Calibri"/>
              </a:rPr>
              <a:t>) ، مع التصريح للمتعلمين بذلك المعيار المستهدف من الحصة.</a:t>
            </a:r>
            <a:endParaRPr/>
          </a:p>
          <a:p>
            <a:pPr indent="0" lvl="0" marL="0" marR="0" rtl="1" algn="r">
              <a:lnSpc>
                <a:spcPct val="90000"/>
              </a:lnSpc>
              <a:spcBef>
                <a:spcPts val="0"/>
              </a:spcBef>
              <a:spcAft>
                <a:spcPts val="0"/>
              </a:spcAft>
              <a:buClr>
                <a:srgbClr val="757070"/>
              </a:buClr>
              <a:buSzPct val="151515"/>
              <a:buFont typeface="Calibri"/>
              <a:buNone/>
            </a:pPr>
            <a:r>
              <a:rPr b="0" i="0" lang="ar-MA" sz="1600" u="none" cap="none" strike="noStrike">
                <a:solidFill>
                  <a:srgbClr val="7F7F7F"/>
                </a:solidFill>
                <a:latin typeface="Calibri"/>
                <a:ea typeface="Calibri"/>
                <a:cs typeface="Calibri"/>
                <a:sym typeface="Calibri"/>
              </a:rPr>
              <a:t>- يختر الاستاذ المعيار الأول ( الدِّقة) في هذه الحصة، ويشرح للمتعلمين محدداته وشروطه.</a:t>
            </a:r>
            <a:endParaRPr b="0" i="0" sz="1600" u="none" cap="none" strike="noStrike">
              <a:solidFill>
                <a:srgbClr val="7F7F7F"/>
              </a:solidFill>
              <a:latin typeface="Calibri"/>
              <a:ea typeface="Calibri"/>
              <a:cs typeface="Calibri"/>
              <a:sym typeface="Calibri"/>
            </a:endParaRPr>
          </a:p>
        </p:txBody>
      </p:sp>
      <p:sp>
        <p:nvSpPr>
          <p:cNvPr id="2219" name="Google Shape;2219;p17"/>
          <p:cNvSpPr/>
          <p:nvPr/>
        </p:nvSpPr>
        <p:spPr>
          <a:xfrm>
            <a:off x="7797986" y="5280872"/>
            <a:ext cx="4240763" cy="894297"/>
          </a:xfrm>
          <a:prstGeom prst="rect">
            <a:avLst/>
          </a:prstGeom>
          <a:solidFill>
            <a:srgbClr val="81E490"/>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Arial"/>
              <a:buNone/>
            </a:pPr>
            <a:r>
              <a:rPr b="0" i="0" lang="ar-MA" sz="2000" u="none" cap="none" strike="noStrike">
                <a:solidFill>
                  <a:srgbClr val="000000"/>
                </a:solidFill>
                <a:latin typeface="Arial"/>
                <a:ea typeface="Arial"/>
                <a:cs typeface="Arial"/>
                <a:sym typeface="Arial"/>
              </a:rPr>
              <a:t>© </a:t>
            </a:r>
            <a:r>
              <a:rPr b="1" i="0" lang="ar-MA" sz="2400" u="none" cap="none" strike="noStrike">
                <a:solidFill>
                  <a:srgbClr val="000000"/>
                </a:solidFill>
                <a:latin typeface="Arial"/>
                <a:ea typeface="Arial"/>
                <a:cs typeface="Arial"/>
                <a:sym typeface="Arial"/>
              </a:rPr>
              <a:t>قراءة معبرة</a:t>
            </a:r>
            <a:endParaRPr/>
          </a:p>
          <a:p>
            <a:pPr indent="0" lvl="0" marL="0" marR="0" rtl="0" algn="ctr">
              <a:lnSpc>
                <a:spcPct val="100000"/>
              </a:lnSpc>
              <a:spcBef>
                <a:spcPts val="0"/>
              </a:spcBef>
              <a:spcAft>
                <a:spcPts val="0"/>
              </a:spcAft>
              <a:buClr>
                <a:srgbClr val="000000"/>
              </a:buClr>
              <a:buSzPts val="2400"/>
              <a:buFont typeface="Arial"/>
              <a:buNone/>
            </a:pPr>
            <a:r>
              <a:rPr b="1" i="0" lang="ar-MA" sz="2400" u="none" cap="none" strike="noStrike">
                <a:solidFill>
                  <a:srgbClr val="000000"/>
                </a:solidFill>
                <a:latin typeface="Arial"/>
                <a:ea typeface="Arial"/>
                <a:cs typeface="Arial"/>
                <a:sym typeface="Arial"/>
              </a:rPr>
              <a:t> (النبر والتنغيم)</a:t>
            </a:r>
            <a:endParaRPr b="1" i="0" sz="2400" u="none" cap="none" strike="noStrike">
              <a:solidFill>
                <a:srgbClr val="000000"/>
              </a:solidFill>
              <a:latin typeface="Arial"/>
              <a:ea typeface="Arial"/>
              <a:cs typeface="Arial"/>
              <a:sym typeface="Arial"/>
            </a:endParaRPr>
          </a:p>
        </p:txBody>
      </p:sp>
      <p:pic>
        <p:nvPicPr>
          <p:cNvPr descr="Image générée" id="2220" name="Google Shape;2220;p17"/>
          <p:cNvPicPr preferRelativeResize="0"/>
          <p:nvPr/>
        </p:nvPicPr>
        <p:blipFill rotWithShape="1">
          <a:blip r:embed="rId4">
            <a:alphaModFix/>
          </a:blip>
          <a:srcRect b="61971" l="3539" r="75793" t="24327"/>
          <a:stretch/>
        </p:blipFill>
        <p:spPr>
          <a:xfrm>
            <a:off x="11486414" y="-31321"/>
            <a:ext cx="705586" cy="704386"/>
          </a:xfrm>
          <a:prstGeom prst="rect">
            <a:avLst/>
          </a:prstGeom>
          <a:noFill/>
          <a:ln>
            <a:noFill/>
          </a:ln>
        </p:spPr>
      </p:pic>
      <p:sp>
        <p:nvSpPr>
          <p:cNvPr id="2221" name="Google Shape;2221;p17"/>
          <p:cNvSpPr txBox="1"/>
          <p:nvPr/>
        </p:nvSpPr>
        <p:spPr>
          <a:xfrm>
            <a:off x="1514472" y="903398"/>
            <a:ext cx="6134792" cy="1426031"/>
          </a:xfrm>
          <a:prstGeom prst="rect">
            <a:avLst/>
          </a:prstGeom>
          <a:solidFill>
            <a:schemeClr val="lt1"/>
          </a:solidFill>
          <a:ln cap="flat" cmpd="sng" w="19050">
            <a:solidFill>
              <a:schemeClr val="accent2"/>
            </a:solidFill>
            <a:prstDash val="solid"/>
            <a:miter lim="800000"/>
            <a:headEnd len="sm" w="sm" type="none"/>
            <a:tailEnd len="sm" w="sm" type="none"/>
          </a:ln>
        </p:spPr>
        <p:txBody>
          <a:bodyPr anchorCtr="0" anchor="t" bIns="45700" lIns="91425" spcFirstLastPara="1" rIns="91425" wrap="square" tIns="45700">
            <a:spAutoFit/>
          </a:bodyPr>
          <a:lstStyle/>
          <a:p>
            <a:pPr indent="-342900" lvl="0" marL="342900" marR="0" rtl="1" algn="r">
              <a:spcBef>
                <a:spcPts val="0"/>
              </a:spcBef>
              <a:spcAft>
                <a:spcPts val="0"/>
              </a:spcAft>
              <a:buClr>
                <a:srgbClr val="002060"/>
              </a:buClr>
              <a:buSzPts val="1000"/>
              <a:buFont typeface="Noto Sans Symbols"/>
              <a:buChar char="∙"/>
            </a:pPr>
            <a:r>
              <a:rPr b="0" i="0" lang="ar-MA" sz="2000" u="none" cap="none" strike="noStrike">
                <a:solidFill>
                  <a:srgbClr val="002060"/>
                </a:solidFill>
                <a:latin typeface="Arial"/>
                <a:ea typeface="Arial"/>
                <a:cs typeface="Arial"/>
                <a:sym typeface="Arial"/>
              </a:rPr>
              <a:t>نطق الحروف من مخارجها الصحيحة.</a:t>
            </a:r>
            <a:endParaRPr b="0" i="0" sz="2000" u="none" cap="none" strike="noStrike">
              <a:solidFill>
                <a:srgbClr val="002060"/>
              </a:solidFill>
              <a:latin typeface="Arial"/>
              <a:ea typeface="Arial"/>
              <a:cs typeface="Arial"/>
              <a:sym typeface="Arial"/>
            </a:endParaRPr>
          </a:p>
          <a:p>
            <a:pPr indent="-342900" lvl="0" marL="342900" marR="0" rtl="1" algn="r">
              <a:spcBef>
                <a:spcPts val="0"/>
              </a:spcBef>
              <a:spcAft>
                <a:spcPts val="0"/>
              </a:spcAft>
              <a:buClr>
                <a:srgbClr val="002060"/>
              </a:buClr>
              <a:buSzPts val="1000"/>
              <a:buFont typeface="Noto Sans Symbols"/>
              <a:buChar char="∙"/>
            </a:pPr>
            <a:r>
              <a:rPr b="0" i="0" lang="ar-MA" sz="2000" u="none" cap="none" strike="noStrike">
                <a:solidFill>
                  <a:srgbClr val="002060"/>
                </a:solidFill>
                <a:latin typeface="Arial"/>
                <a:ea typeface="Arial"/>
                <a:cs typeface="Arial"/>
                <a:sym typeface="Arial"/>
              </a:rPr>
              <a:t>التمييز بين الحركات القصيرة والطويلة، الشدة والتنوين.</a:t>
            </a:r>
            <a:endParaRPr b="0" i="0" sz="2000" u="none" cap="none" strike="noStrike">
              <a:solidFill>
                <a:srgbClr val="002060"/>
              </a:solidFill>
              <a:latin typeface="Arial"/>
              <a:ea typeface="Arial"/>
              <a:cs typeface="Arial"/>
              <a:sym typeface="Arial"/>
            </a:endParaRPr>
          </a:p>
          <a:p>
            <a:pPr indent="-342900" lvl="0" marL="342900" marR="0" rtl="1" algn="r">
              <a:spcBef>
                <a:spcPts val="0"/>
              </a:spcBef>
              <a:spcAft>
                <a:spcPts val="0"/>
              </a:spcAft>
              <a:buClr>
                <a:srgbClr val="002060"/>
              </a:buClr>
              <a:buSzPts val="1000"/>
              <a:buFont typeface="Noto Sans Symbols"/>
              <a:buChar char="∙"/>
            </a:pPr>
            <a:r>
              <a:rPr b="0" i="0" lang="ar-MA" sz="2000" u="none" cap="none" strike="noStrike">
                <a:solidFill>
                  <a:srgbClr val="002060"/>
                </a:solidFill>
                <a:latin typeface="Arial"/>
                <a:ea typeface="Arial"/>
                <a:cs typeface="Arial"/>
                <a:sym typeface="Arial"/>
              </a:rPr>
              <a:t>احترام علامات الإعراب كما وردت في المقروء.</a:t>
            </a:r>
            <a:endParaRPr/>
          </a:p>
          <a:p>
            <a:pPr indent="-342900" lvl="0" marL="342900" marR="0" rtl="1" algn="r">
              <a:spcBef>
                <a:spcPts val="800"/>
              </a:spcBef>
              <a:spcAft>
                <a:spcPts val="0"/>
              </a:spcAft>
              <a:buClr>
                <a:srgbClr val="002060"/>
              </a:buClr>
              <a:buSzPts val="1000"/>
              <a:buFont typeface="Noto Sans Symbols"/>
              <a:buChar char="∙"/>
            </a:pPr>
            <a:r>
              <a:rPr b="0" i="0" lang="ar-MA" sz="2000" u="none" cap="none" strike="noStrike">
                <a:solidFill>
                  <a:srgbClr val="002060"/>
                </a:solidFill>
                <a:latin typeface="Arial"/>
                <a:ea typeface="Arial"/>
                <a:cs typeface="Arial"/>
                <a:sym typeface="Arial"/>
              </a:rPr>
              <a:t>عدم تغيير، أو حذف، أو إضافة حروف، أو كلمات.</a:t>
            </a:r>
            <a:endParaRPr b="0" i="0" sz="1800" u="none" cap="none" strike="noStrike">
              <a:solidFill>
                <a:srgbClr val="002060"/>
              </a:solidFill>
              <a:latin typeface="Calibri"/>
              <a:ea typeface="Calibri"/>
              <a:cs typeface="Calibri"/>
              <a:sym typeface="Calibri"/>
            </a:endParaRPr>
          </a:p>
        </p:txBody>
      </p:sp>
      <p:sp>
        <p:nvSpPr>
          <p:cNvPr id="2222" name="Google Shape;2222;p17"/>
          <p:cNvSpPr txBox="1"/>
          <p:nvPr/>
        </p:nvSpPr>
        <p:spPr>
          <a:xfrm>
            <a:off x="811794" y="2890117"/>
            <a:ext cx="6659569" cy="1498102"/>
          </a:xfrm>
          <a:prstGeom prst="rect">
            <a:avLst/>
          </a:prstGeom>
          <a:noFill/>
          <a:ln>
            <a:noFill/>
          </a:ln>
        </p:spPr>
        <p:txBody>
          <a:bodyPr anchorCtr="0" anchor="t" bIns="45700" lIns="91425" spcFirstLastPara="1" rIns="91425" wrap="square" tIns="45700">
            <a:spAutoFit/>
          </a:bodyPr>
          <a:lstStyle/>
          <a:p>
            <a:pPr indent="-342900" lvl="0" marL="342900" marR="0" rtl="1" algn="r">
              <a:lnSpc>
                <a:spcPct val="107000"/>
              </a:lnSpc>
              <a:spcBef>
                <a:spcPts val="0"/>
              </a:spcBef>
              <a:spcAft>
                <a:spcPts val="0"/>
              </a:spcAft>
              <a:buClr>
                <a:srgbClr val="002060"/>
              </a:buClr>
              <a:buSzPts val="1000"/>
              <a:buFont typeface="Noto Sans Symbols"/>
              <a:buChar char="∙"/>
            </a:pPr>
            <a:r>
              <a:rPr b="0" i="0" lang="ar-MA" sz="2000" u="none" cap="none" strike="noStrike">
                <a:solidFill>
                  <a:srgbClr val="002060"/>
                </a:solidFill>
                <a:latin typeface="Arial"/>
                <a:ea typeface="Arial"/>
                <a:cs typeface="Arial"/>
                <a:sym typeface="Arial"/>
              </a:rPr>
              <a:t>المحافظة على تدفق القراءة دون تلعثم أو توقفات طويلة.</a:t>
            </a:r>
            <a:endParaRPr b="0" i="0" sz="2000" u="none" cap="none" strike="noStrike">
              <a:solidFill>
                <a:srgbClr val="002060"/>
              </a:solidFill>
              <a:latin typeface="Arial"/>
              <a:ea typeface="Arial"/>
              <a:cs typeface="Arial"/>
              <a:sym typeface="Arial"/>
            </a:endParaRPr>
          </a:p>
          <a:p>
            <a:pPr indent="-342900" lvl="0" marL="342900" marR="0" rtl="1" algn="r">
              <a:lnSpc>
                <a:spcPct val="107000"/>
              </a:lnSpc>
              <a:spcBef>
                <a:spcPts val="0"/>
              </a:spcBef>
              <a:spcAft>
                <a:spcPts val="0"/>
              </a:spcAft>
              <a:buClr>
                <a:srgbClr val="002060"/>
              </a:buClr>
              <a:buSzPts val="1000"/>
              <a:buFont typeface="Noto Sans Symbols"/>
              <a:buChar char="∙"/>
            </a:pPr>
            <a:r>
              <a:rPr b="0" i="0" lang="ar-MA" sz="2000" u="none" cap="none" strike="noStrike">
                <a:solidFill>
                  <a:srgbClr val="002060"/>
                </a:solidFill>
                <a:latin typeface="Arial"/>
                <a:ea typeface="Arial"/>
                <a:cs typeface="Arial"/>
                <a:sym typeface="Arial"/>
              </a:rPr>
              <a:t>قراءة عدد مناسب من الحروف/الكلمات في الدقيقة بحسب المستوى/اللبنة.</a:t>
            </a:r>
            <a:endParaRPr b="0" i="0" sz="2000" u="none" cap="none" strike="noStrike">
              <a:solidFill>
                <a:srgbClr val="002060"/>
              </a:solidFill>
              <a:latin typeface="Arial"/>
              <a:ea typeface="Arial"/>
              <a:cs typeface="Arial"/>
              <a:sym typeface="Arial"/>
            </a:endParaRPr>
          </a:p>
          <a:p>
            <a:pPr indent="-342900" lvl="0" marL="342900" marR="0" rtl="1" algn="r">
              <a:lnSpc>
                <a:spcPct val="107000"/>
              </a:lnSpc>
              <a:spcBef>
                <a:spcPts val="0"/>
              </a:spcBef>
              <a:spcAft>
                <a:spcPts val="0"/>
              </a:spcAft>
              <a:buClr>
                <a:srgbClr val="002060"/>
              </a:buClr>
              <a:buSzPts val="1000"/>
              <a:buFont typeface="Noto Sans Symbols"/>
              <a:buChar char="∙"/>
            </a:pPr>
            <a:r>
              <a:rPr b="0" i="0" lang="ar-MA" sz="2000" u="none" cap="none" strike="noStrike">
                <a:solidFill>
                  <a:srgbClr val="002060"/>
                </a:solidFill>
                <a:latin typeface="Arial"/>
                <a:ea typeface="Arial"/>
                <a:cs typeface="Arial"/>
                <a:sym typeface="Arial"/>
              </a:rPr>
              <a:t>احترام علامات الوقف والفصل.</a:t>
            </a:r>
            <a:endParaRPr b="0" i="0" sz="2000" u="none" cap="none" strike="noStrike">
              <a:solidFill>
                <a:srgbClr val="002060"/>
              </a:solidFill>
              <a:latin typeface="Arial"/>
              <a:ea typeface="Arial"/>
              <a:cs typeface="Arial"/>
              <a:sym typeface="Arial"/>
            </a:endParaRPr>
          </a:p>
          <a:p>
            <a:pPr indent="-342900" lvl="0" marL="342900" marR="0" rtl="1" algn="r">
              <a:lnSpc>
                <a:spcPct val="107000"/>
              </a:lnSpc>
              <a:spcBef>
                <a:spcPts val="800"/>
              </a:spcBef>
              <a:spcAft>
                <a:spcPts val="0"/>
              </a:spcAft>
              <a:buClr>
                <a:srgbClr val="002060"/>
              </a:buClr>
              <a:buSzPts val="1000"/>
              <a:buFont typeface="Noto Sans Symbols"/>
              <a:buChar char="∙"/>
            </a:pPr>
            <a:r>
              <a:rPr b="0" i="0" lang="ar-MA" sz="2000" u="none" cap="none" strike="noStrike">
                <a:solidFill>
                  <a:srgbClr val="002060"/>
                </a:solidFill>
                <a:latin typeface="Arial"/>
                <a:ea typeface="Arial"/>
                <a:cs typeface="Arial"/>
                <a:sym typeface="Arial"/>
              </a:rPr>
              <a:t>تجنب البطء المفرط أو التسرع المخل بالمعنى.</a:t>
            </a:r>
            <a:endParaRPr b="0" i="0" sz="2000" u="none" cap="none" strike="noStrike">
              <a:solidFill>
                <a:srgbClr val="002060"/>
              </a:solidFill>
              <a:latin typeface="Arial"/>
              <a:ea typeface="Arial"/>
              <a:cs typeface="Arial"/>
              <a:sym typeface="Arial"/>
            </a:endParaRPr>
          </a:p>
        </p:txBody>
      </p:sp>
      <p:sp>
        <p:nvSpPr>
          <p:cNvPr id="2223" name="Google Shape;2223;p17"/>
          <p:cNvSpPr txBox="1"/>
          <p:nvPr/>
        </p:nvSpPr>
        <p:spPr>
          <a:xfrm>
            <a:off x="1336571" y="4745111"/>
            <a:ext cx="6134792" cy="1703287"/>
          </a:xfrm>
          <a:prstGeom prst="rect">
            <a:avLst/>
          </a:prstGeom>
          <a:noFill/>
          <a:ln>
            <a:noFill/>
          </a:ln>
        </p:spPr>
        <p:txBody>
          <a:bodyPr anchorCtr="0" anchor="t" bIns="45700" lIns="91425" spcFirstLastPara="1" rIns="91425" wrap="square" tIns="45700">
            <a:spAutoFit/>
          </a:bodyPr>
          <a:lstStyle/>
          <a:p>
            <a:pPr indent="-342900" lvl="0" marL="342900" marR="0" rtl="1" algn="r">
              <a:lnSpc>
                <a:spcPct val="107000"/>
              </a:lnSpc>
              <a:spcBef>
                <a:spcPts val="0"/>
              </a:spcBef>
              <a:spcAft>
                <a:spcPts val="0"/>
              </a:spcAft>
              <a:buClr>
                <a:srgbClr val="002060"/>
              </a:buClr>
              <a:buSzPts val="1000"/>
              <a:buFont typeface="Noto Sans Symbols"/>
              <a:buChar char="∙"/>
            </a:pPr>
            <a:r>
              <a:rPr b="0" i="0" lang="ar-MA" sz="2000" u="none" cap="none" strike="noStrike">
                <a:solidFill>
                  <a:srgbClr val="002060"/>
                </a:solidFill>
                <a:latin typeface="Arial"/>
                <a:ea typeface="Arial"/>
                <a:cs typeface="Arial"/>
                <a:sym typeface="Arial"/>
              </a:rPr>
              <a:t>إبراز الكلمات المفتاحية بالنبر المناسب.</a:t>
            </a:r>
            <a:endParaRPr b="0" i="0" sz="2000" u="none" cap="none" strike="noStrike">
              <a:solidFill>
                <a:srgbClr val="002060"/>
              </a:solidFill>
              <a:latin typeface="Arial"/>
              <a:ea typeface="Arial"/>
              <a:cs typeface="Arial"/>
              <a:sym typeface="Arial"/>
            </a:endParaRPr>
          </a:p>
          <a:p>
            <a:pPr indent="-342900" lvl="0" marL="342900" marR="0" rtl="1" algn="r">
              <a:lnSpc>
                <a:spcPct val="107000"/>
              </a:lnSpc>
              <a:spcBef>
                <a:spcPts val="800"/>
              </a:spcBef>
              <a:spcAft>
                <a:spcPts val="0"/>
              </a:spcAft>
              <a:buClr>
                <a:srgbClr val="002060"/>
              </a:buClr>
              <a:buSzPts val="1000"/>
              <a:buFont typeface="Noto Sans Symbols"/>
              <a:buChar char="∙"/>
            </a:pPr>
            <a:r>
              <a:rPr b="0" i="0" lang="ar-MA" sz="2000" u="none" cap="none" strike="noStrike">
                <a:solidFill>
                  <a:srgbClr val="002060"/>
                </a:solidFill>
                <a:latin typeface="Arial"/>
                <a:ea typeface="Arial"/>
                <a:cs typeface="Arial"/>
                <a:sym typeface="Arial"/>
              </a:rPr>
              <a:t>توظيف تنغيم ملائم للجمل (خبرية، استفهامية، تعجبية…).</a:t>
            </a:r>
            <a:endParaRPr b="0" i="0" sz="2000" u="none" cap="none" strike="noStrike">
              <a:solidFill>
                <a:srgbClr val="002060"/>
              </a:solidFill>
              <a:latin typeface="Arial"/>
              <a:ea typeface="Arial"/>
              <a:cs typeface="Arial"/>
              <a:sym typeface="Arial"/>
            </a:endParaRPr>
          </a:p>
          <a:p>
            <a:pPr indent="-342900" lvl="0" marL="342900" marR="0" rtl="1" algn="r">
              <a:lnSpc>
                <a:spcPct val="107000"/>
              </a:lnSpc>
              <a:spcBef>
                <a:spcPts val="800"/>
              </a:spcBef>
              <a:spcAft>
                <a:spcPts val="0"/>
              </a:spcAft>
              <a:buClr>
                <a:srgbClr val="002060"/>
              </a:buClr>
              <a:buSzPts val="1000"/>
              <a:buFont typeface="Noto Sans Symbols"/>
              <a:buChar char="∙"/>
            </a:pPr>
            <a:r>
              <a:rPr b="0" i="0" lang="ar-MA" sz="2000" u="none" cap="none" strike="noStrike">
                <a:solidFill>
                  <a:srgbClr val="002060"/>
                </a:solidFill>
                <a:latin typeface="Arial"/>
                <a:ea typeface="Arial"/>
                <a:cs typeface="Arial"/>
                <a:sym typeface="Arial"/>
              </a:rPr>
              <a:t>تنويع النبرة لتفادي الرتابة.</a:t>
            </a:r>
            <a:endParaRPr b="0" i="0" sz="2000" u="none" cap="none" strike="noStrike">
              <a:solidFill>
                <a:srgbClr val="002060"/>
              </a:solidFill>
              <a:latin typeface="Arial"/>
              <a:ea typeface="Arial"/>
              <a:cs typeface="Arial"/>
              <a:sym typeface="Arial"/>
            </a:endParaRPr>
          </a:p>
          <a:p>
            <a:pPr indent="-342900" lvl="0" marL="342900" marR="0" rtl="1" algn="r">
              <a:lnSpc>
                <a:spcPct val="107000"/>
              </a:lnSpc>
              <a:spcBef>
                <a:spcPts val="800"/>
              </a:spcBef>
              <a:spcAft>
                <a:spcPts val="0"/>
              </a:spcAft>
              <a:buClr>
                <a:srgbClr val="002060"/>
              </a:buClr>
              <a:buSzPts val="1000"/>
              <a:buFont typeface="Noto Sans Symbols"/>
              <a:buChar char="∙"/>
            </a:pPr>
            <a:r>
              <a:rPr b="0" i="0" lang="ar-MA" sz="2000" u="none" cap="none" strike="noStrike">
                <a:solidFill>
                  <a:srgbClr val="002060"/>
                </a:solidFill>
                <a:latin typeface="Arial"/>
                <a:ea typeface="Arial"/>
                <a:cs typeface="Arial"/>
                <a:sym typeface="Arial"/>
              </a:rPr>
              <a:t>انسجام الصوت مع الجو العاطفي للمقروء.</a:t>
            </a:r>
            <a:endParaRPr b="0" i="0" sz="2000" u="none" cap="none" strike="noStrike">
              <a:solidFill>
                <a:srgbClr val="00206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7" name="Shape 2227"/>
        <p:cNvGrpSpPr/>
        <p:nvPr/>
      </p:nvGrpSpPr>
      <p:grpSpPr>
        <a:xfrm>
          <a:off x="0" y="0"/>
          <a:ext cx="0" cy="0"/>
          <a:chOff x="0" y="0"/>
          <a:chExt cx="0" cy="0"/>
        </a:xfrm>
      </p:grpSpPr>
      <p:pic>
        <p:nvPicPr>
          <p:cNvPr descr="Image générée" id="2228" name="Google Shape;2228;p18"/>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2229" name="Google Shape;2229;p18"/>
          <p:cNvSpPr txBox="1"/>
          <p:nvPr/>
        </p:nvSpPr>
        <p:spPr>
          <a:xfrm>
            <a:off x="288587" y="61552"/>
            <a:ext cx="11017224" cy="470617"/>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F7F7F"/>
              </a:buClr>
              <a:buSzPct val="100000"/>
              <a:buFont typeface="Calibri"/>
              <a:buNone/>
            </a:pPr>
            <a:r>
              <a:rPr b="0" i="0" lang="ar-MA" sz="1600" u="none" cap="none" strike="noStrike">
                <a:solidFill>
                  <a:srgbClr val="7F7F7F"/>
                </a:solidFill>
                <a:latin typeface="Calibri"/>
                <a:ea typeface="Calibri"/>
                <a:cs typeface="Calibri"/>
                <a:sym typeface="Calibri"/>
              </a:rPr>
              <a:t>1- النمذجة: انتبهوا، سأقرأ العبارات بطلاقة، ثم ستتناوبون على قراءتها من بعدي مع احترام معايير الطلاقة: </a:t>
            </a:r>
            <a:r>
              <a:rPr b="0" i="0" lang="ar-MA" sz="1600" u="sng" cap="none" strike="noStrike">
                <a:solidFill>
                  <a:srgbClr val="7F7F7F"/>
                </a:solidFill>
                <a:latin typeface="Calibri"/>
                <a:ea typeface="Calibri"/>
                <a:cs typeface="Calibri"/>
                <a:sym typeface="Calibri"/>
              </a:rPr>
              <a:t>الدقة</a:t>
            </a:r>
            <a:r>
              <a:rPr b="0" i="0" lang="ar-MA" sz="1600" u="none" cap="none" strike="noStrike">
                <a:solidFill>
                  <a:srgbClr val="7F7F7F"/>
                </a:solidFill>
                <a:latin typeface="Calibri"/>
                <a:ea typeface="Calibri"/>
                <a:cs typeface="Calibri"/>
                <a:sym typeface="Calibri"/>
              </a:rPr>
              <a:t> والسرعة.</a:t>
            </a:r>
            <a:endParaRPr/>
          </a:p>
        </p:txBody>
      </p:sp>
      <p:sp>
        <p:nvSpPr>
          <p:cNvPr id="2230" name="Google Shape;2230;p18"/>
          <p:cNvSpPr txBox="1"/>
          <p:nvPr/>
        </p:nvSpPr>
        <p:spPr>
          <a:xfrm>
            <a:off x="1459425" y="495264"/>
            <a:ext cx="9717757" cy="307777"/>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A5A5A5"/>
              </a:buClr>
              <a:buSzPts val="1400"/>
              <a:buFont typeface="Calibri"/>
              <a:buNone/>
            </a:pPr>
            <a:r>
              <a:rPr b="0" i="0" lang="ar-MA" sz="1400" u="none" cap="none" strike="noStrike">
                <a:solidFill>
                  <a:srgbClr val="A5A5A5"/>
                </a:solidFill>
                <a:latin typeface="Calibri"/>
                <a:ea typeface="Calibri"/>
                <a:cs typeface="Calibri"/>
                <a:sym typeface="Calibri"/>
              </a:rPr>
              <a:t>يطلب الأستاذ)ة( انتباه التلاميذ، ثم يقرأ العبارات بطلاقة.</a:t>
            </a:r>
            <a:endParaRPr b="0" i="0" sz="1400" u="none" cap="none" strike="noStrike">
              <a:solidFill>
                <a:srgbClr val="A5A5A5"/>
              </a:solidFill>
              <a:latin typeface="Calibri"/>
              <a:ea typeface="Calibri"/>
              <a:cs typeface="Calibri"/>
              <a:sym typeface="Calibri"/>
            </a:endParaRPr>
          </a:p>
        </p:txBody>
      </p:sp>
      <p:pic>
        <p:nvPicPr>
          <p:cNvPr id="2231" name="Google Shape;2231;p18"/>
          <p:cNvPicPr preferRelativeResize="0"/>
          <p:nvPr/>
        </p:nvPicPr>
        <p:blipFill rotWithShape="1">
          <a:blip r:embed="rId4">
            <a:alphaModFix/>
          </a:blip>
          <a:srcRect b="0" l="0" r="0" t="0"/>
          <a:stretch/>
        </p:blipFill>
        <p:spPr>
          <a:xfrm>
            <a:off x="153248" y="44086"/>
            <a:ext cx="730250" cy="730250"/>
          </a:xfrm>
          <a:prstGeom prst="rect">
            <a:avLst/>
          </a:prstGeom>
          <a:noFill/>
          <a:ln>
            <a:noFill/>
          </a:ln>
        </p:spPr>
      </p:pic>
      <p:sp>
        <p:nvSpPr>
          <p:cNvPr id="2232" name="Google Shape;2232;p18"/>
          <p:cNvSpPr/>
          <p:nvPr/>
        </p:nvSpPr>
        <p:spPr>
          <a:xfrm>
            <a:off x="0" y="0"/>
            <a:ext cx="12192000" cy="6858000"/>
          </a:xfrm>
          <a:prstGeom prst="rect">
            <a:avLst/>
          </a:prstGeom>
          <a:noFill/>
          <a:ln cap="flat" cmpd="sng" w="76200">
            <a:solidFill>
              <a:srgbClr val="F7CAA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Calibri"/>
              <a:buNone/>
            </a:pPr>
            <a:r>
              <a:t/>
            </a:r>
            <a:endParaRPr b="0" i="0" sz="2400" u="none" cap="none" strike="noStrike">
              <a:solidFill>
                <a:srgbClr val="FFFFFF"/>
              </a:solidFill>
              <a:latin typeface="Arial"/>
              <a:ea typeface="Arial"/>
              <a:cs typeface="Arial"/>
              <a:sym typeface="Arial"/>
            </a:endParaRPr>
          </a:p>
        </p:txBody>
      </p:sp>
      <p:graphicFrame>
        <p:nvGraphicFramePr>
          <p:cNvPr id="2233" name="Google Shape;2233;p18"/>
          <p:cNvGraphicFramePr/>
          <p:nvPr/>
        </p:nvGraphicFramePr>
        <p:xfrm>
          <a:off x="7825839" y="1103387"/>
          <a:ext cx="3000000" cy="3000000"/>
        </p:xfrm>
        <a:graphic>
          <a:graphicData uri="http://schemas.openxmlformats.org/drawingml/2006/table">
            <a:tbl>
              <a:tblPr>
                <a:noFill/>
                <a:tableStyleId>{D84EF0FB-4ABB-4F3A-82C5-75636B9F20C6}</a:tableStyleId>
              </a:tblPr>
              <a:tblGrid>
                <a:gridCol w="3760050"/>
              </a:tblGrid>
              <a:tr h="201450">
                <a:tc>
                  <a:txBody>
                    <a:bodyPr/>
                    <a:lstStyle/>
                    <a:p>
                      <a:pPr indent="0" lvl="0" marL="0" marR="0" rtl="1" algn="r">
                        <a:lnSpc>
                          <a:spcPct val="200000"/>
                        </a:lnSpc>
                        <a:spcBef>
                          <a:spcPts val="0"/>
                        </a:spcBef>
                        <a:spcAft>
                          <a:spcPts val="0"/>
                        </a:spcAft>
                        <a:buClr>
                          <a:schemeClr val="dk1"/>
                        </a:buClr>
                        <a:buSzPts val="2800"/>
                        <a:buFont typeface="Simplified Arabic"/>
                        <a:buNone/>
                      </a:pPr>
                      <a:r>
                        <a:rPr b="1" i="0" lang="ar-MA" sz="2400" u="none" cap="none" strike="noStrike">
                          <a:solidFill>
                            <a:schemeClr val="dk1"/>
                          </a:solidFill>
                          <a:latin typeface="Simplified Arabic"/>
                          <a:ea typeface="Simplified Arabic"/>
                          <a:cs typeface="Simplified Arabic"/>
                          <a:sym typeface="Simplified Arabic"/>
                        </a:rPr>
                        <a:t>1- يَوْمُ الأَحَدِ</a:t>
                      </a:r>
                      <a:endParaRPr b="1" i="0" sz="2400" u="none" cap="none" strike="noStrike">
                        <a:solidFill>
                          <a:schemeClr val="dk1"/>
                        </a:solidFill>
                        <a:latin typeface="Simplified Arabic"/>
                        <a:ea typeface="Simplified Arabic"/>
                        <a:cs typeface="Simplified Arabic"/>
                        <a:sym typeface="Simplified Arabic"/>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29525">
                <a:tc>
                  <a:txBody>
                    <a:bodyPr/>
                    <a:lstStyle/>
                    <a:p>
                      <a:pPr indent="0" lvl="0" marL="0" marR="0" rtl="1" algn="r">
                        <a:lnSpc>
                          <a:spcPct val="200000"/>
                        </a:lnSpc>
                        <a:spcBef>
                          <a:spcPts val="0"/>
                        </a:spcBef>
                        <a:spcAft>
                          <a:spcPts val="0"/>
                        </a:spcAft>
                        <a:buClr>
                          <a:schemeClr val="dk1"/>
                        </a:buClr>
                        <a:buSzPts val="2800"/>
                        <a:buFont typeface="Simplified Arabic"/>
                        <a:buNone/>
                      </a:pPr>
                      <a:r>
                        <a:rPr b="1" i="0" lang="ar-MA" sz="2400" u="none" cap="none" strike="noStrike">
                          <a:solidFill>
                            <a:schemeClr val="dk1"/>
                          </a:solidFill>
                          <a:latin typeface="Simplified Arabic"/>
                          <a:ea typeface="Simplified Arabic"/>
                          <a:cs typeface="Simplified Arabic"/>
                          <a:sym typeface="Simplified Arabic"/>
                        </a:rPr>
                        <a:t>2- إِلَى شَاطِئِ الْمَدِينَةِ</a:t>
                      </a:r>
                      <a:endParaRPr b="1" i="0" sz="2400" u="none" cap="none" strike="noStrike">
                        <a:solidFill>
                          <a:schemeClr val="dk1"/>
                        </a:solidFill>
                        <a:latin typeface="Simplified Arabic"/>
                        <a:ea typeface="Simplified Arabic"/>
                        <a:cs typeface="Simplified Arabic"/>
                        <a:sym typeface="Simplified Arabic"/>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2234" name="Google Shape;2234;p18"/>
          <p:cNvGraphicFramePr/>
          <p:nvPr/>
        </p:nvGraphicFramePr>
        <p:xfrm>
          <a:off x="7837715" y="4699659"/>
          <a:ext cx="3000000" cy="3000000"/>
        </p:xfrm>
        <a:graphic>
          <a:graphicData uri="http://schemas.openxmlformats.org/drawingml/2006/table">
            <a:tbl>
              <a:tblPr>
                <a:noFill/>
                <a:tableStyleId>{D84EF0FB-4ABB-4F3A-82C5-75636B9F20C6}</a:tableStyleId>
              </a:tblPr>
              <a:tblGrid>
                <a:gridCol w="3878800"/>
              </a:tblGrid>
              <a:tr h="257975">
                <a:tc>
                  <a:txBody>
                    <a:bodyPr/>
                    <a:lstStyle/>
                    <a:p>
                      <a:pPr indent="0" lvl="0" marL="0" marR="0" rtl="1" algn="r">
                        <a:lnSpc>
                          <a:spcPct val="200000"/>
                        </a:lnSpc>
                        <a:spcBef>
                          <a:spcPts val="0"/>
                        </a:spcBef>
                        <a:spcAft>
                          <a:spcPts val="0"/>
                        </a:spcAft>
                        <a:buClr>
                          <a:schemeClr val="dk1"/>
                        </a:buClr>
                        <a:buSzPts val="2800"/>
                        <a:buFont typeface="Simplified Arabic"/>
                        <a:buNone/>
                      </a:pPr>
                      <a:r>
                        <a:rPr b="1" i="0" lang="ar-MA" sz="2400" u="none" cap="none" strike="noStrike">
                          <a:solidFill>
                            <a:schemeClr val="dk1"/>
                          </a:solidFill>
                          <a:latin typeface="Simplified Arabic"/>
                          <a:ea typeface="Simplified Arabic"/>
                          <a:cs typeface="Simplified Arabic"/>
                          <a:sym typeface="Simplified Arabic"/>
                        </a:rPr>
                        <a:t>7- وَصَلَ خالِدٌ </a:t>
                      </a:r>
                      <a:endParaRPr b="1" i="0" sz="2400" u="none" cap="none" strike="noStrike">
                        <a:solidFill>
                          <a:schemeClr val="dk1"/>
                        </a:solidFill>
                        <a:latin typeface="Simplified Arabic"/>
                        <a:ea typeface="Simplified Arabic"/>
                        <a:cs typeface="Simplified Arabic"/>
                        <a:sym typeface="Simplified Arabic"/>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29525">
                <a:tc>
                  <a:txBody>
                    <a:bodyPr/>
                    <a:lstStyle/>
                    <a:p>
                      <a:pPr indent="0" lvl="0" marL="0" marR="0" rtl="1" algn="r">
                        <a:lnSpc>
                          <a:spcPct val="250000"/>
                        </a:lnSpc>
                        <a:spcBef>
                          <a:spcPts val="0"/>
                        </a:spcBef>
                        <a:spcAft>
                          <a:spcPts val="0"/>
                        </a:spcAft>
                        <a:buClr>
                          <a:srgbClr val="000000"/>
                        </a:buClr>
                        <a:buSzPts val="2800"/>
                        <a:buFont typeface="Arial"/>
                        <a:buNone/>
                      </a:pPr>
                      <a:r>
                        <a:rPr b="1" i="0" lang="ar-MA" sz="2400" u="none" cap="none" strike="noStrike">
                          <a:solidFill>
                            <a:schemeClr val="dk1"/>
                          </a:solidFill>
                          <a:latin typeface="Simplified Arabic"/>
                          <a:ea typeface="Simplified Arabic"/>
                          <a:cs typeface="Simplified Arabic"/>
                          <a:sym typeface="Simplified Arabic"/>
                        </a:rPr>
                        <a:t>8- بِرِمَالِ الشَّاطِئِ الدَّافِئَةِ</a:t>
                      </a:r>
                      <a:endParaRPr b="1" i="0" sz="2400" u="none" cap="none" strike="noStrike">
                        <a:solidFill>
                          <a:schemeClr val="dk1"/>
                        </a:solidFill>
                        <a:latin typeface="Simplified Arabic"/>
                        <a:ea typeface="Simplified Arabic"/>
                        <a:cs typeface="Simplified Arabic"/>
                        <a:sym typeface="Simplified Arabic"/>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2235" name="Google Shape;2235;p18"/>
          <p:cNvGraphicFramePr/>
          <p:nvPr/>
        </p:nvGraphicFramePr>
        <p:xfrm>
          <a:off x="384620" y="4735285"/>
          <a:ext cx="3000000" cy="3000000"/>
        </p:xfrm>
        <a:graphic>
          <a:graphicData uri="http://schemas.openxmlformats.org/drawingml/2006/table">
            <a:tbl>
              <a:tblPr>
                <a:noFill/>
                <a:tableStyleId>{D84EF0FB-4ABB-4F3A-82C5-75636B9F20C6}</a:tableStyleId>
              </a:tblPr>
              <a:tblGrid>
                <a:gridCol w="3664875"/>
              </a:tblGrid>
              <a:tr h="800100">
                <a:tc>
                  <a:txBody>
                    <a:bodyPr/>
                    <a:lstStyle/>
                    <a:p>
                      <a:pPr indent="0" lvl="0" marL="0" marR="0" rtl="1" algn="r">
                        <a:lnSpc>
                          <a:spcPct val="200000"/>
                        </a:lnSpc>
                        <a:spcBef>
                          <a:spcPts val="0"/>
                        </a:spcBef>
                        <a:spcAft>
                          <a:spcPts val="0"/>
                        </a:spcAft>
                        <a:buClr>
                          <a:schemeClr val="dk1"/>
                        </a:buClr>
                        <a:buSzPts val="2800"/>
                        <a:buFont typeface="Simplified Arabic"/>
                        <a:buNone/>
                      </a:pPr>
                      <a:r>
                        <a:rPr b="1" i="0" lang="ar-MA" sz="2400" u="none" cap="none" strike="noStrike">
                          <a:solidFill>
                            <a:schemeClr val="dk1"/>
                          </a:solidFill>
                          <a:latin typeface="Simplified Arabic"/>
                          <a:ea typeface="Simplified Arabic"/>
                          <a:cs typeface="Simplified Arabic"/>
                          <a:sym typeface="Simplified Arabic"/>
                        </a:rPr>
                        <a:t>9- عِنْدَ الْمَسَاءِ</a:t>
                      </a:r>
                      <a:endParaRPr b="1" i="0" sz="2400" u="none" cap="none" strike="noStrike">
                        <a:solidFill>
                          <a:schemeClr val="dk1"/>
                        </a:solidFill>
                        <a:latin typeface="Simplified Arabic"/>
                        <a:ea typeface="Simplified Arabic"/>
                        <a:cs typeface="Simplified Arabic"/>
                        <a:sym typeface="Simplified Arabic"/>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800100">
                <a:tc>
                  <a:txBody>
                    <a:bodyPr/>
                    <a:lstStyle/>
                    <a:p>
                      <a:pPr indent="0" lvl="0" marL="0" marR="0" rtl="1" algn="r">
                        <a:lnSpc>
                          <a:spcPct val="200000"/>
                        </a:lnSpc>
                        <a:spcBef>
                          <a:spcPts val="0"/>
                        </a:spcBef>
                        <a:spcAft>
                          <a:spcPts val="0"/>
                        </a:spcAft>
                        <a:buClr>
                          <a:srgbClr val="000000"/>
                        </a:buClr>
                        <a:buSzPts val="2800"/>
                        <a:buFont typeface="Arial"/>
                        <a:buNone/>
                      </a:pPr>
                      <a:r>
                        <a:rPr b="1" i="0" lang="ar-MA" sz="2400" u="none" cap="none" strike="noStrike">
                          <a:solidFill>
                            <a:schemeClr val="dk1"/>
                          </a:solidFill>
                          <a:latin typeface="Simplified Arabic"/>
                          <a:ea typeface="Simplified Arabic"/>
                          <a:cs typeface="Simplified Arabic"/>
                          <a:sym typeface="Simplified Arabic"/>
                        </a:rPr>
                        <a:t>10- فِي النِّهَايَةِ</a:t>
                      </a:r>
                      <a:endParaRPr b="1" i="0" sz="2400" u="none" cap="none" strike="noStrike">
                        <a:solidFill>
                          <a:schemeClr val="dk1"/>
                        </a:solidFill>
                        <a:latin typeface="Simplified Arabic"/>
                        <a:ea typeface="Simplified Arabic"/>
                        <a:cs typeface="Simplified Arabic"/>
                        <a:sym typeface="Simplified Arabic"/>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2236" name="Google Shape;2236;p18"/>
          <p:cNvGraphicFramePr/>
          <p:nvPr/>
        </p:nvGraphicFramePr>
        <p:xfrm>
          <a:off x="4334493" y="2968830"/>
          <a:ext cx="3000000" cy="3000000"/>
        </p:xfrm>
        <a:graphic>
          <a:graphicData uri="http://schemas.openxmlformats.org/drawingml/2006/table">
            <a:tbl>
              <a:tblPr>
                <a:noFill/>
                <a:tableStyleId>{D84EF0FB-4ABB-4F3A-82C5-75636B9F20C6}</a:tableStyleId>
              </a:tblPr>
              <a:tblGrid>
                <a:gridCol w="3248700"/>
              </a:tblGrid>
              <a:tr h="841475">
                <a:tc>
                  <a:txBody>
                    <a:bodyPr/>
                    <a:lstStyle/>
                    <a:p>
                      <a:pPr indent="0" lvl="0" marL="0" marR="0" rtl="1" algn="r">
                        <a:lnSpc>
                          <a:spcPct val="200000"/>
                        </a:lnSpc>
                        <a:spcBef>
                          <a:spcPts val="0"/>
                        </a:spcBef>
                        <a:spcAft>
                          <a:spcPts val="0"/>
                        </a:spcAft>
                        <a:buClr>
                          <a:schemeClr val="dk1"/>
                        </a:buClr>
                        <a:buSzPts val="2800"/>
                        <a:buFont typeface="Simplified Arabic"/>
                        <a:buNone/>
                      </a:pPr>
                      <a:r>
                        <a:rPr b="1" i="0" lang="ar-MA" sz="2400" u="none" cap="none" strike="noStrike">
                          <a:solidFill>
                            <a:schemeClr val="dk1"/>
                          </a:solidFill>
                          <a:latin typeface="Simplified Arabic"/>
                          <a:ea typeface="Simplified Arabic"/>
                          <a:cs typeface="Simplified Arabic"/>
                          <a:sym typeface="Simplified Arabic"/>
                        </a:rPr>
                        <a:t>5- مُسَلِّيا </a:t>
                      </a:r>
                      <a:endParaRPr b="1" i="0" sz="2400" u="none" cap="none" strike="noStrike">
                        <a:solidFill>
                          <a:schemeClr val="dk1"/>
                        </a:solidFill>
                        <a:latin typeface="Simplified Arabic"/>
                        <a:ea typeface="Simplified Arabic"/>
                        <a:cs typeface="Simplified Arabic"/>
                        <a:sym typeface="Simplified Arabic"/>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841475">
                <a:tc>
                  <a:txBody>
                    <a:bodyPr/>
                    <a:lstStyle/>
                    <a:p>
                      <a:pPr indent="0" lvl="0" marL="0" marR="0" rtl="1" algn="r">
                        <a:lnSpc>
                          <a:spcPct val="200000"/>
                        </a:lnSpc>
                        <a:spcBef>
                          <a:spcPts val="0"/>
                        </a:spcBef>
                        <a:spcAft>
                          <a:spcPts val="0"/>
                        </a:spcAft>
                        <a:buClr>
                          <a:schemeClr val="dk1"/>
                        </a:buClr>
                        <a:buSzPts val="2800"/>
                        <a:buFont typeface="Simplified Arabic"/>
                        <a:buNone/>
                      </a:pPr>
                      <a:r>
                        <a:rPr b="1" i="0" lang="ar-MA" sz="2400" u="none" cap="none" strike="noStrike">
                          <a:solidFill>
                            <a:schemeClr val="dk1"/>
                          </a:solidFill>
                          <a:latin typeface="Simplified Arabic"/>
                          <a:ea typeface="Simplified Arabic"/>
                          <a:cs typeface="Simplified Arabic"/>
                          <a:sym typeface="Simplified Arabic"/>
                        </a:rPr>
                        <a:t>6- وَمَلِيئًا بِالْحَمَاسِ</a:t>
                      </a:r>
                      <a:endParaRPr b="1" i="0" sz="2400" u="none" cap="none" strike="noStrike">
                        <a:solidFill>
                          <a:schemeClr val="dk1"/>
                        </a:solidFill>
                        <a:latin typeface="Simplified Arabic"/>
                        <a:ea typeface="Simplified Arabic"/>
                        <a:cs typeface="Simplified Arabic"/>
                        <a:sym typeface="Simplified Arabic"/>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2237" name="Google Shape;2237;p18"/>
          <p:cNvGraphicFramePr/>
          <p:nvPr/>
        </p:nvGraphicFramePr>
        <p:xfrm>
          <a:off x="384621" y="1103387"/>
          <a:ext cx="3000000" cy="3000000"/>
        </p:xfrm>
        <a:graphic>
          <a:graphicData uri="http://schemas.openxmlformats.org/drawingml/2006/table">
            <a:tbl>
              <a:tblPr>
                <a:noFill/>
                <a:tableStyleId>{D84EF0FB-4ABB-4F3A-82C5-75636B9F20C6}</a:tableStyleId>
              </a:tblPr>
              <a:tblGrid>
                <a:gridCol w="3748000"/>
              </a:tblGrid>
              <a:tr h="201450">
                <a:tc>
                  <a:txBody>
                    <a:bodyPr/>
                    <a:lstStyle/>
                    <a:p>
                      <a:pPr indent="0" lvl="0" marL="0" marR="0" rtl="1" algn="r">
                        <a:lnSpc>
                          <a:spcPct val="200000"/>
                        </a:lnSpc>
                        <a:spcBef>
                          <a:spcPts val="0"/>
                        </a:spcBef>
                        <a:spcAft>
                          <a:spcPts val="0"/>
                        </a:spcAft>
                        <a:buClr>
                          <a:srgbClr val="000000"/>
                        </a:buClr>
                        <a:buSzPts val="2800"/>
                        <a:buFont typeface="Arial"/>
                        <a:buNone/>
                      </a:pPr>
                      <a:r>
                        <a:rPr b="1" i="0" lang="ar-MA" sz="2400" u="none" cap="none" strike="noStrike">
                          <a:solidFill>
                            <a:schemeClr val="dk1"/>
                          </a:solidFill>
                          <a:latin typeface="Simplified Arabic"/>
                          <a:ea typeface="Simplified Arabic"/>
                          <a:cs typeface="Simplified Arabic"/>
                          <a:sym typeface="Simplified Arabic"/>
                        </a:rPr>
                        <a:t>3- بَعْدَ لَحَظَاتٍ</a:t>
                      </a:r>
                      <a:endParaRPr b="1" i="0" sz="2400" u="none" cap="none" strike="noStrike">
                        <a:solidFill>
                          <a:schemeClr val="dk1"/>
                        </a:solidFill>
                        <a:latin typeface="Simplified Arabic"/>
                        <a:ea typeface="Simplified Arabic"/>
                        <a:cs typeface="Simplified Arabic"/>
                        <a:sym typeface="Simplified Arabic"/>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83100">
                <a:tc>
                  <a:txBody>
                    <a:bodyPr/>
                    <a:lstStyle/>
                    <a:p>
                      <a:pPr indent="0" lvl="0" marL="0" marR="0" rtl="1" algn="r">
                        <a:lnSpc>
                          <a:spcPct val="200000"/>
                        </a:lnSpc>
                        <a:spcBef>
                          <a:spcPts val="0"/>
                        </a:spcBef>
                        <a:spcAft>
                          <a:spcPts val="0"/>
                        </a:spcAft>
                        <a:buClr>
                          <a:srgbClr val="000000"/>
                        </a:buClr>
                        <a:buSzPts val="2800"/>
                        <a:buFont typeface="Arial"/>
                        <a:buNone/>
                      </a:pPr>
                      <a:r>
                        <a:rPr b="1" i="0" lang="ar-MA" sz="2400" u="none" cap="none" strike="noStrike">
                          <a:solidFill>
                            <a:schemeClr val="dk1"/>
                          </a:solidFill>
                          <a:latin typeface="Simplified Arabic"/>
                          <a:ea typeface="Simplified Arabic"/>
                          <a:cs typeface="Simplified Arabic"/>
                          <a:sym typeface="Simplified Arabic"/>
                        </a:rPr>
                        <a:t>4- الطَّرِيقُ إِلَى الشَّاطِئِ</a:t>
                      </a:r>
                      <a:endParaRPr b="1" i="0" sz="2400" u="none" cap="none" strike="noStrike">
                        <a:solidFill>
                          <a:schemeClr val="dk1"/>
                        </a:solidFill>
                        <a:latin typeface="Simplified Arabic"/>
                        <a:ea typeface="Simplified Arabic"/>
                        <a:cs typeface="Simplified Arabic"/>
                        <a:sym typeface="Simplified Arabic"/>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1" name="Shape 2241"/>
        <p:cNvGrpSpPr/>
        <p:nvPr/>
      </p:nvGrpSpPr>
      <p:grpSpPr>
        <a:xfrm>
          <a:off x="0" y="0"/>
          <a:ext cx="0" cy="0"/>
          <a:chOff x="0" y="0"/>
          <a:chExt cx="0" cy="0"/>
        </a:xfrm>
      </p:grpSpPr>
      <p:pic>
        <p:nvPicPr>
          <p:cNvPr descr="Image générée" id="2242" name="Google Shape;2242;p19"/>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2243" name="Google Shape;2243;p19"/>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2244" name="Google Shape;2244;p19"/>
          <p:cNvSpPr txBox="1"/>
          <p:nvPr/>
        </p:nvSpPr>
        <p:spPr>
          <a:xfrm>
            <a:off x="288587" y="8166"/>
            <a:ext cx="11017224" cy="470617"/>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F7F7F"/>
              </a:buClr>
              <a:buSzPct val="100000"/>
              <a:buFont typeface="Calibri"/>
              <a:buNone/>
            </a:pPr>
            <a:r>
              <a:rPr b="1" i="0" lang="ar-MA" sz="1600" u="none" cap="none" strike="noStrike">
                <a:solidFill>
                  <a:srgbClr val="7F7F7F"/>
                </a:solidFill>
                <a:latin typeface="Calibri"/>
                <a:ea typeface="Calibri"/>
                <a:cs typeface="Calibri"/>
                <a:sym typeface="Calibri"/>
              </a:rPr>
              <a:t>2- الممارسة الموجهة: معايير الطلاقة: </a:t>
            </a:r>
            <a:r>
              <a:rPr b="1" i="0" lang="ar-MA" sz="1600" u="sng" cap="none" strike="noStrike">
                <a:solidFill>
                  <a:srgbClr val="7F7F7F"/>
                </a:solidFill>
                <a:latin typeface="Calibri"/>
                <a:ea typeface="Calibri"/>
                <a:cs typeface="Calibri"/>
                <a:sym typeface="Calibri"/>
              </a:rPr>
              <a:t>الدقة</a:t>
            </a:r>
            <a:r>
              <a:rPr b="1" i="0" lang="ar-MA" sz="1600" u="none" cap="none" strike="noStrike">
                <a:solidFill>
                  <a:srgbClr val="7F7F7F"/>
                </a:solidFill>
                <a:latin typeface="Calibri"/>
                <a:ea typeface="Calibri"/>
                <a:cs typeface="Calibri"/>
                <a:sym typeface="Calibri"/>
              </a:rPr>
              <a:t> والسرعة.</a:t>
            </a:r>
            <a:endParaRPr/>
          </a:p>
        </p:txBody>
      </p:sp>
      <p:sp>
        <p:nvSpPr>
          <p:cNvPr id="2245" name="Google Shape;2245;p19"/>
          <p:cNvSpPr txBox="1"/>
          <p:nvPr/>
        </p:nvSpPr>
        <p:spPr>
          <a:xfrm>
            <a:off x="777255" y="341806"/>
            <a:ext cx="10559840" cy="523220"/>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A5A5A5"/>
              </a:buClr>
              <a:buSzPts val="1400"/>
              <a:buFont typeface="Calibri"/>
              <a:buNone/>
            </a:pPr>
            <a:r>
              <a:rPr b="0" i="0" lang="ar-MA" sz="1400" u="none" cap="none" strike="noStrike">
                <a:solidFill>
                  <a:srgbClr val="A5A5A5"/>
                </a:solidFill>
                <a:latin typeface="Calibri"/>
                <a:ea typeface="Calibri"/>
                <a:cs typeface="Calibri"/>
                <a:sym typeface="Calibri"/>
              </a:rPr>
              <a:t>يطلب الأستاذ)ة( من بعض التلاميذ المرور إلى السبورة وقراءة بعض العبارات بطلاقة، ويحرص على التصحيح الفوري لقراءة كل تلميذ بإشراك وملائه، ويطلب منهم إبداء رأيهم، ويختم بتقديم تغذية راجعة.</a:t>
            </a:r>
            <a:endParaRPr b="0" i="0" sz="1400" u="none" cap="none" strike="noStrike">
              <a:solidFill>
                <a:srgbClr val="A5A5A5"/>
              </a:solidFill>
              <a:latin typeface="Calibri"/>
              <a:ea typeface="Calibri"/>
              <a:cs typeface="Calibri"/>
              <a:sym typeface="Calibri"/>
            </a:endParaRPr>
          </a:p>
        </p:txBody>
      </p:sp>
      <p:pic>
        <p:nvPicPr>
          <p:cNvPr descr="Lever la main - Icônes mains et gestes gratuites" id="2246" name="Google Shape;2246;p19"/>
          <p:cNvPicPr preferRelativeResize="0"/>
          <p:nvPr/>
        </p:nvPicPr>
        <p:blipFill rotWithShape="1">
          <a:blip r:embed="rId4">
            <a:alphaModFix/>
          </a:blip>
          <a:srcRect b="0" l="0" r="0" t="0"/>
          <a:stretch/>
        </p:blipFill>
        <p:spPr>
          <a:xfrm>
            <a:off x="74613" y="85751"/>
            <a:ext cx="702642" cy="702642"/>
          </a:xfrm>
          <a:prstGeom prst="rect">
            <a:avLst/>
          </a:prstGeom>
          <a:noFill/>
          <a:ln>
            <a:noFill/>
          </a:ln>
        </p:spPr>
      </p:pic>
      <p:graphicFrame>
        <p:nvGraphicFramePr>
          <p:cNvPr id="2247" name="Google Shape;2247;p19"/>
          <p:cNvGraphicFramePr/>
          <p:nvPr/>
        </p:nvGraphicFramePr>
        <p:xfrm>
          <a:off x="7825839" y="1103387"/>
          <a:ext cx="3000000" cy="3000000"/>
        </p:xfrm>
        <a:graphic>
          <a:graphicData uri="http://schemas.openxmlformats.org/drawingml/2006/table">
            <a:tbl>
              <a:tblPr>
                <a:noFill/>
                <a:tableStyleId>{D84EF0FB-4ABB-4F3A-82C5-75636B9F20C6}</a:tableStyleId>
              </a:tblPr>
              <a:tblGrid>
                <a:gridCol w="3760050"/>
              </a:tblGrid>
              <a:tr h="201450">
                <a:tc>
                  <a:txBody>
                    <a:bodyPr/>
                    <a:lstStyle/>
                    <a:p>
                      <a:pPr indent="0" lvl="0" marL="0" marR="0" rtl="1" algn="r">
                        <a:lnSpc>
                          <a:spcPct val="200000"/>
                        </a:lnSpc>
                        <a:spcBef>
                          <a:spcPts val="0"/>
                        </a:spcBef>
                        <a:spcAft>
                          <a:spcPts val="0"/>
                        </a:spcAft>
                        <a:buClr>
                          <a:schemeClr val="dk1"/>
                        </a:buClr>
                        <a:buSzPts val="2800"/>
                        <a:buFont typeface="Simplified Arabic"/>
                        <a:buNone/>
                      </a:pPr>
                      <a:r>
                        <a:rPr b="1" i="0" lang="ar-MA" sz="2400" u="none" cap="none" strike="noStrike">
                          <a:solidFill>
                            <a:schemeClr val="dk1"/>
                          </a:solidFill>
                          <a:latin typeface="Simplified Arabic"/>
                          <a:ea typeface="Simplified Arabic"/>
                          <a:cs typeface="Simplified Arabic"/>
                          <a:sym typeface="Simplified Arabic"/>
                        </a:rPr>
                        <a:t>1- يَوْمُ الأَحَدِ</a:t>
                      </a:r>
                      <a:endParaRPr b="1" i="0" sz="2400" u="none" cap="none" strike="noStrike">
                        <a:solidFill>
                          <a:schemeClr val="dk1"/>
                        </a:solidFill>
                        <a:latin typeface="Simplified Arabic"/>
                        <a:ea typeface="Simplified Arabic"/>
                        <a:cs typeface="Simplified Arabic"/>
                        <a:sym typeface="Simplified Arabic"/>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29525">
                <a:tc>
                  <a:txBody>
                    <a:bodyPr/>
                    <a:lstStyle/>
                    <a:p>
                      <a:pPr indent="0" lvl="0" marL="0" marR="0" rtl="1" algn="r">
                        <a:lnSpc>
                          <a:spcPct val="200000"/>
                        </a:lnSpc>
                        <a:spcBef>
                          <a:spcPts val="0"/>
                        </a:spcBef>
                        <a:spcAft>
                          <a:spcPts val="0"/>
                        </a:spcAft>
                        <a:buClr>
                          <a:schemeClr val="dk1"/>
                        </a:buClr>
                        <a:buSzPts val="2800"/>
                        <a:buFont typeface="Simplified Arabic"/>
                        <a:buNone/>
                      </a:pPr>
                      <a:r>
                        <a:rPr b="1" i="0" lang="ar-MA" sz="2400" u="none" cap="none" strike="noStrike">
                          <a:solidFill>
                            <a:schemeClr val="dk1"/>
                          </a:solidFill>
                          <a:latin typeface="Simplified Arabic"/>
                          <a:ea typeface="Simplified Arabic"/>
                          <a:cs typeface="Simplified Arabic"/>
                          <a:sym typeface="Simplified Arabic"/>
                        </a:rPr>
                        <a:t>2- إِلَى شَاطِئِ الْمَدِينَةِ</a:t>
                      </a:r>
                      <a:endParaRPr b="1" i="0" sz="2400" u="none" cap="none" strike="noStrike">
                        <a:solidFill>
                          <a:schemeClr val="dk1"/>
                        </a:solidFill>
                        <a:latin typeface="Simplified Arabic"/>
                        <a:ea typeface="Simplified Arabic"/>
                        <a:cs typeface="Simplified Arabic"/>
                        <a:sym typeface="Simplified Arabic"/>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2248" name="Google Shape;2248;p19"/>
          <p:cNvGraphicFramePr/>
          <p:nvPr/>
        </p:nvGraphicFramePr>
        <p:xfrm>
          <a:off x="7837715" y="4699659"/>
          <a:ext cx="3000000" cy="3000000"/>
        </p:xfrm>
        <a:graphic>
          <a:graphicData uri="http://schemas.openxmlformats.org/drawingml/2006/table">
            <a:tbl>
              <a:tblPr>
                <a:noFill/>
                <a:tableStyleId>{D84EF0FB-4ABB-4F3A-82C5-75636B9F20C6}</a:tableStyleId>
              </a:tblPr>
              <a:tblGrid>
                <a:gridCol w="3878800"/>
              </a:tblGrid>
              <a:tr h="257975">
                <a:tc>
                  <a:txBody>
                    <a:bodyPr/>
                    <a:lstStyle/>
                    <a:p>
                      <a:pPr indent="0" lvl="0" marL="0" marR="0" rtl="1" algn="r">
                        <a:lnSpc>
                          <a:spcPct val="200000"/>
                        </a:lnSpc>
                        <a:spcBef>
                          <a:spcPts val="0"/>
                        </a:spcBef>
                        <a:spcAft>
                          <a:spcPts val="0"/>
                        </a:spcAft>
                        <a:buClr>
                          <a:schemeClr val="dk1"/>
                        </a:buClr>
                        <a:buSzPts val="2800"/>
                        <a:buFont typeface="Simplified Arabic"/>
                        <a:buNone/>
                      </a:pPr>
                      <a:r>
                        <a:rPr b="1" i="0" lang="ar-MA" sz="2400" u="none" cap="none" strike="noStrike">
                          <a:solidFill>
                            <a:schemeClr val="dk1"/>
                          </a:solidFill>
                          <a:latin typeface="Simplified Arabic"/>
                          <a:ea typeface="Simplified Arabic"/>
                          <a:cs typeface="Simplified Arabic"/>
                          <a:sym typeface="Simplified Arabic"/>
                        </a:rPr>
                        <a:t>7- وَصَلَ خالِدٌ </a:t>
                      </a:r>
                      <a:endParaRPr b="1" i="0" sz="2400" u="none" cap="none" strike="noStrike">
                        <a:solidFill>
                          <a:schemeClr val="dk1"/>
                        </a:solidFill>
                        <a:latin typeface="Simplified Arabic"/>
                        <a:ea typeface="Simplified Arabic"/>
                        <a:cs typeface="Simplified Arabic"/>
                        <a:sym typeface="Simplified Arabic"/>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29525">
                <a:tc>
                  <a:txBody>
                    <a:bodyPr/>
                    <a:lstStyle/>
                    <a:p>
                      <a:pPr indent="0" lvl="0" marL="0" marR="0" rtl="1" algn="r">
                        <a:lnSpc>
                          <a:spcPct val="250000"/>
                        </a:lnSpc>
                        <a:spcBef>
                          <a:spcPts val="0"/>
                        </a:spcBef>
                        <a:spcAft>
                          <a:spcPts val="0"/>
                        </a:spcAft>
                        <a:buClr>
                          <a:srgbClr val="000000"/>
                        </a:buClr>
                        <a:buSzPts val="2800"/>
                        <a:buFont typeface="Arial"/>
                        <a:buNone/>
                      </a:pPr>
                      <a:r>
                        <a:rPr b="1" i="0" lang="ar-MA" sz="2400" u="none" cap="none" strike="noStrike">
                          <a:solidFill>
                            <a:schemeClr val="dk1"/>
                          </a:solidFill>
                          <a:latin typeface="Simplified Arabic"/>
                          <a:ea typeface="Simplified Arabic"/>
                          <a:cs typeface="Simplified Arabic"/>
                          <a:sym typeface="Simplified Arabic"/>
                        </a:rPr>
                        <a:t>8- بِرِمَالِ الشَّاطِئِ الدَّافِئَةِ</a:t>
                      </a:r>
                      <a:endParaRPr b="1" i="0" sz="2400" u="none" cap="none" strike="noStrike">
                        <a:solidFill>
                          <a:schemeClr val="dk1"/>
                        </a:solidFill>
                        <a:latin typeface="Simplified Arabic"/>
                        <a:ea typeface="Simplified Arabic"/>
                        <a:cs typeface="Simplified Arabic"/>
                        <a:sym typeface="Simplified Arabic"/>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2249" name="Google Shape;2249;p19"/>
          <p:cNvGraphicFramePr/>
          <p:nvPr/>
        </p:nvGraphicFramePr>
        <p:xfrm>
          <a:off x="384620" y="4735285"/>
          <a:ext cx="3000000" cy="3000000"/>
        </p:xfrm>
        <a:graphic>
          <a:graphicData uri="http://schemas.openxmlformats.org/drawingml/2006/table">
            <a:tbl>
              <a:tblPr>
                <a:noFill/>
                <a:tableStyleId>{D84EF0FB-4ABB-4F3A-82C5-75636B9F20C6}</a:tableStyleId>
              </a:tblPr>
              <a:tblGrid>
                <a:gridCol w="3664875"/>
              </a:tblGrid>
              <a:tr h="800100">
                <a:tc>
                  <a:txBody>
                    <a:bodyPr/>
                    <a:lstStyle/>
                    <a:p>
                      <a:pPr indent="0" lvl="0" marL="0" marR="0" rtl="1" algn="r">
                        <a:lnSpc>
                          <a:spcPct val="200000"/>
                        </a:lnSpc>
                        <a:spcBef>
                          <a:spcPts val="0"/>
                        </a:spcBef>
                        <a:spcAft>
                          <a:spcPts val="0"/>
                        </a:spcAft>
                        <a:buClr>
                          <a:schemeClr val="dk1"/>
                        </a:buClr>
                        <a:buSzPts val="2800"/>
                        <a:buFont typeface="Simplified Arabic"/>
                        <a:buNone/>
                      </a:pPr>
                      <a:r>
                        <a:rPr b="1" i="0" lang="ar-MA" sz="2400" u="none" cap="none" strike="noStrike">
                          <a:solidFill>
                            <a:schemeClr val="dk1"/>
                          </a:solidFill>
                          <a:latin typeface="Simplified Arabic"/>
                          <a:ea typeface="Simplified Arabic"/>
                          <a:cs typeface="Simplified Arabic"/>
                          <a:sym typeface="Simplified Arabic"/>
                        </a:rPr>
                        <a:t>9- عِنْدَ الْمَسَاءِ</a:t>
                      </a:r>
                      <a:endParaRPr b="1" i="0" sz="2400" u="none" cap="none" strike="noStrike">
                        <a:solidFill>
                          <a:schemeClr val="dk1"/>
                        </a:solidFill>
                        <a:latin typeface="Simplified Arabic"/>
                        <a:ea typeface="Simplified Arabic"/>
                        <a:cs typeface="Simplified Arabic"/>
                        <a:sym typeface="Simplified Arabic"/>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800100">
                <a:tc>
                  <a:txBody>
                    <a:bodyPr/>
                    <a:lstStyle/>
                    <a:p>
                      <a:pPr indent="0" lvl="0" marL="0" marR="0" rtl="1" algn="r">
                        <a:lnSpc>
                          <a:spcPct val="200000"/>
                        </a:lnSpc>
                        <a:spcBef>
                          <a:spcPts val="0"/>
                        </a:spcBef>
                        <a:spcAft>
                          <a:spcPts val="0"/>
                        </a:spcAft>
                        <a:buClr>
                          <a:srgbClr val="000000"/>
                        </a:buClr>
                        <a:buSzPts val="2800"/>
                        <a:buFont typeface="Arial"/>
                        <a:buNone/>
                      </a:pPr>
                      <a:r>
                        <a:rPr b="1" i="0" lang="ar-MA" sz="2400" u="none" cap="none" strike="noStrike">
                          <a:solidFill>
                            <a:schemeClr val="dk1"/>
                          </a:solidFill>
                          <a:latin typeface="Simplified Arabic"/>
                          <a:ea typeface="Simplified Arabic"/>
                          <a:cs typeface="Simplified Arabic"/>
                          <a:sym typeface="Simplified Arabic"/>
                        </a:rPr>
                        <a:t>10- فِي النِّهَايَةِ</a:t>
                      </a:r>
                      <a:endParaRPr b="1" i="0" sz="2400" u="none" cap="none" strike="noStrike">
                        <a:solidFill>
                          <a:schemeClr val="dk1"/>
                        </a:solidFill>
                        <a:latin typeface="Simplified Arabic"/>
                        <a:ea typeface="Simplified Arabic"/>
                        <a:cs typeface="Simplified Arabic"/>
                        <a:sym typeface="Simplified Arabic"/>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2250" name="Google Shape;2250;p19"/>
          <p:cNvGraphicFramePr/>
          <p:nvPr/>
        </p:nvGraphicFramePr>
        <p:xfrm>
          <a:off x="4334493" y="2968830"/>
          <a:ext cx="3000000" cy="3000000"/>
        </p:xfrm>
        <a:graphic>
          <a:graphicData uri="http://schemas.openxmlformats.org/drawingml/2006/table">
            <a:tbl>
              <a:tblPr>
                <a:noFill/>
                <a:tableStyleId>{D84EF0FB-4ABB-4F3A-82C5-75636B9F20C6}</a:tableStyleId>
              </a:tblPr>
              <a:tblGrid>
                <a:gridCol w="3248700"/>
              </a:tblGrid>
              <a:tr h="841475">
                <a:tc>
                  <a:txBody>
                    <a:bodyPr/>
                    <a:lstStyle/>
                    <a:p>
                      <a:pPr indent="0" lvl="0" marL="0" marR="0" rtl="1" algn="r">
                        <a:lnSpc>
                          <a:spcPct val="200000"/>
                        </a:lnSpc>
                        <a:spcBef>
                          <a:spcPts val="0"/>
                        </a:spcBef>
                        <a:spcAft>
                          <a:spcPts val="0"/>
                        </a:spcAft>
                        <a:buClr>
                          <a:schemeClr val="dk1"/>
                        </a:buClr>
                        <a:buSzPts val="2800"/>
                        <a:buFont typeface="Simplified Arabic"/>
                        <a:buNone/>
                      </a:pPr>
                      <a:r>
                        <a:rPr b="1" i="0" lang="ar-MA" sz="2400" u="none" cap="none" strike="noStrike">
                          <a:solidFill>
                            <a:schemeClr val="dk1"/>
                          </a:solidFill>
                          <a:latin typeface="Simplified Arabic"/>
                          <a:ea typeface="Simplified Arabic"/>
                          <a:cs typeface="Simplified Arabic"/>
                          <a:sym typeface="Simplified Arabic"/>
                        </a:rPr>
                        <a:t>5- مُسَلِّيا </a:t>
                      </a:r>
                      <a:endParaRPr b="1" i="0" sz="2400" u="none" cap="none" strike="noStrike">
                        <a:solidFill>
                          <a:schemeClr val="dk1"/>
                        </a:solidFill>
                        <a:latin typeface="Simplified Arabic"/>
                        <a:ea typeface="Simplified Arabic"/>
                        <a:cs typeface="Simplified Arabic"/>
                        <a:sym typeface="Simplified Arabic"/>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841475">
                <a:tc>
                  <a:txBody>
                    <a:bodyPr/>
                    <a:lstStyle/>
                    <a:p>
                      <a:pPr indent="0" lvl="0" marL="0" marR="0" rtl="1" algn="r">
                        <a:lnSpc>
                          <a:spcPct val="200000"/>
                        </a:lnSpc>
                        <a:spcBef>
                          <a:spcPts val="0"/>
                        </a:spcBef>
                        <a:spcAft>
                          <a:spcPts val="0"/>
                        </a:spcAft>
                        <a:buClr>
                          <a:schemeClr val="dk1"/>
                        </a:buClr>
                        <a:buSzPts val="2800"/>
                        <a:buFont typeface="Simplified Arabic"/>
                        <a:buNone/>
                      </a:pPr>
                      <a:r>
                        <a:rPr b="1" i="0" lang="ar-MA" sz="2400" u="none" cap="none" strike="noStrike">
                          <a:solidFill>
                            <a:schemeClr val="dk1"/>
                          </a:solidFill>
                          <a:latin typeface="Simplified Arabic"/>
                          <a:ea typeface="Simplified Arabic"/>
                          <a:cs typeface="Simplified Arabic"/>
                          <a:sym typeface="Simplified Arabic"/>
                        </a:rPr>
                        <a:t>6- وَمَلِيئًا بِالْحَمَاسِ</a:t>
                      </a:r>
                      <a:endParaRPr b="1" i="0" sz="2400" u="none" cap="none" strike="noStrike">
                        <a:solidFill>
                          <a:schemeClr val="dk1"/>
                        </a:solidFill>
                        <a:latin typeface="Simplified Arabic"/>
                        <a:ea typeface="Simplified Arabic"/>
                        <a:cs typeface="Simplified Arabic"/>
                        <a:sym typeface="Simplified Arabic"/>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2251" name="Google Shape;2251;p19"/>
          <p:cNvGraphicFramePr/>
          <p:nvPr/>
        </p:nvGraphicFramePr>
        <p:xfrm>
          <a:off x="384621" y="1103387"/>
          <a:ext cx="3000000" cy="3000000"/>
        </p:xfrm>
        <a:graphic>
          <a:graphicData uri="http://schemas.openxmlformats.org/drawingml/2006/table">
            <a:tbl>
              <a:tblPr>
                <a:noFill/>
                <a:tableStyleId>{D84EF0FB-4ABB-4F3A-82C5-75636B9F20C6}</a:tableStyleId>
              </a:tblPr>
              <a:tblGrid>
                <a:gridCol w="3748000"/>
              </a:tblGrid>
              <a:tr h="201450">
                <a:tc>
                  <a:txBody>
                    <a:bodyPr/>
                    <a:lstStyle/>
                    <a:p>
                      <a:pPr indent="0" lvl="0" marL="0" marR="0" rtl="1" algn="r">
                        <a:lnSpc>
                          <a:spcPct val="200000"/>
                        </a:lnSpc>
                        <a:spcBef>
                          <a:spcPts val="0"/>
                        </a:spcBef>
                        <a:spcAft>
                          <a:spcPts val="0"/>
                        </a:spcAft>
                        <a:buClr>
                          <a:srgbClr val="000000"/>
                        </a:buClr>
                        <a:buSzPts val="2800"/>
                        <a:buFont typeface="Arial"/>
                        <a:buNone/>
                      </a:pPr>
                      <a:r>
                        <a:rPr b="1" i="0" lang="ar-MA" sz="2400" u="none" cap="none" strike="noStrike">
                          <a:solidFill>
                            <a:schemeClr val="dk1"/>
                          </a:solidFill>
                          <a:latin typeface="Simplified Arabic"/>
                          <a:ea typeface="Simplified Arabic"/>
                          <a:cs typeface="Simplified Arabic"/>
                          <a:sym typeface="Simplified Arabic"/>
                        </a:rPr>
                        <a:t>3- بَعْدَ لَحَظَاتٍ</a:t>
                      </a:r>
                      <a:endParaRPr b="1" i="0" sz="2400" u="none" cap="none" strike="noStrike">
                        <a:solidFill>
                          <a:schemeClr val="dk1"/>
                        </a:solidFill>
                        <a:latin typeface="Simplified Arabic"/>
                        <a:ea typeface="Simplified Arabic"/>
                        <a:cs typeface="Simplified Arabic"/>
                        <a:sym typeface="Simplified Arabic"/>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83100">
                <a:tc>
                  <a:txBody>
                    <a:bodyPr/>
                    <a:lstStyle/>
                    <a:p>
                      <a:pPr indent="0" lvl="0" marL="0" marR="0" rtl="1" algn="r">
                        <a:lnSpc>
                          <a:spcPct val="200000"/>
                        </a:lnSpc>
                        <a:spcBef>
                          <a:spcPts val="0"/>
                        </a:spcBef>
                        <a:spcAft>
                          <a:spcPts val="0"/>
                        </a:spcAft>
                        <a:buClr>
                          <a:srgbClr val="000000"/>
                        </a:buClr>
                        <a:buSzPts val="2800"/>
                        <a:buFont typeface="Arial"/>
                        <a:buNone/>
                      </a:pPr>
                      <a:r>
                        <a:rPr b="1" i="0" lang="ar-MA" sz="2400" u="none" cap="none" strike="noStrike">
                          <a:solidFill>
                            <a:schemeClr val="dk1"/>
                          </a:solidFill>
                          <a:latin typeface="Simplified Arabic"/>
                          <a:ea typeface="Simplified Arabic"/>
                          <a:cs typeface="Simplified Arabic"/>
                          <a:sym typeface="Simplified Arabic"/>
                        </a:rPr>
                        <a:t>4- الطَّرِيقُ إِلَى الشَّاطِئِ</a:t>
                      </a:r>
                      <a:endParaRPr b="1" i="0" sz="2400" u="none" cap="none" strike="noStrike">
                        <a:solidFill>
                          <a:schemeClr val="dk1"/>
                        </a:solidFill>
                        <a:latin typeface="Simplified Arabic"/>
                        <a:ea typeface="Simplified Arabic"/>
                        <a:cs typeface="Simplified Arabic"/>
                        <a:sym typeface="Simplified Arabic"/>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5" name="Shape 2255"/>
        <p:cNvGrpSpPr/>
        <p:nvPr/>
      </p:nvGrpSpPr>
      <p:grpSpPr>
        <a:xfrm>
          <a:off x="0" y="0"/>
          <a:ext cx="0" cy="0"/>
          <a:chOff x="0" y="0"/>
          <a:chExt cx="0" cy="0"/>
        </a:xfrm>
      </p:grpSpPr>
      <p:pic>
        <p:nvPicPr>
          <p:cNvPr descr="Image générée" id="2256" name="Google Shape;2256;p20"/>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2257" name="Google Shape;2257;p20"/>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2258" name="Google Shape;2258;p20"/>
          <p:cNvSpPr txBox="1"/>
          <p:nvPr/>
        </p:nvSpPr>
        <p:spPr>
          <a:xfrm>
            <a:off x="153248" y="6680"/>
            <a:ext cx="11017224" cy="470617"/>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F7F7F"/>
              </a:buClr>
              <a:buSzPct val="100000"/>
              <a:buFont typeface="Calibri"/>
              <a:buNone/>
            </a:pPr>
            <a:r>
              <a:rPr b="1" i="0" lang="ar-MA" sz="1600" u="none" cap="none" strike="noStrike">
                <a:solidFill>
                  <a:srgbClr val="7F7F7F"/>
                </a:solidFill>
                <a:latin typeface="Calibri"/>
                <a:ea typeface="Calibri"/>
                <a:cs typeface="Calibri"/>
                <a:sym typeface="Calibri"/>
              </a:rPr>
              <a:t>3- الممارسة المستقلة: معايير الطلاقة: </a:t>
            </a:r>
            <a:r>
              <a:rPr b="1" i="0" lang="ar-MA" sz="1600" u="sng" cap="none" strike="noStrike">
                <a:solidFill>
                  <a:srgbClr val="7F7F7F"/>
                </a:solidFill>
                <a:latin typeface="Calibri"/>
                <a:ea typeface="Calibri"/>
                <a:cs typeface="Calibri"/>
                <a:sym typeface="Calibri"/>
              </a:rPr>
              <a:t>الدقة</a:t>
            </a:r>
            <a:r>
              <a:rPr b="1" i="0" lang="ar-MA" sz="1600" u="none" cap="none" strike="noStrike">
                <a:solidFill>
                  <a:srgbClr val="7F7F7F"/>
                </a:solidFill>
                <a:latin typeface="Calibri"/>
                <a:ea typeface="Calibri"/>
                <a:cs typeface="Calibri"/>
                <a:sym typeface="Calibri"/>
              </a:rPr>
              <a:t> والسرعة.</a:t>
            </a:r>
            <a:endParaRPr/>
          </a:p>
        </p:txBody>
      </p:sp>
      <p:sp>
        <p:nvSpPr>
          <p:cNvPr id="2259" name="Google Shape;2259;p20"/>
          <p:cNvSpPr txBox="1"/>
          <p:nvPr/>
        </p:nvSpPr>
        <p:spPr>
          <a:xfrm>
            <a:off x="732999" y="356871"/>
            <a:ext cx="10473912" cy="307777"/>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A5A5A5"/>
              </a:buClr>
              <a:buSzPts val="1400"/>
              <a:buFont typeface="Calibri"/>
              <a:buNone/>
            </a:pPr>
            <a:r>
              <a:rPr b="0" i="0" lang="ar-MA" sz="1400" u="none" cap="none" strike="noStrike">
                <a:solidFill>
                  <a:srgbClr val="A5A5A5"/>
                </a:solidFill>
                <a:latin typeface="Calibri"/>
                <a:ea typeface="Calibri"/>
                <a:cs typeface="Calibri"/>
                <a:sym typeface="Calibri"/>
              </a:rPr>
              <a:t>يختار الأستاذ)ة( من بين التلاميذ عينة عشوائية، ويقرأ كل واحد منهم خمس عبارات بطلاقة دون تدخل فوري، ثم يقدم تغذية راجعة بعد انتهاء التلميذ من قراءة العبارات المطلوبة.</a:t>
            </a:r>
            <a:endParaRPr b="0" i="0" sz="1400" u="none" cap="none" strike="noStrike">
              <a:solidFill>
                <a:srgbClr val="A5A5A5"/>
              </a:solidFill>
              <a:latin typeface="Calibri"/>
              <a:ea typeface="Calibri"/>
              <a:cs typeface="Calibri"/>
              <a:sym typeface="Calibri"/>
            </a:endParaRPr>
          </a:p>
        </p:txBody>
      </p:sp>
      <p:pic>
        <p:nvPicPr>
          <p:cNvPr descr="Lever la main - Icônes mains et gestes gratuites" id="2260" name="Google Shape;2260;p20"/>
          <p:cNvPicPr preferRelativeResize="0"/>
          <p:nvPr/>
        </p:nvPicPr>
        <p:blipFill rotWithShape="1">
          <a:blip r:embed="rId4">
            <a:alphaModFix/>
          </a:blip>
          <a:srcRect b="0" l="0" r="0" t="0"/>
          <a:stretch/>
        </p:blipFill>
        <p:spPr>
          <a:xfrm>
            <a:off x="116809" y="71470"/>
            <a:ext cx="702642" cy="702642"/>
          </a:xfrm>
          <a:prstGeom prst="rect">
            <a:avLst/>
          </a:prstGeom>
          <a:noFill/>
          <a:ln>
            <a:noFill/>
          </a:ln>
        </p:spPr>
      </p:pic>
      <p:graphicFrame>
        <p:nvGraphicFramePr>
          <p:cNvPr id="2261" name="Google Shape;2261;p20"/>
          <p:cNvGraphicFramePr/>
          <p:nvPr/>
        </p:nvGraphicFramePr>
        <p:xfrm>
          <a:off x="7825839" y="1103387"/>
          <a:ext cx="3000000" cy="3000000"/>
        </p:xfrm>
        <a:graphic>
          <a:graphicData uri="http://schemas.openxmlformats.org/drawingml/2006/table">
            <a:tbl>
              <a:tblPr>
                <a:noFill/>
                <a:tableStyleId>{D84EF0FB-4ABB-4F3A-82C5-75636B9F20C6}</a:tableStyleId>
              </a:tblPr>
              <a:tblGrid>
                <a:gridCol w="3760050"/>
              </a:tblGrid>
              <a:tr h="201450">
                <a:tc>
                  <a:txBody>
                    <a:bodyPr/>
                    <a:lstStyle/>
                    <a:p>
                      <a:pPr indent="0" lvl="0" marL="0" marR="0" rtl="1" algn="r">
                        <a:lnSpc>
                          <a:spcPct val="200000"/>
                        </a:lnSpc>
                        <a:spcBef>
                          <a:spcPts val="0"/>
                        </a:spcBef>
                        <a:spcAft>
                          <a:spcPts val="0"/>
                        </a:spcAft>
                        <a:buClr>
                          <a:schemeClr val="dk1"/>
                        </a:buClr>
                        <a:buSzPts val="2800"/>
                        <a:buFont typeface="Simplified Arabic"/>
                        <a:buNone/>
                      </a:pPr>
                      <a:r>
                        <a:rPr b="1" i="0" lang="ar-MA" sz="2400" u="none" cap="none" strike="noStrike">
                          <a:solidFill>
                            <a:schemeClr val="dk1"/>
                          </a:solidFill>
                          <a:latin typeface="Simplified Arabic"/>
                          <a:ea typeface="Simplified Arabic"/>
                          <a:cs typeface="Simplified Arabic"/>
                          <a:sym typeface="Simplified Arabic"/>
                        </a:rPr>
                        <a:t>1- يَوْمُ الأَحَدِ</a:t>
                      </a:r>
                      <a:endParaRPr b="1" i="0" sz="2400" u="none" cap="none" strike="noStrike">
                        <a:solidFill>
                          <a:schemeClr val="dk1"/>
                        </a:solidFill>
                        <a:latin typeface="Simplified Arabic"/>
                        <a:ea typeface="Simplified Arabic"/>
                        <a:cs typeface="Simplified Arabic"/>
                        <a:sym typeface="Simplified Arabic"/>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29525">
                <a:tc>
                  <a:txBody>
                    <a:bodyPr/>
                    <a:lstStyle/>
                    <a:p>
                      <a:pPr indent="0" lvl="0" marL="0" marR="0" rtl="1" algn="r">
                        <a:lnSpc>
                          <a:spcPct val="200000"/>
                        </a:lnSpc>
                        <a:spcBef>
                          <a:spcPts val="0"/>
                        </a:spcBef>
                        <a:spcAft>
                          <a:spcPts val="0"/>
                        </a:spcAft>
                        <a:buClr>
                          <a:schemeClr val="dk1"/>
                        </a:buClr>
                        <a:buSzPts val="2800"/>
                        <a:buFont typeface="Simplified Arabic"/>
                        <a:buNone/>
                      </a:pPr>
                      <a:r>
                        <a:rPr b="1" i="0" lang="ar-MA" sz="2400" u="none" cap="none" strike="noStrike">
                          <a:solidFill>
                            <a:schemeClr val="dk1"/>
                          </a:solidFill>
                          <a:latin typeface="Simplified Arabic"/>
                          <a:ea typeface="Simplified Arabic"/>
                          <a:cs typeface="Simplified Arabic"/>
                          <a:sym typeface="Simplified Arabic"/>
                        </a:rPr>
                        <a:t>2- إِلَى شَاطِئِ الْمَدِينَةِ</a:t>
                      </a:r>
                      <a:endParaRPr b="1" i="0" sz="2400" u="none" cap="none" strike="noStrike">
                        <a:solidFill>
                          <a:schemeClr val="dk1"/>
                        </a:solidFill>
                        <a:latin typeface="Simplified Arabic"/>
                        <a:ea typeface="Simplified Arabic"/>
                        <a:cs typeface="Simplified Arabic"/>
                        <a:sym typeface="Simplified Arabic"/>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2262" name="Google Shape;2262;p20"/>
          <p:cNvGraphicFramePr/>
          <p:nvPr/>
        </p:nvGraphicFramePr>
        <p:xfrm>
          <a:off x="7837715" y="4699659"/>
          <a:ext cx="3000000" cy="3000000"/>
        </p:xfrm>
        <a:graphic>
          <a:graphicData uri="http://schemas.openxmlformats.org/drawingml/2006/table">
            <a:tbl>
              <a:tblPr>
                <a:noFill/>
                <a:tableStyleId>{D84EF0FB-4ABB-4F3A-82C5-75636B9F20C6}</a:tableStyleId>
              </a:tblPr>
              <a:tblGrid>
                <a:gridCol w="3878800"/>
              </a:tblGrid>
              <a:tr h="257975">
                <a:tc>
                  <a:txBody>
                    <a:bodyPr/>
                    <a:lstStyle/>
                    <a:p>
                      <a:pPr indent="0" lvl="0" marL="0" marR="0" rtl="1" algn="r">
                        <a:lnSpc>
                          <a:spcPct val="200000"/>
                        </a:lnSpc>
                        <a:spcBef>
                          <a:spcPts val="0"/>
                        </a:spcBef>
                        <a:spcAft>
                          <a:spcPts val="0"/>
                        </a:spcAft>
                        <a:buClr>
                          <a:schemeClr val="dk1"/>
                        </a:buClr>
                        <a:buSzPts val="2800"/>
                        <a:buFont typeface="Simplified Arabic"/>
                        <a:buNone/>
                      </a:pPr>
                      <a:r>
                        <a:rPr b="1" i="0" lang="ar-MA" sz="2400" u="none" cap="none" strike="noStrike">
                          <a:solidFill>
                            <a:schemeClr val="dk1"/>
                          </a:solidFill>
                          <a:latin typeface="Simplified Arabic"/>
                          <a:ea typeface="Simplified Arabic"/>
                          <a:cs typeface="Simplified Arabic"/>
                          <a:sym typeface="Simplified Arabic"/>
                        </a:rPr>
                        <a:t>7- وَصَلَ خالِدٌ </a:t>
                      </a:r>
                      <a:endParaRPr b="1" i="0" sz="2400" u="none" cap="none" strike="noStrike">
                        <a:solidFill>
                          <a:schemeClr val="dk1"/>
                        </a:solidFill>
                        <a:latin typeface="Simplified Arabic"/>
                        <a:ea typeface="Simplified Arabic"/>
                        <a:cs typeface="Simplified Arabic"/>
                        <a:sym typeface="Simplified Arabic"/>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29525">
                <a:tc>
                  <a:txBody>
                    <a:bodyPr/>
                    <a:lstStyle/>
                    <a:p>
                      <a:pPr indent="0" lvl="0" marL="0" marR="0" rtl="1" algn="r">
                        <a:lnSpc>
                          <a:spcPct val="250000"/>
                        </a:lnSpc>
                        <a:spcBef>
                          <a:spcPts val="0"/>
                        </a:spcBef>
                        <a:spcAft>
                          <a:spcPts val="0"/>
                        </a:spcAft>
                        <a:buClr>
                          <a:srgbClr val="000000"/>
                        </a:buClr>
                        <a:buSzPts val="2800"/>
                        <a:buFont typeface="Arial"/>
                        <a:buNone/>
                      </a:pPr>
                      <a:r>
                        <a:rPr b="1" i="0" lang="ar-MA" sz="2400" u="none" cap="none" strike="noStrike">
                          <a:solidFill>
                            <a:schemeClr val="dk1"/>
                          </a:solidFill>
                          <a:latin typeface="Simplified Arabic"/>
                          <a:ea typeface="Simplified Arabic"/>
                          <a:cs typeface="Simplified Arabic"/>
                          <a:sym typeface="Simplified Arabic"/>
                        </a:rPr>
                        <a:t>8- بِرِمَالِ الشَّاطِئِ الدَّافِئَةِ</a:t>
                      </a:r>
                      <a:endParaRPr b="1" i="0" sz="2400" u="none" cap="none" strike="noStrike">
                        <a:solidFill>
                          <a:schemeClr val="dk1"/>
                        </a:solidFill>
                        <a:latin typeface="Simplified Arabic"/>
                        <a:ea typeface="Simplified Arabic"/>
                        <a:cs typeface="Simplified Arabic"/>
                        <a:sym typeface="Simplified Arabic"/>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2263" name="Google Shape;2263;p20"/>
          <p:cNvGraphicFramePr/>
          <p:nvPr/>
        </p:nvGraphicFramePr>
        <p:xfrm>
          <a:off x="384620" y="4735285"/>
          <a:ext cx="3000000" cy="3000000"/>
        </p:xfrm>
        <a:graphic>
          <a:graphicData uri="http://schemas.openxmlformats.org/drawingml/2006/table">
            <a:tbl>
              <a:tblPr>
                <a:noFill/>
                <a:tableStyleId>{D84EF0FB-4ABB-4F3A-82C5-75636B9F20C6}</a:tableStyleId>
              </a:tblPr>
              <a:tblGrid>
                <a:gridCol w="3664875"/>
              </a:tblGrid>
              <a:tr h="800100">
                <a:tc>
                  <a:txBody>
                    <a:bodyPr/>
                    <a:lstStyle/>
                    <a:p>
                      <a:pPr indent="0" lvl="0" marL="0" marR="0" rtl="1" algn="r">
                        <a:lnSpc>
                          <a:spcPct val="200000"/>
                        </a:lnSpc>
                        <a:spcBef>
                          <a:spcPts val="0"/>
                        </a:spcBef>
                        <a:spcAft>
                          <a:spcPts val="0"/>
                        </a:spcAft>
                        <a:buClr>
                          <a:schemeClr val="dk1"/>
                        </a:buClr>
                        <a:buSzPts val="2800"/>
                        <a:buFont typeface="Simplified Arabic"/>
                        <a:buNone/>
                      </a:pPr>
                      <a:r>
                        <a:rPr b="1" i="0" lang="ar-MA" sz="2400" u="none" cap="none" strike="noStrike">
                          <a:solidFill>
                            <a:schemeClr val="dk1"/>
                          </a:solidFill>
                          <a:latin typeface="Simplified Arabic"/>
                          <a:ea typeface="Simplified Arabic"/>
                          <a:cs typeface="Simplified Arabic"/>
                          <a:sym typeface="Simplified Arabic"/>
                        </a:rPr>
                        <a:t>9- عِنْدَ الْمَسَاءِ</a:t>
                      </a:r>
                      <a:endParaRPr b="1" i="0" sz="2400" u="none" cap="none" strike="noStrike">
                        <a:solidFill>
                          <a:schemeClr val="dk1"/>
                        </a:solidFill>
                        <a:latin typeface="Simplified Arabic"/>
                        <a:ea typeface="Simplified Arabic"/>
                        <a:cs typeface="Simplified Arabic"/>
                        <a:sym typeface="Simplified Arabic"/>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800100">
                <a:tc>
                  <a:txBody>
                    <a:bodyPr/>
                    <a:lstStyle/>
                    <a:p>
                      <a:pPr indent="0" lvl="0" marL="0" marR="0" rtl="1" algn="r">
                        <a:lnSpc>
                          <a:spcPct val="200000"/>
                        </a:lnSpc>
                        <a:spcBef>
                          <a:spcPts val="0"/>
                        </a:spcBef>
                        <a:spcAft>
                          <a:spcPts val="0"/>
                        </a:spcAft>
                        <a:buClr>
                          <a:srgbClr val="000000"/>
                        </a:buClr>
                        <a:buSzPts val="2800"/>
                        <a:buFont typeface="Arial"/>
                        <a:buNone/>
                      </a:pPr>
                      <a:r>
                        <a:rPr b="1" i="0" lang="ar-MA" sz="2400" u="none" cap="none" strike="noStrike">
                          <a:solidFill>
                            <a:schemeClr val="dk1"/>
                          </a:solidFill>
                          <a:latin typeface="Simplified Arabic"/>
                          <a:ea typeface="Simplified Arabic"/>
                          <a:cs typeface="Simplified Arabic"/>
                          <a:sym typeface="Simplified Arabic"/>
                        </a:rPr>
                        <a:t>10- فِي النِّهَايَةِ</a:t>
                      </a:r>
                      <a:endParaRPr b="1" i="0" sz="2400" u="none" cap="none" strike="noStrike">
                        <a:solidFill>
                          <a:schemeClr val="dk1"/>
                        </a:solidFill>
                        <a:latin typeface="Simplified Arabic"/>
                        <a:ea typeface="Simplified Arabic"/>
                        <a:cs typeface="Simplified Arabic"/>
                        <a:sym typeface="Simplified Arabic"/>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2264" name="Google Shape;2264;p20"/>
          <p:cNvGraphicFramePr/>
          <p:nvPr/>
        </p:nvGraphicFramePr>
        <p:xfrm>
          <a:off x="4334493" y="2968830"/>
          <a:ext cx="3000000" cy="3000000"/>
        </p:xfrm>
        <a:graphic>
          <a:graphicData uri="http://schemas.openxmlformats.org/drawingml/2006/table">
            <a:tbl>
              <a:tblPr>
                <a:noFill/>
                <a:tableStyleId>{D84EF0FB-4ABB-4F3A-82C5-75636B9F20C6}</a:tableStyleId>
              </a:tblPr>
              <a:tblGrid>
                <a:gridCol w="3248700"/>
              </a:tblGrid>
              <a:tr h="841475">
                <a:tc>
                  <a:txBody>
                    <a:bodyPr/>
                    <a:lstStyle/>
                    <a:p>
                      <a:pPr indent="0" lvl="0" marL="0" marR="0" rtl="1" algn="r">
                        <a:lnSpc>
                          <a:spcPct val="200000"/>
                        </a:lnSpc>
                        <a:spcBef>
                          <a:spcPts val="0"/>
                        </a:spcBef>
                        <a:spcAft>
                          <a:spcPts val="0"/>
                        </a:spcAft>
                        <a:buClr>
                          <a:schemeClr val="dk1"/>
                        </a:buClr>
                        <a:buSzPts val="2800"/>
                        <a:buFont typeface="Simplified Arabic"/>
                        <a:buNone/>
                      </a:pPr>
                      <a:r>
                        <a:rPr b="1" i="0" lang="ar-MA" sz="2400" u="none" cap="none" strike="noStrike">
                          <a:solidFill>
                            <a:schemeClr val="dk1"/>
                          </a:solidFill>
                          <a:latin typeface="Simplified Arabic"/>
                          <a:ea typeface="Simplified Arabic"/>
                          <a:cs typeface="Simplified Arabic"/>
                          <a:sym typeface="Simplified Arabic"/>
                        </a:rPr>
                        <a:t>5- مُسَلِّيا </a:t>
                      </a:r>
                      <a:endParaRPr b="1" i="0" sz="2400" u="none" cap="none" strike="noStrike">
                        <a:solidFill>
                          <a:schemeClr val="dk1"/>
                        </a:solidFill>
                        <a:latin typeface="Simplified Arabic"/>
                        <a:ea typeface="Simplified Arabic"/>
                        <a:cs typeface="Simplified Arabic"/>
                        <a:sym typeface="Simplified Arabic"/>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841475">
                <a:tc>
                  <a:txBody>
                    <a:bodyPr/>
                    <a:lstStyle/>
                    <a:p>
                      <a:pPr indent="0" lvl="0" marL="0" marR="0" rtl="1" algn="r">
                        <a:lnSpc>
                          <a:spcPct val="200000"/>
                        </a:lnSpc>
                        <a:spcBef>
                          <a:spcPts val="0"/>
                        </a:spcBef>
                        <a:spcAft>
                          <a:spcPts val="0"/>
                        </a:spcAft>
                        <a:buClr>
                          <a:schemeClr val="dk1"/>
                        </a:buClr>
                        <a:buSzPts val="2800"/>
                        <a:buFont typeface="Simplified Arabic"/>
                        <a:buNone/>
                      </a:pPr>
                      <a:r>
                        <a:rPr b="1" i="0" lang="ar-MA" sz="2400" u="none" cap="none" strike="noStrike">
                          <a:solidFill>
                            <a:schemeClr val="dk1"/>
                          </a:solidFill>
                          <a:latin typeface="Simplified Arabic"/>
                          <a:ea typeface="Simplified Arabic"/>
                          <a:cs typeface="Simplified Arabic"/>
                          <a:sym typeface="Simplified Arabic"/>
                        </a:rPr>
                        <a:t>6- وَمَلِيئًا بِالْحَمَاسِ</a:t>
                      </a:r>
                      <a:endParaRPr b="1" i="0" sz="2400" u="none" cap="none" strike="noStrike">
                        <a:solidFill>
                          <a:schemeClr val="dk1"/>
                        </a:solidFill>
                        <a:latin typeface="Simplified Arabic"/>
                        <a:ea typeface="Simplified Arabic"/>
                        <a:cs typeface="Simplified Arabic"/>
                        <a:sym typeface="Simplified Arabic"/>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2265" name="Google Shape;2265;p20"/>
          <p:cNvGraphicFramePr/>
          <p:nvPr/>
        </p:nvGraphicFramePr>
        <p:xfrm>
          <a:off x="384621" y="1103387"/>
          <a:ext cx="3000000" cy="3000000"/>
        </p:xfrm>
        <a:graphic>
          <a:graphicData uri="http://schemas.openxmlformats.org/drawingml/2006/table">
            <a:tbl>
              <a:tblPr>
                <a:noFill/>
                <a:tableStyleId>{D84EF0FB-4ABB-4F3A-82C5-75636B9F20C6}</a:tableStyleId>
              </a:tblPr>
              <a:tblGrid>
                <a:gridCol w="3748000"/>
              </a:tblGrid>
              <a:tr h="201450">
                <a:tc>
                  <a:txBody>
                    <a:bodyPr/>
                    <a:lstStyle/>
                    <a:p>
                      <a:pPr indent="0" lvl="0" marL="0" marR="0" rtl="1" algn="r">
                        <a:lnSpc>
                          <a:spcPct val="200000"/>
                        </a:lnSpc>
                        <a:spcBef>
                          <a:spcPts val="0"/>
                        </a:spcBef>
                        <a:spcAft>
                          <a:spcPts val="0"/>
                        </a:spcAft>
                        <a:buClr>
                          <a:srgbClr val="000000"/>
                        </a:buClr>
                        <a:buSzPts val="2800"/>
                        <a:buFont typeface="Arial"/>
                        <a:buNone/>
                      </a:pPr>
                      <a:r>
                        <a:rPr b="1" i="0" lang="ar-MA" sz="2400" u="none" cap="none" strike="noStrike">
                          <a:solidFill>
                            <a:schemeClr val="dk1"/>
                          </a:solidFill>
                          <a:latin typeface="Simplified Arabic"/>
                          <a:ea typeface="Simplified Arabic"/>
                          <a:cs typeface="Simplified Arabic"/>
                          <a:sym typeface="Simplified Arabic"/>
                        </a:rPr>
                        <a:t>3- بَعْدَ لَحَظَاتٍ</a:t>
                      </a:r>
                      <a:endParaRPr b="1" i="0" sz="2400" u="none" cap="none" strike="noStrike">
                        <a:solidFill>
                          <a:schemeClr val="dk1"/>
                        </a:solidFill>
                        <a:latin typeface="Simplified Arabic"/>
                        <a:ea typeface="Simplified Arabic"/>
                        <a:cs typeface="Simplified Arabic"/>
                        <a:sym typeface="Simplified Arabic"/>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83100">
                <a:tc>
                  <a:txBody>
                    <a:bodyPr/>
                    <a:lstStyle/>
                    <a:p>
                      <a:pPr indent="0" lvl="0" marL="0" marR="0" rtl="1" algn="r">
                        <a:lnSpc>
                          <a:spcPct val="200000"/>
                        </a:lnSpc>
                        <a:spcBef>
                          <a:spcPts val="0"/>
                        </a:spcBef>
                        <a:spcAft>
                          <a:spcPts val="0"/>
                        </a:spcAft>
                        <a:buClr>
                          <a:srgbClr val="000000"/>
                        </a:buClr>
                        <a:buSzPts val="2800"/>
                        <a:buFont typeface="Arial"/>
                        <a:buNone/>
                      </a:pPr>
                      <a:r>
                        <a:rPr b="1" i="0" lang="ar-MA" sz="2400" u="none" cap="none" strike="noStrike">
                          <a:solidFill>
                            <a:schemeClr val="dk1"/>
                          </a:solidFill>
                          <a:latin typeface="Simplified Arabic"/>
                          <a:ea typeface="Simplified Arabic"/>
                          <a:cs typeface="Simplified Arabic"/>
                          <a:sym typeface="Simplified Arabic"/>
                        </a:rPr>
                        <a:t>4- الطَّرِيقُ إِلَى الشَّاطِئِ</a:t>
                      </a:r>
                      <a:endParaRPr b="1" i="0" sz="2400" u="none" cap="none" strike="noStrike">
                        <a:solidFill>
                          <a:schemeClr val="dk1"/>
                        </a:solidFill>
                        <a:latin typeface="Simplified Arabic"/>
                        <a:ea typeface="Simplified Arabic"/>
                        <a:cs typeface="Simplified Arabic"/>
                        <a:sym typeface="Simplified Arabic"/>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9" name="Shape 2269"/>
        <p:cNvGrpSpPr/>
        <p:nvPr/>
      </p:nvGrpSpPr>
      <p:grpSpPr>
        <a:xfrm>
          <a:off x="0" y="0"/>
          <a:ext cx="0" cy="0"/>
          <a:chOff x="0" y="0"/>
          <a:chExt cx="0" cy="0"/>
        </a:xfrm>
      </p:grpSpPr>
      <p:grpSp>
        <p:nvGrpSpPr>
          <p:cNvPr id="2270" name="Google Shape;2270;p21"/>
          <p:cNvGrpSpPr/>
          <p:nvPr/>
        </p:nvGrpSpPr>
        <p:grpSpPr>
          <a:xfrm>
            <a:off x="5130955" y="1706886"/>
            <a:ext cx="6054377" cy="3711725"/>
            <a:chOff x="1715066" y="1103461"/>
            <a:chExt cx="5717724" cy="3124203"/>
          </a:xfrm>
        </p:grpSpPr>
        <p:sp>
          <p:nvSpPr>
            <p:cNvPr id="2271" name="Google Shape;2271;p21"/>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2272" name="Google Shape;2272;p21"/>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2273" name="Google Shape;2273;p21"/>
          <p:cNvSpPr txBox="1"/>
          <p:nvPr/>
        </p:nvSpPr>
        <p:spPr>
          <a:xfrm>
            <a:off x="5877453" y="2008346"/>
            <a:ext cx="4754879" cy="2902911"/>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br>
              <a:rPr b="1" i="0" lang="ar-MA" sz="4800" u="none" cap="none" strike="noStrike">
                <a:solidFill>
                  <a:srgbClr val="44546A"/>
                </a:solidFill>
                <a:latin typeface="Calibri"/>
                <a:ea typeface="Calibri"/>
                <a:cs typeface="Calibri"/>
                <a:sym typeface="Calibri"/>
              </a:rPr>
            </a:br>
            <a:r>
              <a:rPr b="1" i="0" lang="ar-MA" sz="4800" u="none" cap="none" strike="noStrike">
                <a:solidFill>
                  <a:schemeClr val="accent2"/>
                </a:solidFill>
                <a:latin typeface="Calibri"/>
                <a:ea typeface="Calibri"/>
                <a:cs typeface="Calibri"/>
                <a:sym typeface="Calibri"/>
              </a:rPr>
              <a:t>ب- أَقْرَأُ الجُملَ بِطَلَاقَةٍ</a:t>
            </a:r>
            <a:endParaRPr/>
          </a:p>
          <a:p>
            <a:pPr indent="0" lvl="0" marL="0" marR="0" rtl="0" algn="ctr">
              <a:lnSpc>
                <a:spcPct val="131218"/>
              </a:lnSpc>
              <a:spcBef>
                <a:spcPts val="0"/>
              </a:spcBef>
              <a:spcAft>
                <a:spcPts val="0"/>
              </a:spcAft>
              <a:buNone/>
            </a:pPr>
            <a:r>
              <a:rPr b="1" i="0" lang="ar-MA" sz="4800" u="none" cap="none" strike="noStrike">
                <a:solidFill>
                  <a:srgbClr val="44546A"/>
                </a:solidFill>
                <a:latin typeface="Calibri"/>
                <a:ea typeface="Calibri"/>
                <a:cs typeface="Calibri"/>
                <a:sym typeface="Calibri"/>
              </a:rPr>
              <a:t>10 دقائق</a:t>
            </a:r>
            <a:endParaRPr b="1" i="0" sz="4800" u="none" cap="none" strike="noStrike">
              <a:solidFill>
                <a:srgbClr val="44546A"/>
              </a:solidFill>
              <a:latin typeface="Calibri"/>
              <a:ea typeface="Calibri"/>
              <a:cs typeface="Calibri"/>
              <a:sym typeface="Calibri"/>
            </a:endParaRPr>
          </a:p>
        </p:txBody>
      </p:sp>
      <p:pic>
        <p:nvPicPr>
          <p:cNvPr id="2274" name="Google Shape;2274;p21"/>
          <p:cNvPicPr preferRelativeResize="0"/>
          <p:nvPr/>
        </p:nvPicPr>
        <p:blipFill rotWithShape="1">
          <a:blip r:embed="rId3">
            <a:alphaModFix/>
          </a:blip>
          <a:srcRect b="0" l="0" r="0" t="0"/>
          <a:stretch/>
        </p:blipFill>
        <p:spPr>
          <a:xfrm>
            <a:off x="1099260" y="2238423"/>
            <a:ext cx="2924072" cy="2924072"/>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8" name="Shape 2278"/>
        <p:cNvGrpSpPr/>
        <p:nvPr/>
      </p:nvGrpSpPr>
      <p:grpSpPr>
        <a:xfrm>
          <a:off x="0" y="0"/>
          <a:ext cx="0" cy="0"/>
          <a:chOff x="0" y="0"/>
          <a:chExt cx="0" cy="0"/>
        </a:xfrm>
      </p:grpSpPr>
      <p:sp>
        <p:nvSpPr>
          <p:cNvPr id="2279" name="Google Shape;2279;p22"/>
          <p:cNvSpPr txBox="1"/>
          <p:nvPr>
            <p:ph idx="2" type="body"/>
          </p:nvPr>
        </p:nvSpPr>
        <p:spPr>
          <a:xfrm>
            <a:off x="213756" y="1075731"/>
            <a:ext cx="11737304" cy="4565312"/>
          </a:xfrm>
          <a:prstGeom prst="rect">
            <a:avLst/>
          </a:prstGeom>
          <a:noFill/>
          <a:ln>
            <a:noFill/>
          </a:ln>
        </p:spPr>
        <p:txBody>
          <a:bodyPr anchorCtr="0" anchor="t" bIns="45700" lIns="91425" spcFirstLastPara="1" rIns="91425" wrap="square" tIns="45700">
            <a:spAutoFit/>
          </a:bodyPr>
          <a:lstStyle/>
          <a:p>
            <a:pPr indent="-419100" lvl="0" marL="457200" rtl="1" algn="r">
              <a:lnSpc>
                <a:spcPct val="100000"/>
              </a:lnSpc>
              <a:spcBef>
                <a:spcPts val="1000"/>
              </a:spcBef>
              <a:spcAft>
                <a:spcPts val="0"/>
              </a:spcAft>
              <a:buSzPts val="3000"/>
              <a:buChar char="•"/>
            </a:pPr>
            <a:r>
              <a:rPr b="1" lang="ar-MA" sz="2800"/>
              <a:t>1- اِسْتَيْقَظَ خَالِدٌ يَوْمَ </a:t>
            </a:r>
            <a:r>
              <a:rPr b="1" lang="ar-MA" sz="2800">
                <a:solidFill>
                  <a:srgbClr val="FF0000"/>
                </a:solidFill>
              </a:rPr>
              <a:t>الأَحَدِ المَاضِي </a:t>
            </a:r>
            <a:r>
              <a:rPr b="1" lang="ar-MA" sz="2800"/>
              <a:t>بَاكِرًا.</a:t>
            </a:r>
            <a:endParaRPr b="1" sz="2800"/>
          </a:p>
          <a:p>
            <a:pPr indent="-419100" lvl="0" marL="457200" rtl="1" algn="r">
              <a:lnSpc>
                <a:spcPct val="100000"/>
              </a:lnSpc>
              <a:spcBef>
                <a:spcPts val="1000"/>
              </a:spcBef>
              <a:spcAft>
                <a:spcPts val="0"/>
              </a:spcAft>
              <a:buSzPts val="3000"/>
              <a:buChar char="•"/>
            </a:pPr>
            <a:r>
              <a:rPr b="1" lang="ar-MA" sz="2800"/>
              <a:t>2- تَوَجَّهَ خَالِدٌ مَعَ صَدِيقِهِ عَلِيٍّ إِلَى </a:t>
            </a:r>
            <a:r>
              <a:rPr b="1" lang="ar-MA" sz="2800">
                <a:solidFill>
                  <a:srgbClr val="FF0000"/>
                </a:solidFill>
              </a:rPr>
              <a:t>شَاطِئِ الْمَدِينَةِ</a:t>
            </a:r>
            <a:r>
              <a:rPr b="1" lang="ar-MA" sz="2800"/>
              <a:t>.</a:t>
            </a:r>
            <a:endParaRPr b="1" sz="2800"/>
          </a:p>
          <a:p>
            <a:pPr indent="-419100" lvl="0" marL="457200" rtl="1" algn="r">
              <a:lnSpc>
                <a:spcPct val="100000"/>
              </a:lnSpc>
              <a:spcBef>
                <a:spcPts val="1000"/>
              </a:spcBef>
              <a:spcAft>
                <a:spcPts val="0"/>
              </a:spcAft>
              <a:buSzPts val="3000"/>
              <a:buChar char="•"/>
            </a:pPr>
            <a:r>
              <a:rPr b="1" lang="ar-MA" sz="2800"/>
              <a:t>3- كانَ </a:t>
            </a:r>
            <a:r>
              <a:rPr b="1" lang="ar-MA" sz="2800">
                <a:solidFill>
                  <a:srgbClr val="FF0000"/>
                </a:solidFill>
              </a:rPr>
              <a:t>الطَّريقُ</a:t>
            </a:r>
            <a:r>
              <a:rPr b="1" lang="ar-MA" sz="2800"/>
              <a:t> إلى الشّاطِئِ مُسَلِيًّا وَمَلِيئًا بِالْحَمَاسِ.</a:t>
            </a:r>
            <a:endParaRPr b="1" sz="2800"/>
          </a:p>
          <a:p>
            <a:pPr indent="-419100" lvl="0" marL="457200" rtl="1" algn="r">
              <a:lnSpc>
                <a:spcPct val="100000"/>
              </a:lnSpc>
              <a:spcBef>
                <a:spcPts val="1000"/>
              </a:spcBef>
              <a:spcAft>
                <a:spcPts val="0"/>
              </a:spcAft>
              <a:buSzPts val="3000"/>
              <a:buChar char="•"/>
            </a:pPr>
            <a:r>
              <a:rPr b="1" lang="ar-MA" sz="2800"/>
              <a:t>4- </a:t>
            </a:r>
            <a:r>
              <a:rPr b="1" lang="ar-MA" sz="2800">
                <a:solidFill>
                  <a:srgbClr val="FF0000"/>
                </a:solidFill>
              </a:rPr>
              <a:t>بََعْدََ لَحََظاتٍ </a:t>
            </a:r>
            <a:r>
              <a:rPr b="1" lang="ar-MA" sz="2800"/>
              <a:t>قَليلةٍ وَصَلَ خالِدٌ وَصَديقُهُ إِلى الشّاطِئِ.</a:t>
            </a:r>
            <a:endParaRPr/>
          </a:p>
          <a:p>
            <a:pPr indent="-419100" lvl="0" marL="457200" rtl="1" algn="r">
              <a:lnSpc>
                <a:spcPct val="100000"/>
              </a:lnSpc>
              <a:spcBef>
                <a:spcPts val="1000"/>
              </a:spcBef>
              <a:spcAft>
                <a:spcPts val="0"/>
              </a:spcAft>
              <a:buSzPts val="3000"/>
              <a:buChar char="•"/>
            </a:pPr>
            <a:r>
              <a:rPr b="1" lang="ar-MA" sz="2800"/>
              <a:t>5- اسْتَمْتَعَ خَالِدٌ </a:t>
            </a:r>
            <a:r>
              <a:rPr b="1" lang="ar-MA" sz="2800">
                <a:solidFill>
                  <a:srgbClr val="FF0000"/>
                </a:solidFill>
              </a:rPr>
              <a:t>برِمَالِ الشّاطِئِ </a:t>
            </a:r>
            <a:r>
              <a:rPr b="1" lang="ar-MA" sz="2800"/>
              <a:t>الدَّافِئَةِ وبِنَسيمِ البَْحْرِ العَْلِيلِ.</a:t>
            </a:r>
            <a:endParaRPr/>
          </a:p>
          <a:p>
            <a:pPr indent="-419100" lvl="0" marL="457200" rtl="1" algn="r">
              <a:lnSpc>
                <a:spcPct val="100000"/>
              </a:lnSpc>
              <a:spcBef>
                <a:spcPts val="1000"/>
              </a:spcBef>
              <a:spcAft>
                <a:spcPts val="0"/>
              </a:spcAft>
              <a:buSzPts val="3000"/>
              <a:buChar char="•"/>
            </a:pPr>
            <a:r>
              <a:rPr b="1" lang="ar-MA" sz="2800"/>
              <a:t>6- </a:t>
            </a:r>
            <a:r>
              <a:rPr b="1" lang="ar-MA" sz="2800">
                <a:solidFill>
                  <a:srgbClr val="FF0000"/>
                </a:solidFill>
              </a:rPr>
              <a:t>عِنْدَ الْمَساءِ </a:t>
            </a:r>
            <a:r>
              <a:rPr b="1" lang="ar-MA" sz="2800"/>
              <a:t>ارتفَعتْ </a:t>
            </a:r>
            <a:r>
              <a:rPr b="1" lang="ar-MA" sz="2800">
                <a:solidFill>
                  <a:srgbClr val="FF0000"/>
                </a:solidFill>
              </a:rPr>
              <a:t>فَجأةً</a:t>
            </a:r>
            <a:r>
              <a:rPr b="1" lang="ar-MA" sz="2800"/>
              <a:t> أَمْواجُ الْبَحرِ الْعاتِيَةُ.</a:t>
            </a:r>
            <a:endParaRPr b="1" sz="2800"/>
          </a:p>
          <a:p>
            <a:pPr indent="-419100" lvl="0" marL="457200" rtl="1" algn="r">
              <a:lnSpc>
                <a:spcPct val="100000"/>
              </a:lnSpc>
              <a:spcBef>
                <a:spcPts val="1000"/>
              </a:spcBef>
              <a:spcAft>
                <a:spcPts val="0"/>
              </a:spcAft>
              <a:buSzPts val="3000"/>
              <a:buChar char="•"/>
            </a:pPr>
            <a:r>
              <a:rPr b="1" lang="ar-MA" sz="2800"/>
              <a:t>7- </a:t>
            </a:r>
            <a:r>
              <a:rPr b="1" lang="ar-MA" sz="2800">
                <a:solidFill>
                  <a:srgbClr val="FF0000"/>
                </a:solidFill>
              </a:rPr>
              <a:t>إثْرَ ذَلكَ</a:t>
            </a:r>
            <a:r>
              <a:rPr b="1" lang="ar-MA" sz="2800"/>
              <a:t>، جَمَعَ خَالِدٌ أَمْتِعَتَهُ وَنَظَّفَ مَكَانَ جُلُوسِهِ.</a:t>
            </a:r>
            <a:endParaRPr/>
          </a:p>
          <a:p>
            <a:pPr indent="-419100" lvl="0" marL="457200" rtl="1" algn="r">
              <a:lnSpc>
                <a:spcPct val="100000"/>
              </a:lnSpc>
              <a:spcBef>
                <a:spcPts val="1000"/>
              </a:spcBef>
              <a:spcAft>
                <a:spcPts val="0"/>
              </a:spcAft>
              <a:buSzPts val="3000"/>
              <a:buChar char="•"/>
            </a:pPr>
            <a:r>
              <a:rPr b="1" lang="ar-MA" sz="2800"/>
              <a:t>8- وَثَّقَ خَالِدٌ وَصَدِيقُهُ الرِّحْلَةَ فِي </a:t>
            </a:r>
            <a:r>
              <a:rPr b="1" lang="ar-MA" sz="2800">
                <a:solidFill>
                  <a:srgbClr val="FF0000"/>
                </a:solidFill>
              </a:rPr>
              <a:t>النِّهَايَةِ</a:t>
            </a:r>
            <a:r>
              <a:rPr b="1" lang="ar-MA" sz="2800"/>
              <a:t> بِصُور جَمِيلَةٍ.</a:t>
            </a:r>
            <a:endParaRPr sz="2000"/>
          </a:p>
        </p:txBody>
      </p:sp>
      <p:sp>
        <p:nvSpPr>
          <p:cNvPr id="2280" name="Google Shape;2280;p22"/>
          <p:cNvSpPr/>
          <p:nvPr/>
        </p:nvSpPr>
        <p:spPr>
          <a:xfrm>
            <a:off x="8945208" y="0"/>
            <a:ext cx="3216767" cy="888174"/>
          </a:xfrm>
          <a:prstGeom prst="roundRect">
            <a:avLst>
              <a:gd fmla="val 16667" name="adj"/>
            </a:avLst>
          </a:prstGeom>
          <a:solidFill>
            <a:srgbClr val="ED7D31"/>
          </a:solidFill>
          <a:ln cap="flat" cmpd="sng" w="12700">
            <a:solidFill>
              <a:srgbClr val="1E4E79"/>
            </a:solidFill>
            <a:prstDash val="solid"/>
            <a:miter lim="800000"/>
            <a:headEnd len="sm" w="sm" type="none"/>
            <a:tailEnd len="sm" w="sm" type="none"/>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1" algn="r">
              <a:spcBef>
                <a:spcPts val="0"/>
              </a:spcBef>
              <a:spcAft>
                <a:spcPts val="0"/>
              </a:spcAft>
              <a:buClr>
                <a:srgbClr val="000000"/>
              </a:buClr>
              <a:buSzPts val="2800"/>
              <a:buFont typeface="Arial"/>
              <a:buNone/>
            </a:pPr>
            <a:r>
              <a:rPr b="1" i="0" lang="ar-MA" sz="2800" u="none" cap="none" strike="noStrike">
                <a:solidFill>
                  <a:srgbClr val="FFFFFF"/>
                </a:solidFill>
                <a:latin typeface="Calibri"/>
                <a:ea typeface="Calibri"/>
                <a:cs typeface="Calibri"/>
                <a:sym typeface="Calibri"/>
              </a:rPr>
              <a:t>أَقْرَأُ الجُملَ بِطَلاقَةٍ</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4" name="Shape 2284"/>
        <p:cNvGrpSpPr/>
        <p:nvPr/>
      </p:nvGrpSpPr>
      <p:grpSpPr>
        <a:xfrm>
          <a:off x="0" y="0"/>
          <a:ext cx="0" cy="0"/>
          <a:chOff x="0" y="0"/>
          <a:chExt cx="0" cy="0"/>
        </a:xfrm>
      </p:grpSpPr>
      <p:sp>
        <p:nvSpPr>
          <p:cNvPr id="2285" name="Google Shape;2285;p23"/>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286" name="Google Shape;2286;p23"/>
          <p:cNvSpPr txBox="1"/>
          <p:nvPr/>
        </p:nvSpPr>
        <p:spPr>
          <a:xfrm>
            <a:off x="179530" y="-6642"/>
            <a:ext cx="11040563" cy="413654"/>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AEABAB"/>
              </a:buClr>
              <a:buSzPts val="1400"/>
              <a:buFont typeface="Calibri"/>
              <a:buNone/>
            </a:pPr>
            <a:r>
              <a:rPr b="1" i="0" lang="ar-MA" sz="2000" u="none" cap="none" strike="noStrike">
                <a:solidFill>
                  <a:srgbClr val="A5A5A5"/>
                </a:solidFill>
                <a:latin typeface="Calibri"/>
                <a:ea typeface="Calibri"/>
                <a:cs typeface="Calibri"/>
                <a:sym typeface="Calibri"/>
              </a:rPr>
              <a:t>1- النمذجة</a:t>
            </a:r>
            <a:r>
              <a:rPr b="1" i="0" lang="ar-MA" sz="2000" u="none" cap="none" strike="noStrike">
                <a:solidFill>
                  <a:srgbClr val="757070"/>
                </a:solidFill>
                <a:latin typeface="Calibri"/>
                <a:ea typeface="Calibri"/>
                <a:cs typeface="Calibri"/>
                <a:sym typeface="Calibri"/>
              </a:rPr>
              <a:t>: </a:t>
            </a:r>
            <a:r>
              <a:rPr b="1" i="0" lang="ar-MA" sz="2000" u="none" cap="none" strike="noStrike">
                <a:solidFill>
                  <a:srgbClr val="44546A"/>
                </a:solidFill>
                <a:latin typeface="Calibri"/>
                <a:ea typeface="Calibri"/>
                <a:cs typeface="Calibri"/>
                <a:sym typeface="Calibri"/>
              </a:rPr>
              <a:t>أقرأ الجمل بطلاقة. </a:t>
            </a:r>
            <a:endParaRPr b="1" i="0" sz="2000" u="none" cap="none" strike="noStrike">
              <a:solidFill>
                <a:srgbClr val="44546A"/>
              </a:solidFill>
              <a:latin typeface="Calibri"/>
              <a:ea typeface="Calibri"/>
              <a:cs typeface="Calibri"/>
              <a:sym typeface="Calibri"/>
            </a:endParaRPr>
          </a:p>
        </p:txBody>
      </p:sp>
      <p:sp>
        <p:nvSpPr>
          <p:cNvPr id="2287" name="Google Shape;2287;p23"/>
          <p:cNvSpPr txBox="1"/>
          <p:nvPr/>
        </p:nvSpPr>
        <p:spPr>
          <a:xfrm>
            <a:off x="179531" y="407261"/>
            <a:ext cx="11478660" cy="285435"/>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Arial"/>
              <a:buNone/>
            </a:pPr>
            <a:r>
              <a:rPr b="0" i="0" lang="ar-MA" sz="1300" u="none" cap="none" strike="noStrike">
                <a:solidFill>
                  <a:srgbClr val="A5A5A5"/>
                </a:solidFill>
                <a:latin typeface="Calibri"/>
                <a:ea typeface="Calibri"/>
                <a:cs typeface="Calibri"/>
                <a:sym typeface="Calibri"/>
              </a:rPr>
              <a:t>يحرص  الأستاذ)ة( قراءة الجمل المثبتة في الكراسة قراءة اقتدائية  وفق معايير الطلاقة: الدقة- السرعة والاسترسال- تمثل المعنى. ويطلب من التلاميذ استعمال الإشارة بالأصبع أو بقلم الرصاص في تتبع الكلمات المقروءة </a:t>
            </a:r>
            <a:r>
              <a:rPr b="0" i="1" lang="ar-MA" sz="1300" u="none" cap="none" strike="noStrike">
                <a:solidFill>
                  <a:srgbClr val="AEABAB"/>
                </a:solidFill>
                <a:latin typeface="Calibri"/>
                <a:ea typeface="Calibri"/>
                <a:cs typeface="Calibri"/>
                <a:sym typeface="Calibri"/>
              </a:rPr>
              <a:t>.</a:t>
            </a:r>
            <a:endParaRPr b="0" i="1" sz="1300" u="none" cap="none" strike="noStrike">
              <a:solidFill>
                <a:srgbClr val="AEABAB"/>
              </a:solidFill>
              <a:latin typeface="Calibri"/>
              <a:ea typeface="Calibri"/>
              <a:cs typeface="Calibri"/>
              <a:sym typeface="Calibri"/>
            </a:endParaRPr>
          </a:p>
        </p:txBody>
      </p:sp>
      <p:pic>
        <p:nvPicPr>
          <p:cNvPr id="2288" name="Google Shape;2288;p23"/>
          <p:cNvPicPr preferRelativeResize="0"/>
          <p:nvPr/>
        </p:nvPicPr>
        <p:blipFill rotWithShape="1">
          <a:blip r:embed="rId3">
            <a:alphaModFix/>
          </a:blip>
          <a:srcRect b="0" l="0" r="0" t="0"/>
          <a:stretch/>
        </p:blipFill>
        <p:spPr>
          <a:xfrm>
            <a:off x="3809972" y="2408958"/>
            <a:ext cx="4068000" cy="2772000"/>
          </a:xfrm>
          <a:prstGeom prst="rect">
            <a:avLst/>
          </a:prstGeom>
          <a:noFill/>
          <a:ln>
            <a:noFill/>
          </a:ln>
        </p:spPr>
      </p:pic>
      <p:sp>
        <p:nvSpPr>
          <p:cNvPr id="2289" name="Google Shape;2289;p23"/>
          <p:cNvSpPr txBox="1"/>
          <p:nvPr/>
        </p:nvSpPr>
        <p:spPr>
          <a:xfrm>
            <a:off x="996948" y="1754993"/>
            <a:ext cx="10787683" cy="285435"/>
          </a:xfrm>
          <a:prstGeom prst="rect">
            <a:avLst/>
          </a:prstGeom>
          <a:noFill/>
          <a:ln>
            <a:noFill/>
          </a:ln>
        </p:spPr>
        <p:txBody>
          <a:bodyPr anchorCtr="0" anchor="t" bIns="45700" lIns="91425" spcFirstLastPara="1" rIns="91425" wrap="square" tIns="45700">
            <a:normAutofit/>
          </a:bodyPr>
          <a:lstStyle/>
          <a:p>
            <a:pPr indent="0" lvl="0" marL="0" marR="0" rtl="1" algn="r">
              <a:lnSpc>
                <a:spcPct val="90000"/>
              </a:lnSpc>
              <a:spcBef>
                <a:spcPts val="0"/>
              </a:spcBef>
              <a:spcAft>
                <a:spcPts val="0"/>
              </a:spcAft>
              <a:buClr>
                <a:srgbClr val="AEABAB"/>
              </a:buClr>
              <a:buSzPts val="1400"/>
              <a:buFont typeface="Arial"/>
              <a:buNone/>
            </a:pPr>
            <a:r>
              <a:rPr b="0" i="1" lang="ar-MA" sz="1400" u="none" cap="none" strike="noStrike">
                <a:solidFill>
                  <a:srgbClr val="AEABAB"/>
                </a:solidFill>
                <a:latin typeface="Calibri"/>
                <a:ea typeface="Calibri"/>
                <a:cs typeface="Calibri"/>
                <a:sym typeface="Calibri"/>
              </a:rPr>
              <a:t>يحرص </a:t>
            </a:r>
            <a:r>
              <a:rPr b="0" i="0" lang="ar-MA" sz="1400" u="none" cap="none" strike="noStrike">
                <a:solidFill>
                  <a:srgbClr val="A5A5A5"/>
                </a:solidFill>
                <a:latin typeface="Calibri"/>
                <a:ea typeface="Calibri"/>
                <a:cs typeface="Calibri"/>
                <a:sym typeface="Calibri"/>
              </a:rPr>
              <a:t> الأستاذ)ة( قراءة الجمل قراءة اقتدائية </a:t>
            </a:r>
            <a:r>
              <a:rPr b="0" i="1" lang="ar-MA" sz="1400" u="none" cap="none" strike="noStrike">
                <a:solidFill>
                  <a:srgbClr val="AEABAB"/>
                </a:solidFill>
                <a:latin typeface="Calibri"/>
                <a:ea typeface="Calibri"/>
                <a:cs typeface="Calibri"/>
                <a:sym typeface="Calibri"/>
              </a:rPr>
              <a:t> على تتبع أخطاء المتعلمين.</a:t>
            </a:r>
            <a:endParaRPr b="0" i="1" sz="1400" u="none" cap="none" strike="noStrike">
              <a:solidFill>
                <a:srgbClr val="AEABAB"/>
              </a:solidFill>
              <a:latin typeface="Calibri"/>
              <a:ea typeface="Calibri"/>
              <a:cs typeface="Calibri"/>
              <a:sym typeface="Calibri"/>
            </a:endParaRPr>
          </a:p>
        </p:txBody>
      </p:sp>
      <p:pic>
        <p:nvPicPr>
          <p:cNvPr descr="Image générée" id="2290" name="Google Shape;2290;p23"/>
          <p:cNvPicPr preferRelativeResize="0"/>
          <p:nvPr/>
        </p:nvPicPr>
        <p:blipFill rotWithShape="1">
          <a:blip r:embed="rId4">
            <a:alphaModFix/>
          </a:blip>
          <a:srcRect b="61971" l="3539" r="75793" t="24327"/>
          <a:stretch/>
        </p:blipFill>
        <p:spPr>
          <a:xfrm>
            <a:off x="11382240" y="-128079"/>
            <a:ext cx="792431" cy="791083"/>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4" name="Shape 2294"/>
        <p:cNvGrpSpPr/>
        <p:nvPr/>
      </p:nvGrpSpPr>
      <p:grpSpPr>
        <a:xfrm>
          <a:off x="0" y="0"/>
          <a:ext cx="0" cy="0"/>
          <a:chOff x="0" y="0"/>
          <a:chExt cx="0" cy="0"/>
        </a:xfrm>
      </p:grpSpPr>
      <p:sp>
        <p:nvSpPr>
          <p:cNvPr id="2295" name="Google Shape;2295;p24"/>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296" name="Google Shape;2296;p24"/>
          <p:cNvSpPr txBox="1"/>
          <p:nvPr/>
        </p:nvSpPr>
        <p:spPr>
          <a:xfrm>
            <a:off x="1019697" y="158768"/>
            <a:ext cx="11017224" cy="470617"/>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57070"/>
              </a:buClr>
              <a:buSzPts val="2000"/>
              <a:buFont typeface="Calibri"/>
              <a:buNone/>
            </a:pPr>
            <a:r>
              <a:rPr b="1" i="0" lang="ar-MA" sz="1600" u="none" cap="none" strike="noStrike">
                <a:solidFill>
                  <a:srgbClr val="A5A5A5"/>
                </a:solidFill>
                <a:latin typeface="Calibri"/>
                <a:ea typeface="Calibri"/>
                <a:cs typeface="Calibri"/>
                <a:sym typeface="Calibri"/>
              </a:rPr>
              <a:t>2- الممارسة الموجهة: نقرأ الآن الجمل قِرَاءَة صامتة، ونضع سطرا أسفل الكلمات التي نجد صعوبة في قراءتها بدقة.</a:t>
            </a:r>
            <a:endParaRPr b="1" i="0" sz="1600" u="none" cap="none" strike="noStrike">
              <a:solidFill>
                <a:srgbClr val="A5A5A5"/>
              </a:solidFill>
              <a:latin typeface="Calibri"/>
              <a:ea typeface="Calibri"/>
              <a:cs typeface="Calibri"/>
              <a:sym typeface="Calibri"/>
            </a:endParaRPr>
          </a:p>
        </p:txBody>
      </p:sp>
      <p:pic>
        <p:nvPicPr>
          <p:cNvPr id="2297" name="Google Shape;2297;p24"/>
          <p:cNvPicPr preferRelativeResize="0"/>
          <p:nvPr/>
        </p:nvPicPr>
        <p:blipFill rotWithShape="1">
          <a:blip r:embed="rId3">
            <a:alphaModFix/>
          </a:blip>
          <a:srcRect b="0" l="0" r="0" t="0"/>
          <a:stretch/>
        </p:blipFill>
        <p:spPr>
          <a:xfrm>
            <a:off x="-29004" y="33640"/>
            <a:ext cx="730250" cy="730250"/>
          </a:xfrm>
          <a:prstGeom prst="rect">
            <a:avLst/>
          </a:prstGeom>
          <a:noFill/>
          <a:ln>
            <a:noFill/>
          </a:ln>
        </p:spPr>
      </p:pic>
      <p:sp>
        <p:nvSpPr>
          <p:cNvPr id="2298" name="Google Shape;2298;p24"/>
          <p:cNvSpPr txBox="1"/>
          <p:nvPr/>
        </p:nvSpPr>
        <p:spPr>
          <a:xfrm>
            <a:off x="626724" y="539629"/>
            <a:ext cx="11180655" cy="285435"/>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Arial"/>
              <a:buNone/>
            </a:pPr>
            <a:r>
              <a:rPr b="0" i="1" lang="ar-MA" sz="1400" u="none" cap="none" strike="noStrike">
                <a:solidFill>
                  <a:srgbClr val="AEABAB"/>
                </a:solidFill>
                <a:latin typeface="Calibri"/>
                <a:ea typeface="Calibri"/>
                <a:cs typeface="Calibri"/>
                <a:sym typeface="Calibri"/>
              </a:rPr>
              <a:t> يدعو الأستاذ)ة( التلاميذ إلى قراءة الجمل في كراساتهم بصمت  مستعملين الإشارة بالأصبع أو بقلم الرصاص  للكلمات المقروءة، وتحديد الكلمات التي وجدوا صعوبة في قراءتها بدقة، قصد تتبع تقدم تمكنهم من قراءتها عند  نهاية هذا النشاط.</a:t>
            </a:r>
            <a:endParaRPr b="0" i="1" sz="1400" u="none" cap="none" strike="noStrike">
              <a:solidFill>
                <a:srgbClr val="AEABAB"/>
              </a:solidFill>
              <a:latin typeface="Calibri"/>
              <a:ea typeface="Calibri"/>
              <a:cs typeface="Calibri"/>
              <a:sym typeface="Calibri"/>
            </a:endParaRPr>
          </a:p>
        </p:txBody>
      </p:sp>
      <p:pic>
        <p:nvPicPr>
          <p:cNvPr id="2299" name="Google Shape;2299;p24"/>
          <p:cNvPicPr preferRelativeResize="0"/>
          <p:nvPr/>
        </p:nvPicPr>
        <p:blipFill rotWithShape="1">
          <a:blip r:embed="rId4">
            <a:alphaModFix/>
          </a:blip>
          <a:srcRect b="0" l="0" r="0" t="0"/>
          <a:stretch/>
        </p:blipFill>
        <p:spPr>
          <a:xfrm>
            <a:off x="3809972" y="2408958"/>
            <a:ext cx="4068000" cy="27720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3" name="Shape 2303"/>
        <p:cNvGrpSpPr/>
        <p:nvPr/>
      </p:nvGrpSpPr>
      <p:grpSpPr>
        <a:xfrm>
          <a:off x="0" y="0"/>
          <a:ext cx="0" cy="0"/>
          <a:chOff x="0" y="0"/>
          <a:chExt cx="0" cy="0"/>
        </a:xfrm>
      </p:grpSpPr>
      <p:sp>
        <p:nvSpPr>
          <p:cNvPr id="2304" name="Google Shape;2304;p25"/>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305" name="Google Shape;2305;p25"/>
          <p:cNvSpPr txBox="1"/>
          <p:nvPr/>
        </p:nvSpPr>
        <p:spPr>
          <a:xfrm>
            <a:off x="1114870" y="53276"/>
            <a:ext cx="11017224" cy="470617"/>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57070"/>
              </a:buClr>
              <a:buSzPts val="2000"/>
              <a:buFont typeface="Calibri"/>
              <a:buNone/>
            </a:pPr>
            <a:r>
              <a:rPr b="1" i="0" lang="ar-MA" sz="2000" u="none" cap="none" strike="noStrike">
                <a:solidFill>
                  <a:srgbClr val="A5A5A5"/>
                </a:solidFill>
                <a:latin typeface="Calibri"/>
                <a:ea typeface="Calibri"/>
                <a:cs typeface="Calibri"/>
                <a:sym typeface="Calibri"/>
              </a:rPr>
              <a:t>2- الممارسة الموجهة</a:t>
            </a:r>
            <a:r>
              <a:rPr b="1" i="0" lang="ar-MA" sz="2000" u="none" cap="none" strike="noStrike">
                <a:solidFill>
                  <a:srgbClr val="757070"/>
                </a:solidFill>
                <a:latin typeface="Calibri"/>
                <a:ea typeface="Calibri"/>
                <a:cs typeface="Calibri"/>
                <a:sym typeface="Calibri"/>
              </a:rPr>
              <a:t>: نقرأ الآن الجمل بطلاقة.</a:t>
            </a:r>
            <a:endParaRPr b="1" i="0" sz="2000" u="none" cap="none" strike="noStrike">
              <a:solidFill>
                <a:srgbClr val="757070"/>
              </a:solidFill>
              <a:latin typeface="Calibri"/>
              <a:ea typeface="Calibri"/>
              <a:cs typeface="Calibri"/>
              <a:sym typeface="Calibri"/>
            </a:endParaRPr>
          </a:p>
        </p:txBody>
      </p:sp>
      <p:pic>
        <p:nvPicPr>
          <p:cNvPr id="2306" name="Google Shape;2306;p25"/>
          <p:cNvPicPr preferRelativeResize="0"/>
          <p:nvPr/>
        </p:nvPicPr>
        <p:blipFill rotWithShape="1">
          <a:blip r:embed="rId3">
            <a:alphaModFix/>
          </a:blip>
          <a:srcRect b="0" l="0" r="0" t="0"/>
          <a:stretch/>
        </p:blipFill>
        <p:spPr>
          <a:xfrm>
            <a:off x="19495" y="0"/>
            <a:ext cx="730250" cy="730250"/>
          </a:xfrm>
          <a:prstGeom prst="rect">
            <a:avLst/>
          </a:prstGeom>
          <a:noFill/>
          <a:ln>
            <a:noFill/>
          </a:ln>
        </p:spPr>
      </p:pic>
      <p:sp>
        <p:nvSpPr>
          <p:cNvPr id="2307" name="Google Shape;2307;p25"/>
          <p:cNvSpPr txBox="1"/>
          <p:nvPr/>
        </p:nvSpPr>
        <p:spPr>
          <a:xfrm>
            <a:off x="626724" y="498463"/>
            <a:ext cx="11275829" cy="285435"/>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Arial"/>
              <a:buNone/>
            </a:pPr>
            <a:r>
              <a:rPr b="0" i="1" lang="ar-MA" sz="1400" u="none" cap="none" strike="noStrike">
                <a:solidFill>
                  <a:srgbClr val="AEABAB"/>
                </a:solidFill>
                <a:latin typeface="Calibri"/>
                <a:ea typeface="Calibri"/>
                <a:cs typeface="Calibri"/>
                <a:sym typeface="Calibri"/>
              </a:rPr>
              <a:t> </a:t>
            </a:r>
            <a:r>
              <a:rPr b="0" i="0" lang="ar-MA" sz="1400" u="none" cap="none" strike="noStrike">
                <a:solidFill>
                  <a:srgbClr val="A5A5A5"/>
                </a:solidFill>
                <a:latin typeface="Calibri"/>
                <a:ea typeface="Calibri"/>
                <a:cs typeface="Calibri"/>
                <a:sym typeface="Calibri"/>
              </a:rPr>
              <a:t>يطلب الأستاذ)ة( من بعض التلاميذ المرور إلى السبورة وقراءة جمل  بطلاقة، مركزا على معيار واحد من هذه المعايير ( الدقة)  ويحرص على التصحيح الفوري لقراءة كل تلميذ بإشراك زملائه، ويطلب منهم إبداء رأيهم، ويختم بتقديم تغذية راجعة.</a:t>
            </a:r>
            <a:endParaRPr b="0" i="0" sz="1400" u="none" cap="none" strike="noStrike">
              <a:solidFill>
                <a:srgbClr val="A5A5A5"/>
              </a:solidFill>
              <a:latin typeface="Calibri"/>
              <a:ea typeface="Calibri"/>
              <a:cs typeface="Calibri"/>
              <a:sym typeface="Calibri"/>
            </a:endParaRPr>
          </a:p>
        </p:txBody>
      </p:sp>
      <p:pic>
        <p:nvPicPr>
          <p:cNvPr id="2308" name="Google Shape;2308;p25"/>
          <p:cNvPicPr preferRelativeResize="0"/>
          <p:nvPr/>
        </p:nvPicPr>
        <p:blipFill rotWithShape="1">
          <a:blip r:embed="rId4">
            <a:alphaModFix/>
          </a:blip>
          <a:srcRect b="0" l="0" r="0" t="0"/>
          <a:stretch/>
        </p:blipFill>
        <p:spPr>
          <a:xfrm>
            <a:off x="3809972" y="2408958"/>
            <a:ext cx="4068000" cy="27720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2" name="Shape 2312"/>
        <p:cNvGrpSpPr/>
        <p:nvPr/>
      </p:nvGrpSpPr>
      <p:grpSpPr>
        <a:xfrm>
          <a:off x="0" y="0"/>
          <a:ext cx="0" cy="0"/>
          <a:chOff x="0" y="0"/>
          <a:chExt cx="0" cy="0"/>
        </a:xfrm>
      </p:grpSpPr>
      <p:sp>
        <p:nvSpPr>
          <p:cNvPr id="2313" name="Google Shape;2313;p26"/>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314" name="Google Shape;2314;p26"/>
          <p:cNvSpPr txBox="1"/>
          <p:nvPr/>
        </p:nvSpPr>
        <p:spPr>
          <a:xfrm>
            <a:off x="1019697" y="41404"/>
            <a:ext cx="11017224" cy="470617"/>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57070"/>
              </a:buClr>
              <a:buSzPts val="2000"/>
              <a:buFont typeface="Calibri"/>
              <a:buNone/>
            </a:pPr>
            <a:r>
              <a:rPr b="1" i="0" lang="ar-MA" sz="2000" u="none" cap="none" strike="noStrike">
                <a:solidFill>
                  <a:srgbClr val="A5A5A5"/>
                </a:solidFill>
                <a:latin typeface="Calibri"/>
                <a:ea typeface="Calibri"/>
                <a:cs typeface="Calibri"/>
                <a:sym typeface="Calibri"/>
              </a:rPr>
              <a:t>3- الممارسة المستقلة</a:t>
            </a:r>
            <a:r>
              <a:rPr b="1" i="0" lang="ar-MA" sz="2000" u="none" cap="none" strike="noStrike">
                <a:solidFill>
                  <a:srgbClr val="757070"/>
                </a:solidFill>
                <a:latin typeface="Calibri"/>
                <a:ea typeface="Calibri"/>
                <a:cs typeface="Calibri"/>
                <a:sym typeface="Calibri"/>
              </a:rPr>
              <a:t>: أقرأ الآن الجمل بطلاقة.</a:t>
            </a:r>
            <a:endParaRPr b="1" i="0" sz="2000" u="none" cap="none" strike="noStrike">
              <a:solidFill>
                <a:srgbClr val="757070"/>
              </a:solidFill>
              <a:latin typeface="Calibri"/>
              <a:ea typeface="Calibri"/>
              <a:cs typeface="Calibri"/>
              <a:sym typeface="Calibri"/>
            </a:endParaRPr>
          </a:p>
        </p:txBody>
      </p:sp>
      <p:pic>
        <p:nvPicPr>
          <p:cNvPr id="2315" name="Google Shape;2315;p26"/>
          <p:cNvPicPr preferRelativeResize="0"/>
          <p:nvPr/>
        </p:nvPicPr>
        <p:blipFill rotWithShape="1">
          <a:blip r:embed="rId3">
            <a:alphaModFix/>
          </a:blip>
          <a:srcRect b="0" l="0" r="0" t="0"/>
          <a:stretch/>
        </p:blipFill>
        <p:spPr>
          <a:xfrm>
            <a:off x="19495" y="0"/>
            <a:ext cx="730250" cy="730250"/>
          </a:xfrm>
          <a:prstGeom prst="rect">
            <a:avLst/>
          </a:prstGeom>
          <a:noFill/>
          <a:ln>
            <a:noFill/>
          </a:ln>
        </p:spPr>
      </p:pic>
      <p:sp>
        <p:nvSpPr>
          <p:cNvPr id="2316" name="Google Shape;2316;p26"/>
          <p:cNvSpPr txBox="1"/>
          <p:nvPr/>
        </p:nvSpPr>
        <p:spPr>
          <a:xfrm>
            <a:off x="749745" y="490119"/>
            <a:ext cx="11057635" cy="285435"/>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Arial"/>
              <a:buNone/>
            </a:pPr>
            <a:r>
              <a:rPr b="0" i="1" lang="ar-MA" sz="1400" u="none" cap="none" strike="noStrike">
                <a:solidFill>
                  <a:srgbClr val="AEABAB"/>
                </a:solidFill>
                <a:latin typeface="Calibri"/>
                <a:ea typeface="Calibri"/>
                <a:cs typeface="Calibri"/>
                <a:sym typeface="Calibri"/>
              </a:rPr>
              <a:t> </a:t>
            </a:r>
            <a:r>
              <a:rPr b="0" i="0" lang="ar-MA" sz="1400" u="none" cap="none" strike="noStrike">
                <a:solidFill>
                  <a:srgbClr val="A5A5A5"/>
                </a:solidFill>
                <a:latin typeface="Calibri"/>
                <a:ea typeface="Calibri"/>
                <a:cs typeface="Calibri"/>
                <a:sym typeface="Calibri"/>
              </a:rPr>
              <a:t>يتناوب التلاميذ على قراءة جمل بطلاقة دون تدخل فوري من الأستاذ)ة(، ثم يقدم الأستاذ)ة( تغذية راجعة بعد انتهاء كل تلميذ من قراءة الجملة المطلوبة، بناء على معايير القراءة السليمة: السلامة من الأخطاء-</a:t>
            </a:r>
            <a:endParaRPr b="0" i="0" sz="1400" u="none" cap="none" strike="noStrike">
              <a:solidFill>
                <a:srgbClr val="A5A5A5"/>
              </a:solidFill>
              <a:latin typeface="Calibri"/>
              <a:ea typeface="Calibri"/>
              <a:cs typeface="Calibri"/>
              <a:sym typeface="Calibri"/>
            </a:endParaRPr>
          </a:p>
        </p:txBody>
      </p:sp>
      <p:pic>
        <p:nvPicPr>
          <p:cNvPr id="2317" name="Google Shape;2317;p26"/>
          <p:cNvPicPr preferRelativeResize="0"/>
          <p:nvPr/>
        </p:nvPicPr>
        <p:blipFill rotWithShape="1">
          <a:blip r:embed="rId4">
            <a:alphaModFix/>
          </a:blip>
          <a:srcRect b="0" l="0" r="0" t="0"/>
          <a:stretch/>
        </p:blipFill>
        <p:spPr>
          <a:xfrm>
            <a:off x="3809972" y="2408958"/>
            <a:ext cx="4068000" cy="27720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1" name="Shape 2321"/>
        <p:cNvGrpSpPr/>
        <p:nvPr/>
      </p:nvGrpSpPr>
      <p:grpSpPr>
        <a:xfrm>
          <a:off x="0" y="0"/>
          <a:ext cx="0" cy="0"/>
          <a:chOff x="0" y="0"/>
          <a:chExt cx="0" cy="0"/>
        </a:xfrm>
      </p:grpSpPr>
      <p:sp>
        <p:nvSpPr>
          <p:cNvPr id="2322" name="Google Shape;2322;p27"/>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323" name="Google Shape;2323;p27"/>
          <p:cNvSpPr txBox="1"/>
          <p:nvPr/>
        </p:nvSpPr>
        <p:spPr>
          <a:xfrm>
            <a:off x="1000378" y="9360"/>
            <a:ext cx="11017224" cy="470617"/>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57070"/>
              </a:buClr>
              <a:buSzPts val="2000"/>
              <a:buFont typeface="Calibri"/>
              <a:buNone/>
            </a:pPr>
            <a:r>
              <a:rPr b="1" i="0" lang="ar-MA" sz="2000" u="none" cap="none" strike="noStrike">
                <a:solidFill>
                  <a:srgbClr val="A5A5A5"/>
                </a:solidFill>
                <a:latin typeface="Calibri"/>
                <a:ea typeface="Calibri"/>
                <a:cs typeface="Calibri"/>
                <a:sym typeface="Calibri"/>
              </a:rPr>
              <a:t>4- التغذية الراجعة</a:t>
            </a:r>
            <a:r>
              <a:rPr b="1" i="0" lang="ar-MA" sz="2000" u="none" cap="none" strike="noStrike">
                <a:solidFill>
                  <a:srgbClr val="757070"/>
                </a:solidFill>
                <a:latin typeface="Calibri"/>
                <a:ea typeface="Calibri"/>
                <a:cs typeface="Calibri"/>
                <a:sym typeface="Calibri"/>
              </a:rPr>
              <a:t>: </a:t>
            </a:r>
            <a:r>
              <a:rPr b="1" i="0" lang="ar-MA" sz="1800" u="none" cap="none" strike="noStrike">
                <a:solidFill>
                  <a:srgbClr val="A5A5A5"/>
                </a:solidFill>
                <a:latin typeface="Calibri"/>
                <a:ea typeface="Calibri"/>
                <a:cs typeface="Calibri"/>
                <a:sym typeface="Calibri"/>
              </a:rPr>
              <a:t>أقرأ الكلمات التي كنت أجد صعوبة في قراءتها بطلاقة </a:t>
            </a:r>
            <a:r>
              <a:rPr b="1" i="0" lang="ar-MA" sz="1400" u="none" cap="none" strike="noStrike">
                <a:solidFill>
                  <a:srgbClr val="A5A5A5"/>
                </a:solidFill>
                <a:latin typeface="Calibri"/>
                <a:ea typeface="Calibri"/>
                <a:cs typeface="Calibri"/>
                <a:sym typeface="Calibri"/>
              </a:rPr>
              <a:t>(المسطر تحتها أثناء القراءة الصامتة)</a:t>
            </a:r>
            <a:endParaRPr b="1" i="0" sz="1800" u="none" cap="none" strike="noStrike">
              <a:solidFill>
                <a:srgbClr val="A5A5A5"/>
              </a:solidFill>
              <a:latin typeface="Calibri"/>
              <a:ea typeface="Calibri"/>
              <a:cs typeface="Calibri"/>
              <a:sym typeface="Calibri"/>
            </a:endParaRPr>
          </a:p>
        </p:txBody>
      </p:sp>
      <p:sp>
        <p:nvSpPr>
          <p:cNvPr id="2324" name="Google Shape;2324;p27"/>
          <p:cNvSpPr txBox="1"/>
          <p:nvPr/>
        </p:nvSpPr>
        <p:spPr>
          <a:xfrm>
            <a:off x="733202" y="462735"/>
            <a:ext cx="11123176" cy="285435"/>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Arial"/>
              <a:buNone/>
            </a:pPr>
            <a:r>
              <a:rPr b="0" i="1" lang="ar-MA" sz="1400" u="none" cap="none" strike="noStrike">
                <a:solidFill>
                  <a:srgbClr val="AEABAB"/>
                </a:solidFill>
                <a:latin typeface="Calibri"/>
                <a:ea typeface="Calibri"/>
                <a:cs typeface="Calibri"/>
                <a:sym typeface="Calibri"/>
              </a:rPr>
              <a:t> </a:t>
            </a:r>
            <a:r>
              <a:rPr b="0" i="0" lang="ar-MA" sz="1400" u="none" cap="none" strike="noStrike">
                <a:solidFill>
                  <a:srgbClr val="A5A5A5"/>
                </a:solidFill>
                <a:latin typeface="Calibri"/>
                <a:ea typeface="Calibri"/>
                <a:cs typeface="Calibri"/>
                <a:sym typeface="Calibri"/>
              </a:rPr>
              <a:t>يختار الأستاذ عينة من التلاميذ الذين وجدوا صعوبة في قراءة بعض الكلمات أثناء مرحلة القراءة الصامتة، ويطلب منهم إعادة قراءتها بطلاقة وبصوت مرتفع، قصد تتبع تطور أدائهم القرائي.</a:t>
            </a:r>
            <a:endParaRPr b="0" i="0" sz="1400" u="none" cap="none" strike="noStrike">
              <a:solidFill>
                <a:srgbClr val="A5A5A5"/>
              </a:solidFill>
              <a:latin typeface="Calibri"/>
              <a:ea typeface="Calibri"/>
              <a:cs typeface="Calibri"/>
              <a:sym typeface="Calibri"/>
            </a:endParaRPr>
          </a:p>
        </p:txBody>
      </p:sp>
      <p:pic>
        <p:nvPicPr>
          <p:cNvPr id="2325" name="Google Shape;2325;p27"/>
          <p:cNvPicPr preferRelativeResize="0"/>
          <p:nvPr/>
        </p:nvPicPr>
        <p:blipFill rotWithShape="1">
          <a:blip r:embed="rId3">
            <a:alphaModFix/>
          </a:blip>
          <a:srcRect b="0" l="0" r="0" t="0"/>
          <a:stretch/>
        </p:blipFill>
        <p:spPr>
          <a:xfrm>
            <a:off x="3616008" y="2341668"/>
            <a:ext cx="4068000" cy="2772000"/>
          </a:xfrm>
          <a:prstGeom prst="rect">
            <a:avLst/>
          </a:prstGeom>
          <a:noFill/>
          <a:ln>
            <a:noFill/>
          </a:ln>
        </p:spPr>
      </p:pic>
      <p:pic>
        <p:nvPicPr>
          <p:cNvPr descr="Lever la main - Icônes mains et gestes gratuites" id="2326" name="Google Shape;2326;p27"/>
          <p:cNvPicPr preferRelativeResize="0"/>
          <p:nvPr/>
        </p:nvPicPr>
        <p:blipFill rotWithShape="1">
          <a:blip r:embed="rId4">
            <a:alphaModFix/>
          </a:blip>
          <a:srcRect b="0" l="0" r="0" t="0"/>
          <a:stretch/>
        </p:blipFill>
        <p:spPr>
          <a:xfrm>
            <a:off x="30559" y="45528"/>
            <a:ext cx="702642" cy="702642"/>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0" name="Shape 2330"/>
        <p:cNvGrpSpPr/>
        <p:nvPr/>
      </p:nvGrpSpPr>
      <p:grpSpPr>
        <a:xfrm>
          <a:off x="0" y="0"/>
          <a:ext cx="0" cy="0"/>
          <a:chOff x="0" y="0"/>
          <a:chExt cx="0" cy="0"/>
        </a:xfrm>
      </p:grpSpPr>
      <p:pic>
        <p:nvPicPr>
          <p:cNvPr descr="Image générée" id="2331" name="Google Shape;2331;p28"/>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2332" name="Google Shape;2332;p28"/>
          <p:cNvSpPr txBox="1"/>
          <p:nvPr>
            <p:ph idx="4294967295" type="title"/>
          </p:nvPr>
        </p:nvSpPr>
        <p:spPr>
          <a:xfrm>
            <a:off x="335360" y="6754"/>
            <a:ext cx="11017224" cy="470617"/>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rgbClr val="7F7F7F"/>
              </a:buClr>
              <a:buSzPts val="1800"/>
              <a:buFont typeface="Calibri"/>
              <a:buNone/>
            </a:pPr>
            <a:r>
              <a:rPr b="1" lang="ar-MA" sz="1800">
                <a:solidFill>
                  <a:srgbClr val="7F7F7F"/>
                </a:solidFill>
              </a:rPr>
              <a:t>5- التقويم الذاتي: أقوم أدائي القرائي ذاتيا.</a:t>
            </a:r>
            <a:endParaRPr b="1" sz="1800">
              <a:solidFill>
                <a:srgbClr val="7F7F7F"/>
              </a:solidFill>
            </a:endParaRPr>
          </a:p>
        </p:txBody>
      </p:sp>
      <p:sp>
        <p:nvSpPr>
          <p:cNvPr id="2333" name="Google Shape;2333;p28"/>
          <p:cNvSpPr txBox="1"/>
          <p:nvPr/>
        </p:nvSpPr>
        <p:spPr>
          <a:xfrm>
            <a:off x="765613" y="338777"/>
            <a:ext cx="10373965" cy="203387"/>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0" lang="ar-MA" sz="1400" u="none" cap="none" strike="noStrike">
                <a:solidFill>
                  <a:srgbClr val="7F7F7F"/>
                </a:solidFill>
                <a:latin typeface="Calibri"/>
                <a:ea typeface="Calibri"/>
                <a:cs typeface="Calibri"/>
                <a:sym typeface="Calibri"/>
              </a:rPr>
              <a:t> يطلب الأستاذ من التلاميذ أن يقوموا أداءهم القرائي ذاتيا بوضع دائرة أمام الرمز الموافق لإنجازه القرائي في الجهة الخاصة بذلك على الكراسة.  </a:t>
            </a:r>
            <a:endParaRPr b="0" i="0" sz="1400" u="none" cap="none" strike="noStrike">
              <a:solidFill>
                <a:srgbClr val="7F7F7F"/>
              </a:solidFill>
              <a:latin typeface="Calibri"/>
              <a:ea typeface="Calibri"/>
              <a:cs typeface="Calibri"/>
              <a:sym typeface="Calibri"/>
            </a:endParaRPr>
          </a:p>
        </p:txBody>
      </p:sp>
      <p:sp>
        <p:nvSpPr>
          <p:cNvPr id="2334" name="Google Shape;2334;p28"/>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335" name="Google Shape;2335;p28"/>
          <p:cNvSpPr/>
          <p:nvPr/>
        </p:nvSpPr>
        <p:spPr>
          <a:xfrm>
            <a:off x="308758" y="820784"/>
            <a:ext cx="11628526" cy="615142"/>
          </a:xfrm>
          <a:prstGeom prst="roundRect">
            <a:avLst>
              <a:gd fmla="val 16667" name="adj"/>
            </a:avLst>
          </a:prstGeom>
          <a:solidFill>
            <a:srgbClr val="548135"/>
          </a:solidFill>
          <a:ln cap="flat" cmpd="sng" w="12700">
            <a:solidFill>
              <a:srgbClr val="548135"/>
            </a:solidFill>
            <a:prstDash val="solid"/>
            <a:miter lim="800000"/>
            <a:headEnd len="sm" w="sm" type="none"/>
            <a:tailEnd len="sm" w="sm" type="none"/>
          </a:ln>
        </p:spPr>
        <p:txBody>
          <a:bodyPr anchorCtr="0" anchor="ctr" bIns="45700" lIns="91425" spcFirstLastPara="1" rIns="91425" wrap="square" tIns="45700">
            <a:noAutofit/>
          </a:bodyPr>
          <a:lstStyle/>
          <a:p>
            <a:pPr indent="-285750" lvl="0" marL="285750" marR="0" rtl="1" algn="ctr">
              <a:spcBef>
                <a:spcPts val="0"/>
              </a:spcBef>
              <a:spcAft>
                <a:spcPts val="0"/>
              </a:spcAft>
              <a:buClr>
                <a:srgbClr val="FFFFFF"/>
              </a:buClr>
              <a:buSzPts val="2400"/>
              <a:buFont typeface="Arial"/>
              <a:buChar char="•"/>
            </a:pPr>
            <a:r>
              <a:rPr b="1" i="0" lang="ar-MA" sz="2400" u="none" cap="none" strike="noStrike">
                <a:solidFill>
                  <a:srgbClr val="FFFFFF"/>
                </a:solidFill>
                <a:latin typeface="Calibri"/>
                <a:ea typeface="Calibri"/>
                <a:cs typeface="Calibri"/>
                <a:sym typeface="Calibri"/>
              </a:rPr>
              <a:t>أحرص على التقويم الذاتي المنتظم لأدائي القرائي  حسب المعايير المحددة في الكراسة ص:6 </a:t>
            </a:r>
            <a:endParaRPr b="1" i="0" sz="2400" u="none" cap="none" strike="noStrike">
              <a:solidFill>
                <a:srgbClr val="FFFFFF"/>
              </a:solidFill>
              <a:latin typeface="Calibri"/>
              <a:ea typeface="Calibri"/>
              <a:cs typeface="Calibri"/>
              <a:sym typeface="Calibri"/>
            </a:endParaRPr>
          </a:p>
        </p:txBody>
      </p:sp>
      <p:pic>
        <p:nvPicPr>
          <p:cNvPr id="2336" name="Google Shape;2336;p28"/>
          <p:cNvPicPr preferRelativeResize="0"/>
          <p:nvPr/>
        </p:nvPicPr>
        <p:blipFill rotWithShape="1">
          <a:blip r:embed="rId4">
            <a:alphaModFix/>
          </a:blip>
          <a:srcRect b="0" l="0" r="0" t="0"/>
          <a:stretch/>
        </p:blipFill>
        <p:spPr>
          <a:xfrm>
            <a:off x="10993092" y="2258733"/>
            <a:ext cx="944192" cy="2340534"/>
          </a:xfrm>
          <a:prstGeom prst="rect">
            <a:avLst/>
          </a:prstGeom>
          <a:noFill/>
          <a:ln>
            <a:noFill/>
          </a:ln>
        </p:spPr>
      </p:pic>
      <p:pic>
        <p:nvPicPr>
          <p:cNvPr descr="C:\Users\HP\Pictures\Screenshots\Capture d’écran (15).png" id="2337" name="Google Shape;2337;p28"/>
          <p:cNvPicPr preferRelativeResize="0"/>
          <p:nvPr/>
        </p:nvPicPr>
        <p:blipFill rotWithShape="1">
          <a:blip r:embed="rId5">
            <a:alphaModFix/>
          </a:blip>
          <a:srcRect b="0" l="0" r="0" t="0"/>
          <a:stretch/>
        </p:blipFill>
        <p:spPr>
          <a:xfrm>
            <a:off x="765613" y="1661558"/>
            <a:ext cx="9904020" cy="4305522"/>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1" name="Shape 2341"/>
        <p:cNvGrpSpPr/>
        <p:nvPr/>
      </p:nvGrpSpPr>
      <p:grpSpPr>
        <a:xfrm>
          <a:off x="0" y="0"/>
          <a:ext cx="0" cy="0"/>
          <a:chOff x="0" y="0"/>
          <a:chExt cx="0" cy="0"/>
        </a:xfrm>
      </p:grpSpPr>
      <p:grpSp>
        <p:nvGrpSpPr>
          <p:cNvPr id="2342" name="Google Shape;2342;p29"/>
          <p:cNvGrpSpPr/>
          <p:nvPr/>
        </p:nvGrpSpPr>
        <p:grpSpPr>
          <a:xfrm>
            <a:off x="4655833" y="1706886"/>
            <a:ext cx="6523251" cy="3711725"/>
            <a:chOff x="1715066" y="1103461"/>
            <a:chExt cx="5717724" cy="3124203"/>
          </a:xfrm>
        </p:grpSpPr>
        <p:sp>
          <p:nvSpPr>
            <p:cNvPr id="2343" name="Google Shape;2343;p29"/>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2344" name="Google Shape;2344;p29"/>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2345" name="Google Shape;2345;p29"/>
          <p:cNvSpPr txBox="1"/>
          <p:nvPr/>
        </p:nvSpPr>
        <p:spPr>
          <a:xfrm>
            <a:off x="5231567" y="2008346"/>
            <a:ext cx="5400765" cy="3023905"/>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5400" u="none" cap="none" strike="noStrike">
                <a:solidFill>
                  <a:srgbClr val="000000"/>
                </a:solidFill>
                <a:latin typeface="Calibri"/>
                <a:ea typeface="Calibri"/>
                <a:cs typeface="Calibri"/>
                <a:sym typeface="Calibri"/>
              </a:rPr>
              <a:t>النشاط الثاني</a:t>
            </a:r>
            <a:br>
              <a:rPr b="1" i="0" lang="ar-MA" sz="4800" u="none" cap="none" strike="noStrike">
                <a:solidFill>
                  <a:srgbClr val="44546A"/>
                </a:solidFill>
                <a:latin typeface="Calibri"/>
                <a:ea typeface="Calibri"/>
                <a:cs typeface="Calibri"/>
                <a:sym typeface="Calibri"/>
              </a:rPr>
            </a:br>
            <a:r>
              <a:rPr b="1" i="0" lang="ar-MA" sz="4800" u="none" cap="none" strike="noStrike">
                <a:solidFill>
                  <a:schemeClr val="accent2"/>
                </a:solidFill>
                <a:latin typeface="Calibri"/>
                <a:ea typeface="Calibri"/>
                <a:cs typeface="Calibri"/>
                <a:sym typeface="Calibri"/>
              </a:rPr>
              <a:t>أُغْنِي رَصِيدِي فِي السَّرْدِ</a:t>
            </a:r>
            <a:br>
              <a:rPr b="1" i="0" lang="ar-MA" sz="4800" u="none" cap="none" strike="noStrike">
                <a:solidFill>
                  <a:srgbClr val="44546A"/>
                </a:solidFill>
                <a:latin typeface="Calibri"/>
                <a:ea typeface="Calibri"/>
                <a:cs typeface="Calibri"/>
                <a:sym typeface="Calibri"/>
              </a:rPr>
            </a:br>
            <a:r>
              <a:rPr b="1" i="0" lang="ar-MA" sz="4800" u="none" cap="none" strike="noStrike">
                <a:solidFill>
                  <a:srgbClr val="44546A"/>
                </a:solidFill>
                <a:latin typeface="Calibri"/>
                <a:ea typeface="Calibri"/>
                <a:cs typeface="Calibri"/>
                <a:sym typeface="Calibri"/>
              </a:rPr>
              <a:t>05 دقائق</a:t>
            </a:r>
            <a:endParaRPr b="1" i="0" sz="4800" u="none" cap="none" strike="noStrike">
              <a:solidFill>
                <a:srgbClr val="44546A"/>
              </a:solidFill>
              <a:latin typeface="Calibri"/>
              <a:ea typeface="Calibri"/>
              <a:cs typeface="Calibri"/>
              <a:sym typeface="Calibri"/>
            </a:endParaRPr>
          </a:p>
        </p:txBody>
      </p:sp>
      <p:pic>
        <p:nvPicPr>
          <p:cNvPr id="2346" name="Google Shape;2346;p29"/>
          <p:cNvPicPr preferRelativeResize="0"/>
          <p:nvPr/>
        </p:nvPicPr>
        <p:blipFill rotWithShape="1">
          <a:blip r:embed="rId3">
            <a:alphaModFix/>
          </a:blip>
          <a:srcRect b="0" l="0" r="0" t="0"/>
          <a:stretch/>
        </p:blipFill>
        <p:spPr>
          <a:xfrm>
            <a:off x="1112680" y="2008346"/>
            <a:ext cx="2882521" cy="2882521"/>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0" name="Shape 2350"/>
        <p:cNvGrpSpPr/>
        <p:nvPr/>
      </p:nvGrpSpPr>
      <p:grpSpPr>
        <a:xfrm>
          <a:off x="0" y="0"/>
          <a:ext cx="0" cy="0"/>
          <a:chOff x="0" y="0"/>
          <a:chExt cx="0" cy="0"/>
        </a:xfrm>
      </p:grpSpPr>
      <p:sp>
        <p:nvSpPr>
          <p:cNvPr id="2351" name="Google Shape;2351;p30"/>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graphicFrame>
        <p:nvGraphicFramePr>
          <p:cNvPr id="2352" name="Google Shape;2352;p30"/>
          <p:cNvGraphicFramePr/>
          <p:nvPr/>
        </p:nvGraphicFramePr>
        <p:xfrm>
          <a:off x="407362" y="1606722"/>
          <a:ext cx="3000000" cy="3000000"/>
        </p:xfrm>
        <a:graphic>
          <a:graphicData uri="http://schemas.openxmlformats.org/drawingml/2006/table">
            <a:tbl>
              <a:tblPr>
                <a:noFill/>
                <a:tableStyleId>{D84EF0FB-4ABB-4F3A-82C5-75636B9F20C6}</a:tableStyleId>
              </a:tblPr>
              <a:tblGrid>
                <a:gridCol w="3541750"/>
                <a:gridCol w="3615775"/>
                <a:gridCol w="4013550"/>
              </a:tblGrid>
              <a:tr h="1008025">
                <a:tc>
                  <a:txBody>
                    <a:bodyPr/>
                    <a:lstStyle/>
                    <a:p>
                      <a:pPr indent="0" lvl="0" marL="0" marR="0" rtl="1" algn="ctr">
                        <a:lnSpc>
                          <a:spcPct val="150000"/>
                        </a:lnSpc>
                        <a:spcBef>
                          <a:spcPts val="0"/>
                        </a:spcBef>
                        <a:spcAft>
                          <a:spcPts val="0"/>
                        </a:spcAft>
                        <a:buClr>
                          <a:srgbClr val="000000"/>
                        </a:buClr>
                        <a:buSzPts val="2800"/>
                        <a:buFont typeface="Arial"/>
                        <a:buNone/>
                      </a:pPr>
                      <a:r>
                        <a:rPr b="1" i="0" lang="ar-MA" sz="2800" u="none" cap="none" strike="noStrike">
                          <a:solidFill>
                            <a:srgbClr val="C00000"/>
                          </a:solidFill>
                          <a:latin typeface="Simplified Arabic"/>
                          <a:ea typeface="Simplified Arabic"/>
                          <a:cs typeface="Simplified Arabic"/>
                          <a:sym typeface="Simplified Arabic"/>
                        </a:rPr>
                        <a:t>مُفْرَدَاتٌ وَعِبَارَاتٌ دَالَّةٌ عَلَى التَّحَوُّلِ</a:t>
                      </a:r>
                      <a:endParaRPr b="1" i="0" sz="2800" u="none" cap="none" strike="noStrike">
                        <a:solidFill>
                          <a:srgbClr val="C00000"/>
                        </a:solidFill>
                        <a:latin typeface="Simplified Arabic"/>
                        <a:ea typeface="Simplified Arabic"/>
                        <a:cs typeface="Simplified Arabic"/>
                        <a:sym typeface="Simplified Arabic"/>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ctr">
                        <a:lnSpc>
                          <a:spcPct val="150000"/>
                        </a:lnSpc>
                        <a:spcBef>
                          <a:spcPts val="0"/>
                        </a:spcBef>
                        <a:spcAft>
                          <a:spcPts val="0"/>
                        </a:spcAft>
                        <a:buClr>
                          <a:srgbClr val="000000"/>
                        </a:buClr>
                        <a:buSzPts val="2800"/>
                        <a:buFont typeface="Arial"/>
                        <a:buNone/>
                      </a:pPr>
                      <a:r>
                        <a:rPr b="1" i="0" lang="ar-MA" sz="2800" u="none" cap="none" strike="noStrike">
                          <a:solidFill>
                            <a:srgbClr val="C00000"/>
                          </a:solidFill>
                          <a:latin typeface="Simplified Arabic"/>
                          <a:ea typeface="Simplified Arabic"/>
                          <a:cs typeface="Simplified Arabic"/>
                          <a:sym typeface="Simplified Arabic"/>
                        </a:rPr>
                        <a:t>مُفْرَدَاتٌ وَعِبَارَاتٌ دَالَّةٌ عَلَى الزَّمَانِ</a:t>
                      </a:r>
                      <a:endParaRPr b="1" i="0" sz="2800" u="none" cap="none" strike="noStrike">
                        <a:solidFill>
                          <a:srgbClr val="C00000"/>
                        </a:solidFill>
                        <a:latin typeface="Simplified Arabic"/>
                        <a:ea typeface="Simplified Arabic"/>
                        <a:cs typeface="Simplified Arabic"/>
                        <a:sym typeface="Simplified Arabic"/>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ctr">
                        <a:lnSpc>
                          <a:spcPct val="150000"/>
                        </a:lnSpc>
                        <a:spcBef>
                          <a:spcPts val="0"/>
                        </a:spcBef>
                        <a:spcAft>
                          <a:spcPts val="0"/>
                        </a:spcAft>
                        <a:buClr>
                          <a:srgbClr val="000000"/>
                        </a:buClr>
                        <a:buSzPts val="2800"/>
                        <a:buFont typeface="Arial"/>
                        <a:buNone/>
                      </a:pPr>
                      <a:r>
                        <a:rPr b="1" i="0" lang="ar-MA" sz="2800" u="none" cap="none" strike="noStrike">
                          <a:solidFill>
                            <a:srgbClr val="C00000"/>
                          </a:solidFill>
                          <a:latin typeface="Simplified Arabic"/>
                          <a:ea typeface="Simplified Arabic"/>
                          <a:cs typeface="Simplified Arabic"/>
                          <a:sym typeface="Simplified Arabic"/>
                        </a:rPr>
                        <a:t>مُفْرَدَاتٌ وَعِبَارَاتٌ دَالَّةٌ عَلَى المكانِ</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394075">
                <a:tc>
                  <a:txBody>
                    <a:bodyPr/>
                    <a:lstStyle/>
                    <a:p>
                      <a:pPr indent="-457200" lvl="0" marL="457200" marR="0" rtl="1" algn="r">
                        <a:lnSpc>
                          <a:spcPct val="150000"/>
                        </a:lnSpc>
                        <a:spcBef>
                          <a:spcPts val="0"/>
                        </a:spcBef>
                        <a:spcAft>
                          <a:spcPts val="0"/>
                        </a:spcAft>
                        <a:buClr>
                          <a:srgbClr val="000000"/>
                        </a:buClr>
                        <a:buSzPts val="2800"/>
                        <a:buFont typeface="Arial"/>
                        <a:buChar char="•"/>
                      </a:pPr>
                      <a:r>
                        <a:rPr b="1" i="0" lang="ar-MA" sz="2800" u="none" cap="none" strike="noStrike">
                          <a:solidFill>
                            <a:schemeClr val="dk1"/>
                          </a:solidFill>
                          <a:latin typeface="Simplified Arabic"/>
                          <a:ea typeface="Simplified Arabic"/>
                          <a:cs typeface="Simplified Arabic"/>
                          <a:sym typeface="Simplified Arabic"/>
                        </a:rPr>
                        <a:t>فَجْأَةً،</a:t>
                      </a:r>
                      <a:endParaRPr/>
                    </a:p>
                    <a:p>
                      <a:pPr indent="-457200" lvl="0" marL="457200" marR="0" rtl="1" algn="r">
                        <a:lnSpc>
                          <a:spcPct val="150000"/>
                        </a:lnSpc>
                        <a:spcBef>
                          <a:spcPts val="0"/>
                        </a:spcBef>
                        <a:spcAft>
                          <a:spcPts val="0"/>
                        </a:spcAft>
                        <a:buClr>
                          <a:srgbClr val="000000"/>
                        </a:buClr>
                        <a:buSzPts val="2800"/>
                        <a:buFont typeface="Arial"/>
                        <a:buChar char="•"/>
                      </a:pPr>
                      <a:r>
                        <a:rPr b="1" i="0" lang="ar-MA" sz="2800" u="none" cap="none" strike="noStrike">
                          <a:solidFill>
                            <a:schemeClr val="dk1"/>
                          </a:solidFill>
                          <a:latin typeface="Simplified Arabic"/>
                          <a:ea typeface="Simplified Arabic"/>
                          <a:cs typeface="Simplified Arabic"/>
                          <a:sym typeface="Simplified Arabic"/>
                        </a:rPr>
                        <a:t> وَدُونَ سَابِقِ إِنْذَارٍ،</a:t>
                      </a:r>
                      <a:endParaRPr/>
                    </a:p>
                    <a:p>
                      <a:pPr indent="-457200" lvl="0" marL="457200" marR="0" rtl="1" algn="r">
                        <a:lnSpc>
                          <a:spcPct val="150000"/>
                        </a:lnSpc>
                        <a:spcBef>
                          <a:spcPts val="0"/>
                        </a:spcBef>
                        <a:spcAft>
                          <a:spcPts val="0"/>
                        </a:spcAft>
                        <a:buClr>
                          <a:srgbClr val="000000"/>
                        </a:buClr>
                        <a:buSzPts val="2800"/>
                        <a:buFont typeface="Arial"/>
                        <a:buChar char="•"/>
                      </a:pPr>
                      <a:r>
                        <a:rPr b="1" i="0" lang="ar-MA" sz="2800" u="none" cap="none" strike="noStrike">
                          <a:solidFill>
                            <a:schemeClr val="dk1"/>
                          </a:solidFill>
                          <a:latin typeface="Simplified Arabic"/>
                          <a:ea typeface="Simplified Arabic"/>
                          <a:cs typeface="Simplified Arabic"/>
                          <a:sym typeface="Simplified Arabic"/>
                        </a:rPr>
                        <a:t>بَغْتَةً،</a:t>
                      </a:r>
                      <a:endParaRPr b="1" i="0" sz="2800" u="none" cap="none" strike="noStrike">
                        <a:solidFill>
                          <a:schemeClr val="dk1"/>
                        </a:solidFill>
                        <a:latin typeface="Simplified Arabic"/>
                        <a:ea typeface="Simplified Arabic"/>
                        <a:cs typeface="Simplified Arabic"/>
                        <a:sym typeface="Simplified Arabic"/>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457200" lvl="0" marL="457200" marR="0" rtl="1" algn="r">
                        <a:lnSpc>
                          <a:spcPct val="150000"/>
                        </a:lnSpc>
                        <a:spcBef>
                          <a:spcPts val="0"/>
                        </a:spcBef>
                        <a:spcAft>
                          <a:spcPts val="0"/>
                        </a:spcAft>
                        <a:buClr>
                          <a:srgbClr val="000000"/>
                        </a:buClr>
                        <a:buSzPts val="2800"/>
                        <a:buFont typeface="Arial"/>
                        <a:buChar char="•"/>
                      </a:pPr>
                      <a:r>
                        <a:rPr b="1" i="0" lang="ar-MA" sz="2800" u="none" cap="none" strike="noStrike">
                          <a:solidFill>
                            <a:schemeClr val="dk1"/>
                          </a:solidFill>
                          <a:latin typeface="Simplified Arabic"/>
                          <a:ea typeface="Simplified Arabic"/>
                          <a:cs typeface="Simplified Arabic"/>
                          <a:sym typeface="Simplified Arabic"/>
                        </a:rPr>
                        <a:t>الأَحَدُ المَاضِي،</a:t>
                      </a:r>
                      <a:endParaRPr/>
                    </a:p>
                    <a:p>
                      <a:pPr indent="-457200" lvl="0" marL="457200" marR="0" rtl="1" algn="r">
                        <a:lnSpc>
                          <a:spcPct val="150000"/>
                        </a:lnSpc>
                        <a:spcBef>
                          <a:spcPts val="0"/>
                        </a:spcBef>
                        <a:spcAft>
                          <a:spcPts val="0"/>
                        </a:spcAft>
                        <a:buClr>
                          <a:srgbClr val="000000"/>
                        </a:buClr>
                        <a:buSzPts val="2800"/>
                        <a:buFont typeface="Arial"/>
                        <a:buChar char="•"/>
                      </a:pPr>
                      <a:r>
                        <a:rPr b="1" i="0" lang="ar-MA" sz="2800" u="none" cap="none" strike="noStrike">
                          <a:solidFill>
                            <a:schemeClr val="dk1"/>
                          </a:solidFill>
                          <a:latin typeface="Simplified Arabic"/>
                          <a:ea typeface="Simplified Arabic"/>
                          <a:cs typeface="Simplified Arabic"/>
                          <a:sym typeface="Simplified Arabic"/>
                        </a:rPr>
                        <a:t>بَعْدَ لَحَظَاتٍ،</a:t>
                      </a:r>
                      <a:endParaRPr/>
                    </a:p>
                    <a:p>
                      <a:pPr indent="-457200" lvl="0" marL="457200" marR="0" rtl="1" algn="r">
                        <a:lnSpc>
                          <a:spcPct val="150000"/>
                        </a:lnSpc>
                        <a:spcBef>
                          <a:spcPts val="0"/>
                        </a:spcBef>
                        <a:spcAft>
                          <a:spcPts val="0"/>
                        </a:spcAft>
                        <a:buClr>
                          <a:srgbClr val="000000"/>
                        </a:buClr>
                        <a:buSzPts val="2800"/>
                        <a:buFont typeface="Arial"/>
                        <a:buChar char="•"/>
                      </a:pPr>
                      <a:r>
                        <a:rPr b="1" i="0" lang="ar-MA" sz="2800" u="none" cap="none" strike="noStrike">
                          <a:solidFill>
                            <a:schemeClr val="dk1"/>
                          </a:solidFill>
                          <a:latin typeface="Simplified Arabic"/>
                          <a:ea typeface="Simplified Arabic"/>
                          <a:cs typeface="Simplified Arabic"/>
                          <a:sym typeface="Simplified Arabic"/>
                        </a:rPr>
                        <a:t>عِندَ المَسَاءِِ، </a:t>
                      </a:r>
                      <a:endParaRPr b="1" i="0" sz="2800" u="none" cap="none" strike="noStrike">
                        <a:solidFill>
                          <a:schemeClr val="dk1"/>
                        </a:solidFill>
                        <a:latin typeface="Simplified Arabic"/>
                        <a:ea typeface="Simplified Arabic"/>
                        <a:cs typeface="Simplified Arabic"/>
                        <a:sym typeface="Simplified Arabic"/>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457200" lvl="0" marL="457200" marR="0" rtl="1" algn="r">
                        <a:lnSpc>
                          <a:spcPct val="150000"/>
                        </a:lnSpc>
                        <a:spcBef>
                          <a:spcPts val="0"/>
                        </a:spcBef>
                        <a:spcAft>
                          <a:spcPts val="0"/>
                        </a:spcAft>
                        <a:buClr>
                          <a:srgbClr val="000000"/>
                        </a:buClr>
                        <a:buSzPts val="2800"/>
                        <a:buFont typeface="Arial"/>
                        <a:buChar char="•"/>
                      </a:pPr>
                      <a:r>
                        <a:rPr b="1" i="0" lang="ar-MA" sz="2800" u="none" cap="none" strike="noStrike">
                          <a:solidFill>
                            <a:schemeClr val="dk1"/>
                          </a:solidFill>
                          <a:latin typeface="Simplified Arabic"/>
                          <a:ea typeface="Simplified Arabic"/>
                          <a:cs typeface="Simplified Arabic"/>
                          <a:sym typeface="Simplified Arabic"/>
                        </a:rPr>
                        <a:t>شَاطِئُ المَدِينَةِِ،</a:t>
                      </a:r>
                      <a:endParaRPr/>
                    </a:p>
                    <a:p>
                      <a:pPr indent="-457200" lvl="0" marL="457200" marR="0" rtl="1" algn="r">
                        <a:lnSpc>
                          <a:spcPct val="150000"/>
                        </a:lnSpc>
                        <a:spcBef>
                          <a:spcPts val="0"/>
                        </a:spcBef>
                        <a:spcAft>
                          <a:spcPts val="0"/>
                        </a:spcAft>
                        <a:buClr>
                          <a:srgbClr val="000000"/>
                        </a:buClr>
                        <a:buSzPts val="2800"/>
                        <a:buFont typeface="Arial"/>
                        <a:buChar char="•"/>
                      </a:pPr>
                      <a:r>
                        <a:rPr b="1" i="0" lang="ar-MA" sz="2800" u="none" cap="none" strike="noStrike">
                          <a:solidFill>
                            <a:schemeClr val="dk1"/>
                          </a:solidFill>
                          <a:latin typeface="Simplified Arabic"/>
                          <a:ea typeface="Simplified Arabic"/>
                          <a:cs typeface="Simplified Arabic"/>
                          <a:sym typeface="Simplified Arabic"/>
                        </a:rPr>
                        <a:t>الطَّرِيقُ إِلَى الشَّاطِئِ،</a:t>
                      </a:r>
                      <a:endParaRPr/>
                    </a:p>
                    <a:p>
                      <a:pPr indent="-457200" lvl="0" marL="457200" marR="0" rtl="1" algn="r">
                        <a:lnSpc>
                          <a:spcPct val="150000"/>
                        </a:lnSpc>
                        <a:spcBef>
                          <a:spcPts val="0"/>
                        </a:spcBef>
                        <a:spcAft>
                          <a:spcPts val="0"/>
                        </a:spcAft>
                        <a:buClr>
                          <a:srgbClr val="000000"/>
                        </a:buClr>
                        <a:buSzPts val="2800"/>
                        <a:buFont typeface="Arial"/>
                        <a:buChar char="•"/>
                      </a:pPr>
                      <a:r>
                        <a:rPr b="1" i="0" lang="ar-MA" sz="2800" u="none" cap="none" strike="noStrike">
                          <a:solidFill>
                            <a:schemeClr val="dk1"/>
                          </a:solidFill>
                          <a:latin typeface="Simplified Arabic"/>
                          <a:ea typeface="Simplified Arabic"/>
                          <a:cs typeface="Simplified Arabic"/>
                          <a:sym typeface="Simplified Arabic"/>
                        </a:rPr>
                        <a:t> رِمَالُ الشَّاطِئِ</a:t>
                      </a:r>
                      <a:endParaRPr b="1" i="0" sz="2800" u="none" cap="none" strike="noStrike">
                        <a:solidFill>
                          <a:schemeClr val="dk1"/>
                        </a:solidFill>
                        <a:latin typeface="Simplified Arabic"/>
                        <a:ea typeface="Simplified Arabic"/>
                        <a:cs typeface="Simplified Arabic"/>
                        <a:sym typeface="Simplified Arabic"/>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
        <p:nvSpPr>
          <p:cNvPr id="2353" name="Google Shape;2353;p30"/>
          <p:cNvSpPr txBox="1"/>
          <p:nvPr/>
        </p:nvSpPr>
        <p:spPr>
          <a:xfrm>
            <a:off x="405394" y="54564"/>
            <a:ext cx="11017224" cy="470617"/>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57070"/>
              </a:buClr>
              <a:buSzPts val="2000"/>
              <a:buFont typeface="Calibri"/>
              <a:buNone/>
            </a:pPr>
            <a:r>
              <a:rPr b="1" i="0" lang="ar-MA" sz="1600" u="none" cap="none" strike="noStrike">
                <a:solidFill>
                  <a:srgbClr val="A5A5A5"/>
                </a:solidFill>
                <a:latin typeface="Calibri"/>
                <a:ea typeface="Calibri"/>
                <a:cs typeface="Calibri"/>
                <a:sym typeface="Calibri"/>
              </a:rPr>
              <a:t>الآن سنتعرف بعض العبارات التي تساعدنا في إغناء رصيدنا في السرد.</a:t>
            </a:r>
            <a:endParaRPr/>
          </a:p>
        </p:txBody>
      </p:sp>
      <p:sp>
        <p:nvSpPr>
          <p:cNvPr id="2354" name="Google Shape;2354;p30"/>
          <p:cNvSpPr txBox="1"/>
          <p:nvPr/>
        </p:nvSpPr>
        <p:spPr>
          <a:xfrm>
            <a:off x="1019697" y="498118"/>
            <a:ext cx="10787683" cy="285435"/>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Arial"/>
              <a:buNone/>
            </a:pPr>
            <a:r>
              <a:rPr b="0" i="0" lang="ar-MA" sz="1300" u="none" cap="none" strike="noStrike">
                <a:solidFill>
                  <a:srgbClr val="A5A5A5"/>
                </a:solidFill>
                <a:latin typeface="Calibri"/>
                <a:ea typeface="Calibri"/>
                <a:cs typeface="Calibri"/>
                <a:sym typeface="Calibri"/>
              </a:rPr>
              <a:t>يدعو الأستاذ)ة( التلاميذ إلى قراءة العبارات السردية المثبتة في الكراسة قراءة سليمة، وينبه إلى أنها ستفيدهم  في فهم النص المقروء، وفي إنتاج الجمل والفقرات السردية.</a:t>
            </a:r>
            <a:endParaRPr b="0" i="0" sz="1300" u="none" cap="none" strike="noStrike">
              <a:solidFill>
                <a:srgbClr val="A5A5A5"/>
              </a:solidFill>
              <a:latin typeface="Calibri"/>
              <a:ea typeface="Calibri"/>
              <a:cs typeface="Calibri"/>
              <a:sym typeface="Calibri"/>
            </a:endParaRPr>
          </a:p>
        </p:txBody>
      </p:sp>
      <p:pic>
        <p:nvPicPr>
          <p:cNvPr id="2355" name="Google Shape;2355;p30"/>
          <p:cNvPicPr preferRelativeResize="0"/>
          <p:nvPr/>
        </p:nvPicPr>
        <p:blipFill rotWithShape="1">
          <a:blip r:embed="rId3">
            <a:alphaModFix/>
          </a:blip>
          <a:srcRect b="0" l="0" r="0" t="0"/>
          <a:stretch/>
        </p:blipFill>
        <p:spPr>
          <a:xfrm>
            <a:off x="40269" y="-63687"/>
            <a:ext cx="730250" cy="730250"/>
          </a:xfrm>
          <a:prstGeom prst="rect">
            <a:avLst/>
          </a:prstGeom>
          <a:noFill/>
          <a:ln>
            <a:noFill/>
          </a:ln>
        </p:spPr>
      </p:pic>
      <p:pic>
        <p:nvPicPr>
          <p:cNvPr descr="Image générée" id="2356" name="Google Shape;2356;p30"/>
          <p:cNvPicPr preferRelativeResize="0"/>
          <p:nvPr/>
        </p:nvPicPr>
        <p:blipFill rotWithShape="1">
          <a:blip r:embed="rId4">
            <a:alphaModFix/>
          </a:blip>
          <a:srcRect b="61971" l="3539" r="75793" t="24327"/>
          <a:stretch/>
        </p:blipFill>
        <p:spPr>
          <a:xfrm>
            <a:off x="11352129" y="-89415"/>
            <a:ext cx="731494" cy="73025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0" name="Shape 2360"/>
        <p:cNvGrpSpPr/>
        <p:nvPr/>
      </p:nvGrpSpPr>
      <p:grpSpPr>
        <a:xfrm>
          <a:off x="0" y="0"/>
          <a:ext cx="0" cy="0"/>
          <a:chOff x="0" y="0"/>
          <a:chExt cx="0" cy="0"/>
        </a:xfrm>
      </p:grpSpPr>
      <p:grpSp>
        <p:nvGrpSpPr>
          <p:cNvPr id="2361" name="Google Shape;2361;p31"/>
          <p:cNvGrpSpPr/>
          <p:nvPr/>
        </p:nvGrpSpPr>
        <p:grpSpPr>
          <a:xfrm>
            <a:off x="4655833" y="1706886"/>
            <a:ext cx="6523251" cy="3711725"/>
            <a:chOff x="1715066" y="1103461"/>
            <a:chExt cx="5717724" cy="3124203"/>
          </a:xfrm>
        </p:grpSpPr>
        <p:sp>
          <p:nvSpPr>
            <p:cNvPr id="2362" name="Google Shape;2362;p31"/>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2363" name="Google Shape;2363;p31"/>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2364" name="Google Shape;2364;p31"/>
          <p:cNvSpPr txBox="1"/>
          <p:nvPr/>
        </p:nvSpPr>
        <p:spPr>
          <a:xfrm>
            <a:off x="5231567" y="2008346"/>
            <a:ext cx="5400765" cy="3158429"/>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5400" u="none" cap="none" strike="noStrike">
                <a:solidFill>
                  <a:srgbClr val="000000"/>
                </a:solidFill>
                <a:latin typeface="Calibri"/>
                <a:ea typeface="Calibri"/>
                <a:cs typeface="Calibri"/>
                <a:sym typeface="Calibri"/>
              </a:rPr>
              <a:t>النشاط الثالث</a:t>
            </a:r>
            <a:br>
              <a:rPr b="1" i="0" lang="ar-MA" sz="4800" u="none" cap="none" strike="noStrike">
                <a:solidFill>
                  <a:srgbClr val="44546A"/>
                </a:solidFill>
                <a:latin typeface="Calibri"/>
                <a:ea typeface="Calibri"/>
                <a:cs typeface="Calibri"/>
                <a:sym typeface="Calibri"/>
              </a:rPr>
            </a:br>
            <a:r>
              <a:rPr b="1" i="0" lang="ar-MA" sz="4800" u="none" cap="none" strike="noStrike">
                <a:solidFill>
                  <a:schemeClr val="accent2"/>
                </a:solidFill>
                <a:latin typeface="Calibri"/>
                <a:ea typeface="Calibri"/>
                <a:cs typeface="Calibri"/>
                <a:sym typeface="Calibri"/>
              </a:rPr>
              <a:t>أُجِيبُ عَنْ أَسْئِلَةِ الفَهْمِ</a:t>
            </a:r>
            <a:br>
              <a:rPr b="1" i="0" lang="ar-MA" sz="4800" u="none" cap="none" strike="noStrike">
                <a:solidFill>
                  <a:srgbClr val="44546A"/>
                </a:solidFill>
                <a:latin typeface="Calibri"/>
                <a:ea typeface="Calibri"/>
                <a:cs typeface="Calibri"/>
                <a:sym typeface="Calibri"/>
              </a:rPr>
            </a:br>
            <a:r>
              <a:rPr b="1" i="0" lang="ar-MA" sz="4800" u="none" cap="none" strike="noStrike">
                <a:solidFill>
                  <a:srgbClr val="44546A"/>
                </a:solidFill>
                <a:latin typeface="Calibri"/>
                <a:ea typeface="Calibri"/>
                <a:cs typeface="Calibri"/>
                <a:sym typeface="Calibri"/>
              </a:rPr>
              <a:t>دقيقة</a:t>
            </a:r>
            <a:r>
              <a:rPr b="1" i="0" lang="ar-MA" sz="5467" u="none" cap="none" strike="noStrike">
                <a:solidFill>
                  <a:srgbClr val="44546A"/>
                </a:solidFill>
                <a:latin typeface="Calibri"/>
                <a:ea typeface="Calibri"/>
                <a:cs typeface="Calibri"/>
                <a:sym typeface="Calibri"/>
              </a:rPr>
              <a:t>  </a:t>
            </a:r>
            <a:r>
              <a:rPr b="1" i="0" lang="ar-MA" sz="4800" u="none" cap="none" strike="noStrike">
                <a:solidFill>
                  <a:srgbClr val="44546A"/>
                </a:solidFill>
                <a:latin typeface="Arial"/>
                <a:ea typeface="Arial"/>
                <a:cs typeface="Arial"/>
                <a:sym typeface="Arial"/>
              </a:rPr>
              <a:t>15</a:t>
            </a:r>
            <a:endParaRPr b="1" i="0" sz="4800" u="none" cap="none" strike="noStrike">
              <a:solidFill>
                <a:srgbClr val="44546A"/>
              </a:solidFill>
              <a:latin typeface="Calibri"/>
              <a:ea typeface="Calibri"/>
              <a:cs typeface="Calibri"/>
              <a:sym typeface="Calibri"/>
            </a:endParaRPr>
          </a:p>
        </p:txBody>
      </p:sp>
      <p:pic>
        <p:nvPicPr>
          <p:cNvPr id="2365" name="Google Shape;2365;p31"/>
          <p:cNvPicPr preferRelativeResize="0"/>
          <p:nvPr/>
        </p:nvPicPr>
        <p:blipFill rotWithShape="1">
          <a:blip r:embed="rId3">
            <a:alphaModFix/>
          </a:blip>
          <a:srcRect b="0" l="0" r="0" t="0"/>
          <a:stretch/>
        </p:blipFill>
        <p:spPr>
          <a:xfrm>
            <a:off x="1112680" y="2078403"/>
            <a:ext cx="2701193" cy="2701193"/>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9" name="Shape 2369"/>
        <p:cNvGrpSpPr/>
        <p:nvPr/>
      </p:nvGrpSpPr>
      <p:grpSpPr>
        <a:xfrm>
          <a:off x="0" y="0"/>
          <a:ext cx="0" cy="0"/>
          <a:chOff x="0" y="0"/>
          <a:chExt cx="0" cy="0"/>
        </a:xfrm>
      </p:grpSpPr>
      <p:sp>
        <p:nvSpPr>
          <p:cNvPr id="2370" name="Google Shape;2370;p32"/>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371" name="Google Shape;2371;p32"/>
          <p:cNvSpPr txBox="1"/>
          <p:nvPr/>
        </p:nvSpPr>
        <p:spPr>
          <a:xfrm>
            <a:off x="1134463" y="91269"/>
            <a:ext cx="10161104" cy="370111"/>
          </a:xfrm>
          <a:prstGeom prst="rect">
            <a:avLst/>
          </a:prstGeom>
          <a:noFill/>
          <a:ln>
            <a:noFill/>
          </a:ln>
        </p:spPr>
        <p:txBody>
          <a:bodyPr anchorCtr="0" anchor="ctr" bIns="45700" lIns="91425" spcFirstLastPara="1" rIns="91425" wrap="square" tIns="45700">
            <a:normAutofit/>
          </a:bodyPr>
          <a:lstStyle/>
          <a:p>
            <a:pPr indent="0" lvl="0" marL="0" marR="0" rtl="1" algn="r">
              <a:lnSpc>
                <a:spcPct val="100000"/>
              </a:lnSpc>
              <a:spcBef>
                <a:spcPts val="0"/>
              </a:spcBef>
              <a:spcAft>
                <a:spcPts val="0"/>
              </a:spcAft>
              <a:buClr>
                <a:srgbClr val="757070"/>
              </a:buClr>
              <a:buSzPts val="2000"/>
              <a:buFont typeface="Calibri"/>
              <a:buNone/>
            </a:pPr>
            <a:r>
              <a:rPr b="1" i="0" lang="ar-MA" sz="1600" u="none" cap="none" strike="noStrike">
                <a:solidFill>
                  <a:srgbClr val="A5A5A5"/>
                </a:solidFill>
                <a:latin typeface="Calibri"/>
                <a:ea typeface="Calibri"/>
                <a:cs typeface="Calibri"/>
                <a:sym typeface="Calibri"/>
              </a:rPr>
              <a:t>الآن، سننتقل إلى فهم المعاني المباشرة للجمل المقروءة، من خلال الأسئلة المثبتة في الكراسة.</a:t>
            </a:r>
            <a:endParaRPr b="1" i="0" sz="1600" u="none" cap="none" strike="noStrike">
              <a:solidFill>
                <a:srgbClr val="A5A5A5"/>
              </a:solidFill>
              <a:latin typeface="Calibri"/>
              <a:ea typeface="Calibri"/>
              <a:cs typeface="Calibri"/>
              <a:sym typeface="Calibri"/>
            </a:endParaRPr>
          </a:p>
        </p:txBody>
      </p:sp>
      <p:sp>
        <p:nvSpPr>
          <p:cNvPr id="2372" name="Google Shape;2372;p32"/>
          <p:cNvSpPr txBox="1"/>
          <p:nvPr/>
        </p:nvSpPr>
        <p:spPr>
          <a:xfrm>
            <a:off x="769338" y="1121465"/>
            <a:ext cx="11208666" cy="593222"/>
          </a:xfrm>
          <a:prstGeom prst="rect">
            <a:avLst/>
          </a:prstGeom>
          <a:solidFill>
            <a:srgbClr val="F9D7A2"/>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1" i="0" lang="ar-MA" sz="3200" u="none" cap="none" strike="noStrike">
                <a:solidFill>
                  <a:srgbClr val="000000"/>
                </a:solidFill>
                <a:latin typeface="Calibri"/>
                <a:ea typeface="Calibri"/>
                <a:cs typeface="Calibri"/>
                <a:sym typeface="Calibri"/>
              </a:rPr>
              <a:t>1- مَتَى اسْتَيْقَظَ خَالِدٌ؟</a:t>
            </a:r>
            <a:endParaRPr b="1" i="0" sz="3200" u="none" cap="none" strike="noStrike">
              <a:solidFill>
                <a:srgbClr val="000000"/>
              </a:solidFill>
              <a:latin typeface="Calibri"/>
              <a:ea typeface="Calibri"/>
              <a:cs typeface="Calibri"/>
              <a:sym typeface="Calibri"/>
            </a:endParaRPr>
          </a:p>
        </p:txBody>
      </p:sp>
      <p:sp>
        <p:nvSpPr>
          <p:cNvPr id="2373" name="Google Shape;2373;p32"/>
          <p:cNvSpPr txBox="1"/>
          <p:nvPr/>
        </p:nvSpPr>
        <p:spPr>
          <a:xfrm>
            <a:off x="733367" y="2834163"/>
            <a:ext cx="11208666" cy="593222"/>
          </a:xfrm>
          <a:prstGeom prst="rect">
            <a:avLst/>
          </a:prstGeom>
          <a:solidFill>
            <a:srgbClr val="F9D7A2"/>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1" i="0" lang="ar-MA" sz="3200" u="none" cap="none" strike="noStrike">
                <a:solidFill>
                  <a:srgbClr val="000000"/>
                </a:solidFill>
                <a:latin typeface="Calibri"/>
                <a:ea typeface="Calibri"/>
                <a:cs typeface="Calibri"/>
                <a:sym typeface="Calibri"/>
              </a:rPr>
              <a:t>3</a:t>
            </a:r>
            <a:r>
              <a:rPr b="1" i="0" lang="ar-MA" sz="2400" u="none" cap="none" strike="noStrike">
                <a:solidFill>
                  <a:srgbClr val="000000"/>
                </a:solidFill>
                <a:latin typeface="Calibri"/>
                <a:ea typeface="Calibri"/>
                <a:cs typeface="Calibri"/>
                <a:sym typeface="Calibri"/>
              </a:rPr>
              <a:t>- </a:t>
            </a:r>
            <a:r>
              <a:rPr b="1" i="0" lang="ar-MA" sz="3200" u="none" cap="none" strike="noStrike">
                <a:solidFill>
                  <a:srgbClr val="000000"/>
                </a:solidFill>
                <a:latin typeface="Calibri"/>
                <a:ea typeface="Calibri"/>
                <a:cs typeface="Calibri"/>
                <a:sym typeface="Calibri"/>
              </a:rPr>
              <a:t>كَيْفَ كَانَ الطَّرِيقُ إِلَى الشَّاطِئِ؟</a:t>
            </a:r>
            <a:endParaRPr/>
          </a:p>
        </p:txBody>
      </p:sp>
      <p:sp>
        <p:nvSpPr>
          <p:cNvPr id="2374" name="Google Shape;2374;p32"/>
          <p:cNvSpPr txBox="1"/>
          <p:nvPr/>
        </p:nvSpPr>
        <p:spPr>
          <a:xfrm>
            <a:off x="765383" y="3710145"/>
            <a:ext cx="11216643" cy="593222"/>
          </a:xfrm>
          <a:prstGeom prst="rect">
            <a:avLst/>
          </a:prstGeom>
          <a:solidFill>
            <a:srgbClr val="FFC000"/>
          </a:solidFill>
          <a:ln>
            <a:noFill/>
          </a:ln>
        </p:spPr>
        <p:txBody>
          <a:bodyPr anchorCtr="0" anchor="ctr" bIns="45700" lIns="91425" spcFirstLastPara="1" rIns="91425" wrap="square" tIns="45700">
            <a:normAutofit/>
          </a:bodyPr>
          <a:lstStyle/>
          <a:p>
            <a:pPr indent="0" lvl="0" marL="0" marR="0" rtl="0" algn="r">
              <a:lnSpc>
                <a:spcPct val="90000"/>
              </a:lnSpc>
              <a:spcBef>
                <a:spcPts val="0"/>
              </a:spcBef>
              <a:spcAft>
                <a:spcPts val="0"/>
              </a:spcAft>
              <a:buClr>
                <a:srgbClr val="000000"/>
              </a:buClr>
              <a:buSzPts val="2400"/>
              <a:buFont typeface="Arial"/>
              <a:buNone/>
            </a:pPr>
            <a:r>
              <a:rPr b="1" i="0" lang="ar-MA" sz="3200" u="none" cap="none" strike="noStrike">
                <a:solidFill>
                  <a:srgbClr val="000000"/>
                </a:solidFill>
                <a:latin typeface="Calibri"/>
                <a:ea typeface="Calibri"/>
                <a:cs typeface="Calibri"/>
                <a:sym typeface="Calibri"/>
              </a:rPr>
              <a:t>4</a:t>
            </a:r>
            <a:r>
              <a:rPr b="1" i="0" lang="ar-MA" sz="2400" u="none" cap="none" strike="noStrike">
                <a:solidFill>
                  <a:srgbClr val="000000"/>
                </a:solidFill>
                <a:latin typeface="Calibri"/>
                <a:ea typeface="Calibri"/>
                <a:cs typeface="Calibri"/>
                <a:sym typeface="Calibri"/>
              </a:rPr>
              <a:t>- </a:t>
            </a:r>
            <a:r>
              <a:rPr b="1" i="0" lang="ar-MA" sz="3200" u="none" cap="none" strike="noStrike">
                <a:solidFill>
                  <a:srgbClr val="000000"/>
                </a:solidFill>
                <a:latin typeface="Calibri"/>
                <a:ea typeface="Calibri"/>
                <a:cs typeface="Calibri"/>
                <a:sym typeface="Calibri"/>
              </a:rPr>
              <a:t>بِمَاذَا اسْتَمْتَعَ خَالِد وَصَدِيقُهُ عَلِي؟</a:t>
            </a:r>
            <a:endParaRPr/>
          </a:p>
        </p:txBody>
      </p:sp>
      <p:pic>
        <p:nvPicPr>
          <p:cNvPr id="2375" name="Google Shape;2375;p32"/>
          <p:cNvPicPr preferRelativeResize="0"/>
          <p:nvPr/>
        </p:nvPicPr>
        <p:blipFill rotWithShape="1">
          <a:blip r:embed="rId3">
            <a:alphaModFix/>
          </a:blip>
          <a:srcRect b="0" l="0" r="0" t="0"/>
          <a:stretch/>
        </p:blipFill>
        <p:spPr>
          <a:xfrm>
            <a:off x="-103416" y="-32977"/>
            <a:ext cx="730250" cy="730250"/>
          </a:xfrm>
          <a:prstGeom prst="rect">
            <a:avLst/>
          </a:prstGeom>
          <a:noFill/>
          <a:ln>
            <a:noFill/>
          </a:ln>
        </p:spPr>
      </p:pic>
      <p:sp>
        <p:nvSpPr>
          <p:cNvPr id="2376" name="Google Shape;2376;p32"/>
          <p:cNvSpPr txBox="1"/>
          <p:nvPr/>
        </p:nvSpPr>
        <p:spPr>
          <a:xfrm>
            <a:off x="821173" y="330549"/>
            <a:ext cx="10787683" cy="415853"/>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0" lang="ar-MA" sz="1400" u="none" cap="none" strike="noStrike">
                <a:solidFill>
                  <a:srgbClr val="7F7F7F"/>
                </a:solidFill>
                <a:latin typeface="Calibri"/>
                <a:ea typeface="Calibri"/>
                <a:cs typeface="Calibri"/>
                <a:sym typeface="Calibri"/>
              </a:rPr>
              <a:t>-يدعو الأستاذ)ة(  بعض التلاميذ إلى </a:t>
            </a:r>
            <a:r>
              <a:rPr b="0" i="0" lang="ar-MA" sz="1400" u="sng" cap="none" strike="noStrike">
                <a:solidFill>
                  <a:srgbClr val="7F7F7F"/>
                </a:solidFill>
                <a:latin typeface="Calibri"/>
                <a:ea typeface="Calibri"/>
                <a:cs typeface="Calibri"/>
                <a:sym typeface="Calibri"/>
              </a:rPr>
              <a:t>قراءة الأسئلة المثبتة في الكراسة  بطلاقة</a:t>
            </a:r>
            <a:r>
              <a:rPr b="0" i="0" lang="ar-MA" sz="1400" u="none" cap="none" strike="noStrike">
                <a:solidFill>
                  <a:srgbClr val="7F7F7F"/>
                </a:solidFill>
                <a:latin typeface="Calibri"/>
                <a:ea typeface="Calibri"/>
                <a:cs typeface="Calibri"/>
                <a:sym typeface="Calibri"/>
              </a:rPr>
              <a:t>،  وبعد ذلك يكلفهم جميعا بلإجابة عنها.</a:t>
            </a:r>
            <a:endParaRPr/>
          </a:p>
          <a:p>
            <a:pPr indent="0" lvl="0" marL="0" marR="0" rtl="1" algn="r">
              <a:lnSpc>
                <a:spcPct val="90000"/>
              </a:lnSpc>
              <a:spcBef>
                <a:spcPts val="0"/>
              </a:spcBef>
              <a:spcAft>
                <a:spcPts val="0"/>
              </a:spcAft>
              <a:buNone/>
            </a:pPr>
            <a:r>
              <a:rPr b="0" i="0" lang="ar-MA" sz="1400" u="none" cap="none" strike="noStrike">
                <a:solidFill>
                  <a:srgbClr val="7F7F7F"/>
                </a:solidFill>
                <a:latin typeface="Calibri"/>
                <a:ea typeface="Calibri"/>
                <a:cs typeface="Calibri"/>
                <a:sym typeface="Calibri"/>
              </a:rPr>
              <a:t>- تنتهي أنشطة»  أُجِيبُ عَنْ أَسْئِلَةِ الفَهْمِ»  بتقييم ذاتي محددة معاييره في الكراسة، ويحرص الأستاذ على إنجاز التلاميذ له</a:t>
            </a:r>
            <a:endParaRPr b="0" i="0" sz="1400" u="none" cap="none" strike="noStrike">
              <a:solidFill>
                <a:srgbClr val="7F7F7F"/>
              </a:solidFill>
              <a:latin typeface="Calibri"/>
              <a:ea typeface="Calibri"/>
              <a:cs typeface="Calibri"/>
              <a:sym typeface="Calibri"/>
            </a:endParaRPr>
          </a:p>
        </p:txBody>
      </p:sp>
      <p:sp>
        <p:nvSpPr>
          <p:cNvPr id="2377" name="Google Shape;2377;p32"/>
          <p:cNvSpPr txBox="1"/>
          <p:nvPr/>
        </p:nvSpPr>
        <p:spPr>
          <a:xfrm>
            <a:off x="765383" y="4448493"/>
            <a:ext cx="11176650" cy="593222"/>
          </a:xfrm>
          <a:prstGeom prst="rect">
            <a:avLst/>
          </a:prstGeom>
          <a:solidFill>
            <a:srgbClr val="F9D7A2"/>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1" i="0" lang="ar-MA" sz="3200" u="none" cap="none" strike="noStrike">
                <a:solidFill>
                  <a:srgbClr val="000000"/>
                </a:solidFill>
                <a:latin typeface="Calibri"/>
                <a:ea typeface="Calibri"/>
                <a:cs typeface="Calibri"/>
                <a:sym typeface="Calibri"/>
              </a:rPr>
              <a:t>5- مَتَى عَادَ خَالِدٌ مِنْ رِحْلَتِهِ؟</a:t>
            </a:r>
            <a:endParaRPr/>
          </a:p>
        </p:txBody>
      </p:sp>
      <p:sp>
        <p:nvSpPr>
          <p:cNvPr id="2378" name="Google Shape;2378;p32"/>
          <p:cNvSpPr txBox="1"/>
          <p:nvPr/>
        </p:nvSpPr>
        <p:spPr>
          <a:xfrm>
            <a:off x="733367" y="5274727"/>
            <a:ext cx="11176651" cy="593222"/>
          </a:xfrm>
          <a:prstGeom prst="rect">
            <a:avLst/>
          </a:prstGeom>
          <a:solidFill>
            <a:srgbClr val="FFC000"/>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1" i="0" lang="ar-MA" sz="3200" u="none" cap="none" strike="noStrike">
                <a:solidFill>
                  <a:srgbClr val="000000"/>
                </a:solidFill>
                <a:latin typeface="Calibri"/>
                <a:ea typeface="Calibri"/>
                <a:cs typeface="Calibri"/>
                <a:sym typeface="Calibri"/>
              </a:rPr>
              <a:t>6- بِمَاذَا انْتَهَتِ الرِّحْلَةُ مِنْ خِلَالِ الجُمْلَتَيْنِ الأَخِيرَتَيْنِ؟</a:t>
            </a:r>
            <a:endParaRPr/>
          </a:p>
        </p:txBody>
      </p:sp>
      <p:sp>
        <p:nvSpPr>
          <p:cNvPr id="2379" name="Google Shape;2379;p32"/>
          <p:cNvSpPr txBox="1"/>
          <p:nvPr/>
        </p:nvSpPr>
        <p:spPr>
          <a:xfrm>
            <a:off x="749375" y="2025318"/>
            <a:ext cx="11208666" cy="593222"/>
          </a:xfrm>
          <a:prstGeom prst="rect">
            <a:avLst/>
          </a:prstGeom>
          <a:solidFill>
            <a:srgbClr val="FFC000"/>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1" i="0" lang="ar-MA" sz="3200" u="none" cap="none" strike="noStrike">
                <a:solidFill>
                  <a:srgbClr val="000000"/>
                </a:solidFill>
                <a:latin typeface="Calibri"/>
                <a:ea typeface="Calibri"/>
                <a:cs typeface="Calibri"/>
                <a:sym typeface="Calibri"/>
              </a:rPr>
              <a:t>2-  إِلَى أَيْنَ تَوَجَّهَ خَالِد وَصَدِيقُهُ؟</a:t>
            </a:r>
            <a:endParaRPr b="1" i="0" sz="3200" u="none" cap="none" strike="noStrike">
              <a:solidFill>
                <a:srgbClr val="000000"/>
              </a:solidFill>
              <a:latin typeface="Calibri"/>
              <a:ea typeface="Calibri"/>
              <a:cs typeface="Calibri"/>
              <a:sym typeface="Calibri"/>
            </a:endParaRPr>
          </a:p>
        </p:txBody>
      </p:sp>
      <p:pic>
        <p:nvPicPr>
          <p:cNvPr descr="Image générée" id="2380" name="Google Shape;2380;p32"/>
          <p:cNvPicPr preferRelativeResize="0"/>
          <p:nvPr/>
        </p:nvPicPr>
        <p:blipFill rotWithShape="1">
          <a:blip r:embed="rId4">
            <a:alphaModFix/>
          </a:blip>
          <a:srcRect b="61971" l="3539" r="75793" t="24327"/>
          <a:stretch/>
        </p:blipFill>
        <p:spPr>
          <a:xfrm>
            <a:off x="11307258" y="-88800"/>
            <a:ext cx="731494" cy="73025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4" name="Shape 2384"/>
        <p:cNvGrpSpPr/>
        <p:nvPr/>
      </p:nvGrpSpPr>
      <p:grpSpPr>
        <a:xfrm>
          <a:off x="0" y="0"/>
          <a:ext cx="0" cy="0"/>
          <a:chOff x="0" y="0"/>
          <a:chExt cx="0" cy="0"/>
        </a:xfrm>
      </p:grpSpPr>
      <p:sp>
        <p:nvSpPr>
          <p:cNvPr id="2385" name="Google Shape;2385;p33"/>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386" name="Google Shape;2386;p33"/>
          <p:cNvSpPr txBox="1"/>
          <p:nvPr/>
        </p:nvSpPr>
        <p:spPr>
          <a:xfrm>
            <a:off x="600227" y="397425"/>
            <a:ext cx="11364945" cy="334801"/>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AEABAB"/>
              </a:buClr>
              <a:buSzPts val="1400"/>
              <a:buFont typeface="Arial"/>
              <a:buNone/>
            </a:pPr>
            <a:r>
              <a:rPr b="0" i="1" lang="ar-MA" sz="1400" u="none" cap="none" strike="noStrike">
                <a:solidFill>
                  <a:srgbClr val="7F7F7F"/>
                </a:solidFill>
                <a:latin typeface="Calibri"/>
                <a:ea typeface="Calibri"/>
                <a:cs typeface="Calibri"/>
                <a:sym typeface="Calibri"/>
              </a:rPr>
              <a:t>- يوجه الأستاذ التلاميذ إلى ملاحظة السؤال الأول، وتأمل أداة الاستفهام الواردة فيه، وربطها بالزمن انطلاقا من نشاط أغني رصيدي وانطلاقا من النص,  ويوضح  للمتعلمين سيرورة توصله للجواب</a:t>
            </a:r>
            <a:endParaRPr b="0" i="1" sz="1400" u="none" cap="none" strike="noStrike">
              <a:solidFill>
                <a:srgbClr val="7F7F7F"/>
              </a:solidFill>
              <a:latin typeface="Calibri"/>
              <a:ea typeface="Calibri"/>
              <a:cs typeface="Calibri"/>
              <a:sym typeface="Calibri"/>
            </a:endParaRPr>
          </a:p>
          <a:p>
            <a:pPr indent="0" lvl="0" marL="0" marR="0" rtl="0" algn="r">
              <a:lnSpc>
                <a:spcPct val="90000"/>
              </a:lnSpc>
              <a:spcBef>
                <a:spcPts val="0"/>
              </a:spcBef>
              <a:spcAft>
                <a:spcPts val="0"/>
              </a:spcAft>
              <a:buClr>
                <a:srgbClr val="AEABAB"/>
              </a:buClr>
              <a:buSzPts val="1400"/>
              <a:buFont typeface="Arial"/>
              <a:buNone/>
            </a:pPr>
            <a:r>
              <a:rPr b="0" i="1" lang="ar-MA" sz="1400" u="none" cap="none" strike="noStrike">
                <a:solidFill>
                  <a:srgbClr val="7F7F7F"/>
                </a:solidFill>
                <a:latin typeface="Calibri"/>
                <a:ea typeface="Calibri"/>
                <a:cs typeface="Calibri"/>
                <a:sym typeface="Calibri"/>
              </a:rPr>
              <a:t>- يقوم الأستاذ بنمذجة فورية لكل سؤال من باقي الأسئلة إذا  تبين له عدم توصل جل التلاميذ للإجابة عنه</a:t>
            </a:r>
            <a:endParaRPr b="0" i="1" sz="1400" u="none" cap="none" strike="noStrike">
              <a:solidFill>
                <a:srgbClr val="7F7F7F"/>
              </a:solidFill>
              <a:latin typeface="Calibri"/>
              <a:ea typeface="Calibri"/>
              <a:cs typeface="Calibri"/>
              <a:sym typeface="Calibri"/>
            </a:endParaRPr>
          </a:p>
        </p:txBody>
      </p:sp>
      <p:graphicFrame>
        <p:nvGraphicFramePr>
          <p:cNvPr id="2387" name="Google Shape;2387;p33"/>
          <p:cNvGraphicFramePr/>
          <p:nvPr/>
        </p:nvGraphicFramePr>
        <p:xfrm>
          <a:off x="8474895" y="1857332"/>
          <a:ext cx="3000000" cy="3000000"/>
        </p:xfrm>
        <a:graphic>
          <a:graphicData uri="http://schemas.openxmlformats.org/drawingml/2006/table">
            <a:tbl>
              <a:tblPr>
                <a:noFill/>
                <a:tableStyleId>{D84EF0FB-4ABB-4F3A-82C5-75636B9F20C6}</a:tableStyleId>
              </a:tblPr>
              <a:tblGrid>
                <a:gridCol w="3215750"/>
              </a:tblGrid>
              <a:tr h="691650">
                <a:tc>
                  <a:txBody>
                    <a:bodyPr/>
                    <a:lstStyle/>
                    <a:p>
                      <a:pPr indent="0" lvl="0" marL="0" marR="0" rtl="1" algn="ctr">
                        <a:lnSpc>
                          <a:spcPct val="100000"/>
                        </a:lnSpc>
                        <a:spcBef>
                          <a:spcPts val="0"/>
                        </a:spcBef>
                        <a:spcAft>
                          <a:spcPts val="0"/>
                        </a:spcAft>
                        <a:buClr>
                          <a:srgbClr val="000000"/>
                        </a:buClr>
                        <a:buSzPts val="2400"/>
                        <a:buFont typeface="Arial"/>
                        <a:buNone/>
                      </a:pPr>
                      <a:r>
                        <a:rPr b="1" i="0" lang="ar-MA" sz="3200" u="none" cap="none" strike="noStrike">
                          <a:solidFill>
                            <a:schemeClr val="dk1"/>
                          </a:solidFill>
                          <a:latin typeface="Calibri"/>
                          <a:ea typeface="Calibri"/>
                          <a:cs typeface="Calibri"/>
                          <a:sym typeface="Calibri"/>
                        </a:rPr>
                        <a:t>❶</a:t>
                      </a:r>
                      <a:endParaRPr b="1" i="0" sz="32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9D7A2"/>
                    </a:solidFill>
                  </a:tcPr>
                </a:tc>
              </a:tr>
              <a:tr h="691650">
                <a:tc>
                  <a:txBody>
                    <a:bodyPr/>
                    <a:lstStyle/>
                    <a:p>
                      <a:pPr indent="0" lvl="0" marL="0" marR="0" rtl="1" algn="ctr">
                        <a:lnSpc>
                          <a:spcPct val="100000"/>
                        </a:lnSpc>
                        <a:spcBef>
                          <a:spcPts val="0"/>
                        </a:spcBef>
                        <a:spcAft>
                          <a:spcPts val="0"/>
                        </a:spcAft>
                        <a:buClr>
                          <a:srgbClr val="000000"/>
                        </a:buClr>
                        <a:buSzPts val="2400"/>
                        <a:buFont typeface="Arial"/>
                        <a:buNone/>
                      </a:pPr>
                      <a:r>
                        <a:rPr b="1" i="0" lang="ar-MA" sz="2400" u="none" cap="none" strike="noStrike">
                          <a:solidFill>
                            <a:srgbClr val="C00000"/>
                          </a:solidFill>
                          <a:latin typeface="Calibri"/>
                          <a:ea typeface="Calibri"/>
                          <a:cs typeface="Calibri"/>
                          <a:sym typeface="Calibri"/>
                        </a:rPr>
                        <a:t>مَتَى </a:t>
                      </a:r>
                      <a:r>
                        <a:rPr b="1" i="0" lang="ar-MA" sz="2400" u="none" cap="none" strike="noStrike">
                          <a:solidFill>
                            <a:schemeClr val="dk1"/>
                          </a:solidFill>
                          <a:latin typeface="Calibri"/>
                          <a:ea typeface="Calibri"/>
                          <a:cs typeface="Calibri"/>
                          <a:sym typeface="Calibri"/>
                        </a:rPr>
                        <a:t>اسْتَيْقَظَ خَالِدٌ؟</a:t>
                      </a:r>
                      <a:endParaRPr/>
                    </a:p>
                    <a:p>
                      <a:pPr indent="0" lvl="0" marL="0" marR="0" rtl="1" algn="ctr">
                        <a:lnSpc>
                          <a:spcPct val="100000"/>
                        </a:lnSpc>
                        <a:spcBef>
                          <a:spcPts val="0"/>
                        </a:spcBef>
                        <a:spcAft>
                          <a:spcPts val="0"/>
                        </a:spcAft>
                        <a:buClr>
                          <a:srgbClr val="000000"/>
                        </a:buClr>
                        <a:buSzPts val="2400"/>
                        <a:buFont typeface="Arial"/>
                        <a:buNone/>
                      </a:pPr>
                      <a:r>
                        <a:rPr b="1" i="0" lang="ar-MA" sz="2400" u="none" cap="none" strike="noStrike">
                          <a:solidFill>
                            <a:schemeClr val="dk1"/>
                          </a:solidFill>
                          <a:latin typeface="Calibri"/>
                          <a:ea typeface="Calibri"/>
                          <a:cs typeface="Calibri"/>
                          <a:sym typeface="Calibri"/>
                        </a:rPr>
                        <a:t>؟</a:t>
                      </a:r>
                      <a:endParaRPr b="1" i="0" sz="24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9D7A2"/>
                    </a:solidFill>
                  </a:tcPr>
                </a:tc>
              </a:tr>
              <a:tr h="2146950">
                <a:tc>
                  <a:txBody>
                    <a:bodyPr/>
                    <a:lstStyle/>
                    <a:p>
                      <a:pPr indent="0" lvl="0" marL="0" marR="0" rtl="1" algn="ctr">
                        <a:lnSpc>
                          <a:spcPct val="100000"/>
                        </a:lnSpc>
                        <a:spcBef>
                          <a:spcPts val="0"/>
                        </a:spcBef>
                        <a:spcAft>
                          <a:spcPts val="0"/>
                        </a:spcAft>
                        <a:buClr>
                          <a:srgbClr val="000000"/>
                        </a:buClr>
                        <a:buSzPts val="2000"/>
                        <a:buFont typeface="Arial"/>
                        <a:buNone/>
                      </a:pPr>
                      <a:r>
                        <a:t/>
                      </a:r>
                      <a:endParaRPr b="1" sz="2000" u="none" cap="none" strike="noStrike"/>
                    </a:p>
                    <a:p>
                      <a:pPr indent="0" lvl="0" marL="0" marR="0" rtl="1" algn="ctr">
                        <a:lnSpc>
                          <a:spcPct val="100000"/>
                        </a:lnSpc>
                        <a:spcBef>
                          <a:spcPts val="0"/>
                        </a:spcBef>
                        <a:spcAft>
                          <a:spcPts val="0"/>
                        </a:spcAft>
                        <a:buClr>
                          <a:srgbClr val="000000"/>
                        </a:buClr>
                        <a:buSzPts val="2000"/>
                        <a:buFont typeface="Arial"/>
                        <a:buNone/>
                      </a:pPr>
                      <a:r>
                        <a:t/>
                      </a:r>
                      <a:endParaRPr b="1" sz="2000" u="none" cap="none" strike="noStrike"/>
                    </a:p>
                    <a:p>
                      <a:pPr indent="0" lvl="0" marL="0" marR="0" rtl="1" algn="ctr">
                        <a:lnSpc>
                          <a:spcPct val="100000"/>
                        </a:lnSpc>
                        <a:spcBef>
                          <a:spcPts val="0"/>
                        </a:spcBef>
                        <a:spcAft>
                          <a:spcPts val="0"/>
                        </a:spcAft>
                        <a:buClr>
                          <a:srgbClr val="000000"/>
                        </a:buClr>
                        <a:buSzPts val="2000"/>
                        <a:buFont typeface="Arial"/>
                        <a:buNone/>
                      </a:pPr>
                      <a:r>
                        <a:t/>
                      </a:r>
                      <a:endParaRPr b="1" sz="2000" u="none" cap="none" strike="noStrike"/>
                    </a:p>
                    <a:p>
                      <a:pPr indent="0" lvl="0" marL="0" marR="0" rtl="1" algn="ctr">
                        <a:lnSpc>
                          <a:spcPct val="100000"/>
                        </a:lnSpc>
                        <a:spcBef>
                          <a:spcPts val="0"/>
                        </a:spcBef>
                        <a:spcAft>
                          <a:spcPts val="0"/>
                        </a:spcAft>
                        <a:buClr>
                          <a:srgbClr val="000000"/>
                        </a:buClr>
                        <a:buSzPts val="2000"/>
                        <a:buFont typeface="Arial"/>
                        <a:buNone/>
                      </a:pPr>
                      <a:r>
                        <a:t/>
                      </a:r>
                      <a:endParaRPr b="1" sz="2000" u="none" cap="none" strike="noStrike"/>
                    </a:p>
                    <a:p>
                      <a:pPr indent="0" lvl="0" marL="0" marR="0" rtl="1" algn="ctr">
                        <a:lnSpc>
                          <a:spcPct val="100000"/>
                        </a:lnSpc>
                        <a:spcBef>
                          <a:spcPts val="0"/>
                        </a:spcBef>
                        <a:spcAft>
                          <a:spcPts val="0"/>
                        </a:spcAft>
                        <a:buClr>
                          <a:srgbClr val="000000"/>
                        </a:buClr>
                        <a:buSzPts val="2400"/>
                        <a:buFont typeface="Arial"/>
                        <a:buNone/>
                      </a:pPr>
                      <a:r>
                        <a:rPr b="1" i="0" lang="ar-MA" sz="2400" u="none" cap="none" strike="noStrike">
                          <a:solidFill>
                            <a:schemeClr val="dk1"/>
                          </a:solidFill>
                          <a:latin typeface="Calibri"/>
                          <a:ea typeface="Calibri"/>
                          <a:cs typeface="Calibri"/>
                          <a:sym typeface="Calibri"/>
                        </a:rPr>
                        <a:t>...............................</a:t>
                      </a:r>
                      <a:endParaRPr b="1" i="0" sz="24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
        <p:nvSpPr>
          <p:cNvPr id="2388" name="Google Shape;2388;p33"/>
          <p:cNvSpPr txBox="1"/>
          <p:nvPr/>
        </p:nvSpPr>
        <p:spPr>
          <a:xfrm>
            <a:off x="437326" y="1124743"/>
            <a:ext cx="11253325" cy="470617"/>
          </a:xfrm>
          <a:prstGeom prst="rect">
            <a:avLst/>
          </a:prstGeom>
          <a:solidFill>
            <a:srgbClr val="FFC000"/>
          </a:solidFill>
          <a:ln>
            <a:noFill/>
          </a:ln>
        </p:spPr>
        <p:txBody>
          <a:bodyPr anchorCtr="0" anchor="ctr" bIns="45700" lIns="91425" spcFirstLastPara="1" rIns="91425" wrap="square" tIns="45700">
            <a:normAutofit/>
          </a:bodyPr>
          <a:lstStyle/>
          <a:p>
            <a:pPr indent="0" lvl="0" marL="0" marR="0" rtl="0" algn="r">
              <a:lnSpc>
                <a:spcPct val="90000"/>
              </a:lnSpc>
              <a:spcBef>
                <a:spcPts val="0"/>
              </a:spcBef>
              <a:spcAft>
                <a:spcPts val="0"/>
              </a:spcAft>
              <a:buClr>
                <a:srgbClr val="000000"/>
              </a:buClr>
              <a:buSzPts val="2400"/>
              <a:buFont typeface="Arial"/>
              <a:buNone/>
            </a:pPr>
            <a:r>
              <a:rPr b="1" i="0" lang="ar-MA" sz="2400" u="none" cap="none" strike="noStrike">
                <a:solidFill>
                  <a:srgbClr val="000000"/>
                </a:solidFill>
                <a:latin typeface="Calibri"/>
                <a:ea typeface="Calibri"/>
                <a:cs typeface="Calibri"/>
                <a:sym typeface="Calibri"/>
              </a:rPr>
              <a:t>1- مَتَى اسْتَيْقَظَ خَالِدٌ؟</a:t>
            </a:r>
            <a:endParaRPr/>
          </a:p>
        </p:txBody>
      </p:sp>
      <p:sp>
        <p:nvSpPr>
          <p:cNvPr id="2389" name="Google Shape;2389;p33"/>
          <p:cNvSpPr txBox="1"/>
          <p:nvPr/>
        </p:nvSpPr>
        <p:spPr>
          <a:xfrm>
            <a:off x="615415" y="112081"/>
            <a:ext cx="10468339" cy="292443"/>
          </a:xfrm>
          <a:prstGeom prst="rect">
            <a:avLst/>
          </a:prstGeom>
          <a:noFill/>
          <a:ln>
            <a:noFill/>
          </a:ln>
        </p:spPr>
        <p:txBody>
          <a:bodyPr anchorCtr="0" anchor="ctr" bIns="45700" lIns="91425" spcFirstLastPara="1" rIns="91425" wrap="square" tIns="45700">
            <a:normAutofit fontScale="90000" lnSpcReduction="10000"/>
          </a:bodyPr>
          <a:lstStyle/>
          <a:p>
            <a:pPr indent="0" lvl="0" marL="0" marR="0" rtl="1" algn="r">
              <a:lnSpc>
                <a:spcPct val="90000"/>
              </a:lnSpc>
              <a:spcBef>
                <a:spcPts val="0"/>
              </a:spcBef>
              <a:spcAft>
                <a:spcPts val="0"/>
              </a:spcAft>
              <a:buClr>
                <a:srgbClr val="757070"/>
              </a:buClr>
              <a:buSzPct val="111111"/>
              <a:buFont typeface="Calibri"/>
              <a:buNone/>
            </a:pPr>
            <a:r>
              <a:rPr b="1" i="0" lang="ar-MA" sz="1800" u="none" cap="none" strike="noStrike">
                <a:solidFill>
                  <a:srgbClr val="7F7F7F"/>
                </a:solidFill>
                <a:latin typeface="Calibri"/>
                <a:ea typeface="Calibri"/>
                <a:cs typeface="Calibri"/>
                <a:sym typeface="Calibri"/>
              </a:rPr>
              <a:t>1- النمذجة:  لاحظوا معي السؤال الأول: متى وقعت أحداث القصة</a:t>
            </a:r>
            <a:r>
              <a:rPr b="1" i="0" lang="ar-MA" sz="1800" u="none" cap="none" strike="noStrike">
                <a:solidFill>
                  <a:srgbClr val="757070"/>
                </a:solidFill>
                <a:latin typeface="Calibri"/>
                <a:ea typeface="Calibri"/>
                <a:cs typeface="Calibri"/>
                <a:sym typeface="Calibri"/>
              </a:rPr>
              <a:t>؟</a:t>
            </a:r>
            <a:endParaRPr b="1" i="0" sz="1800" u="none" cap="none" strike="noStrike">
              <a:solidFill>
                <a:srgbClr val="757070"/>
              </a:solidFill>
              <a:latin typeface="Calibri"/>
              <a:ea typeface="Calibri"/>
              <a:cs typeface="Calibri"/>
              <a:sym typeface="Calibri"/>
            </a:endParaRPr>
          </a:p>
        </p:txBody>
      </p:sp>
      <p:graphicFrame>
        <p:nvGraphicFramePr>
          <p:cNvPr id="2390" name="Google Shape;2390;p33"/>
          <p:cNvGraphicFramePr/>
          <p:nvPr/>
        </p:nvGraphicFramePr>
        <p:xfrm>
          <a:off x="6302829" y="1877609"/>
          <a:ext cx="3000000" cy="3000000"/>
        </p:xfrm>
        <a:graphic>
          <a:graphicData uri="http://schemas.openxmlformats.org/drawingml/2006/table">
            <a:tbl>
              <a:tblPr>
                <a:noFill/>
                <a:tableStyleId>{D84EF0FB-4ABB-4F3A-82C5-75636B9F20C6}</a:tableStyleId>
              </a:tblPr>
              <a:tblGrid>
                <a:gridCol w="1984425"/>
              </a:tblGrid>
              <a:tr h="542125">
                <a:tc>
                  <a:txBody>
                    <a:bodyPr/>
                    <a:lstStyle/>
                    <a:p>
                      <a:pPr indent="0" lvl="0" marL="0" marR="0" rtl="1" algn="ctr">
                        <a:lnSpc>
                          <a:spcPct val="100000"/>
                        </a:lnSpc>
                        <a:spcBef>
                          <a:spcPts val="0"/>
                        </a:spcBef>
                        <a:spcAft>
                          <a:spcPts val="0"/>
                        </a:spcAft>
                        <a:buClr>
                          <a:srgbClr val="000000"/>
                        </a:buClr>
                        <a:buSzPts val="2400"/>
                        <a:buFont typeface="Arial"/>
                        <a:buNone/>
                      </a:pPr>
                      <a:r>
                        <a:rPr b="1" i="0" lang="ar-MA" sz="2400" u="none" cap="none" strike="noStrike">
                          <a:solidFill>
                            <a:schemeClr val="dk1"/>
                          </a:solidFill>
                          <a:latin typeface="Calibri"/>
                          <a:ea typeface="Calibri"/>
                          <a:cs typeface="Calibri"/>
                          <a:sym typeface="Calibri"/>
                        </a:rPr>
                        <a:t>❷</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9D7A2"/>
                    </a:solidFill>
                  </a:tcPr>
                </a:tc>
              </a:tr>
              <a:tr h="804125">
                <a:tc>
                  <a:txBody>
                    <a:bodyPr/>
                    <a:lstStyle/>
                    <a:p>
                      <a:pPr indent="0" lvl="0" marL="0" marR="0" rtl="1" algn="ctr">
                        <a:lnSpc>
                          <a:spcPct val="100000"/>
                        </a:lnSpc>
                        <a:spcBef>
                          <a:spcPts val="0"/>
                        </a:spcBef>
                        <a:spcAft>
                          <a:spcPts val="0"/>
                        </a:spcAft>
                        <a:buClr>
                          <a:srgbClr val="000000"/>
                        </a:buClr>
                        <a:buSzPts val="2400"/>
                        <a:buFont typeface="Arial"/>
                        <a:buNone/>
                      </a:pPr>
                      <a:r>
                        <a:rPr b="1" i="0" lang="ar-MA" sz="2400" u="none" cap="none" strike="noStrike">
                          <a:solidFill>
                            <a:schemeClr val="dk1"/>
                          </a:solidFill>
                          <a:latin typeface="Calibri"/>
                          <a:ea typeface="Calibri"/>
                          <a:cs typeface="Calibri"/>
                          <a:sym typeface="Calibri"/>
                        </a:rPr>
                        <a:t>أداة الاستفهام: </a:t>
                      </a:r>
                      <a:r>
                        <a:rPr b="1" i="0" lang="ar-MA" sz="2400" u="none" cap="none" strike="noStrike">
                          <a:solidFill>
                            <a:srgbClr val="C00000"/>
                          </a:solidFill>
                          <a:latin typeface="Calibri"/>
                          <a:ea typeface="Calibri"/>
                          <a:cs typeface="Calibri"/>
                          <a:sym typeface="Calibri"/>
                        </a:rPr>
                        <a:t>مَتَى</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9D7A2"/>
                    </a:solidFill>
                  </a:tcPr>
                </a:tc>
              </a:tr>
              <a:tr h="2146050">
                <a:tc>
                  <a:txBody>
                    <a:bodyPr/>
                    <a:lstStyle/>
                    <a:p>
                      <a:pPr indent="0" lvl="0" marL="0" marR="0" rtl="1" algn="ctr">
                        <a:lnSpc>
                          <a:spcPct val="100000"/>
                        </a:lnSpc>
                        <a:spcBef>
                          <a:spcPts val="0"/>
                        </a:spcBef>
                        <a:spcAft>
                          <a:spcPts val="0"/>
                        </a:spcAft>
                        <a:buClr>
                          <a:srgbClr val="000000"/>
                        </a:buClr>
                        <a:buSzPts val="2000"/>
                        <a:buFont typeface="Arial"/>
                        <a:buNone/>
                      </a:pPr>
                      <a:r>
                        <a:t/>
                      </a:r>
                      <a:endParaRPr b="1" sz="2000" u="none" cap="none" strike="noStrike"/>
                    </a:p>
                    <a:p>
                      <a:pPr indent="0" lvl="0" marL="0" marR="0" rtl="1" algn="ctr">
                        <a:lnSpc>
                          <a:spcPct val="100000"/>
                        </a:lnSpc>
                        <a:spcBef>
                          <a:spcPts val="0"/>
                        </a:spcBef>
                        <a:spcAft>
                          <a:spcPts val="0"/>
                        </a:spcAft>
                        <a:buClr>
                          <a:srgbClr val="000000"/>
                        </a:buClr>
                        <a:buSzPts val="2000"/>
                        <a:buFont typeface="Arial"/>
                        <a:buNone/>
                      </a:pPr>
                      <a:r>
                        <a:rPr b="1" lang="ar-MA" sz="2800" u="none" cap="none" strike="noStrike"/>
                        <a:t>دالة على ؟</a:t>
                      </a:r>
                      <a:endParaRPr b="1" sz="2800" u="none" cap="none" strike="noStrike"/>
                    </a:p>
                    <a:p>
                      <a:pPr indent="0" lvl="0" marL="0" marR="0" rtl="1" algn="ctr">
                        <a:lnSpc>
                          <a:spcPct val="100000"/>
                        </a:lnSpc>
                        <a:spcBef>
                          <a:spcPts val="0"/>
                        </a:spcBef>
                        <a:spcAft>
                          <a:spcPts val="0"/>
                        </a:spcAft>
                        <a:buClr>
                          <a:srgbClr val="000000"/>
                        </a:buClr>
                        <a:buSzPts val="2000"/>
                        <a:buFont typeface="Arial"/>
                        <a:buNone/>
                      </a:pPr>
                      <a:r>
                        <a:t/>
                      </a:r>
                      <a:endParaRPr b="1" sz="2000" u="none" cap="none" strike="noStrike"/>
                    </a:p>
                    <a:p>
                      <a:pPr indent="0" lvl="0" marL="0" marR="0" rtl="1" algn="ctr">
                        <a:lnSpc>
                          <a:spcPct val="100000"/>
                        </a:lnSpc>
                        <a:spcBef>
                          <a:spcPts val="0"/>
                        </a:spcBef>
                        <a:spcAft>
                          <a:spcPts val="0"/>
                        </a:spcAft>
                        <a:buClr>
                          <a:srgbClr val="000000"/>
                        </a:buClr>
                        <a:buSzPts val="2400"/>
                        <a:buFont typeface="Arial"/>
                        <a:buNone/>
                      </a:pPr>
                      <a:r>
                        <a:rPr b="1" i="0" lang="ar-MA" sz="2400" u="none" cap="none" strike="noStrike">
                          <a:solidFill>
                            <a:schemeClr val="dk1"/>
                          </a:solidFill>
                          <a:latin typeface="Calibri"/>
                          <a:ea typeface="Calibri"/>
                          <a:cs typeface="Calibri"/>
                          <a:sym typeface="Calibri"/>
                        </a:rPr>
                        <a:t>الزمن</a:t>
                      </a:r>
                      <a:endParaRPr b="1" i="0" sz="24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2391" name="Google Shape;2391;p33"/>
          <p:cNvGraphicFramePr/>
          <p:nvPr/>
        </p:nvGraphicFramePr>
        <p:xfrm>
          <a:off x="3490845" y="1895254"/>
          <a:ext cx="3000000" cy="3000000"/>
        </p:xfrm>
        <a:graphic>
          <a:graphicData uri="http://schemas.openxmlformats.org/drawingml/2006/table">
            <a:tbl>
              <a:tblPr>
                <a:noFill/>
                <a:tableStyleId>{D84EF0FB-4ABB-4F3A-82C5-75636B9F20C6}</a:tableStyleId>
              </a:tblPr>
              <a:tblGrid>
                <a:gridCol w="2605150"/>
              </a:tblGrid>
              <a:tr h="637650">
                <a:tc>
                  <a:txBody>
                    <a:bodyPr/>
                    <a:lstStyle/>
                    <a:p>
                      <a:pPr indent="0" lvl="0" marL="0" marR="0" rtl="1" algn="ctr">
                        <a:lnSpc>
                          <a:spcPct val="100000"/>
                        </a:lnSpc>
                        <a:spcBef>
                          <a:spcPts val="0"/>
                        </a:spcBef>
                        <a:spcAft>
                          <a:spcPts val="0"/>
                        </a:spcAft>
                        <a:buClr>
                          <a:srgbClr val="000000"/>
                        </a:buClr>
                        <a:buSzPts val="2400"/>
                        <a:buFont typeface="Arial"/>
                        <a:buNone/>
                      </a:pPr>
                      <a:r>
                        <a:rPr b="1" i="0" lang="ar-MA" sz="3200" u="none" cap="none" strike="noStrike">
                          <a:solidFill>
                            <a:schemeClr val="dk1"/>
                          </a:solidFill>
                          <a:latin typeface="Calibri"/>
                          <a:ea typeface="Calibri"/>
                          <a:cs typeface="Calibri"/>
                          <a:sym typeface="Calibri"/>
                        </a:rPr>
                        <a:t>❸</a:t>
                      </a:r>
                      <a:endParaRPr b="1" i="0" sz="32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9D7A2"/>
                    </a:solidFill>
                  </a:tcPr>
                </a:tc>
              </a:tr>
              <a:tr h="637650">
                <a:tc>
                  <a:txBody>
                    <a:bodyPr/>
                    <a:lstStyle/>
                    <a:p>
                      <a:pPr indent="0" lvl="0" marL="0" marR="0" rtl="1" algn="ctr">
                        <a:lnSpc>
                          <a:spcPct val="150000"/>
                        </a:lnSpc>
                        <a:spcBef>
                          <a:spcPts val="0"/>
                        </a:spcBef>
                        <a:spcAft>
                          <a:spcPts val="0"/>
                        </a:spcAft>
                        <a:buClr>
                          <a:srgbClr val="000000"/>
                        </a:buClr>
                        <a:buSzPts val="2800"/>
                        <a:buFont typeface="Arial"/>
                        <a:buNone/>
                      </a:pPr>
                      <a:r>
                        <a:rPr b="1" i="0" lang="ar-MA" sz="2400" u="none" cap="none" strike="noStrike">
                          <a:solidFill>
                            <a:schemeClr val="dk1"/>
                          </a:solidFill>
                          <a:latin typeface="Calibri"/>
                          <a:ea typeface="Calibri"/>
                          <a:cs typeface="Calibri"/>
                          <a:sym typeface="Calibri"/>
                        </a:rPr>
                        <a:t>عبارات دالة على الزمن</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9D7A2"/>
                    </a:solidFill>
                  </a:tcPr>
                </a:tc>
              </a:tr>
              <a:tr h="2217000">
                <a:tc>
                  <a:txBody>
                    <a:bodyPr/>
                    <a:lstStyle/>
                    <a:p>
                      <a:pPr indent="-457200" lvl="0" marL="457200" marR="0" rtl="1" algn="r">
                        <a:lnSpc>
                          <a:spcPct val="100000"/>
                        </a:lnSpc>
                        <a:spcBef>
                          <a:spcPts val="0"/>
                        </a:spcBef>
                        <a:spcAft>
                          <a:spcPts val="0"/>
                        </a:spcAft>
                        <a:buClr>
                          <a:srgbClr val="000000"/>
                        </a:buClr>
                        <a:buSzPts val="2800"/>
                        <a:buFont typeface="Arial"/>
                        <a:buChar char="•"/>
                      </a:pPr>
                      <a:r>
                        <a:rPr b="1" i="0" lang="ar-MA" sz="2800" u="none" cap="none" strike="noStrike">
                          <a:solidFill>
                            <a:schemeClr val="dk1"/>
                          </a:solidFill>
                          <a:latin typeface="Calibri"/>
                          <a:ea typeface="Calibri"/>
                          <a:cs typeface="Calibri"/>
                          <a:sym typeface="Calibri"/>
                        </a:rPr>
                        <a:t>ذات يوم.....</a:t>
                      </a:r>
                      <a:endParaRPr/>
                    </a:p>
                    <a:p>
                      <a:pPr indent="-457200" lvl="0" marL="457200" marR="0" rtl="1" algn="r">
                        <a:lnSpc>
                          <a:spcPct val="100000"/>
                        </a:lnSpc>
                        <a:spcBef>
                          <a:spcPts val="0"/>
                        </a:spcBef>
                        <a:spcAft>
                          <a:spcPts val="0"/>
                        </a:spcAft>
                        <a:buClr>
                          <a:srgbClr val="000000"/>
                        </a:buClr>
                        <a:buSzPts val="2800"/>
                        <a:buFont typeface="Arial"/>
                        <a:buChar char="•"/>
                      </a:pPr>
                      <a:r>
                        <a:rPr b="1" i="0" lang="ar-MA" sz="2800" u="none" cap="none" strike="noStrike">
                          <a:solidFill>
                            <a:schemeClr val="dk1"/>
                          </a:solidFill>
                          <a:latin typeface="Calibri"/>
                          <a:ea typeface="Calibri"/>
                          <a:cs typeface="Calibri"/>
                          <a:sym typeface="Calibri"/>
                        </a:rPr>
                        <a:t>وَفِي آخِرِ اللَّيْلِ...</a:t>
                      </a:r>
                      <a:endParaRPr/>
                    </a:p>
                    <a:p>
                      <a:pPr indent="-457200" lvl="0" marL="457200" marR="0" rtl="1" algn="r">
                        <a:lnSpc>
                          <a:spcPct val="100000"/>
                        </a:lnSpc>
                        <a:spcBef>
                          <a:spcPts val="0"/>
                        </a:spcBef>
                        <a:spcAft>
                          <a:spcPts val="0"/>
                        </a:spcAft>
                        <a:buClr>
                          <a:srgbClr val="000000"/>
                        </a:buClr>
                        <a:buSzPts val="2800"/>
                        <a:buFont typeface="Arial"/>
                        <a:buChar char="•"/>
                      </a:pPr>
                      <a:r>
                        <a:rPr b="1" i="0" lang="ar-MA" sz="2800" u="none" cap="none" strike="noStrike">
                          <a:solidFill>
                            <a:schemeClr val="dk1"/>
                          </a:solidFill>
                          <a:latin typeface="Calibri"/>
                          <a:ea typeface="Calibri"/>
                          <a:cs typeface="Calibri"/>
                          <a:sym typeface="Calibri"/>
                        </a:rPr>
                        <a:t>بعد مرور أيام</a:t>
                      </a:r>
                      <a:endParaRPr/>
                    </a:p>
                    <a:p>
                      <a:pPr indent="-457200" lvl="0" marL="457200" marR="0" rtl="1" algn="r">
                        <a:lnSpc>
                          <a:spcPct val="100000"/>
                        </a:lnSpc>
                        <a:spcBef>
                          <a:spcPts val="0"/>
                        </a:spcBef>
                        <a:spcAft>
                          <a:spcPts val="0"/>
                        </a:spcAft>
                        <a:buClr>
                          <a:srgbClr val="000000"/>
                        </a:buClr>
                        <a:buSzPts val="2800"/>
                        <a:buFont typeface="Arial"/>
                        <a:buChar char="•"/>
                      </a:pPr>
                      <a:r>
                        <a:rPr b="1" i="0" lang="ar-MA" sz="2800" u="none" cap="none" strike="noStrike">
                          <a:solidFill>
                            <a:schemeClr val="dk1"/>
                          </a:solidFill>
                          <a:latin typeface="Calibri"/>
                          <a:ea typeface="Calibri"/>
                          <a:cs typeface="Calibri"/>
                          <a:sym typeface="Calibri"/>
                        </a:rPr>
                        <a:t>باكرا </a:t>
                      </a:r>
                      <a:endParaRPr/>
                    </a:p>
                    <a:p>
                      <a:pPr indent="-457200" lvl="0" marL="457200" marR="0" rtl="1" algn="r">
                        <a:lnSpc>
                          <a:spcPct val="100000"/>
                        </a:lnSpc>
                        <a:spcBef>
                          <a:spcPts val="0"/>
                        </a:spcBef>
                        <a:spcAft>
                          <a:spcPts val="0"/>
                        </a:spcAft>
                        <a:buClr>
                          <a:srgbClr val="000000"/>
                        </a:buClr>
                        <a:buSzPts val="2800"/>
                        <a:buFont typeface="Arial"/>
                        <a:buChar char="•"/>
                      </a:pPr>
                      <a:r>
                        <a:rPr b="1" i="0" lang="ar-MA" sz="2800" u="none" cap="none" strike="noStrike">
                          <a:solidFill>
                            <a:schemeClr val="dk1"/>
                          </a:solidFill>
                          <a:latin typeface="Calibri"/>
                          <a:ea typeface="Calibri"/>
                          <a:cs typeface="Calibri"/>
                          <a:sym typeface="Calibri"/>
                        </a:rPr>
                        <a:t>متأخرا</a:t>
                      </a:r>
                      <a:endParaRPr b="1" i="0" sz="28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2392" name="Google Shape;2392;p33"/>
          <p:cNvGraphicFramePr/>
          <p:nvPr/>
        </p:nvGraphicFramePr>
        <p:xfrm>
          <a:off x="730297" y="1895254"/>
          <a:ext cx="3000000" cy="3000000"/>
        </p:xfrm>
        <a:graphic>
          <a:graphicData uri="http://schemas.openxmlformats.org/drawingml/2006/table">
            <a:tbl>
              <a:tblPr>
                <a:noFill/>
                <a:tableStyleId>{D84EF0FB-4ABB-4F3A-82C5-75636B9F20C6}</a:tableStyleId>
              </a:tblPr>
              <a:tblGrid>
                <a:gridCol w="2605150"/>
              </a:tblGrid>
              <a:tr h="737275">
                <a:tc>
                  <a:txBody>
                    <a:bodyPr/>
                    <a:lstStyle/>
                    <a:p>
                      <a:pPr indent="0" lvl="0" marL="0" marR="0" rtl="1" algn="ctr">
                        <a:lnSpc>
                          <a:spcPct val="150000"/>
                        </a:lnSpc>
                        <a:spcBef>
                          <a:spcPts val="0"/>
                        </a:spcBef>
                        <a:spcAft>
                          <a:spcPts val="0"/>
                        </a:spcAft>
                        <a:buClr>
                          <a:srgbClr val="000000"/>
                        </a:buClr>
                        <a:buSzPts val="2800"/>
                        <a:buFont typeface="Arial"/>
                        <a:buNone/>
                      </a:pPr>
                      <a:r>
                        <a:rPr b="1" i="0" lang="ar-MA" sz="3200" u="none" cap="none" strike="noStrike">
                          <a:solidFill>
                            <a:schemeClr val="dk1"/>
                          </a:solidFill>
                          <a:latin typeface="Calibri"/>
                          <a:ea typeface="Calibri"/>
                          <a:cs typeface="Calibri"/>
                          <a:sym typeface="Calibri"/>
                        </a:rPr>
                        <a:t>❹</a:t>
                      </a:r>
                      <a:endParaRPr b="1" i="0" sz="32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9D7A2"/>
                    </a:solidFill>
                  </a:tcPr>
                </a:tc>
              </a:tr>
              <a:tr h="577100">
                <a:tc>
                  <a:txBody>
                    <a:bodyPr/>
                    <a:lstStyle/>
                    <a:p>
                      <a:pPr indent="0" lvl="0" marL="0" marR="0" rtl="1" algn="ctr">
                        <a:lnSpc>
                          <a:spcPct val="150000"/>
                        </a:lnSpc>
                        <a:spcBef>
                          <a:spcPts val="0"/>
                        </a:spcBef>
                        <a:spcAft>
                          <a:spcPts val="0"/>
                        </a:spcAft>
                        <a:buClr>
                          <a:srgbClr val="000000"/>
                        </a:buClr>
                        <a:buSzPts val="2800"/>
                        <a:buFont typeface="Arial"/>
                        <a:buNone/>
                      </a:pPr>
                      <a:r>
                        <a:rPr b="1" i="0" lang="ar-MA" sz="2400" u="none" cap="none" strike="noStrike">
                          <a:solidFill>
                            <a:schemeClr val="dk1"/>
                          </a:solidFill>
                          <a:latin typeface="Calibri"/>
                          <a:ea typeface="Calibri"/>
                          <a:cs typeface="Calibri"/>
                          <a:sym typeface="Calibri"/>
                        </a:rPr>
                        <a:t>الجملة المقروءة</a:t>
                      </a:r>
                      <a:endParaRPr b="1" i="0" sz="24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9D7A2"/>
                    </a:solidFill>
                  </a:tcPr>
                </a:tc>
              </a:tr>
              <a:tr h="2168825">
                <a:tc>
                  <a:txBody>
                    <a:bodyPr/>
                    <a:lstStyle/>
                    <a:p>
                      <a:pPr indent="0" lvl="0" marL="0" marR="0" rtl="1" algn="just">
                        <a:lnSpc>
                          <a:spcPct val="100000"/>
                        </a:lnSpc>
                        <a:spcBef>
                          <a:spcPts val="0"/>
                        </a:spcBef>
                        <a:spcAft>
                          <a:spcPts val="0"/>
                        </a:spcAft>
                        <a:buClr>
                          <a:srgbClr val="000000"/>
                        </a:buClr>
                        <a:buSzPts val="2800"/>
                        <a:buFont typeface="Arial"/>
                        <a:buNone/>
                      </a:pPr>
                      <a:r>
                        <a:rPr lang="ar-MA" sz="2800" u="none" cap="none" strike="noStrike">
                          <a:solidFill>
                            <a:schemeClr val="dk1"/>
                          </a:solidFill>
                        </a:rPr>
                        <a:t>اِسْتَيْقَظَ خَالِد </a:t>
                      </a:r>
                      <a:r>
                        <a:rPr lang="ar-MA" sz="2800" u="none" cap="none" strike="noStrike">
                          <a:solidFill>
                            <a:srgbClr val="FF0000"/>
                          </a:solidFill>
                        </a:rPr>
                        <a:t>يَوْمَ الأَحَدِ المَاضِي بَاكِرًا.</a:t>
                      </a:r>
                      <a:endParaRPr sz="2800" u="none" cap="none" strike="noStrike">
                        <a:solidFill>
                          <a:srgbClr val="FF0000"/>
                        </a:solidFill>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2393" name="Google Shape;2393;p33"/>
          <p:cNvGraphicFramePr/>
          <p:nvPr/>
        </p:nvGraphicFramePr>
        <p:xfrm>
          <a:off x="9164889" y="5704580"/>
          <a:ext cx="3000000" cy="3000000"/>
        </p:xfrm>
        <a:graphic>
          <a:graphicData uri="http://schemas.openxmlformats.org/drawingml/2006/table">
            <a:tbl>
              <a:tblPr>
                <a:noFill/>
                <a:tableStyleId>{D84EF0FB-4ABB-4F3A-82C5-75636B9F20C6}</a:tableStyleId>
              </a:tblPr>
              <a:tblGrid>
                <a:gridCol w="2339825"/>
              </a:tblGrid>
              <a:tr h="381725">
                <a:tc>
                  <a:txBody>
                    <a:bodyPr/>
                    <a:lstStyle/>
                    <a:p>
                      <a:pPr indent="0" lvl="0" marL="0" marR="0" rtl="1" algn="ctr">
                        <a:lnSpc>
                          <a:spcPct val="100000"/>
                        </a:lnSpc>
                        <a:spcBef>
                          <a:spcPts val="0"/>
                        </a:spcBef>
                        <a:spcAft>
                          <a:spcPts val="0"/>
                        </a:spcAft>
                        <a:buClr>
                          <a:srgbClr val="000000"/>
                        </a:buClr>
                        <a:buSzPts val="2400"/>
                        <a:buFont typeface="Arial"/>
                        <a:buNone/>
                      </a:pPr>
                      <a:r>
                        <a:rPr b="1" i="0" lang="ar-MA" sz="3200" u="none" cap="none" strike="noStrike">
                          <a:solidFill>
                            <a:schemeClr val="dk1"/>
                          </a:solidFill>
                          <a:latin typeface="Calibri"/>
                          <a:ea typeface="Calibri"/>
                          <a:cs typeface="Calibri"/>
                          <a:sym typeface="Calibri"/>
                        </a:rPr>
                        <a:t>❺</a:t>
                      </a:r>
                      <a:r>
                        <a:rPr b="1" i="0" lang="ar-MA" sz="2400" u="none" cap="none" strike="noStrike">
                          <a:solidFill>
                            <a:srgbClr val="C00000"/>
                          </a:solidFill>
                          <a:latin typeface="Calibri"/>
                          <a:ea typeface="Calibri"/>
                          <a:cs typeface="Calibri"/>
                          <a:sym typeface="Calibri"/>
                        </a:rPr>
                        <a:t>الجواب الصحيح</a:t>
                      </a:r>
                      <a:endParaRPr b="1" i="0" sz="24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9D7A2"/>
                    </a:solidFill>
                  </a:tcPr>
                </a:tc>
              </a:tr>
            </a:tbl>
          </a:graphicData>
        </a:graphic>
      </p:graphicFrame>
      <p:graphicFrame>
        <p:nvGraphicFramePr>
          <p:cNvPr id="2394" name="Google Shape;2394;p33"/>
          <p:cNvGraphicFramePr/>
          <p:nvPr/>
        </p:nvGraphicFramePr>
        <p:xfrm>
          <a:off x="5090046" y="5733257"/>
          <a:ext cx="3000000" cy="3000000"/>
        </p:xfrm>
        <a:graphic>
          <a:graphicData uri="http://schemas.openxmlformats.org/drawingml/2006/table">
            <a:tbl>
              <a:tblPr>
                <a:noFill/>
                <a:tableStyleId>{D84EF0FB-4ABB-4F3A-82C5-75636B9F20C6}</a:tableStyleId>
              </a:tblPr>
              <a:tblGrid>
                <a:gridCol w="3384850"/>
              </a:tblGrid>
              <a:tr h="367325">
                <a:tc>
                  <a:txBody>
                    <a:bodyPr/>
                    <a:lstStyle/>
                    <a:p>
                      <a:pPr indent="0" lvl="0" marL="0" marR="0" rtl="1" algn="ctr">
                        <a:lnSpc>
                          <a:spcPct val="100000"/>
                        </a:lnSpc>
                        <a:spcBef>
                          <a:spcPts val="0"/>
                        </a:spcBef>
                        <a:spcAft>
                          <a:spcPts val="0"/>
                        </a:spcAft>
                        <a:buClr>
                          <a:srgbClr val="000000"/>
                        </a:buClr>
                        <a:buSzPts val="2400"/>
                        <a:buFont typeface="Arial"/>
                        <a:buNone/>
                      </a:pPr>
                      <a:r>
                        <a:rPr b="1" i="0" lang="ar-MA" sz="2400" u="none" cap="none" strike="noStrike">
                          <a:solidFill>
                            <a:schemeClr val="dk1"/>
                          </a:solidFill>
                          <a:latin typeface="Calibri"/>
                          <a:ea typeface="Calibri"/>
                          <a:cs typeface="Calibri"/>
                          <a:sym typeface="Calibri"/>
                        </a:rPr>
                        <a:t>اسْتَيْقَظَ خَالِدٌ</a:t>
                      </a:r>
                      <a:endParaRPr b="1" i="0" sz="24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9D7A2"/>
                    </a:solidFill>
                  </a:tcPr>
                </a:tc>
              </a:tr>
            </a:tbl>
          </a:graphicData>
        </a:graphic>
      </p:graphicFrame>
      <p:graphicFrame>
        <p:nvGraphicFramePr>
          <p:cNvPr id="2395" name="Google Shape;2395;p33"/>
          <p:cNvGraphicFramePr/>
          <p:nvPr/>
        </p:nvGraphicFramePr>
        <p:xfrm>
          <a:off x="919210" y="5704580"/>
          <a:ext cx="3000000" cy="3000000"/>
        </p:xfrm>
        <a:graphic>
          <a:graphicData uri="http://schemas.openxmlformats.org/drawingml/2006/table">
            <a:tbl>
              <a:tblPr>
                <a:noFill/>
                <a:tableStyleId>{D84EF0FB-4ABB-4F3A-82C5-75636B9F20C6}</a:tableStyleId>
              </a:tblPr>
              <a:tblGrid>
                <a:gridCol w="3384850"/>
              </a:tblGrid>
              <a:tr h="381725">
                <a:tc>
                  <a:txBody>
                    <a:bodyPr/>
                    <a:lstStyle/>
                    <a:p>
                      <a:pPr indent="0" lvl="0" marL="0" marR="0" rtl="1" algn="just">
                        <a:lnSpc>
                          <a:spcPct val="100000"/>
                        </a:lnSpc>
                        <a:spcBef>
                          <a:spcPts val="0"/>
                        </a:spcBef>
                        <a:spcAft>
                          <a:spcPts val="0"/>
                        </a:spcAft>
                        <a:buClr>
                          <a:srgbClr val="000000"/>
                        </a:buClr>
                        <a:buSzPts val="2800"/>
                        <a:buFont typeface="Arial"/>
                        <a:buNone/>
                      </a:pPr>
                      <a:r>
                        <a:rPr lang="ar-MA" sz="2400" u="none" cap="none" strike="noStrike">
                          <a:solidFill>
                            <a:srgbClr val="FF0000"/>
                          </a:solidFill>
                        </a:rPr>
                        <a:t>يَوْمَ الأَحَدِ المَاضِي بَاكِرًا</a:t>
                      </a:r>
                      <a:endParaRPr b="1" i="0" sz="24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9D7A2"/>
                    </a:solidFill>
                  </a:tcPr>
                </a:tc>
              </a:tr>
            </a:tbl>
          </a:graphicData>
        </a:graphic>
      </p:graphicFrame>
      <p:pic>
        <p:nvPicPr>
          <p:cNvPr id="2396" name="Google Shape;2396;p33"/>
          <p:cNvPicPr preferRelativeResize="0"/>
          <p:nvPr/>
        </p:nvPicPr>
        <p:blipFill rotWithShape="1">
          <a:blip r:embed="rId3">
            <a:alphaModFix/>
          </a:blip>
          <a:srcRect b="0" l="0" r="0" t="0"/>
          <a:stretch/>
        </p:blipFill>
        <p:spPr>
          <a:xfrm>
            <a:off x="-31017" y="47932"/>
            <a:ext cx="730250" cy="730250"/>
          </a:xfrm>
          <a:prstGeom prst="rect">
            <a:avLst/>
          </a:prstGeom>
          <a:noFill/>
          <a:ln>
            <a:noFill/>
          </a:ln>
        </p:spPr>
      </p:pic>
      <p:sp>
        <p:nvSpPr>
          <p:cNvPr id="2397" name="Google Shape;2397;p33"/>
          <p:cNvSpPr/>
          <p:nvPr/>
        </p:nvSpPr>
        <p:spPr>
          <a:xfrm>
            <a:off x="9830744" y="3316296"/>
            <a:ext cx="504056" cy="1152128"/>
          </a:xfrm>
          <a:prstGeom prst="upDownArrow">
            <a:avLst>
              <a:gd fmla="val 50000" name="adj1"/>
              <a:gd fmla="val 50000" name="adj2"/>
            </a:avLst>
          </a:prstGeom>
          <a:solidFill>
            <a:srgbClr val="1D9A78"/>
          </a:solidFill>
          <a:ln cap="flat" cmpd="sng" w="12700">
            <a:solidFill>
              <a:srgbClr val="15705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pic>
        <p:nvPicPr>
          <p:cNvPr descr="Image générée" id="2398" name="Google Shape;2398;p33"/>
          <p:cNvPicPr preferRelativeResize="0"/>
          <p:nvPr/>
        </p:nvPicPr>
        <p:blipFill rotWithShape="1">
          <a:blip r:embed="rId4">
            <a:alphaModFix/>
          </a:blip>
          <a:srcRect b="61971" l="3539" r="75793" t="24327"/>
          <a:stretch/>
        </p:blipFill>
        <p:spPr>
          <a:xfrm>
            <a:off x="11399607" y="-106823"/>
            <a:ext cx="731494" cy="73025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2" name="Shape 2402"/>
        <p:cNvGrpSpPr/>
        <p:nvPr/>
      </p:nvGrpSpPr>
      <p:grpSpPr>
        <a:xfrm>
          <a:off x="0" y="0"/>
          <a:ext cx="0" cy="0"/>
          <a:chOff x="0" y="0"/>
          <a:chExt cx="0" cy="0"/>
        </a:xfrm>
      </p:grpSpPr>
      <p:sp>
        <p:nvSpPr>
          <p:cNvPr id="2403" name="Google Shape;2403;p34"/>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404" name="Google Shape;2404;p34"/>
          <p:cNvSpPr txBox="1"/>
          <p:nvPr/>
        </p:nvSpPr>
        <p:spPr>
          <a:xfrm>
            <a:off x="715978" y="332656"/>
            <a:ext cx="11317683" cy="482961"/>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Arial"/>
              <a:buNone/>
            </a:pPr>
            <a:r>
              <a:rPr b="0" i="1" lang="ar-MA" sz="1400" u="none" cap="none" strike="noStrike">
                <a:solidFill>
                  <a:srgbClr val="AEABAB"/>
                </a:solidFill>
                <a:latin typeface="Calibri"/>
                <a:ea typeface="Calibri"/>
                <a:cs typeface="Calibri"/>
                <a:sym typeface="Calibri"/>
              </a:rPr>
              <a:t>- يوجه الأستاذ التلاميذ إلى الاشتغال في ثنائيات للجواب عن  السؤالين 2 و3، حيث يتناقش كل ثنائي حول إجابة كل منها عن كل سؤال، مع توضيح سيرورة الجواب المتوصل إليه.</a:t>
            </a:r>
            <a:endParaRPr/>
          </a:p>
          <a:p>
            <a:pPr indent="0" lvl="0" marL="0" marR="0" rtl="1" algn="r">
              <a:lnSpc>
                <a:spcPct val="90000"/>
              </a:lnSpc>
              <a:spcBef>
                <a:spcPts val="0"/>
              </a:spcBef>
              <a:spcAft>
                <a:spcPts val="0"/>
              </a:spcAft>
              <a:buClr>
                <a:srgbClr val="AEABAB"/>
              </a:buClr>
              <a:buSzPts val="1400"/>
              <a:buFont typeface="Arial"/>
              <a:buNone/>
            </a:pPr>
            <a:r>
              <a:rPr b="0" i="1" lang="ar-MA" sz="1400" u="none" cap="none" strike="noStrike">
                <a:solidFill>
                  <a:srgbClr val="AEABAB"/>
                </a:solidFill>
                <a:latin typeface="Calibri"/>
                <a:ea typeface="Calibri"/>
                <a:cs typeface="Calibri"/>
                <a:sym typeface="Calibri"/>
              </a:rPr>
              <a:t>- يراقب الأستاذ تفاعل الثنائيات، عبر التجول بين الصفوف، وتقديم التوجيهات والتغذية الراجعة عند الحاجة.</a:t>
            </a:r>
            <a:endParaRPr b="0" i="1" sz="1400" u="none" cap="none" strike="noStrike">
              <a:solidFill>
                <a:srgbClr val="AEABAB"/>
              </a:solidFill>
              <a:latin typeface="Calibri"/>
              <a:ea typeface="Calibri"/>
              <a:cs typeface="Calibri"/>
              <a:sym typeface="Calibri"/>
            </a:endParaRPr>
          </a:p>
        </p:txBody>
      </p:sp>
      <p:sp>
        <p:nvSpPr>
          <p:cNvPr id="2405" name="Google Shape;2405;p34"/>
          <p:cNvSpPr txBox="1"/>
          <p:nvPr/>
        </p:nvSpPr>
        <p:spPr>
          <a:xfrm>
            <a:off x="541385" y="27856"/>
            <a:ext cx="10468339" cy="292443"/>
          </a:xfrm>
          <a:prstGeom prst="rect">
            <a:avLst/>
          </a:prstGeom>
          <a:noFill/>
          <a:ln>
            <a:noFill/>
          </a:ln>
        </p:spPr>
        <p:txBody>
          <a:bodyPr anchorCtr="0" anchor="ctr" bIns="45700" lIns="91425" spcFirstLastPara="1" rIns="91425" wrap="square" tIns="45700">
            <a:normAutofit fontScale="90000" lnSpcReduction="10000"/>
          </a:bodyPr>
          <a:lstStyle/>
          <a:p>
            <a:pPr indent="0" lvl="0" marL="0" marR="0" rtl="1" algn="r">
              <a:lnSpc>
                <a:spcPct val="90000"/>
              </a:lnSpc>
              <a:spcBef>
                <a:spcPts val="0"/>
              </a:spcBef>
              <a:spcAft>
                <a:spcPts val="0"/>
              </a:spcAft>
              <a:buClr>
                <a:srgbClr val="757070"/>
              </a:buClr>
              <a:buSzPct val="111111"/>
              <a:buFont typeface="Calibri"/>
              <a:buNone/>
            </a:pPr>
            <a:r>
              <a:rPr b="1" i="0" lang="ar-MA" sz="1800" u="none" cap="none" strike="noStrike">
                <a:solidFill>
                  <a:srgbClr val="A5A5A5"/>
                </a:solidFill>
                <a:latin typeface="Calibri"/>
                <a:ea typeface="Calibri"/>
                <a:cs typeface="Calibri"/>
                <a:sym typeface="Calibri"/>
              </a:rPr>
              <a:t>2- الممارسة الموجهة:  ننتقل الآن، إلى الجواب عن السؤالين 2 و3 </a:t>
            </a:r>
            <a:r>
              <a:rPr b="1" i="0" lang="ar-MA" sz="1800" u="sng" cap="none" strike="noStrike">
                <a:solidFill>
                  <a:srgbClr val="A5A5A5"/>
                </a:solidFill>
                <a:latin typeface="Calibri"/>
                <a:ea typeface="Calibri"/>
                <a:cs typeface="Calibri"/>
                <a:sym typeface="Calibri"/>
              </a:rPr>
              <a:t>بشكل ثنائي</a:t>
            </a:r>
            <a:endParaRPr b="1" i="0" sz="2000" u="sng" cap="none" strike="noStrike">
              <a:solidFill>
                <a:srgbClr val="A5A5A5"/>
              </a:solidFill>
              <a:latin typeface="Calibri"/>
              <a:ea typeface="Calibri"/>
              <a:cs typeface="Calibri"/>
              <a:sym typeface="Calibri"/>
            </a:endParaRPr>
          </a:p>
        </p:txBody>
      </p:sp>
      <p:sp>
        <p:nvSpPr>
          <p:cNvPr id="2406" name="Google Shape;2406;p34"/>
          <p:cNvSpPr txBox="1"/>
          <p:nvPr/>
        </p:nvSpPr>
        <p:spPr>
          <a:xfrm>
            <a:off x="364657" y="4013736"/>
            <a:ext cx="11208666" cy="593222"/>
          </a:xfrm>
          <a:prstGeom prst="rect">
            <a:avLst/>
          </a:prstGeom>
          <a:solidFill>
            <a:schemeClr val="accent4"/>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1" i="0" lang="ar-MA" sz="2400" u="none" cap="none" strike="noStrike">
                <a:solidFill>
                  <a:srgbClr val="000000"/>
                </a:solidFill>
                <a:latin typeface="Calibri"/>
                <a:ea typeface="Calibri"/>
                <a:cs typeface="Calibri"/>
                <a:sym typeface="Calibri"/>
              </a:rPr>
              <a:t>3- كَيْفَ كَانَ الطَّرِيقُ إِلَى الشَّاطِئِ؟</a:t>
            </a:r>
            <a:endParaRPr/>
          </a:p>
        </p:txBody>
      </p:sp>
      <p:sp>
        <p:nvSpPr>
          <p:cNvPr id="2407" name="Google Shape;2407;p34"/>
          <p:cNvSpPr txBox="1"/>
          <p:nvPr/>
        </p:nvSpPr>
        <p:spPr>
          <a:xfrm>
            <a:off x="364657" y="2182164"/>
            <a:ext cx="11208666" cy="593222"/>
          </a:xfrm>
          <a:prstGeom prst="rect">
            <a:avLst/>
          </a:prstGeom>
          <a:solidFill>
            <a:srgbClr val="FFC000"/>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1" i="0" lang="ar-MA" sz="2400" u="none" cap="none" strike="noStrike">
                <a:solidFill>
                  <a:srgbClr val="000000"/>
                </a:solidFill>
                <a:latin typeface="Calibri"/>
                <a:ea typeface="Calibri"/>
                <a:cs typeface="Calibri"/>
                <a:sym typeface="Calibri"/>
              </a:rPr>
              <a:t>2-  إِلَى أَيْنَ تَوَجَّهَ خَالِد وَصَدِيقُهُ؟</a:t>
            </a:r>
            <a:endParaRPr/>
          </a:p>
        </p:txBody>
      </p:sp>
      <p:pic>
        <p:nvPicPr>
          <p:cNvPr descr="Image générée" id="2408" name="Google Shape;2408;p34"/>
          <p:cNvPicPr preferRelativeResize="0"/>
          <p:nvPr/>
        </p:nvPicPr>
        <p:blipFill rotWithShape="1">
          <a:blip r:embed="rId3">
            <a:alphaModFix/>
          </a:blip>
          <a:srcRect b="61971" l="3539" r="75793" t="24327"/>
          <a:stretch/>
        </p:blipFill>
        <p:spPr>
          <a:xfrm>
            <a:off x="11399607" y="-27415"/>
            <a:ext cx="731494" cy="516034"/>
          </a:xfrm>
          <a:prstGeom prst="rect">
            <a:avLst/>
          </a:prstGeom>
          <a:noFill/>
          <a:ln>
            <a:noFill/>
          </a:ln>
        </p:spPr>
      </p:pic>
      <p:pic>
        <p:nvPicPr>
          <p:cNvPr descr="Lever la main - Icônes mains et gestes gratuites" id="2409" name="Google Shape;2409;p34"/>
          <p:cNvPicPr preferRelativeResize="0"/>
          <p:nvPr/>
        </p:nvPicPr>
        <p:blipFill rotWithShape="1">
          <a:blip r:embed="rId4">
            <a:alphaModFix/>
          </a:blip>
          <a:srcRect b="0" l="0" r="0" t="0"/>
          <a:stretch/>
        </p:blipFill>
        <p:spPr>
          <a:xfrm>
            <a:off x="13336" y="6100"/>
            <a:ext cx="702642" cy="702642"/>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3" name="Shape 2413"/>
        <p:cNvGrpSpPr/>
        <p:nvPr/>
      </p:nvGrpSpPr>
      <p:grpSpPr>
        <a:xfrm>
          <a:off x="0" y="0"/>
          <a:ext cx="0" cy="0"/>
          <a:chOff x="0" y="0"/>
          <a:chExt cx="0" cy="0"/>
        </a:xfrm>
      </p:grpSpPr>
      <p:sp>
        <p:nvSpPr>
          <p:cNvPr id="2414" name="Google Shape;2414;p35"/>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415" name="Google Shape;2415;p35"/>
          <p:cNvSpPr txBox="1"/>
          <p:nvPr/>
        </p:nvSpPr>
        <p:spPr>
          <a:xfrm>
            <a:off x="1385678" y="368255"/>
            <a:ext cx="10634128" cy="482961"/>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Arial"/>
              <a:buNone/>
            </a:pPr>
            <a:r>
              <a:rPr b="0" i="0" lang="ar-MA" sz="1400" u="none" cap="none" strike="noStrike">
                <a:solidFill>
                  <a:srgbClr val="AEABAB"/>
                </a:solidFill>
                <a:latin typeface="Calibri"/>
                <a:ea typeface="Calibri"/>
                <a:cs typeface="Calibri"/>
                <a:sym typeface="Calibri"/>
              </a:rPr>
              <a:t>- يستمع  الأستاذ إلى أجوبة بعض الثنائيات ويطلب التعليل أو إعادة الصياغة عند الحاجة، قبل أن يبرز الجواب الصحيح، مع تقديم تغذية راجعة حول منطق التوصل إلى الجواب الصحيح. </a:t>
            </a:r>
            <a:endParaRPr b="0" i="0" sz="1400" u="none" cap="none" strike="noStrike">
              <a:solidFill>
                <a:srgbClr val="AEABAB"/>
              </a:solidFill>
              <a:latin typeface="Calibri"/>
              <a:ea typeface="Calibri"/>
              <a:cs typeface="Calibri"/>
              <a:sym typeface="Calibri"/>
            </a:endParaRPr>
          </a:p>
        </p:txBody>
      </p:sp>
      <p:sp>
        <p:nvSpPr>
          <p:cNvPr id="2416" name="Google Shape;2416;p35"/>
          <p:cNvSpPr txBox="1"/>
          <p:nvPr/>
        </p:nvSpPr>
        <p:spPr>
          <a:xfrm>
            <a:off x="364657" y="75812"/>
            <a:ext cx="10468339" cy="292443"/>
          </a:xfrm>
          <a:prstGeom prst="rect">
            <a:avLst/>
          </a:prstGeom>
          <a:noFill/>
          <a:ln>
            <a:noFill/>
          </a:ln>
        </p:spPr>
        <p:txBody>
          <a:bodyPr anchorCtr="0" anchor="ctr" bIns="45700" lIns="91425" spcFirstLastPara="1" rIns="91425" wrap="square" tIns="45700">
            <a:normAutofit fontScale="90000" lnSpcReduction="10000"/>
          </a:bodyPr>
          <a:lstStyle/>
          <a:p>
            <a:pPr indent="0" lvl="0" marL="0" marR="0" rtl="1" algn="r">
              <a:lnSpc>
                <a:spcPct val="90000"/>
              </a:lnSpc>
              <a:spcBef>
                <a:spcPts val="0"/>
              </a:spcBef>
              <a:spcAft>
                <a:spcPts val="0"/>
              </a:spcAft>
              <a:buClr>
                <a:srgbClr val="757070"/>
              </a:buClr>
              <a:buSzPct val="111111"/>
              <a:buFont typeface="Calibri"/>
              <a:buNone/>
            </a:pPr>
            <a:r>
              <a:rPr b="1" i="0" lang="ar-MA" sz="1800" u="none" cap="none" strike="noStrike">
                <a:solidFill>
                  <a:srgbClr val="7F7F7F"/>
                </a:solidFill>
                <a:latin typeface="Calibri"/>
                <a:ea typeface="Calibri"/>
                <a:cs typeface="Calibri"/>
                <a:sym typeface="Calibri"/>
              </a:rPr>
              <a:t>2- الممارسة الموجهة:  الجواب عن السؤالين 2 و3 بشكل ثنائي</a:t>
            </a:r>
            <a:endParaRPr b="1" i="0" sz="2000" u="none" cap="none" strike="noStrike">
              <a:solidFill>
                <a:srgbClr val="757070"/>
              </a:solidFill>
              <a:latin typeface="Calibri"/>
              <a:ea typeface="Calibri"/>
              <a:cs typeface="Calibri"/>
              <a:sym typeface="Calibri"/>
            </a:endParaRPr>
          </a:p>
        </p:txBody>
      </p:sp>
      <p:sp>
        <p:nvSpPr>
          <p:cNvPr id="2417" name="Google Shape;2417;p35"/>
          <p:cNvSpPr txBox="1"/>
          <p:nvPr/>
        </p:nvSpPr>
        <p:spPr>
          <a:xfrm>
            <a:off x="364657" y="4334370"/>
            <a:ext cx="11208666" cy="593222"/>
          </a:xfrm>
          <a:prstGeom prst="rect">
            <a:avLst/>
          </a:prstGeom>
          <a:solidFill>
            <a:schemeClr val="accent4"/>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1" i="0" lang="ar-MA" sz="2400" u="none" cap="none" strike="noStrike">
                <a:solidFill>
                  <a:srgbClr val="000000"/>
                </a:solidFill>
                <a:latin typeface="Calibri"/>
                <a:ea typeface="Calibri"/>
                <a:cs typeface="Calibri"/>
                <a:sym typeface="Calibri"/>
              </a:rPr>
              <a:t>3- كَيْفَ كَانَ الطَّرِيقُ إِلَى الشَّاطِئِ؟</a:t>
            </a:r>
            <a:endParaRPr/>
          </a:p>
        </p:txBody>
      </p:sp>
      <p:sp>
        <p:nvSpPr>
          <p:cNvPr id="2418" name="Google Shape;2418;p35"/>
          <p:cNvSpPr txBox="1"/>
          <p:nvPr/>
        </p:nvSpPr>
        <p:spPr>
          <a:xfrm>
            <a:off x="364657" y="1440636"/>
            <a:ext cx="11208666" cy="593222"/>
          </a:xfrm>
          <a:prstGeom prst="rect">
            <a:avLst/>
          </a:prstGeom>
          <a:solidFill>
            <a:srgbClr val="FFC000"/>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1" i="0" lang="ar-MA" sz="2400" u="none" cap="none" strike="noStrike">
                <a:solidFill>
                  <a:srgbClr val="000000"/>
                </a:solidFill>
                <a:latin typeface="Calibri"/>
                <a:ea typeface="Calibri"/>
                <a:cs typeface="Calibri"/>
                <a:sym typeface="Calibri"/>
              </a:rPr>
              <a:t>2-  إِلَى أَيْنَ تَوَجَّهَ خَالِد وَصَدِيقُهُ؟</a:t>
            </a:r>
            <a:endParaRPr/>
          </a:p>
        </p:txBody>
      </p:sp>
      <p:sp>
        <p:nvSpPr>
          <p:cNvPr id="2419" name="Google Shape;2419;p35"/>
          <p:cNvSpPr txBox="1"/>
          <p:nvPr/>
        </p:nvSpPr>
        <p:spPr>
          <a:xfrm>
            <a:off x="364657" y="2425744"/>
            <a:ext cx="11208666" cy="593222"/>
          </a:xfrm>
          <a:prstGeom prst="rect">
            <a:avLst/>
          </a:prstGeom>
          <a:solidFill>
            <a:srgbClr val="B3C6E7"/>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1" i="0" lang="ar-MA" sz="2400" u="none" cap="none" strike="noStrike">
                <a:solidFill>
                  <a:srgbClr val="000000"/>
                </a:solidFill>
                <a:latin typeface="Calibri"/>
                <a:ea typeface="Calibri"/>
                <a:cs typeface="Calibri"/>
                <a:sym typeface="Calibri"/>
              </a:rPr>
              <a:t> الجواب:......................................................................................................................</a:t>
            </a:r>
            <a:endParaRPr b="1" i="0" sz="2400" u="none" cap="none" strike="noStrike">
              <a:solidFill>
                <a:srgbClr val="000000"/>
              </a:solidFill>
              <a:latin typeface="Calibri"/>
              <a:ea typeface="Calibri"/>
              <a:cs typeface="Calibri"/>
              <a:sym typeface="Calibri"/>
            </a:endParaRPr>
          </a:p>
        </p:txBody>
      </p:sp>
      <p:sp>
        <p:nvSpPr>
          <p:cNvPr id="2420" name="Google Shape;2420;p35"/>
          <p:cNvSpPr txBox="1"/>
          <p:nvPr/>
        </p:nvSpPr>
        <p:spPr>
          <a:xfrm>
            <a:off x="364657" y="5237884"/>
            <a:ext cx="11208666" cy="593222"/>
          </a:xfrm>
          <a:prstGeom prst="rect">
            <a:avLst/>
          </a:prstGeom>
          <a:solidFill>
            <a:srgbClr val="B3C6E7"/>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1" i="0" lang="ar-MA" sz="2400" u="none" cap="none" strike="noStrike">
                <a:solidFill>
                  <a:srgbClr val="000000"/>
                </a:solidFill>
                <a:latin typeface="Calibri"/>
                <a:ea typeface="Calibri"/>
                <a:cs typeface="Calibri"/>
                <a:sym typeface="Calibri"/>
              </a:rPr>
              <a:t>الجواب: .........................................................................................................................</a:t>
            </a:r>
            <a:endParaRPr b="1" i="0" sz="3200" u="none" cap="none" strike="noStrike">
              <a:solidFill>
                <a:srgbClr val="000000"/>
              </a:solidFill>
              <a:latin typeface="Calibri"/>
              <a:ea typeface="Calibri"/>
              <a:cs typeface="Calibri"/>
              <a:sym typeface="Calibri"/>
            </a:endParaRPr>
          </a:p>
        </p:txBody>
      </p:sp>
      <p:pic>
        <p:nvPicPr>
          <p:cNvPr descr="Image générée" id="2421" name="Google Shape;2421;p35"/>
          <p:cNvPicPr preferRelativeResize="0"/>
          <p:nvPr/>
        </p:nvPicPr>
        <p:blipFill rotWithShape="1">
          <a:blip r:embed="rId3">
            <a:alphaModFix/>
          </a:blip>
          <a:srcRect b="61971" l="3539" r="75793" t="24327"/>
          <a:stretch/>
        </p:blipFill>
        <p:spPr>
          <a:xfrm>
            <a:off x="11356299" y="-143092"/>
            <a:ext cx="731494" cy="730250"/>
          </a:xfrm>
          <a:prstGeom prst="rect">
            <a:avLst/>
          </a:prstGeom>
          <a:noFill/>
          <a:ln>
            <a:noFill/>
          </a:ln>
        </p:spPr>
      </p:pic>
      <p:pic>
        <p:nvPicPr>
          <p:cNvPr id="2422" name="Google Shape;2422;p35"/>
          <p:cNvPicPr preferRelativeResize="0"/>
          <p:nvPr/>
        </p:nvPicPr>
        <p:blipFill rotWithShape="1">
          <a:blip r:embed="rId4">
            <a:alphaModFix/>
          </a:blip>
          <a:srcRect b="0" l="0" r="0" t="0"/>
          <a:stretch/>
        </p:blipFill>
        <p:spPr>
          <a:xfrm>
            <a:off x="126300" y="-17972"/>
            <a:ext cx="730250" cy="73025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6" name="Shape 2426"/>
        <p:cNvGrpSpPr/>
        <p:nvPr/>
      </p:nvGrpSpPr>
      <p:grpSpPr>
        <a:xfrm>
          <a:off x="0" y="0"/>
          <a:ext cx="0" cy="0"/>
          <a:chOff x="0" y="0"/>
          <a:chExt cx="0" cy="0"/>
        </a:xfrm>
      </p:grpSpPr>
      <p:sp>
        <p:nvSpPr>
          <p:cNvPr id="2427" name="Google Shape;2427;p36"/>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428" name="Google Shape;2428;p36"/>
          <p:cNvSpPr txBox="1"/>
          <p:nvPr/>
        </p:nvSpPr>
        <p:spPr>
          <a:xfrm>
            <a:off x="1221675" y="409211"/>
            <a:ext cx="10867404" cy="482961"/>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Arial"/>
              <a:buNone/>
            </a:pPr>
            <a:r>
              <a:rPr b="0" i="0" lang="ar-MA" sz="1400" u="none" cap="none" strike="noStrike">
                <a:solidFill>
                  <a:srgbClr val="AEABAB"/>
                </a:solidFill>
                <a:latin typeface="Calibri"/>
                <a:ea typeface="Calibri"/>
                <a:cs typeface="Calibri"/>
                <a:sym typeface="Calibri"/>
              </a:rPr>
              <a:t>- يستمع  الأستاذ إلى أجوبة بعض الثنائيات ويطلب التعليل أو إعادة الصياغة عند الحاجة، قبل أن يبرز الجواب الصحيح، </a:t>
            </a:r>
            <a:r>
              <a:rPr b="0" i="0" lang="ar-MA" sz="1400" u="sng" cap="none" strike="noStrike">
                <a:solidFill>
                  <a:srgbClr val="AEABAB"/>
                </a:solidFill>
                <a:latin typeface="Calibri"/>
                <a:ea typeface="Calibri"/>
                <a:cs typeface="Calibri"/>
                <a:sym typeface="Calibri"/>
              </a:rPr>
              <a:t>ثم  يطالب المتعلمين الذين لم يقدموا أجوبة صحيحة بإعادة قراءتها،  </a:t>
            </a:r>
            <a:r>
              <a:rPr b="0" i="0" lang="ar-MA" sz="1400" u="none" cap="none" strike="noStrike">
                <a:solidFill>
                  <a:srgbClr val="AEABAB"/>
                </a:solidFill>
                <a:latin typeface="Calibri"/>
                <a:ea typeface="Calibri"/>
                <a:cs typeface="Calibri"/>
                <a:sym typeface="Calibri"/>
              </a:rPr>
              <a:t>مع تقديم تغذية راجعة حول منطق التوصل إلى الجواب الصحيح. </a:t>
            </a:r>
            <a:endParaRPr/>
          </a:p>
        </p:txBody>
      </p:sp>
      <p:sp>
        <p:nvSpPr>
          <p:cNvPr id="2429" name="Google Shape;2429;p36"/>
          <p:cNvSpPr txBox="1"/>
          <p:nvPr/>
        </p:nvSpPr>
        <p:spPr>
          <a:xfrm>
            <a:off x="1620740" y="84372"/>
            <a:ext cx="10468339" cy="292443"/>
          </a:xfrm>
          <a:prstGeom prst="rect">
            <a:avLst/>
          </a:prstGeom>
          <a:noFill/>
          <a:ln>
            <a:noFill/>
          </a:ln>
        </p:spPr>
        <p:txBody>
          <a:bodyPr anchorCtr="0" anchor="ctr" bIns="45700" lIns="91425" spcFirstLastPara="1" rIns="91425" wrap="square" tIns="45700">
            <a:normAutofit fontScale="90000" lnSpcReduction="10000"/>
          </a:bodyPr>
          <a:lstStyle/>
          <a:p>
            <a:pPr indent="0" lvl="0" marL="0" marR="0" rtl="1" algn="r">
              <a:lnSpc>
                <a:spcPct val="90000"/>
              </a:lnSpc>
              <a:spcBef>
                <a:spcPts val="0"/>
              </a:spcBef>
              <a:spcAft>
                <a:spcPts val="0"/>
              </a:spcAft>
              <a:buClr>
                <a:srgbClr val="757070"/>
              </a:buClr>
              <a:buSzPct val="111111"/>
              <a:buFont typeface="Calibri"/>
              <a:buNone/>
            </a:pPr>
            <a:r>
              <a:rPr b="1" i="0" lang="ar-MA" sz="1800" u="none" cap="none" strike="noStrike">
                <a:solidFill>
                  <a:srgbClr val="7F7F7F"/>
                </a:solidFill>
                <a:latin typeface="Calibri"/>
                <a:ea typeface="Calibri"/>
                <a:cs typeface="Calibri"/>
                <a:sym typeface="Calibri"/>
              </a:rPr>
              <a:t>2- الممارسة الموجهة:  الجواب عن السؤالين 2 و3 بشكل ثنائي</a:t>
            </a:r>
            <a:endParaRPr b="1" i="0" sz="2000" u="none" cap="none" strike="noStrike">
              <a:solidFill>
                <a:srgbClr val="757070"/>
              </a:solidFill>
              <a:latin typeface="Calibri"/>
              <a:ea typeface="Calibri"/>
              <a:cs typeface="Calibri"/>
              <a:sym typeface="Calibri"/>
            </a:endParaRPr>
          </a:p>
        </p:txBody>
      </p:sp>
      <p:sp>
        <p:nvSpPr>
          <p:cNvPr id="2430" name="Google Shape;2430;p36"/>
          <p:cNvSpPr txBox="1"/>
          <p:nvPr/>
        </p:nvSpPr>
        <p:spPr>
          <a:xfrm>
            <a:off x="364657" y="4334370"/>
            <a:ext cx="11208666" cy="593222"/>
          </a:xfrm>
          <a:prstGeom prst="rect">
            <a:avLst/>
          </a:prstGeom>
          <a:solidFill>
            <a:schemeClr val="accent4"/>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1" i="0" lang="ar-MA" sz="2400" u="none" cap="none" strike="noStrike">
                <a:solidFill>
                  <a:srgbClr val="000000"/>
                </a:solidFill>
                <a:latin typeface="Calibri"/>
                <a:ea typeface="Calibri"/>
                <a:cs typeface="Calibri"/>
                <a:sym typeface="Calibri"/>
              </a:rPr>
              <a:t>3- كَيْفَ كَانَ الطَّرِيقُ إِلَى الشَّاطِئِ؟</a:t>
            </a:r>
            <a:endParaRPr/>
          </a:p>
        </p:txBody>
      </p:sp>
      <p:sp>
        <p:nvSpPr>
          <p:cNvPr id="2431" name="Google Shape;2431;p36"/>
          <p:cNvSpPr txBox="1"/>
          <p:nvPr/>
        </p:nvSpPr>
        <p:spPr>
          <a:xfrm>
            <a:off x="364657" y="1440636"/>
            <a:ext cx="11208666" cy="593222"/>
          </a:xfrm>
          <a:prstGeom prst="rect">
            <a:avLst/>
          </a:prstGeom>
          <a:solidFill>
            <a:srgbClr val="FFC000"/>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1" i="0" lang="ar-MA" sz="2400" u="none" cap="none" strike="noStrike">
                <a:solidFill>
                  <a:srgbClr val="000000"/>
                </a:solidFill>
                <a:latin typeface="Calibri"/>
                <a:ea typeface="Calibri"/>
                <a:cs typeface="Calibri"/>
                <a:sym typeface="Calibri"/>
              </a:rPr>
              <a:t>2-  إِلَى أَيْنَ تَوَجَّهَ خَالِد وَصَدِيقُهُ؟</a:t>
            </a:r>
            <a:endParaRPr/>
          </a:p>
        </p:txBody>
      </p:sp>
      <p:sp>
        <p:nvSpPr>
          <p:cNvPr id="2432" name="Google Shape;2432;p36"/>
          <p:cNvSpPr txBox="1"/>
          <p:nvPr/>
        </p:nvSpPr>
        <p:spPr>
          <a:xfrm>
            <a:off x="364657" y="2425744"/>
            <a:ext cx="11208666" cy="593222"/>
          </a:xfrm>
          <a:prstGeom prst="rect">
            <a:avLst/>
          </a:prstGeom>
          <a:solidFill>
            <a:srgbClr val="B3C6E7"/>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MA" sz="3000" u="none" cap="none" strike="noStrike">
                <a:solidFill>
                  <a:srgbClr val="000000"/>
                </a:solidFill>
                <a:latin typeface="Calibri"/>
                <a:ea typeface="Calibri"/>
                <a:cs typeface="Calibri"/>
                <a:sym typeface="Calibri"/>
              </a:rPr>
              <a:t> </a:t>
            </a:r>
            <a:r>
              <a:rPr b="1" i="0" lang="ar-MA" sz="2400" u="none" cap="none" strike="noStrike">
                <a:solidFill>
                  <a:srgbClr val="FF0000"/>
                </a:solidFill>
                <a:latin typeface="Calibri"/>
                <a:ea typeface="Calibri"/>
                <a:cs typeface="Calibri"/>
                <a:sym typeface="Calibri"/>
              </a:rPr>
              <a:t>الجواب</a:t>
            </a:r>
            <a:r>
              <a:rPr b="1" i="0" lang="ar-MA" sz="3000" u="none" cap="none" strike="noStrike">
                <a:solidFill>
                  <a:srgbClr val="000000"/>
                </a:solidFill>
                <a:latin typeface="Calibri"/>
                <a:ea typeface="Calibri"/>
                <a:cs typeface="Calibri"/>
                <a:sym typeface="Calibri"/>
              </a:rPr>
              <a:t>:</a:t>
            </a:r>
            <a:r>
              <a:rPr b="0" i="0" lang="ar-MA" sz="3200" u="none" cap="none" strike="noStrike">
                <a:solidFill>
                  <a:srgbClr val="FF0000"/>
                </a:solidFill>
                <a:latin typeface="Calibri"/>
                <a:ea typeface="Calibri"/>
                <a:cs typeface="Calibri"/>
                <a:sym typeface="Calibri"/>
              </a:rPr>
              <a:t> </a:t>
            </a:r>
            <a:r>
              <a:rPr b="1" i="0" lang="ar-MA" sz="2400" u="none" cap="none" strike="noStrike">
                <a:solidFill>
                  <a:srgbClr val="7030A0"/>
                </a:solidFill>
                <a:latin typeface="Calibri"/>
                <a:ea typeface="Calibri"/>
                <a:cs typeface="Calibri"/>
                <a:sym typeface="Calibri"/>
              </a:rPr>
              <a:t>تَوَجَّهَ خَالِد وَصَدِيقُهُ إِلَى شَاطِئِ الْمَدِينَةِ </a:t>
            </a:r>
            <a:endParaRPr b="1" i="0" sz="3000" u="none" cap="none" strike="noStrike">
              <a:solidFill>
                <a:srgbClr val="7030A0"/>
              </a:solidFill>
              <a:latin typeface="Calibri"/>
              <a:ea typeface="Calibri"/>
              <a:cs typeface="Calibri"/>
              <a:sym typeface="Calibri"/>
            </a:endParaRPr>
          </a:p>
        </p:txBody>
      </p:sp>
      <p:sp>
        <p:nvSpPr>
          <p:cNvPr id="2433" name="Google Shape;2433;p36"/>
          <p:cNvSpPr txBox="1"/>
          <p:nvPr/>
        </p:nvSpPr>
        <p:spPr>
          <a:xfrm>
            <a:off x="364657" y="5237884"/>
            <a:ext cx="11208666" cy="593222"/>
          </a:xfrm>
          <a:prstGeom prst="rect">
            <a:avLst/>
          </a:prstGeom>
          <a:solidFill>
            <a:srgbClr val="B3C6E7"/>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MA" sz="2400" u="none" cap="none" strike="noStrike">
                <a:solidFill>
                  <a:srgbClr val="FF0000"/>
                </a:solidFill>
                <a:latin typeface="Calibri"/>
                <a:ea typeface="Calibri"/>
                <a:cs typeface="Calibri"/>
                <a:sym typeface="Calibri"/>
              </a:rPr>
              <a:t>الجواب</a:t>
            </a:r>
            <a:r>
              <a:rPr b="1" i="0" lang="ar-MA" sz="2400" u="none" cap="none" strike="noStrike">
                <a:solidFill>
                  <a:srgbClr val="000000"/>
                </a:solidFill>
                <a:latin typeface="Calibri"/>
                <a:ea typeface="Calibri"/>
                <a:cs typeface="Calibri"/>
                <a:sym typeface="Calibri"/>
              </a:rPr>
              <a:t>: </a:t>
            </a:r>
            <a:r>
              <a:rPr b="1" i="0" lang="ar-MA" sz="2400" u="none" cap="none" strike="noStrike">
                <a:solidFill>
                  <a:srgbClr val="7030A0"/>
                </a:solidFill>
                <a:latin typeface="Calibri"/>
                <a:ea typeface="Calibri"/>
                <a:cs typeface="Calibri"/>
                <a:sym typeface="Calibri"/>
              </a:rPr>
              <a:t>كَانَ الطَّرِيقُ إِلَى الشَّاطِئِ مُسَلِّيا</a:t>
            </a:r>
            <a:endParaRPr b="1" i="0" sz="2400" u="none" cap="none" strike="noStrike">
              <a:solidFill>
                <a:srgbClr val="7030A0"/>
              </a:solidFill>
              <a:latin typeface="Calibri"/>
              <a:ea typeface="Calibri"/>
              <a:cs typeface="Calibri"/>
              <a:sym typeface="Calibri"/>
            </a:endParaRPr>
          </a:p>
        </p:txBody>
      </p:sp>
      <p:pic>
        <p:nvPicPr>
          <p:cNvPr id="2434" name="Google Shape;2434;p36"/>
          <p:cNvPicPr preferRelativeResize="0"/>
          <p:nvPr/>
        </p:nvPicPr>
        <p:blipFill rotWithShape="1">
          <a:blip r:embed="rId3">
            <a:alphaModFix/>
          </a:blip>
          <a:srcRect b="0" l="0" r="0" t="0"/>
          <a:stretch/>
        </p:blipFill>
        <p:spPr>
          <a:xfrm>
            <a:off x="491425" y="-17972"/>
            <a:ext cx="730250" cy="730250"/>
          </a:xfrm>
          <a:prstGeom prst="rect">
            <a:avLst/>
          </a:prstGeom>
          <a:noFill/>
          <a:ln>
            <a:noFill/>
          </a:ln>
        </p:spPr>
      </p:pic>
      <p:pic>
        <p:nvPicPr>
          <p:cNvPr descr="Image générée" id="2435" name="Google Shape;2435;p36"/>
          <p:cNvPicPr preferRelativeResize="0"/>
          <p:nvPr/>
        </p:nvPicPr>
        <p:blipFill rotWithShape="1">
          <a:blip r:embed="rId4">
            <a:alphaModFix/>
          </a:blip>
          <a:srcRect b="41629" l="3381" r="70997" t="42118"/>
          <a:stretch/>
        </p:blipFill>
        <p:spPr>
          <a:xfrm>
            <a:off x="-53873" y="61073"/>
            <a:ext cx="730250" cy="694801"/>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9" name="Shape 2439"/>
        <p:cNvGrpSpPr/>
        <p:nvPr/>
      </p:nvGrpSpPr>
      <p:grpSpPr>
        <a:xfrm>
          <a:off x="0" y="0"/>
          <a:ext cx="0" cy="0"/>
          <a:chOff x="0" y="0"/>
          <a:chExt cx="0" cy="0"/>
        </a:xfrm>
      </p:grpSpPr>
      <p:sp>
        <p:nvSpPr>
          <p:cNvPr id="2440" name="Google Shape;2440;p37"/>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441" name="Google Shape;2441;p37"/>
          <p:cNvSpPr txBox="1"/>
          <p:nvPr/>
        </p:nvSpPr>
        <p:spPr>
          <a:xfrm>
            <a:off x="1606885" y="431861"/>
            <a:ext cx="10468339" cy="292443"/>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AEABAB"/>
              </a:buClr>
              <a:buSzPts val="1400"/>
              <a:buFont typeface="Arial"/>
              <a:buNone/>
            </a:pPr>
            <a:r>
              <a:rPr b="0" i="1" lang="ar-MA" sz="1400" u="none" cap="none" strike="noStrike">
                <a:solidFill>
                  <a:srgbClr val="AEABAB"/>
                </a:solidFill>
                <a:latin typeface="Calibri"/>
                <a:ea typeface="Calibri"/>
                <a:cs typeface="Calibri"/>
                <a:sym typeface="Calibri"/>
              </a:rPr>
              <a:t>يوجه الأستاذ التلاميذ إلى الاشتغال بطريقة  فردية في الإجابة باقي الأسئلة، ويحرص على مراقبة تقدم الإنجاز، ويقدم التغذية الراجعة عند الحاجة. </a:t>
            </a:r>
            <a:endParaRPr b="0" i="1" sz="1400" u="none" cap="none" strike="noStrike">
              <a:solidFill>
                <a:srgbClr val="AEABAB"/>
              </a:solidFill>
              <a:latin typeface="Calibri"/>
              <a:ea typeface="Calibri"/>
              <a:cs typeface="Calibri"/>
              <a:sym typeface="Calibri"/>
            </a:endParaRPr>
          </a:p>
        </p:txBody>
      </p:sp>
      <p:sp>
        <p:nvSpPr>
          <p:cNvPr id="2442" name="Google Shape;2442;p37"/>
          <p:cNvSpPr txBox="1"/>
          <p:nvPr/>
        </p:nvSpPr>
        <p:spPr>
          <a:xfrm>
            <a:off x="1048745" y="116768"/>
            <a:ext cx="10468339" cy="292443"/>
          </a:xfrm>
          <a:prstGeom prst="rect">
            <a:avLst/>
          </a:prstGeom>
          <a:noFill/>
          <a:ln>
            <a:noFill/>
          </a:ln>
        </p:spPr>
        <p:txBody>
          <a:bodyPr anchorCtr="0" anchor="ctr" bIns="45700" lIns="91425" spcFirstLastPara="1" rIns="91425" wrap="square" tIns="45700">
            <a:normAutofit fontScale="90000" lnSpcReduction="10000"/>
          </a:bodyPr>
          <a:lstStyle/>
          <a:p>
            <a:pPr indent="0" lvl="0" marL="0" marR="0" rtl="1" algn="r">
              <a:lnSpc>
                <a:spcPct val="90000"/>
              </a:lnSpc>
              <a:spcBef>
                <a:spcPts val="0"/>
              </a:spcBef>
              <a:spcAft>
                <a:spcPts val="0"/>
              </a:spcAft>
              <a:buClr>
                <a:srgbClr val="757070"/>
              </a:buClr>
              <a:buSzPct val="111111"/>
              <a:buFont typeface="Calibri"/>
              <a:buNone/>
            </a:pPr>
            <a:r>
              <a:rPr b="1" i="0" lang="ar-MA" sz="1800" u="none" cap="none" strike="noStrike">
                <a:solidFill>
                  <a:srgbClr val="7F7F7F"/>
                </a:solidFill>
                <a:latin typeface="Calibri"/>
                <a:ea typeface="Calibri"/>
                <a:cs typeface="Calibri"/>
                <a:sym typeface="Calibri"/>
              </a:rPr>
              <a:t>3- الممارسة المستقلة:  ننتقل الآن، إلى الجواب عن بقية الأسئلة بشكل فردي</a:t>
            </a:r>
            <a:endParaRPr b="1" i="0" sz="2000" u="none" cap="none" strike="noStrike">
              <a:solidFill>
                <a:srgbClr val="757070"/>
              </a:solidFill>
              <a:latin typeface="Calibri"/>
              <a:ea typeface="Calibri"/>
              <a:cs typeface="Calibri"/>
              <a:sym typeface="Calibri"/>
            </a:endParaRPr>
          </a:p>
        </p:txBody>
      </p:sp>
      <p:sp>
        <p:nvSpPr>
          <p:cNvPr id="2443" name="Google Shape;2443;p37"/>
          <p:cNvSpPr txBox="1"/>
          <p:nvPr/>
        </p:nvSpPr>
        <p:spPr>
          <a:xfrm>
            <a:off x="379144" y="1537448"/>
            <a:ext cx="11216643" cy="593222"/>
          </a:xfrm>
          <a:prstGeom prst="rect">
            <a:avLst/>
          </a:prstGeom>
          <a:solidFill>
            <a:srgbClr val="F19D19"/>
          </a:solidFill>
          <a:ln>
            <a:noFill/>
          </a:ln>
        </p:spPr>
        <p:txBody>
          <a:bodyPr anchorCtr="0" anchor="ctr" bIns="45700" lIns="91425" spcFirstLastPara="1" rIns="91425" wrap="square" tIns="45700">
            <a:normAutofit/>
          </a:bodyPr>
          <a:lstStyle/>
          <a:p>
            <a:pPr indent="0" lvl="0" marL="0" marR="0" rtl="0" algn="r">
              <a:lnSpc>
                <a:spcPct val="90000"/>
              </a:lnSpc>
              <a:spcBef>
                <a:spcPts val="0"/>
              </a:spcBef>
              <a:spcAft>
                <a:spcPts val="0"/>
              </a:spcAft>
              <a:buClr>
                <a:srgbClr val="000000"/>
              </a:buClr>
              <a:buSzPts val="2400"/>
              <a:buFont typeface="Arial"/>
              <a:buNone/>
            </a:pPr>
            <a:r>
              <a:rPr b="1" i="0" lang="ar-MA" sz="2400" u="none" cap="none" strike="noStrike">
                <a:solidFill>
                  <a:srgbClr val="000000"/>
                </a:solidFill>
                <a:latin typeface="Calibri"/>
                <a:ea typeface="Calibri"/>
                <a:cs typeface="Calibri"/>
                <a:sym typeface="Calibri"/>
              </a:rPr>
              <a:t>4- بِمَاذَا اسْتَمْتَعَ خَالِد وَصَدِيقُهُ عَلِي؟</a:t>
            </a:r>
            <a:endParaRPr/>
          </a:p>
        </p:txBody>
      </p:sp>
      <p:sp>
        <p:nvSpPr>
          <p:cNvPr id="2444" name="Google Shape;2444;p37"/>
          <p:cNvSpPr txBox="1"/>
          <p:nvPr/>
        </p:nvSpPr>
        <p:spPr>
          <a:xfrm>
            <a:off x="340434" y="3230649"/>
            <a:ext cx="11176650" cy="593222"/>
          </a:xfrm>
          <a:prstGeom prst="rect">
            <a:avLst/>
          </a:prstGeom>
          <a:solidFill>
            <a:srgbClr val="F19D19"/>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1" i="0" lang="ar-MA" sz="2400" u="none" cap="none" strike="noStrike">
                <a:solidFill>
                  <a:srgbClr val="000000"/>
                </a:solidFill>
                <a:latin typeface="Calibri"/>
                <a:ea typeface="Calibri"/>
                <a:cs typeface="Calibri"/>
                <a:sym typeface="Calibri"/>
              </a:rPr>
              <a:t>5- مَتَى عَادَ خَالِدٌ مِنْ رِحْلَتِهِ؟</a:t>
            </a:r>
            <a:endParaRPr/>
          </a:p>
        </p:txBody>
      </p:sp>
      <p:sp>
        <p:nvSpPr>
          <p:cNvPr id="2445" name="Google Shape;2445;p37"/>
          <p:cNvSpPr txBox="1"/>
          <p:nvPr/>
        </p:nvSpPr>
        <p:spPr>
          <a:xfrm>
            <a:off x="399139" y="4927358"/>
            <a:ext cx="11176651" cy="593222"/>
          </a:xfrm>
          <a:prstGeom prst="rect">
            <a:avLst/>
          </a:prstGeom>
          <a:solidFill>
            <a:srgbClr val="F19D19"/>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1" i="0" lang="ar-MA" sz="2400" u="none" cap="none" strike="noStrike">
                <a:solidFill>
                  <a:srgbClr val="000000"/>
                </a:solidFill>
                <a:latin typeface="Calibri"/>
                <a:ea typeface="Calibri"/>
                <a:cs typeface="Calibri"/>
                <a:sym typeface="Calibri"/>
              </a:rPr>
              <a:t>6- بِمَاذَا انْتَهَتِ الرِّحْلَةُ مِنْ خِلَالِ الجُمْلَتَيْنِ الأَخِيرَتَيْنِ؟</a:t>
            </a:r>
            <a:endParaRPr/>
          </a:p>
        </p:txBody>
      </p:sp>
      <p:pic>
        <p:nvPicPr>
          <p:cNvPr descr="Image générée" id="2446" name="Google Shape;2446;p37"/>
          <p:cNvPicPr preferRelativeResize="0"/>
          <p:nvPr/>
        </p:nvPicPr>
        <p:blipFill rotWithShape="1">
          <a:blip r:embed="rId3">
            <a:alphaModFix/>
          </a:blip>
          <a:srcRect b="61971" l="3539" r="75793" t="24327"/>
          <a:stretch/>
        </p:blipFill>
        <p:spPr>
          <a:xfrm>
            <a:off x="11398300" y="-102136"/>
            <a:ext cx="731494" cy="730250"/>
          </a:xfrm>
          <a:prstGeom prst="rect">
            <a:avLst/>
          </a:prstGeom>
          <a:noFill/>
          <a:ln>
            <a:noFill/>
          </a:ln>
        </p:spPr>
      </p:pic>
      <p:pic>
        <p:nvPicPr>
          <p:cNvPr descr="Lever la main - Icônes mains et gestes gratuites" id="2447" name="Google Shape;2447;p37"/>
          <p:cNvPicPr preferRelativeResize="0"/>
          <p:nvPr/>
        </p:nvPicPr>
        <p:blipFill rotWithShape="1">
          <a:blip r:embed="rId4">
            <a:alphaModFix/>
          </a:blip>
          <a:srcRect b="0" l="0" r="0" t="0"/>
          <a:stretch/>
        </p:blipFill>
        <p:spPr>
          <a:xfrm>
            <a:off x="13336" y="6100"/>
            <a:ext cx="702642" cy="702642"/>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1" name="Shape 2451"/>
        <p:cNvGrpSpPr/>
        <p:nvPr/>
      </p:nvGrpSpPr>
      <p:grpSpPr>
        <a:xfrm>
          <a:off x="0" y="0"/>
          <a:ext cx="0" cy="0"/>
          <a:chOff x="0" y="0"/>
          <a:chExt cx="0" cy="0"/>
        </a:xfrm>
      </p:grpSpPr>
      <p:sp>
        <p:nvSpPr>
          <p:cNvPr id="2452" name="Google Shape;2452;p38"/>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453" name="Google Shape;2453;p38"/>
          <p:cNvSpPr txBox="1"/>
          <p:nvPr/>
        </p:nvSpPr>
        <p:spPr>
          <a:xfrm>
            <a:off x="1582220" y="474390"/>
            <a:ext cx="10468339" cy="292443"/>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AEABAB"/>
              </a:buClr>
              <a:buSzPts val="1400"/>
              <a:buFont typeface="Arial"/>
              <a:buNone/>
            </a:pPr>
            <a:r>
              <a:rPr b="0" i="1" lang="ar-MA" sz="1400" u="none" cap="none" strike="noStrike">
                <a:solidFill>
                  <a:srgbClr val="AEABAB"/>
                </a:solidFill>
                <a:latin typeface="Calibri"/>
                <a:ea typeface="Calibri"/>
                <a:cs typeface="Calibri"/>
                <a:sym typeface="Calibri"/>
              </a:rPr>
              <a:t>يوجه الأستاذ التلاميذ إلى الاشتغال بطريقة  فردية في الإجابة باقي الأسئلة، ويحرص على مراقبة تقدم الإنجاز، ويقدم التغذية الراجعة عند الحاجة. </a:t>
            </a:r>
            <a:endParaRPr b="0" i="1" sz="1400" u="none" cap="none" strike="noStrike">
              <a:solidFill>
                <a:srgbClr val="AEABAB"/>
              </a:solidFill>
              <a:latin typeface="Calibri"/>
              <a:ea typeface="Calibri"/>
              <a:cs typeface="Calibri"/>
              <a:sym typeface="Calibri"/>
            </a:endParaRPr>
          </a:p>
        </p:txBody>
      </p:sp>
      <p:sp>
        <p:nvSpPr>
          <p:cNvPr id="2454" name="Google Shape;2454;p38"/>
          <p:cNvSpPr txBox="1"/>
          <p:nvPr/>
        </p:nvSpPr>
        <p:spPr>
          <a:xfrm>
            <a:off x="1582221" y="155389"/>
            <a:ext cx="10468339" cy="292443"/>
          </a:xfrm>
          <a:prstGeom prst="rect">
            <a:avLst/>
          </a:prstGeom>
          <a:noFill/>
          <a:ln>
            <a:noFill/>
          </a:ln>
        </p:spPr>
        <p:txBody>
          <a:bodyPr anchorCtr="0" anchor="ctr" bIns="45700" lIns="91425" spcFirstLastPara="1" rIns="91425" wrap="square" tIns="45700">
            <a:normAutofit fontScale="90000" lnSpcReduction="10000"/>
          </a:bodyPr>
          <a:lstStyle/>
          <a:p>
            <a:pPr indent="0" lvl="0" marL="0" marR="0" rtl="1" algn="r">
              <a:lnSpc>
                <a:spcPct val="90000"/>
              </a:lnSpc>
              <a:spcBef>
                <a:spcPts val="0"/>
              </a:spcBef>
              <a:spcAft>
                <a:spcPts val="0"/>
              </a:spcAft>
              <a:buClr>
                <a:srgbClr val="757070"/>
              </a:buClr>
              <a:buSzPct val="111111"/>
              <a:buFont typeface="Calibri"/>
              <a:buNone/>
            </a:pPr>
            <a:r>
              <a:rPr b="1" i="0" lang="ar-MA" sz="1800" u="none" cap="none" strike="noStrike">
                <a:solidFill>
                  <a:srgbClr val="7F7F7F"/>
                </a:solidFill>
                <a:latin typeface="Calibri"/>
                <a:ea typeface="Calibri"/>
                <a:cs typeface="Calibri"/>
                <a:sym typeface="Calibri"/>
              </a:rPr>
              <a:t>3- الممارسة المستقلة:  ننتقل الآن، إلى الجواب عن بقية الأسئلة بشكل فردي</a:t>
            </a:r>
            <a:endParaRPr b="1" i="0" sz="2000" u="none" cap="none" strike="noStrike">
              <a:solidFill>
                <a:srgbClr val="757070"/>
              </a:solidFill>
              <a:latin typeface="Calibri"/>
              <a:ea typeface="Calibri"/>
              <a:cs typeface="Calibri"/>
              <a:sym typeface="Calibri"/>
            </a:endParaRPr>
          </a:p>
        </p:txBody>
      </p:sp>
      <p:sp>
        <p:nvSpPr>
          <p:cNvPr id="2455" name="Google Shape;2455;p38"/>
          <p:cNvSpPr txBox="1"/>
          <p:nvPr/>
        </p:nvSpPr>
        <p:spPr>
          <a:xfrm>
            <a:off x="379144" y="1537448"/>
            <a:ext cx="11216643" cy="593222"/>
          </a:xfrm>
          <a:prstGeom prst="rect">
            <a:avLst/>
          </a:prstGeom>
          <a:solidFill>
            <a:srgbClr val="F19D19"/>
          </a:solidFill>
          <a:ln>
            <a:noFill/>
          </a:ln>
        </p:spPr>
        <p:txBody>
          <a:bodyPr anchorCtr="0" anchor="ctr" bIns="45700" lIns="91425" spcFirstLastPara="1" rIns="91425" wrap="square" tIns="45700">
            <a:normAutofit/>
          </a:bodyPr>
          <a:lstStyle/>
          <a:p>
            <a:pPr indent="0" lvl="0" marL="0" marR="0" rtl="0" algn="r">
              <a:lnSpc>
                <a:spcPct val="90000"/>
              </a:lnSpc>
              <a:spcBef>
                <a:spcPts val="0"/>
              </a:spcBef>
              <a:spcAft>
                <a:spcPts val="0"/>
              </a:spcAft>
              <a:buClr>
                <a:srgbClr val="000000"/>
              </a:buClr>
              <a:buSzPts val="2400"/>
              <a:buFont typeface="Arial"/>
              <a:buNone/>
            </a:pPr>
            <a:r>
              <a:rPr b="1" i="0" lang="ar-MA" sz="2400" u="none" cap="none" strike="noStrike">
                <a:solidFill>
                  <a:srgbClr val="000000"/>
                </a:solidFill>
                <a:latin typeface="Calibri"/>
                <a:ea typeface="Calibri"/>
                <a:cs typeface="Calibri"/>
                <a:sym typeface="Calibri"/>
              </a:rPr>
              <a:t>4- بِمَاذَا اسْتَمْتَعَ خَالِد وَصَدِيقُهُ عَلِي؟</a:t>
            </a:r>
            <a:endParaRPr/>
          </a:p>
        </p:txBody>
      </p:sp>
      <p:sp>
        <p:nvSpPr>
          <p:cNvPr id="2456" name="Google Shape;2456;p38"/>
          <p:cNvSpPr txBox="1"/>
          <p:nvPr/>
        </p:nvSpPr>
        <p:spPr>
          <a:xfrm>
            <a:off x="340434" y="3230649"/>
            <a:ext cx="11176650" cy="593222"/>
          </a:xfrm>
          <a:prstGeom prst="rect">
            <a:avLst/>
          </a:prstGeom>
          <a:solidFill>
            <a:srgbClr val="F19D19"/>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1" i="0" lang="ar-MA" sz="2400" u="none" cap="none" strike="noStrike">
                <a:solidFill>
                  <a:srgbClr val="000000"/>
                </a:solidFill>
                <a:latin typeface="Calibri"/>
                <a:ea typeface="Calibri"/>
                <a:cs typeface="Calibri"/>
                <a:sym typeface="Calibri"/>
              </a:rPr>
              <a:t>5- مَتَى عَادَ خَالِدٌ مِنْ رِحْلَتِهِ؟</a:t>
            </a:r>
            <a:endParaRPr/>
          </a:p>
        </p:txBody>
      </p:sp>
      <p:sp>
        <p:nvSpPr>
          <p:cNvPr id="2457" name="Google Shape;2457;p38"/>
          <p:cNvSpPr txBox="1"/>
          <p:nvPr/>
        </p:nvSpPr>
        <p:spPr>
          <a:xfrm>
            <a:off x="399139" y="4927358"/>
            <a:ext cx="11176651" cy="593222"/>
          </a:xfrm>
          <a:prstGeom prst="rect">
            <a:avLst/>
          </a:prstGeom>
          <a:solidFill>
            <a:srgbClr val="F19D19"/>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1" i="0" lang="ar-MA" sz="2400" u="none" cap="none" strike="noStrike">
                <a:solidFill>
                  <a:srgbClr val="000000"/>
                </a:solidFill>
                <a:latin typeface="Calibri"/>
                <a:ea typeface="Calibri"/>
                <a:cs typeface="Calibri"/>
                <a:sym typeface="Calibri"/>
              </a:rPr>
              <a:t>6- بِمَاذَا انْتَهَتِ الرِّحْلَةُ مِنْ خِلَالِ الجُمْلَتَيْنِ الأَخِيرَتَيْنِ؟</a:t>
            </a:r>
            <a:endParaRPr/>
          </a:p>
        </p:txBody>
      </p:sp>
      <p:sp>
        <p:nvSpPr>
          <p:cNvPr id="2458" name="Google Shape;2458;p38"/>
          <p:cNvSpPr txBox="1"/>
          <p:nvPr/>
        </p:nvSpPr>
        <p:spPr>
          <a:xfrm>
            <a:off x="364657" y="2425744"/>
            <a:ext cx="11208666" cy="593222"/>
          </a:xfrm>
          <a:prstGeom prst="rect">
            <a:avLst/>
          </a:prstGeom>
          <a:solidFill>
            <a:srgbClr val="B3C6E7"/>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1" i="0" lang="ar-MA" sz="2400" u="none" cap="none" strike="noStrike">
                <a:solidFill>
                  <a:srgbClr val="000000"/>
                </a:solidFill>
                <a:latin typeface="Calibri"/>
                <a:ea typeface="Calibri"/>
                <a:cs typeface="Calibri"/>
                <a:sym typeface="Calibri"/>
              </a:rPr>
              <a:t> الجواب:.........................................................................................................................</a:t>
            </a:r>
            <a:endParaRPr b="1" i="0" sz="2400" u="none" cap="none" strike="noStrike">
              <a:solidFill>
                <a:srgbClr val="7030A0"/>
              </a:solidFill>
              <a:latin typeface="Calibri"/>
              <a:ea typeface="Calibri"/>
              <a:cs typeface="Calibri"/>
              <a:sym typeface="Calibri"/>
            </a:endParaRPr>
          </a:p>
        </p:txBody>
      </p:sp>
      <p:sp>
        <p:nvSpPr>
          <p:cNvPr id="2459" name="Google Shape;2459;p38"/>
          <p:cNvSpPr txBox="1"/>
          <p:nvPr/>
        </p:nvSpPr>
        <p:spPr>
          <a:xfrm>
            <a:off x="308418" y="4035554"/>
            <a:ext cx="11208666" cy="593222"/>
          </a:xfrm>
          <a:prstGeom prst="rect">
            <a:avLst/>
          </a:prstGeom>
          <a:solidFill>
            <a:srgbClr val="B3C6E7"/>
          </a:solidFill>
          <a:ln cap="flat" cmpd="sng" w="9525">
            <a:solidFill>
              <a:schemeClr val="lt1"/>
            </a:solidFill>
            <a:prstDash val="solid"/>
            <a:round/>
            <a:headEnd len="sm" w="sm" type="none"/>
            <a:tailEnd len="sm" w="sm" type="none"/>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1" i="0" lang="ar-MA" sz="2400" u="none" cap="none" strike="noStrike">
                <a:solidFill>
                  <a:srgbClr val="000000"/>
                </a:solidFill>
                <a:latin typeface="Calibri"/>
                <a:ea typeface="Calibri"/>
                <a:cs typeface="Calibri"/>
                <a:sym typeface="Calibri"/>
              </a:rPr>
              <a:t>الجواب:.......................................................................................................................</a:t>
            </a:r>
            <a:endParaRPr b="1" i="0" sz="3200" u="none" cap="none" strike="noStrike">
              <a:solidFill>
                <a:srgbClr val="7030A0"/>
              </a:solidFill>
              <a:latin typeface="Calibri"/>
              <a:ea typeface="Calibri"/>
              <a:cs typeface="Calibri"/>
              <a:sym typeface="Calibri"/>
            </a:endParaRPr>
          </a:p>
        </p:txBody>
      </p:sp>
      <p:sp>
        <p:nvSpPr>
          <p:cNvPr id="2460" name="Google Shape;2460;p38"/>
          <p:cNvSpPr txBox="1"/>
          <p:nvPr/>
        </p:nvSpPr>
        <p:spPr>
          <a:xfrm>
            <a:off x="387121" y="5732263"/>
            <a:ext cx="11208666" cy="593222"/>
          </a:xfrm>
          <a:prstGeom prst="rect">
            <a:avLst/>
          </a:prstGeom>
          <a:solidFill>
            <a:srgbClr val="B3C6E7"/>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1" i="0" lang="ar-MA" sz="2400" u="none" cap="none" strike="noStrike">
                <a:solidFill>
                  <a:srgbClr val="000000"/>
                </a:solidFill>
                <a:latin typeface="Calibri"/>
                <a:ea typeface="Calibri"/>
                <a:cs typeface="Calibri"/>
                <a:sym typeface="Calibri"/>
              </a:rPr>
              <a:t> الجواب:........................................................................................................................</a:t>
            </a:r>
            <a:endParaRPr b="1" i="0" sz="2400" u="none" cap="none" strike="noStrike">
              <a:solidFill>
                <a:srgbClr val="7030A0"/>
              </a:solidFill>
              <a:latin typeface="Calibri"/>
              <a:ea typeface="Calibri"/>
              <a:cs typeface="Calibri"/>
              <a:sym typeface="Calibri"/>
            </a:endParaRPr>
          </a:p>
        </p:txBody>
      </p:sp>
      <p:pic>
        <p:nvPicPr>
          <p:cNvPr id="2461" name="Google Shape;2461;p38"/>
          <p:cNvPicPr preferRelativeResize="0"/>
          <p:nvPr/>
        </p:nvPicPr>
        <p:blipFill rotWithShape="1">
          <a:blip r:embed="rId3">
            <a:alphaModFix/>
          </a:blip>
          <a:srcRect b="0" l="0" r="0" t="0"/>
          <a:stretch/>
        </p:blipFill>
        <p:spPr>
          <a:xfrm>
            <a:off x="34225" y="-59536"/>
            <a:ext cx="730250" cy="73025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5" name="Shape 2465"/>
        <p:cNvGrpSpPr/>
        <p:nvPr/>
      </p:nvGrpSpPr>
      <p:grpSpPr>
        <a:xfrm>
          <a:off x="0" y="0"/>
          <a:ext cx="0" cy="0"/>
          <a:chOff x="0" y="0"/>
          <a:chExt cx="0" cy="0"/>
        </a:xfrm>
      </p:grpSpPr>
      <p:sp>
        <p:nvSpPr>
          <p:cNvPr id="2466" name="Google Shape;2466;p39"/>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467" name="Google Shape;2467;p39"/>
          <p:cNvSpPr txBox="1"/>
          <p:nvPr/>
        </p:nvSpPr>
        <p:spPr>
          <a:xfrm>
            <a:off x="1221675" y="423064"/>
            <a:ext cx="10770423" cy="292443"/>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Arial"/>
              <a:buNone/>
            </a:pPr>
            <a:r>
              <a:rPr b="0" i="0" lang="ar-MA" sz="1400" u="none" cap="none" strike="noStrike">
                <a:solidFill>
                  <a:srgbClr val="AEABAB"/>
                </a:solidFill>
                <a:latin typeface="Calibri"/>
                <a:ea typeface="Calibri"/>
                <a:cs typeface="Calibri"/>
                <a:sym typeface="Calibri"/>
              </a:rPr>
              <a:t>- يستمع  الأستاذ إلى أجوبة بعض الثنائيات ويطلب التعليل أو إعادة الصياغة عند الحاجة، قبل أن يبرز الجواب الصحيح، ثم  </a:t>
            </a:r>
            <a:r>
              <a:rPr b="0" i="0" lang="ar-MA" sz="1400" u="sng" cap="none" strike="noStrike">
                <a:solidFill>
                  <a:srgbClr val="AEABAB"/>
                </a:solidFill>
                <a:latin typeface="Calibri"/>
                <a:ea typeface="Calibri"/>
                <a:cs typeface="Calibri"/>
                <a:sym typeface="Calibri"/>
              </a:rPr>
              <a:t>يطالب المتعلمين الذين لم يقدموا أجوبة صحيحة بإعادة قراءتها</a:t>
            </a:r>
            <a:r>
              <a:rPr b="0" i="0" lang="ar-MA" sz="1400" u="none" cap="none" strike="noStrike">
                <a:solidFill>
                  <a:srgbClr val="AEABAB"/>
                </a:solidFill>
                <a:latin typeface="Calibri"/>
                <a:ea typeface="Calibri"/>
                <a:cs typeface="Calibri"/>
                <a:sym typeface="Calibri"/>
              </a:rPr>
              <a:t>،  مع تقديم تغذية راجعة حول منطق التوصل إلى الجواب الصحيح. </a:t>
            </a:r>
            <a:endParaRPr/>
          </a:p>
        </p:txBody>
      </p:sp>
      <p:sp>
        <p:nvSpPr>
          <p:cNvPr id="2468" name="Google Shape;2468;p39"/>
          <p:cNvSpPr txBox="1"/>
          <p:nvPr/>
        </p:nvSpPr>
        <p:spPr>
          <a:xfrm>
            <a:off x="1523759" y="112082"/>
            <a:ext cx="10468339" cy="292443"/>
          </a:xfrm>
          <a:prstGeom prst="rect">
            <a:avLst/>
          </a:prstGeom>
          <a:noFill/>
          <a:ln>
            <a:noFill/>
          </a:ln>
        </p:spPr>
        <p:txBody>
          <a:bodyPr anchorCtr="0" anchor="ctr" bIns="45700" lIns="91425" spcFirstLastPara="1" rIns="91425" wrap="square" tIns="45700">
            <a:normAutofit fontScale="90000" lnSpcReduction="10000"/>
          </a:bodyPr>
          <a:lstStyle/>
          <a:p>
            <a:pPr indent="0" lvl="0" marL="0" marR="0" rtl="1" algn="r">
              <a:lnSpc>
                <a:spcPct val="90000"/>
              </a:lnSpc>
              <a:spcBef>
                <a:spcPts val="0"/>
              </a:spcBef>
              <a:spcAft>
                <a:spcPts val="0"/>
              </a:spcAft>
              <a:buClr>
                <a:srgbClr val="757070"/>
              </a:buClr>
              <a:buSzPct val="111111"/>
              <a:buFont typeface="Calibri"/>
              <a:buNone/>
            </a:pPr>
            <a:r>
              <a:rPr b="1" i="0" lang="ar-MA" sz="1800" u="none" cap="none" strike="noStrike">
                <a:solidFill>
                  <a:srgbClr val="7F7F7F"/>
                </a:solidFill>
                <a:latin typeface="Calibri"/>
                <a:ea typeface="Calibri"/>
                <a:cs typeface="Calibri"/>
                <a:sym typeface="Calibri"/>
              </a:rPr>
              <a:t>3- الممارسة المستقلة:  ننتقل الآن، إلى الجواب عن بقية الأسئلة بشكل فردي.</a:t>
            </a:r>
            <a:endParaRPr b="1" i="0" sz="2000" u="none" cap="none" strike="noStrike">
              <a:solidFill>
                <a:srgbClr val="757070"/>
              </a:solidFill>
              <a:latin typeface="Calibri"/>
              <a:ea typeface="Calibri"/>
              <a:cs typeface="Calibri"/>
              <a:sym typeface="Calibri"/>
            </a:endParaRPr>
          </a:p>
        </p:txBody>
      </p:sp>
      <p:sp>
        <p:nvSpPr>
          <p:cNvPr id="2469" name="Google Shape;2469;p39"/>
          <p:cNvSpPr txBox="1"/>
          <p:nvPr/>
        </p:nvSpPr>
        <p:spPr>
          <a:xfrm>
            <a:off x="455664" y="934089"/>
            <a:ext cx="11288650" cy="593222"/>
          </a:xfrm>
          <a:prstGeom prst="rect">
            <a:avLst/>
          </a:prstGeom>
          <a:solidFill>
            <a:srgbClr val="F19D19"/>
          </a:solidFill>
          <a:ln>
            <a:noFill/>
          </a:ln>
        </p:spPr>
        <p:txBody>
          <a:bodyPr anchorCtr="0" anchor="ctr" bIns="45700" lIns="91425" spcFirstLastPara="1" rIns="91425" wrap="square" tIns="45700">
            <a:normAutofit/>
          </a:bodyPr>
          <a:lstStyle/>
          <a:p>
            <a:pPr indent="0" lvl="0" marL="0" marR="0" rtl="0" algn="r">
              <a:lnSpc>
                <a:spcPct val="90000"/>
              </a:lnSpc>
              <a:spcBef>
                <a:spcPts val="0"/>
              </a:spcBef>
              <a:spcAft>
                <a:spcPts val="0"/>
              </a:spcAft>
              <a:buClr>
                <a:srgbClr val="000000"/>
              </a:buClr>
              <a:buSzPts val="2400"/>
              <a:buFont typeface="Arial"/>
              <a:buNone/>
            </a:pPr>
            <a:r>
              <a:rPr b="1" i="0" lang="ar-MA" sz="2400" u="none" cap="none" strike="noStrike">
                <a:solidFill>
                  <a:srgbClr val="000000"/>
                </a:solidFill>
                <a:latin typeface="Calibri"/>
                <a:ea typeface="Calibri"/>
                <a:cs typeface="Calibri"/>
                <a:sym typeface="Calibri"/>
              </a:rPr>
              <a:t>4- بِمَاذَا اسْتَمْتَعَ خَالِد وَصَدِيقُهُ عَلِي؟</a:t>
            </a:r>
            <a:endParaRPr/>
          </a:p>
        </p:txBody>
      </p:sp>
      <p:sp>
        <p:nvSpPr>
          <p:cNvPr id="2470" name="Google Shape;2470;p39"/>
          <p:cNvSpPr txBox="1"/>
          <p:nvPr/>
        </p:nvSpPr>
        <p:spPr>
          <a:xfrm>
            <a:off x="455663" y="2458178"/>
            <a:ext cx="11176650" cy="593222"/>
          </a:xfrm>
          <a:prstGeom prst="rect">
            <a:avLst/>
          </a:prstGeom>
          <a:solidFill>
            <a:srgbClr val="F19D19"/>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1" i="0" lang="ar-MA" sz="2400" u="none" cap="none" strike="noStrike">
                <a:solidFill>
                  <a:srgbClr val="000000"/>
                </a:solidFill>
                <a:latin typeface="Calibri"/>
                <a:ea typeface="Calibri"/>
                <a:cs typeface="Calibri"/>
                <a:sym typeface="Calibri"/>
              </a:rPr>
              <a:t>5- مَتَى عَادَ خَالِدٌ مِنْ رِحْلَتِهِ؟</a:t>
            </a:r>
            <a:endParaRPr/>
          </a:p>
        </p:txBody>
      </p:sp>
      <p:sp>
        <p:nvSpPr>
          <p:cNvPr id="2471" name="Google Shape;2471;p39"/>
          <p:cNvSpPr txBox="1"/>
          <p:nvPr/>
        </p:nvSpPr>
        <p:spPr>
          <a:xfrm>
            <a:off x="527783" y="3943979"/>
            <a:ext cx="11176651" cy="593222"/>
          </a:xfrm>
          <a:prstGeom prst="rect">
            <a:avLst/>
          </a:prstGeom>
          <a:solidFill>
            <a:srgbClr val="F19D19"/>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1" i="0" lang="ar-MA" sz="2400" u="none" cap="none" strike="noStrike">
                <a:solidFill>
                  <a:srgbClr val="000000"/>
                </a:solidFill>
                <a:latin typeface="Calibri"/>
                <a:ea typeface="Calibri"/>
                <a:cs typeface="Calibri"/>
                <a:sym typeface="Calibri"/>
              </a:rPr>
              <a:t>6- بِمَاذَا انْتَهَتِ الرِّحْلَةُ مِنْ خِلَالِ الجُمْلَتَيْنِ الأَخِيرَتَيْنِ؟</a:t>
            </a:r>
            <a:endParaRPr/>
          </a:p>
        </p:txBody>
      </p:sp>
      <p:sp>
        <p:nvSpPr>
          <p:cNvPr id="2472" name="Google Shape;2472;p39"/>
          <p:cNvSpPr txBox="1"/>
          <p:nvPr/>
        </p:nvSpPr>
        <p:spPr>
          <a:xfrm>
            <a:off x="455663" y="1630640"/>
            <a:ext cx="11208666" cy="708784"/>
          </a:xfrm>
          <a:prstGeom prst="rect">
            <a:avLst/>
          </a:prstGeom>
          <a:solidFill>
            <a:srgbClr val="B3C6E7"/>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MA" sz="2400" u="none" cap="none" strike="noStrike">
                <a:solidFill>
                  <a:srgbClr val="000000"/>
                </a:solidFill>
                <a:latin typeface="Calibri"/>
                <a:ea typeface="Calibri"/>
                <a:cs typeface="Calibri"/>
                <a:sym typeface="Calibri"/>
              </a:rPr>
              <a:t> </a:t>
            </a:r>
            <a:r>
              <a:rPr b="1" i="0" lang="ar-MA" sz="2400" u="none" cap="none" strike="noStrike">
                <a:solidFill>
                  <a:srgbClr val="FF0000"/>
                </a:solidFill>
                <a:latin typeface="Calibri"/>
                <a:ea typeface="Calibri"/>
                <a:cs typeface="Calibri"/>
                <a:sym typeface="Calibri"/>
              </a:rPr>
              <a:t>الجواب</a:t>
            </a:r>
            <a:r>
              <a:rPr b="1" i="0" lang="ar-MA" sz="2400" u="none" cap="none" strike="noStrike">
                <a:solidFill>
                  <a:srgbClr val="000000"/>
                </a:solidFill>
                <a:latin typeface="Calibri"/>
                <a:ea typeface="Calibri"/>
                <a:cs typeface="Calibri"/>
                <a:sym typeface="Calibri"/>
              </a:rPr>
              <a:t>: </a:t>
            </a:r>
            <a:r>
              <a:rPr b="1" i="0" lang="ar-MA" sz="2400" u="none" cap="none" strike="noStrike">
                <a:solidFill>
                  <a:srgbClr val="7030A0"/>
                </a:solidFill>
                <a:latin typeface="Calibri"/>
                <a:ea typeface="Calibri"/>
                <a:cs typeface="Calibri"/>
                <a:sym typeface="Calibri"/>
              </a:rPr>
              <a:t>اسْتَمْتَعَ خَالِد وَصَدِيقُهُ عَلِي برِمَالِ الشّاطِئِ الدَّافِئَةِ وبِنَسيمِ البَحْرِ العلِيلِ </a:t>
            </a:r>
            <a:endParaRPr b="1" i="0" sz="2400" u="none" cap="none" strike="noStrike">
              <a:solidFill>
                <a:srgbClr val="7030A0"/>
              </a:solidFill>
              <a:latin typeface="Calibri"/>
              <a:ea typeface="Calibri"/>
              <a:cs typeface="Calibri"/>
              <a:sym typeface="Calibri"/>
            </a:endParaRPr>
          </a:p>
        </p:txBody>
      </p:sp>
      <p:sp>
        <p:nvSpPr>
          <p:cNvPr id="2473" name="Google Shape;2473;p39"/>
          <p:cNvSpPr txBox="1"/>
          <p:nvPr/>
        </p:nvSpPr>
        <p:spPr>
          <a:xfrm>
            <a:off x="492044" y="3087735"/>
            <a:ext cx="11156653" cy="682529"/>
          </a:xfrm>
          <a:prstGeom prst="rect">
            <a:avLst/>
          </a:prstGeom>
          <a:solidFill>
            <a:srgbClr val="B3C6E7"/>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MA" sz="2400" u="none" cap="none" strike="noStrike">
                <a:solidFill>
                  <a:srgbClr val="FF0000"/>
                </a:solidFill>
                <a:latin typeface="Calibri"/>
                <a:ea typeface="Calibri"/>
                <a:cs typeface="Calibri"/>
                <a:sym typeface="Calibri"/>
              </a:rPr>
              <a:t>الجواب</a:t>
            </a:r>
            <a:r>
              <a:rPr b="1" i="0" lang="ar-MA" sz="2400" u="none" cap="none" strike="noStrike">
                <a:solidFill>
                  <a:srgbClr val="000000"/>
                </a:solidFill>
                <a:latin typeface="Calibri"/>
                <a:ea typeface="Calibri"/>
                <a:cs typeface="Calibri"/>
                <a:sym typeface="Calibri"/>
              </a:rPr>
              <a:t>: </a:t>
            </a:r>
            <a:r>
              <a:rPr b="1" i="0" lang="ar-MA" sz="2400" u="none" cap="none" strike="noStrike">
                <a:solidFill>
                  <a:srgbClr val="7030A0"/>
                </a:solidFill>
                <a:latin typeface="Calibri"/>
                <a:ea typeface="Calibri"/>
                <a:cs typeface="Calibri"/>
                <a:sym typeface="Calibri"/>
              </a:rPr>
              <a:t>عَادَ خَالِدٌ مِنْ رِحْلَتِهِ مساءً</a:t>
            </a:r>
            <a:endParaRPr b="1" i="0" sz="2400" u="none" cap="none" strike="noStrike">
              <a:solidFill>
                <a:srgbClr val="000000"/>
              </a:solidFill>
              <a:latin typeface="Calibri"/>
              <a:ea typeface="Calibri"/>
              <a:cs typeface="Calibri"/>
              <a:sym typeface="Calibri"/>
            </a:endParaRPr>
          </a:p>
        </p:txBody>
      </p:sp>
      <p:sp>
        <p:nvSpPr>
          <p:cNvPr id="2474" name="Google Shape;2474;p39"/>
          <p:cNvSpPr txBox="1"/>
          <p:nvPr/>
        </p:nvSpPr>
        <p:spPr>
          <a:xfrm>
            <a:off x="527783" y="4543437"/>
            <a:ext cx="11208666" cy="593222"/>
          </a:xfrm>
          <a:prstGeom prst="rect">
            <a:avLst/>
          </a:prstGeom>
          <a:solidFill>
            <a:srgbClr val="B3C6E7"/>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MA" sz="2400" u="none" cap="none" strike="noStrike">
                <a:solidFill>
                  <a:srgbClr val="000000"/>
                </a:solidFill>
                <a:latin typeface="Calibri"/>
                <a:ea typeface="Calibri"/>
                <a:cs typeface="Calibri"/>
                <a:sym typeface="Calibri"/>
              </a:rPr>
              <a:t> </a:t>
            </a:r>
            <a:r>
              <a:rPr b="1" i="0" lang="ar-MA" sz="2400" u="none" cap="none" strike="noStrike">
                <a:solidFill>
                  <a:srgbClr val="FF0000"/>
                </a:solidFill>
                <a:latin typeface="Calibri"/>
                <a:ea typeface="Calibri"/>
                <a:cs typeface="Calibri"/>
                <a:sym typeface="Calibri"/>
              </a:rPr>
              <a:t>الجواب</a:t>
            </a:r>
            <a:r>
              <a:rPr b="1" i="0" lang="ar-MA" sz="2400" u="none" cap="none" strike="noStrike">
                <a:solidFill>
                  <a:srgbClr val="000000"/>
                </a:solidFill>
                <a:latin typeface="Calibri"/>
                <a:ea typeface="Calibri"/>
                <a:cs typeface="Calibri"/>
                <a:sym typeface="Calibri"/>
              </a:rPr>
              <a:t>:  </a:t>
            </a:r>
            <a:r>
              <a:rPr b="1" i="0" lang="ar-MA" sz="2400" u="none" cap="none" strike="noStrike">
                <a:solidFill>
                  <a:srgbClr val="7030A0"/>
                </a:solidFill>
                <a:latin typeface="Calibri"/>
                <a:ea typeface="Calibri"/>
                <a:cs typeface="Calibri"/>
                <a:sym typeface="Calibri"/>
              </a:rPr>
              <a:t>انْتَهَتِ الرِّحْلَةُ بتنظيف المَكَانِ وتوثيق الرِّحْلَةِ بِصُوَر جَمِيلَةٍ</a:t>
            </a:r>
            <a:endParaRPr b="1" i="0" sz="3000" u="none" cap="none" strike="noStrike">
              <a:solidFill>
                <a:srgbClr val="7030A0"/>
              </a:solidFill>
              <a:latin typeface="Calibri"/>
              <a:ea typeface="Calibri"/>
              <a:cs typeface="Calibri"/>
              <a:sym typeface="Calibri"/>
            </a:endParaRPr>
          </a:p>
        </p:txBody>
      </p:sp>
      <p:pic>
        <p:nvPicPr>
          <p:cNvPr id="2475" name="Google Shape;2475;p39"/>
          <p:cNvPicPr preferRelativeResize="0"/>
          <p:nvPr/>
        </p:nvPicPr>
        <p:blipFill rotWithShape="1">
          <a:blip r:embed="rId3">
            <a:alphaModFix/>
          </a:blip>
          <a:srcRect b="0" l="0" r="0" t="0"/>
          <a:stretch/>
        </p:blipFill>
        <p:spPr>
          <a:xfrm>
            <a:off x="491425" y="-17972"/>
            <a:ext cx="730250" cy="730250"/>
          </a:xfrm>
          <a:prstGeom prst="rect">
            <a:avLst/>
          </a:prstGeom>
          <a:noFill/>
          <a:ln>
            <a:noFill/>
          </a:ln>
        </p:spPr>
      </p:pic>
      <p:pic>
        <p:nvPicPr>
          <p:cNvPr descr="Image générée" id="2476" name="Google Shape;2476;p39"/>
          <p:cNvPicPr preferRelativeResize="0"/>
          <p:nvPr/>
        </p:nvPicPr>
        <p:blipFill rotWithShape="1">
          <a:blip r:embed="rId4">
            <a:alphaModFix/>
          </a:blip>
          <a:srcRect b="41629" l="3381" r="70997" t="42118"/>
          <a:stretch/>
        </p:blipFill>
        <p:spPr>
          <a:xfrm>
            <a:off x="-53873" y="61073"/>
            <a:ext cx="730250" cy="694801"/>
          </a:xfrm>
          <a:prstGeom prst="rect">
            <a:avLst/>
          </a:prstGeom>
          <a:noFill/>
          <a:ln>
            <a:noFill/>
          </a:ln>
        </p:spPr>
      </p:pic>
      <p:pic>
        <p:nvPicPr>
          <p:cNvPr descr="C:\Users\HP\Pictures\Screenshots\Capture d’écran (16).png" id="2477" name="Google Shape;2477;p39"/>
          <p:cNvPicPr preferRelativeResize="0"/>
          <p:nvPr/>
        </p:nvPicPr>
        <p:blipFill rotWithShape="1">
          <a:blip r:embed="rId5">
            <a:alphaModFix/>
          </a:blip>
          <a:srcRect b="0" l="0" r="0" t="0"/>
          <a:stretch/>
        </p:blipFill>
        <p:spPr>
          <a:xfrm>
            <a:off x="3790950" y="5067299"/>
            <a:ext cx="4257675" cy="1723508"/>
          </a:xfrm>
          <a:prstGeom prst="rect">
            <a:avLst/>
          </a:prstGeom>
          <a:noFill/>
          <a:ln>
            <a:noFill/>
          </a:ln>
        </p:spPr>
      </p:pic>
      <p:pic>
        <p:nvPicPr>
          <p:cNvPr id="2478" name="Google Shape;2478;p39"/>
          <p:cNvPicPr preferRelativeResize="0"/>
          <p:nvPr/>
        </p:nvPicPr>
        <p:blipFill rotWithShape="1">
          <a:blip r:embed="rId6">
            <a:alphaModFix/>
          </a:blip>
          <a:srcRect b="0" l="0" r="0" t="0"/>
          <a:stretch/>
        </p:blipFill>
        <p:spPr>
          <a:xfrm>
            <a:off x="8176419" y="5067299"/>
            <a:ext cx="944562" cy="1790701"/>
          </a:xfrm>
          <a:prstGeom prst="rect">
            <a:avLst/>
          </a:prstGeom>
          <a:noFill/>
          <a:ln>
            <a:noFill/>
          </a:ln>
        </p:spPr>
      </p:pic>
      <p:sp>
        <p:nvSpPr>
          <p:cNvPr id="2479" name="Google Shape;2479;p39"/>
          <p:cNvSpPr/>
          <p:nvPr/>
        </p:nvSpPr>
        <p:spPr>
          <a:xfrm>
            <a:off x="9120981" y="5305425"/>
            <a:ext cx="2735443" cy="1457325"/>
          </a:xfrm>
          <a:prstGeom prst="roundRect">
            <a:avLst>
              <a:gd fmla="val 16667" name="adj"/>
            </a:avLst>
          </a:prstGeom>
          <a:solidFill>
            <a:srgbClr val="548135"/>
          </a:solidFill>
          <a:ln cap="flat" cmpd="sng" w="12700">
            <a:solidFill>
              <a:srgbClr val="548135"/>
            </a:solidFill>
            <a:prstDash val="solid"/>
            <a:miter lim="800000"/>
            <a:headEnd len="sm" w="sm" type="none"/>
            <a:tailEnd len="sm" w="sm" type="none"/>
          </a:ln>
        </p:spPr>
        <p:txBody>
          <a:bodyPr anchorCtr="0" anchor="ctr" bIns="45700" lIns="91425" spcFirstLastPara="1" rIns="91425" wrap="square" tIns="45700">
            <a:noAutofit/>
          </a:bodyPr>
          <a:lstStyle/>
          <a:p>
            <a:pPr indent="-285750" lvl="0" marL="285750" marR="0" rtl="1" algn="ctr">
              <a:spcBef>
                <a:spcPts val="0"/>
              </a:spcBef>
              <a:spcAft>
                <a:spcPts val="0"/>
              </a:spcAft>
              <a:buClr>
                <a:srgbClr val="FFFFFF"/>
              </a:buClr>
              <a:buSzPts val="1400"/>
              <a:buFont typeface="Arial"/>
              <a:buChar char="•"/>
            </a:pPr>
            <a:r>
              <a:rPr b="1" i="0" lang="ar-MA" sz="1400" u="none" cap="none" strike="noStrike">
                <a:solidFill>
                  <a:srgbClr val="FFFFFF"/>
                </a:solidFill>
                <a:latin typeface="Calibri"/>
                <a:ea typeface="Calibri"/>
                <a:cs typeface="Calibri"/>
                <a:sym typeface="Calibri"/>
              </a:rPr>
              <a:t>أحرص على التقويم الذاتي</a:t>
            </a:r>
            <a:endParaRPr b="1" i="0" sz="1400" u="none" cap="none" strike="noStrike">
              <a:solidFill>
                <a:srgbClr val="FFFFFF"/>
              </a:solidFill>
              <a:latin typeface="Calibri"/>
              <a:ea typeface="Calibri"/>
              <a:cs typeface="Calibri"/>
              <a:sym typeface="Calibri"/>
            </a:endParaRPr>
          </a:p>
          <a:p>
            <a:pPr indent="-285750" lvl="0" marL="285750" marR="0" rtl="1" algn="ctr">
              <a:spcBef>
                <a:spcPts val="0"/>
              </a:spcBef>
              <a:spcAft>
                <a:spcPts val="0"/>
              </a:spcAft>
              <a:buClr>
                <a:srgbClr val="FFFFFF"/>
              </a:buClr>
              <a:buSzPts val="1400"/>
              <a:buFont typeface="Arial"/>
              <a:buChar char="•"/>
            </a:pPr>
            <a:r>
              <a:rPr b="1" i="0" lang="ar-MA" sz="1400" u="none" cap="none" strike="noStrike">
                <a:solidFill>
                  <a:srgbClr val="FFFFFF"/>
                </a:solidFill>
                <a:latin typeface="Calibri"/>
                <a:ea typeface="Calibri"/>
                <a:cs typeface="Calibri"/>
                <a:sym typeface="Calibri"/>
              </a:rPr>
              <a:t> المنتظم لأدائي في الفهم القرائي </a:t>
            </a:r>
            <a:endParaRPr b="1" i="0" sz="1400" u="none" cap="none" strike="noStrike">
              <a:solidFill>
                <a:srgbClr val="FFFFFF"/>
              </a:solidFill>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3" name="Shape 2483"/>
        <p:cNvGrpSpPr/>
        <p:nvPr/>
      </p:nvGrpSpPr>
      <p:grpSpPr>
        <a:xfrm>
          <a:off x="0" y="0"/>
          <a:ext cx="0" cy="0"/>
          <a:chOff x="0" y="0"/>
          <a:chExt cx="0" cy="0"/>
        </a:xfrm>
      </p:grpSpPr>
      <p:grpSp>
        <p:nvGrpSpPr>
          <p:cNvPr id="2484" name="Google Shape;2484;p40"/>
          <p:cNvGrpSpPr/>
          <p:nvPr/>
        </p:nvGrpSpPr>
        <p:grpSpPr>
          <a:xfrm>
            <a:off x="5241872" y="1706886"/>
            <a:ext cx="5467497" cy="3711725"/>
            <a:chOff x="1715066" y="1103461"/>
            <a:chExt cx="5717724" cy="3124203"/>
          </a:xfrm>
        </p:grpSpPr>
        <p:sp>
          <p:nvSpPr>
            <p:cNvPr id="2485" name="Google Shape;2485;p40"/>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2486" name="Google Shape;2486;p40"/>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2487" name="Google Shape;2487;p40"/>
          <p:cNvSpPr txBox="1"/>
          <p:nvPr/>
        </p:nvSpPr>
        <p:spPr>
          <a:xfrm>
            <a:off x="5381468" y="1945420"/>
            <a:ext cx="5400765" cy="3265894"/>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5400" u="none" cap="none" strike="noStrike">
                <a:solidFill>
                  <a:srgbClr val="000000"/>
                </a:solidFill>
                <a:latin typeface="Calibri"/>
                <a:ea typeface="Calibri"/>
                <a:cs typeface="Calibri"/>
                <a:sym typeface="Calibri"/>
              </a:rPr>
              <a:t>النشاط الرابع</a:t>
            </a:r>
            <a:br>
              <a:rPr b="1" i="0" lang="ar-MA" sz="5400" u="none" cap="none" strike="noStrike">
                <a:solidFill>
                  <a:srgbClr val="44546A"/>
                </a:solidFill>
                <a:latin typeface="Calibri"/>
                <a:ea typeface="Calibri"/>
                <a:cs typeface="Calibri"/>
                <a:sym typeface="Calibri"/>
              </a:rPr>
            </a:br>
            <a:r>
              <a:rPr b="1" i="0" lang="ar-MA" sz="5400" u="none" cap="none" strike="noStrike">
                <a:solidFill>
                  <a:schemeClr val="accent2"/>
                </a:solidFill>
                <a:latin typeface="Calibri"/>
                <a:ea typeface="Calibri"/>
                <a:cs typeface="Calibri"/>
                <a:sym typeface="Calibri"/>
              </a:rPr>
              <a:t>أُوَظِّفُ وأَسْتَثمِرُ</a:t>
            </a:r>
            <a:br>
              <a:rPr b="1" i="0" lang="ar-MA" sz="5400" u="none" cap="none" strike="noStrike">
                <a:solidFill>
                  <a:srgbClr val="44546A"/>
                </a:solidFill>
                <a:latin typeface="Calibri"/>
                <a:ea typeface="Calibri"/>
                <a:cs typeface="Calibri"/>
                <a:sym typeface="Calibri"/>
              </a:rPr>
            </a:br>
            <a:r>
              <a:rPr b="1" i="0" lang="ar-MA" sz="5400" u="none" cap="none" strike="noStrike">
                <a:solidFill>
                  <a:srgbClr val="44546A"/>
                </a:solidFill>
                <a:latin typeface="Calibri"/>
                <a:ea typeface="Calibri"/>
                <a:cs typeface="Calibri"/>
                <a:sym typeface="Calibri"/>
              </a:rPr>
              <a:t>5 دقائق</a:t>
            </a:r>
            <a:endParaRPr b="1" i="0" sz="5400" u="none" cap="none" strike="noStrike">
              <a:solidFill>
                <a:srgbClr val="44546A"/>
              </a:solidFill>
              <a:latin typeface="Calibri"/>
              <a:ea typeface="Calibri"/>
              <a:cs typeface="Calibri"/>
              <a:sym typeface="Calibri"/>
            </a:endParaRPr>
          </a:p>
        </p:txBody>
      </p:sp>
      <p:pic>
        <p:nvPicPr>
          <p:cNvPr id="2488" name="Google Shape;2488;p40"/>
          <p:cNvPicPr preferRelativeResize="0"/>
          <p:nvPr/>
        </p:nvPicPr>
        <p:blipFill rotWithShape="1">
          <a:blip r:embed="rId3">
            <a:alphaModFix/>
          </a:blip>
          <a:srcRect b="0" l="0" r="0" t="0"/>
          <a:stretch/>
        </p:blipFill>
        <p:spPr>
          <a:xfrm>
            <a:off x="2114503" y="2230444"/>
            <a:ext cx="2697339" cy="2697339"/>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2" name="Shape 2492"/>
        <p:cNvGrpSpPr/>
        <p:nvPr/>
      </p:nvGrpSpPr>
      <p:grpSpPr>
        <a:xfrm>
          <a:off x="0" y="0"/>
          <a:ext cx="0" cy="0"/>
          <a:chOff x="0" y="0"/>
          <a:chExt cx="0" cy="0"/>
        </a:xfrm>
      </p:grpSpPr>
      <p:sp>
        <p:nvSpPr>
          <p:cNvPr id="2493" name="Google Shape;2493;p41"/>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494" name="Google Shape;2494;p41"/>
          <p:cNvSpPr txBox="1"/>
          <p:nvPr/>
        </p:nvSpPr>
        <p:spPr>
          <a:xfrm>
            <a:off x="983431" y="1143621"/>
            <a:ext cx="10612355" cy="1200329"/>
          </a:xfrm>
          <a:prstGeom prst="rect">
            <a:avLst/>
          </a:prstGeom>
          <a:solidFill>
            <a:schemeClr val="lt1"/>
          </a:solidFill>
          <a:ln cap="flat" cmpd="sng" w="12700">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Clr>
                <a:srgbClr val="000000"/>
              </a:buClr>
              <a:buSzPts val="2400"/>
              <a:buFont typeface="Arial"/>
              <a:buNone/>
            </a:pPr>
            <a:r>
              <a:rPr b="1" i="0" lang="ar-MA" sz="2400" u="none" cap="none" strike="noStrike">
                <a:solidFill>
                  <a:srgbClr val="000000"/>
                </a:solidFill>
                <a:latin typeface="Calibri"/>
                <a:ea typeface="Calibri"/>
                <a:cs typeface="Calibri"/>
                <a:sym typeface="Calibri"/>
              </a:rPr>
              <a:t>أُرَكِّبُ جُمْلَةً عَلَى غَرَارِ:  </a:t>
            </a:r>
            <a:endParaRPr b="1" i="0" sz="2400" u="none" cap="none" strike="noStrike">
              <a:solidFill>
                <a:srgbClr val="000000"/>
              </a:solidFill>
              <a:latin typeface="Calibri"/>
              <a:ea typeface="Calibri"/>
              <a:cs typeface="Calibri"/>
              <a:sym typeface="Calibri"/>
            </a:endParaRPr>
          </a:p>
          <a:p>
            <a:pPr indent="0" lvl="0" marL="0" marR="0" rtl="1" algn="r">
              <a:spcBef>
                <a:spcPts val="0"/>
              </a:spcBef>
              <a:spcAft>
                <a:spcPts val="0"/>
              </a:spcAft>
              <a:buClr>
                <a:srgbClr val="000000"/>
              </a:buClr>
              <a:buSzPts val="2400"/>
              <a:buFont typeface="Arial"/>
              <a:buNone/>
            </a:pPr>
            <a:r>
              <a:t/>
            </a:r>
            <a:endParaRPr b="1" i="0" sz="2400" u="none" cap="none" strike="noStrike">
              <a:solidFill>
                <a:srgbClr val="000000"/>
              </a:solidFill>
              <a:latin typeface="Calibri"/>
              <a:ea typeface="Calibri"/>
              <a:cs typeface="Calibri"/>
              <a:sym typeface="Calibri"/>
            </a:endParaRPr>
          </a:p>
          <a:p>
            <a:pPr indent="0" lvl="0" marL="0" marR="0" rtl="1" algn="r">
              <a:spcBef>
                <a:spcPts val="0"/>
              </a:spcBef>
              <a:spcAft>
                <a:spcPts val="0"/>
              </a:spcAft>
              <a:buClr>
                <a:srgbClr val="000000"/>
              </a:buClr>
              <a:buSzPts val="2400"/>
              <a:buFont typeface="Arial"/>
              <a:buNone/>
            </a:pPr>
            <a:r>
              <a:rPr b="1" i="0" lang="ar-MA" sz="2400" u="none" cap="none" strike="noStrike">
                <a:solidFill>
                  <a:srgbClr val="000000"/>
                </a:solidFill>
                <a:latin typeface="Calibri"/>
                <a:ea typeface="Calibri"/>
                <a:cs typeface="Calibri"/>
                <a:sym typeface="Calibri"/>
              </a:rPr>
              <a:t> </a:t>
            </a:r>
            <a:r>
              <a:rPr b="1" i="0" lang="ar-MA" sz="2400" u="none" cap="none" strike="noStrike">
                <a:solidFill>
                  <a:srgbClr val="C00000"/>
                </a:solidFill>
                <a:latin typeface="Calibri"/>
                <a:ea typeface="Calibri"/>
                <a:cs typeface="Calibri"/>
                <a:sym typeface="Calibri"/>
              </a:rPr>
              <a:t>بَعْدَ لَحَظاتٍ قَليلةٍ، وَصَلَ خالِد إِلى الشّاطِئِ، وَراحَ يَتَأمَّلُ مَنظرَ البَحرِ الْهادِئِ. </a:t>
            </a:r>
            <a:endParaRPr b="0" i="0" sz="2400" u="none" cap="none" strike="noStrike">
              <a:solidFill>
                <a:srgbClr val="C00000"/>
              </a:solidFill>
              <a:latin typeface="Calibri"/>
              <a:ea typeface="Calibri"/>
              <a:cs typeface="Calibri"/>
              <a:sym typeface="Calibri"/>
            </a:endParaRPr>
          </a:p>
        </p:txBody>
      </p:sp>
      <p:graphicFrame>
        <p:nvGraphicFramePr>
          <p:cNvPr id="2495" name="Google Shape;2495;p41"/>
          <p:cNvGraphicFramePr/>
          <p:nvPr/>
        </p:nvGraphicFramePr>
        <p:xfrm>
          <a:off x="363255" y="2736486"/>
          <a:ext cx="3000000" cy="3000000"/>
        </p:xfrm>
        <a:graphic>
          <a:graphicData uri="http://schemas.openxmlformats.org/drawingml/2006/table">
            <a:tbl>
              <a:tblPr>
                <a:noFill/>
                <a:tableStyleId>{D84EF0FB-4ABB-4F3A-82C5-75636B9F20C6}</a:tableStyleId>
              </a:tblPr>
              <a:tblGrid>
                <a:gridCol w="2318725"/>
                <a:gridCol w="2318725"/>
                <a:gridCol w="2234500"/>
                <a:gridCol w="2234500"/>
                <a:gridCol w="2234500"/>
              </a:tblGrid>
              <a:tr h="231775">
                <a:tc>
                  <a:txBody>
                    <a:bodyPr/>
                    <a:lstStyle/>
                    <a:p>
                      <a:pPr indent="0" lvl="0" marL="0" marR="0" rtl="1" algn="r">
                        <a:lnSpc>
                          <a:spcPct val="200000"/>
                        </a:lnSpc>
                        <a:spcBef>
                          <a:spcPts val="0"/>
                        </a:spcBef>
                        <a:spcAft>
                          <a:spcPts val="0"/>
                        </a:spcAft>
                        <a:buNone/>
                      </a:pPr>
                      <a:r>
                        <a:rPr b="1" i="0" lang="ar-MA" sz="2400" u="none" cap="none" strike="noStrike">
                          <a:solidFill>
                            <a:srgbClr val="000000"/>
                          </a:solidFill>
                          <a:latin typeface="Calibri"/>
                          <a:ea typeface="Calibri"/>
                          <a:cs typeface="Calibri"/>
                          <a:sym typeface="Calibri"/>
                        </a:rPr>
                        <a:t>مَنظرَ البَحرِ الْهادِئِ</a:t>
                      </a:r>
                      <a:endParaRPr b="1"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200000"/>
                        </a:lnSpc>
                        <a:spcBef>
                          <a:spcPts val="0"/>
                        </a:spcBef>
                        <a:spcAft>
                          <a:spcPts val="0"/>
                        </a:spcAft>
                        <a:buNone/>
                      </a:pPr>
                      <a:r>
                        <a:rPr b="1" i="0" lang="ar-MA" sz="2400" u="none" cap="none" strike="noStrike">
                          <a:solidFill>
                            <a:srgbClr val="000000"/>
                          </a:solidFill>
                          <a:latin typeface="Calibri"/>
                          <a:ea typeface="Calibri"/>
                          <a:cs typeface="Calibri"/>
                          <a:sym typeface="Calibri"/>
                        </a:rPr>
                        <a:t>وَراحَ يَتَأمَّلُ </a:t>
                      </a:r>
                      <a:endParaRPr b="1"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200000"/>
                        </a:lnSpc>
                        <a:spcBef>
                          <a:spcPts val="0"/>
                        </a:spcBef>
                        <a:spcAft>
                          <a:spcPts val="0"/>
                        </a:spcAft>
                        <a:buNone/>
                      </a:pPr>
                      <a:r>
                        <a:rPr b="1" i="0" lang="ar-MA" sz="2400" u="none" cap="none" strike="noStrike">
                          <a:solidFill>
                            <a:srgbClr val="000000"/>
                          </a:solidFill>
                          <a:latin typeface="Calibri"/>
                          <a:ea typeface="Calibri"/>
                          <a:cs typeface="Calibri"/>
                          <a:sym typeface="Calibri"/>
                        </a:rPr>
                        <a:t>إِلى الشّاطِئِ</a:t>
                      </a:r>
                      <a:endParaRPr b="1"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200000"/>
                        </a:lnSpc>
                        <a:spcBef>
                          <a:spcPts val="0"/>
                        </a:spcBef>
                        <a:spcAft>
                          <a:spcPts val="0"/>
                        </a:spcAft>
                        <a:buNone/>
                      </a:pPr>
                      <a:r>
                        <a:rPr b="1" i="0" lang="ar-MA" sz="2400" u="none" cap="none" strike="noStrike">
                          <a:solidFill>
                            <a:srgbClr val="000000"/>
                          </a:solidFill>
                          <a:latin typeface="Calibri"/>
                          <a:ea typeface="Calibri"/>
                          <a:cs typeface="Calibri"/>
                          <a:sym typeface="Calibri"/>
                        </a:rPr>
                        <a:t>وَصَلَ خالِد </a:t>
                      </a:r>
                      <a:endParaRPr b="1"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200000"/>
                        </a:lnSpc>
                        <a:spcBef>
                          <a:spcPts val="0"/>
                        </a:spcBef>
                        <a:spcAft>
                          <a:spcPts val="0"/>
                        </a:spcAft>
                        <a:buNone/>
                      </a:pPr>
                      <a:r>
                        <a:rPr b="1" i="0" lang="ar-MA" sz="2400" u="none" cap="none" strike="noStrike">
                          <a:solidFill>
                            <a:srgbClr val="000000"/>
                          </a:solidFill>
                          <a:latin typeface="Calibri"/>
                          <a:ea typeface="Calibri"/>
                          <a:cs typeface="Calibri"/>
                          <a:sym typeface="Calibri"/>
                        </a:rPr>
                        <a:t>بَعْدَ لَحَظاتٍ قَليلةٍ </a:t>
                      </a:r>
                      <a:endParaRPr b="1"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33325">
                <a:tc>
                  <a:txBody>
                    <a:bodyPr/>
                    <a:lstStyle/>
                    <a:p>
                      <a:pPr indent="0" lvl="0" marL="0" marR="0" rtl="1" algn="r">
                        <a:lnSpc>
                          <a:spcPct val="300000"/>
                        </a:lnSpc>
                        <a:spcBef>
                          <a:spcPts val="0"/>
                        </a:spcBef>
                        <a:spcAft>
                          <a:spcPts val="0"/>
                        </a:spcAft>
                        <a:buNone/>
                      </a:pPr>
                      <a:r>
                        <a:rPr b="1" i="0" lang="ar-MA" sz="2400" u="none" cap="none" strike="noStrike">
                          <a:solidFill>
                            <a:srgbClr val="000000"/>
                          </a:solidFill>
                          <a:latin typeface="Calibri"/>
                          <a:ea typeface="Calibri"/>
                          <a:cs typeface="Calibri"/>
                          <a:sym typeface="Calibri"/>
                        </a:rPr>
                        <a:t>........................</a:t>
                      </a:r>
                      <a:endParaRPr/>
                    </a:p>
                    <a:p>
                      <a:pPr indent="0" lvl="0" marL="0" marR="0" rtl="1" algn="r">
                        <a:lnSpc>
                          <a:spcPct val="300000"/>
                        </a:lnSpc>
                        <a:spcBef>
                          <a:spcPts val="0"/>
                        </a:spcBef>
                        <a:spcAft>
                          <a:spcPts val="0"/>
                        </a:spcAft>
                        <a:buNone/>
                      </a:pPr>
                      <a:r>
                        <a:t/>
                      </a:r>
                      <a:endParaRPr b="1"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300000"/>
                        </a:lnSpc>
                        <a:spcBef>
                          <a:spcPts val="0"/>
                        </a:spcBef>
                        <a:spcAft>
                          <a:spcPts val="0"/>
                        </a:spcAft>
                        <a:buNone/>
                      </a:pPr>
                      <a:r>
                        <a:rPr b="1" i="0" lang="ar-MA" sz="2400" u="none" cap="none" strike="noStrike">
                          <a:solidFill>
                            <a:srgbClr val="000000"/>
                          </a:solidFill>
                          <a:latin typeface="Calibri"/>
                          <a:ea typeface="Calibri"/>
                          <a:cs typeface="Calibri"/>
                          <a:sym typeface="Calibri"/>
                        </a:rPr>
                        <a:t>و .....................</a:t>
                      </a:r>
                      <a:endParaRPr b="1"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300000"/>
                        </a:lnSpc>
                        <a:spcBef>
                          <a:spcPts val="0"/>
                        </a:spcBef>
                        <a:spcAft>
                          <a:spcPts val="0"/>
                        </a:spcAft>
                        <a:buNone/>
                      </a:pPr>
                      <a:r>
                        <a:rPr b="1" i="0" lang="ar-MA" sz="2400" u="none" cap="none" strike="noStrike">
                          <a:solidFill>
                            <a:srgbClr val="000000"/>
                          </a:solidFill>
                          <a:latin typeface="Calibri"/>
                          <a:ea typeface="Calibri"/>
                          <a:cs typeface="Calibri"/>
                          <a:sym typeface="Calibri"/>
                        </a:rPr>
                        <a:t>إلى .................</a:t>
                      </a:r>
                      <a:endParaRPr b="1"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300000"/>
                        </a:lnSpc>
                        <a:spcBef>
                          <a:spcPts val="0"/>
                        </a:spcBef>
                        <a:spcAft>
                          <a:spcPts val="0"/>
                        </a:spcAft>
                        <a:buNone/>
                      </a:pPr>
                      <a:r>
                        <a:rPr b="1" i="0" lang="ar-MA" sz="2400" u="none" cap="none" strike="noStrike">
                          <a:solidFill>
                            <a:srgbClr val="000000"/>
                          </a:solidFill>
                          <a:latin typeface="Calibri"/>
                          <a:ea typeface="Calibri"/>
                          <a:cs typeface="Calibri"/>
                          <a:sym typeface="Calibri"/>
                        </a:rPr>
                        <a:t>......................</a:t>
                      </a:r>
                      <a:endParaRPr b="1" i="0" sz="1800" u="none" cap="none" strike="noStrike">
                        <a:solidFill>
                          <a:srgbClr val="000000"/>
                        </a:solidFill>
                        <a:latin typeface="Arial"/>
                        <a:ea typeface="Arial"/>
                        <a:cs typeface="Arial"/>
                        <a:sym typeface="Arial"/>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300000"/>
                        </a:lnSpc>
                        <a:spcBef>
                          <a:spcPts val="0"/>
                        </a:spcBef>
                        <a:spcAft>
                          <a:spcPts val="0"/>
                        </a:spcAft>
                        <a:buNone/>
                      </a:pPr>
                      <a:r>
                        <a:rPr b="1" i="0" lang="ar-MA" sz="2400" u="none" cap="none" strike="noStrike">
                          <a:solidFill>
                            <a:srgbClr val="000000"/>
                          </a:solidFill>
                          <a:latin typeface="Calibri"/>
                          <a:ea typeface="Calibri"/>
                          <a:cs typeface="Calibri"/>
                          <a:sym typeface="Calibri"/>
                        </a:rPr>
                        <a:t>بعد ..................</a:t>
                      </a:r>
                      <a:endParaRPr b="1"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
        <p:nvSpPr>
          <p:cNvPr id="2496" name="Google Shape;2496;p41"/>
          <p:cNvSpPr txBox="1"/>
          <p:nvPr/>
        </p:nvSpPr>
        <p:spPr>
          <a:xfrm>
            <a:off x="1271464" y="514080"/>
            <a:ext cx="10468339" cy="292443"/>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Arial"/>
              <a:buNone/>
            </a:pPr>
            <a:r>
              <a:rPr b="0" i="1" lang="ar-MA" sz="1300" u="none" cap="none" strike="noStrike">
                <a:solidFill>
                  <a:srgbClr val="AEABAB"/>
                </a:solidFill>
                <a:latin typeface="Calibri"/>
                <a:ea typeface="Calibri"/>
                <a:cs typeface="Calibri"/>
                <a:sym typeface="Calibri"/>
              </a:rPr>
              <a:t>يوجه الأستاذ التلاميذ لتوظيف تعلماتهم السابقة لإنتاج جمل سردية على غرار الجملة المقترحة. </a:t>
            </a:r>
            <a:endParaRPr b="0" i="1" sz="1300" u="none" cap="none" strike="noStrike">
              <a:solidFill>
                <a:srgbClr val="AEABAB"/>
              </a:solidFill>
              <a:latin typeface="Calibri"/>
              <a:ea typeface="Calibri"/>
              <a:cs typeface="Calibri"/>
              <a:sym typeface="Calibri"/>
            </a:endParaRPr>
          </a:p>
        </p:txBody>
      </p:sp>
      <p:sp>
        <p:nvSpPr>
          <p:cNvPr id="2497" name="Google Shape;2497;p41"/>
          <p:cNvSpPr txBox="1"/>
          <p:nvPr/>
        </p:nvSpPr>
        <p:spPr>
          <a:xfrm>
            <a:off x="1127447" y="107643"/>
            <a:ext cx="10468339" cy="292443"/>
          </a:xfrm>
          <a:prstGeom prst="rect">
            <a:avLst/>
          </a:prstGeom>
          <a:noFill/>
          <a:ln>
            <a:noFill/>
          </a:ln>
        </p:spPr>
        <p:txBody>
          <a:bodyPr anchorCtr="0" anchor="ctr" bIns="45700" lIns="91425" spcFirstLastPara="1" rIns="91425" wrap="square" tIns="45700">
            <a:normAutofit fontScale="90000" lnSpcReduction="20000"/>
          </a:bodyPr>
          <a:lstStyle/>
          <a:p>
            <a:pPr indent="0" lvl="0" marL="0" marR="0" rtl="1" algn="r">
              <a:lnSpc>
                <a:spcPct val="90000"/>
              </a:lnSpc>
              <a:spcBef>
                <a:spcPts val="0"/>
              </a:spcBef>
              <a:spcAft>
                <a:spcPts val="0"/>
              </a:spcAft>
              <a:buClr>
                <a:srgbClr val="757070"/>
              </a:buClr>
              <a:buSzPct val="111111"/>
              <a:buFont typeface="Calibri"/>
              <a:buNone/>
            </a:pPr>
            <a:r>
              <a:rPr b="1" i="0" lang="ar-MA" sz="2000" u="none" cap="none" strike="noStrike">
                <a:solidFill>
                  <a:srgbClr val="757070"/>
                </a:solidFill>
                <a:latin typeface="Calibri"/>
                <a:ea typeface="Calibri"/>
                <a:cs typeface="Calibri"/>
                <a:sym typeface="Calibri"/>
              </a:rPr>
              <a:t>الآن، سنوظف تعلماتنا في إنتاج جمل سردية</a:t>
            </a:r>
            <a:endParaRPr b="1" i="0" sz="2000" u="none" cap="none" strike="noStrike">
              <a:solidFill>
                <a:srgbClr val="757070"/>
              </a:solidFill>
              <a:latin typeface="Calibri"/>
              <a:ea typeface="Calibri"/>
              <a:cs typeface="Calibri"/>
              <a:sym typeface="Calibri"/>
            </a:endParaRPr>
          </a:p>
        </p:txBody>
      </p:sp>
      <p:pic>
        <p:nvPicPr>
          <p:cNvPr descr="Image générée" id="2498" name="Google Shape;2498;p41"/>
          <p:cNvPicPr preferRelativeResize="0"/>
          <p:nvPr/>
        </p:nvPicPr>
        <p:blipFill rotWithShape="1">
          <a:blip r:embed="rId3">
            <a:alphaModFix/>
          </a:blip>
          <a:srcRect b="41629" l="3381" r="70997" t="42118"/>
          <a:stretch/>
        </p:blipFill>
        <p:spPr>
          <a:xfrm>
            <a:off x="18965" y="55481"/>
            <a:ext cx="732016" cy="696482"/>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2" name="Shape 2502"/>
        <p:cNvGrpSpPr/>
        <p:nvPr/>
      </p:nvGrpSpPr>
      <p:grpSpPr>
        <a:xfrm>
          <a:off x="0" y="0"/>
          <a:ext cx="0" cy="0"/>
          <a:chOff x="0" y="0"/>
          <a:chExt cx="0" cy="0"/>
        </a:xfrm>
      </p:grpSpPr>
      <p:pic>
        <p:nvPicPr>
          <p:cNvPr descr="Image générée" id="2503" name="Google Shape;2503;p42"/>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pic>
        <p:nvPicPr>
          <p:cNvPr descr="Lever la main - Icônes mains et gestes gratuites" id="2504" name="Google Shape;2504;p42"/>
          <p:cNvPicPr preferRelativeResize="0"/>
          <p:nvPr/>
        </p:nvPicPr>
        <p:blipFill rotWithShape="1">
          <a:blip r:embed="rId4">
            <a:alphaModFix/>
          </a:blip>
          <a:srcRect b="0" l="0" r="0" t="0"/>
          <a:stretch/>
        </p:blipFill>
        <p:spPr>
          <a:xfrm>
            <a:off x="153248" y="83931"/>
            <a:ext cx="702642" cy="702642"/>
          </a:xfrm>
          <a:prstGeom prst="rect">
            <a:avLst/>
          </a:prstGeom>
          <a:noFill/>
          <a:ln>
            <a:noFill/>
          </a:ln>
        </p:spPr>
      </p:pic>
      <p:sp>
        <p:nvSpPr>
          <p:cNvPr id="2505" name="Google Shape;2505;p42"/>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2506" name="Google Shape;2506;p42"/>
          <p:cNvSpPr txBox="1"/>
          <p:nvPr/>
        </p:nvSpPr>
        <p:spPr>
          <a:xfrm>
            <a:off x="861830" y="409211"/>
            <a:ext cx="10468339" cy="292443"/>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AEABAB"/>
              </a:buClr>
              <a:buSzPts val="1400"/>
              <a:buFont typeface="Arial"/>
              <a:buNone/>
            </a:pPr>
            <a:r>
              <a:rPr b="0" i="0" lang="ar-MA" sz="1400" u="none" cap="none" strike="noStrike">
                <a:solidFill>
                  <a:srgbClr val="7F7F7F"/>
                </a:solidFill>
                <a:latin typeface="Calibri"/>
                <a:ea typeface="Calibri"/>
                <a:cs typeface="Calibri"/>
                <a:sym typeface="Calibri"/>
              </a:rPr>
              <a:t>يطلب الأستاذ من  التلاميذ تقديم أجوبتهم، ويحرص على تصحيح الأخطاء وتوثيق أجوبة نموذجية على السبورة </a:t>
            </a:r>
            <a:r>
              <a:rPr b="0" i="0" lang="ar-MA" sz="1400" u="sng" cap="none" strike="noStrike">
                <a:solidFill>
                  <a:srgbClr val="7F7F7F"/>
                </a:solidFill>
                <a:latin typeface="Calibri"/>
                <a:ea typeface="Calibri"/>
                <a:cs typeface="Calibri"/>
                <a:sym typeface="Calibri"/>
              </a:rPr>
              <a:t>وتناوب بعض التلاميذ ( خاصة الذين لم يتوصلوا إلى تقديم أجوبة صحيحة ) على قراءتها</a:t>
            </a:r>
            <a:r>
              <a:rPr b="0" i="0" lang="ar-MA" sz="1400" u="none" cap="none" strike="noStrike">
                <a:solidFill>
                  <a:srgbClr val="7F7F7F"/>
                </a:solidFill>
                <a:latin typeface="Calibri"/>
                <a:ea typeface="Calibri"/>
                <a:cs typeface="Calibri"/>
                <a:sym typeface="Calibri"/>
              </a:rPr>
              <a:t>. </a:t>
            </a:r>
            <a:endParaRPr b="0" i="0" sz="1400" u="none" cap="none" strike="noStrike">
              <a:solidFill>
                <a:srgbClr val="7F7F7F"/>
              </a:solidFill>
              <a:latin typeface="Calibri"/>
              <a:ea typeface="Calibri"/>
              <a:cs typeface="Calibri"/>
              <a:sym typeface="Calibri"/>
            </a:endParaRPr>
          </a:p>
        </p:txBody>
      </p:sp>
      <p:sp>
        <p:nvSpPr>
          <p:cNvPr id="2507" name="Google Shape;2507;p42"/>
          <p:cNvSpPr txBox="1"/>
          <p:nvPr/>
        </p:nvSpPr>
        <p:spPr>
          <a:xfrm>
            <a:off x="4060880" y="38415"/>
            <a:ext cx="7344465" cy="494771"/>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F7F7F"/>
              </a:buClr>
              <a:buSzPct val="111111"/>
              <a:buFont typeface="Calibri"/>
              <a:buNone/>
            </a:pPr>
            <a:r>
              <a:rPr b="1" i="0" lang="ar-MA" sz="1600" u="none" cap="none" strike="noStrike">
                <a:solidFill>
                  <a:srgbClr val="7F7F7F"/>
                </a:solidFill>
                <a:latin typeface="Calibri"/>
                <a:ea typeface="Calibri"/>
                <a:cs typeface="Calibri"/>
                <a:sym typeface="Calibri"/>
              </a:rPr>
              <a:t>هيا لنراجع معا الأجوبة المقترحة من قبلكم. </a:t>
            </a:r>
            <a:endParaRPr/>
          </a:p>
        </p:txBody>
      </p:sp>
      <p:sp>
        <p:nvSpPr>
          <p:cNvPr id="2508" name="Google Shape;2508;p42"/>
          <p:cNvSpPr txBox="1"/>
          <p:nvPr/>
        </p:nvSpPr>
        <p:spPr>
          <a:xfrm>
            <a:off x="344385" y="1143621"/>
            <a:ext cx="11602192" cy="830997"/>
          </a:xfrm>
          <a:prstGeom prst="rect">
            <a:avLst/>
          </a:prstGeom>
          <a:solidFill>
            <a:schemeClr val="lt1"/>
          </a:solidFill>
          <a:ln cap="flat" cmpd="sng" w="12700">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Clr>
                <a:srgbClr val="000000"/>
              </a:buClr>
              <a:buSzPts val="2400"/>
              <a:buFont typeface="Arial"/>
              <a:buNone/>
            </a:pPr>
            <a:r>
              <a:rPr b="1" i="0" lang="ar-MA" sz="2400" u="none" cap="none" strike="noStrike">
                <a:solidFill>
                  <a:srgbClr val="000000"/>
                </a:solidFill>
                <a:latin typeface="Calibri"/>
                <a:ea typeface="Calibri"/>
                <a:cs typeface="Calibri"/>
                <a:sym typeface="Calibri"/>
              </a:rPr>
              <a:t>أُرَكِّبُ جُمْلَةً عَلَى غَرَارِ:   </a:t>
            </a:r>
            <a:endParaRPr/>
          </a:p>
          <a:p>
            <a:pPr indent="0" lvl="0" marL="0" marR="0" rtl="1" algn="r">
              <a:spcBef>
                <a:spcPts val="0"/>
              </a:spcBef>
              <a:spcAft>
                <a:spcPts val="0"/>
              </a:spcAft>
              <a:buClr>
                <a:srgbClr val="000000"/>
              </a:buClr>
              <a:buSzPts val="2400"/>
              <a:buFont typeface="Arial"/>
              <a:buNone/>
            </a:pPr>
            <a:r>
              <a:rPr b="1" i="0" lang="ar-MA" sz="2400" u="none" cap="none" strike="noStrike">
                <a:solidFill>
                  <a:srgbClr val="C00000"/>
                </a:solidFill>
                <a:latin typeface="Calibri"/>
                <a:ea typeface="Calibri"/>
                <a:cs typeface="Calibri"/>
                <a:sym typeface="Calibri"/>
              </a:rPr>
              <a:t>بَعْدَ لَحَظاتٍ قَليلةٍ وَصَلَ خالِد إِلى الشّاطِئِ، وَراحَ يَتَأمَّلُ مَنظرَ البَحرِ الْهادِئِ. </a:t>
            </a:r>
            <a:endParaRPr b="0" i="0" sz="2400" u="none" cap="none" strike="noStrike">
              <a:solidFill>
                <a:srgbClr val="C00000"/>
              </a:solidFill>
              <a:latin typeface="Calibri"/>
              <a:ea typeface="Calibri"/>
              <a:cs typeface="Calibri"/>
              <a:sym typeface="Calibri"/>
            </a:endParaRPr>
          </a:p>
        </p:txBody>
      </p:sp>
      <p:graphicFrame>
        <p:nvGraphicFramePr>
          <p:cNvPr id="2509" name="Google Shape;2509;p42"/>
          <p:cNvGraphicFramePr/>
          <p:nvPr/>
        </p:nvGraphicFramePr>
        <p:xfrm>
          <a:off x="344387" y="2095219"/>
          <a:ext cx="3000000" cy="3000000"/>
        </p:xfrm>
        <a:graphic>
          <a:graphicData uri="http://schemas.openxmlformats.org/drawingml/2006/table">
            <a:tbl>
              <a:tblPr>
                <a:noFill/>
                <a:tableStyleId>{D84EF0FB-4ABB-4F3A-82C5-75636B9F20C6}</a:tableStyleId>
              </a:tblPr>
              <a:tblGrid>
                <a:gridCol w="2374900"/>
                <a:gridCol w="2374900"/>
                <a:gridCol w="2288625"/>
                <a:gridCol w="2288625"/>
                <a:gridCol w="2288625"/>
              </a:tblGrid>
              <a:tr h="231775">
                <a:tc>
                  <a:txBody>
                    <a:bodyPr/>
                    <a:lstStyle/>
                    <a:p>
                      <a:pPr indent="0" lvl="0" marL="0" marR="0" rtl="1" algn="r">
                        <a:lnSpc>
                          <a:spcPct val="100000"/>
                        </a:lnSpc>
                        <a:spcBef>
                          <a:spcPts val="0"/>
                        </a:spcBef>
                        <a:spcAft>
                          <a:spcPts val="0"/>
                        </a:spcAft>
                        <a:buNone/>
                      </a:pPr>
                      <a:r>
                        <a:rPr b="1" i="0" lang="ar-MA" sz="2400" u="none" cap="none" strike="noStrike">
                          <a:solidFill>
                            <a:srgbClr val="000000"/>
                          </a:solidFill>
                          <a:latin typeface="Calibri"/>
                          <a:ea typeface="Calibri"/>
                          <a:cs typeface="Calibri"/>
                          <a:sym typeface="Calibri"/>
                        </a:rPr>
                        <a:t>مَنظرَ البَحرِ الْهادِئِ</a:t>
                      </a:r>
                      <a:endParaRPr b="1"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b="1" i="0" lang="ar-MA" sz="2400" u="none" cap="none" strike="noStrike">
                          <a:solidFill>
                            <a:srgbClr val="000000"/>
                          </a:solidFill>
                          <a:latin typeface="Calibri"/>
                          <a:ea typeface="Calibri"/>
                          <a:cs typeface="Calibri"/>
                          <a:sym typeface="Calibri"/>
                        </a:rPr>
                        <a:t>وَراحَ يَتَأمَّلُ </a:t>
                      </a:r>
                      <a:endParaRPr b="1"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b="1" i="0" lang="ar-MA" sz="2400" u="none" cap="none" strike="noStrike">
                          <a:solidFill>
                            <a:srgbClr val="000000"/>
                          </a:solidFill>
                          <a:latin typeface="Calibri"/>
                          <a:ea typeface="Calibri"/>
                          <a:cs typeface="Calibri"/>
                          <a:sym typeface="Calibri"/>
                        </a:rPr>
                        <a:t>إِلى الشّاطِئِ</a:t>
                      </a:r>
                      <a:endParaRPr b="1"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b="1" i="0" lang="ar-MA" sz="2400" u="none" cap="none" strike="noStrike">
                          <a:solidFill>
                            <a:srgbClr val="000000"/>
                          </a:solidFill>
                          <a:latin typeface="Calibri"/>
                          <a:ea typeface="Calibri"/>
                          <a:cs typeface="Calibri"/>
                          <a:sym typeface="Calibri"/>
                        </a:rPr>
                        <a:t>وَصَلَ خالِد </a:t>
                      </a:r>
                      <a:endParaRPr b="1"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b="1" i="0" lang="ar-MA" sz="2400" u="none" cap="none" strike="noStrike">
                          <a:solidFill>
                            <a:srgbClr val="000000"/>
                          </a:solidFill>
                          <a:latin typeface="Calibri"/>
                          <a:ea typeface="Calibri"/>
                          <a:cs typeface="Calibri"/>
                          <a:sym typeface="Calibri"/>
                        </a:rPr>
                        <a:t>بَعْدَ لَحَظاتٍ قَليلةٍ </a:t>
                      </a:r>
                      <a:endParaRPr b="1"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33325">
                <a:tc>
                  <a:txBody>
                    <a:bodyPr/>
                    <a:lstStyle/>
                    <a:p>
                      <a:pPr indent="0" lvl="0" marL="0" marR="0" rtl="1" algn="r">
                        <a:lnSpc>
                          <a:spcPct val="100000"/>
                        </a:lnSpc>
                        <a:spcBef>
                          <a:spcPts val="0"/>
                        </a:spcBef>
                        <a:spcAft>
                          <a:spcPts val="0"/>
                        </a:spcAft>
                        <a:buNone/>
                      </a:pPr>
                      <a:r>
                        <a:rPr b="1" i="0" lang="ar-MA" sz="2400" u="none" cap="none" strike="noStrike">
                          <a:solidFill>
                            <a:srgbClr val="FF0000"/>
                          </a:solidFill>
                          <a:latin typeface="Calibri"/>
                          <a:ea typeface="Calibri"/>
                          <a:cs typeface="Calibri"/>
                          <a:sym typeface="Calibri"/>
                        </a:rPr>
                        <a:t>........................</a:t>
                      </a:r>
                      <a:endParaRPr/>
                    </a:p>
                    <a:p>
                      <a:pPr indent="0" lvl="0" marL="0" marR="0" rtl="1" algn="r">
                        <a:lnSpc>
                          <a:spcPct val="100000"/>
                        </a:lnSpc>
                        <a:spcBef>
                          <a:spcPts val="0"/>
                        </a:spcBef>
                        <a:spcAft>
                          <a:spcPts val="0"/>
                        </a:spcAft>
                        <a:buNone/>
                      </a:pPr>
                      <a:r>
                        <a:t/>
                      </a:r>
                      <a:endParaRPr b="1" i="0" sz="2400" u="none" cap="none" strike="noStrike">
                        <a:solidFill>
                          <a:srgbClr val="FF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b="1" i="0" lang="ar-MA" sz="2400" u="none" cap="none" strike="noStrike">
                          <a:solidFill>
                            <a:srgbClr val="FF0000"/>
                          </a:solidFill>
                          <a:latin typeface="Calibri"/>
                          <a:ea typeface="Calibri"/>
                          <a:cs typeface="Calibri"/>
                          <a:sym typeface="Calibri"/>
                        </a:rPr>
                        <a:t>و .....................</a:t>
                      </a:r>
                      <a:endParaRPr b="1" i="0" sz="2400" u="none" cap="none" strike="noStrike">
                        <a:solidFill>
                          <a:srgbClr val="FF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b="1" i="0" lang="ar-MA" sz="2400" u="none" cap="none" strike="noStrike">
                          <a:solidFill>
                            <a:srgbClr val="FF0000"/>
                          </a:solidFill>
                          <a:latin typeface="Calibri"/>
                          <a:ea typeface="Calibri"/>
                          <a:cs typeface="Calibri"/>
                          <a:sym typeface="Calibri"/>
                        </a:rPr>
                        <a:t>إلى .................</a:t>
                      </a:r>
                      <a:endParaRPr b="1" i="0" sz="2400" u="none" cap="none" strike="noStrike">
                        <a:solidFill>
                          <a:srgbClr val="FF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b="1" i="0" lang="ar-MA" sz="2400" u="none" cap="none" strike="noStrike">
                          <a:solidFill>
                            <a:srgbClr val="FF0000"/>
                          </a:solidFill>
                          <a:latin typeface="Calibri"/>
                          <a:ea typeface="Calibri"/>
                          <a:cs typeface="Calibri"/>
                          <a:sym typeface="Calibri"/>
                        </a:rPr>
                        <a:t>......................</a:t>
                      </a:r>
                      <a:endParaRPr b="1" i="0" sz="1800" u="none" cap="none" strike="noStrike">
                        <a:solidFill>
                          <a:srgbClr val="FF0000"/>
                        </a:solidFill>
                        <a:latin typeface="Arial"/>
                        <a:ea typeface="Arial"/>
                        <a:cs typeface="Arial"/>
                        <a:sym typeface="Arial"/>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b="1" i="0" lang="ar-MA" sz="2400" u="none" cap="none" strike="noStrike">
                          <a:solidFill>
                            <a:srgbClr val="FF0000"/>
                          </a:solidFill>
                          <a:latin typeface="Calibri"/>
                          <a:ea typeface="Calibri"/>
                          <a:cs typeface="Calibri"/>
                          <a:sym typeface="Calibri"/>
                        </a:rPr>
                        <a:t>بعد ..................</a:t>
                      </a:r>
                      <a:endParaRPr b="1" i="0" sz="2400" u="none" cap="none" strike="noStrike">
                        <a:solidFill>
                          <a:srgbClr val="FF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3" name="Shape 2513"/>
        <p:cNvGrpSpPr/>
        <p:nvPr/>
      </p:nvGrpSpPr>
      <p:grpSpPr>
        <a:xfrm>
          <a:off x="0" y="0"/>
          <a:ext cx="0" cy="0"/>
          <a:chOff x="0" y="0"/>
          <a:chExt cx="0" cy="0"/>
        </a:xfrm>
      </p:grpSpPr>
      <p:grpSp>
        <p:nvGrpSpPr>
          <p:cNvPr id="2514" name="Google Shape;2514;p43"/>
          <p:cNvGrpSpPr/>
          <p:nvPr/>
        </p:nvGrpSpPr>
        <p:grpSpPr>
          <a:xfrm>
            <a:off x="5184298" y="1700253"/>
            <a:ext cx="5653203" cy="3331407"/>
            <a:chOff x="1715066" y="1103461"/>
            <a:chExt cx="5717724" cy="3124203"/>
          </a:xfrm>
        </p:grpSpPr>
        <p:sp>
          <p:nvSpPr>
            <p:cNvPr id="2515" name="Google Shape;2515;p43"/>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2516" name="Google Shape;2516;p43"/>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2517" name="Google Shape;2517;p43"/>
          <p:cNvSpPr txBox="1"/>
          <p:nvPr/>
        </p:nvSpPr>
        <p:spPr>
          <a:xfrm>
            <a:off x="5381468" y="1945420"/>
            <a:ext cx="5400765" cy="1976888"/>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5400" u="none" cap="none" strike="noStrike">
                <a:solidFill>
                  <a:srgbClr val="000000"/>
                </a:solidFill>
                <a:latin typeface="Calibri"/>
                <a:ea typeface="Calibri"/>
                <a:cs typeface="Calibri"/>
                <a:sym typeface="Calibri"/>
              </a:rPr>
              <a:t>اختتام الحصة</a:t>
            </a:r>
            <a:endParaRPr/>
          </a:p>
          <a:p>
            <a:pPr indent="0" lvl="0" marL="0" marR="0" rtl="0" algn="ctr">
              <a:lnSpc>
                <a:spcPct val="131218"/>
              </a:lnSpc>
              <a:spcBef>
                <a:spcPts val="0"/>
              </a:spcBef>
              <a:spcAft>
                <a:spcPts val="0"/>
              </a:spcAft>
              <a:buNone/>
            </a:pPr>
            <a:r>
              <a:rPr b="1" i="0" lang="ar-MA" sz="4800" u="none" cap="none" strike="noStrike">
                <a:solidFill>
                  <a:srgbClr val="44546A"/>
                </a:solidFill>
                <a:latin typeface="Calibri"/>
                <a:ea typeface="Calibri"/>
                <a:cs typeface="Calibri"/>
                <a:sym typeface="Calibri"/>
              </a:rPr>
              <a:t>05  دقائق</a:t>
            </a:r>
            <a:endParaRPr b="1" i="0" sz="4800" u="none" cap="none" strike="noStrike">
              <a:solidFill>
                <a:srgbClr val="44546A"/>
              </a:solidFill>
              <a:latin typeface="Calibri"/>
              <a:ea typeface="Calibri"/>
              <a:cs typeface="Calibri"/>
              <a:sym typeface="Calibri"/>
            </a:endParaRPr>
          </a:p>
        </p:txBody>
      </p:sp>
      <p:pic>
        <p:nvPicPr>
          <p:cNvPr id="2518" name="Google Shape;2518;p43"/>
          <p:cNvPicPr preferRelativeResize="0"/>
          <p:nvPr/>
        </p:nvPicPr>
        <p:blipFill rotWithShape="1">
          <a:blip r:embed="rId3">
            <a:alphaModFix/>
          </a:blip>
          <a:srcRect b="0" l="0" r="0" t="0"/>
          <a:stretch/>
        </p:blipFill>
        <p:spPr>
          <a:xfrm>
            <a:off x="517283" y="2323597"/>
            <a:ext cx="2795544" cy="2795544"/>
          </a:xfrm>
          <a:prstGeom prst="rect">
            <a:avLst/>
          </a:prstGeom>
          <a:noFill/>
          <a:ln>
            <a:noFill/>
          </a:ln>
        </p:spPr>
      </p:pic>
      <p:sp>
        <p:nvSpPr>
          <p:cNvPr id="2519" name="Google Shape;2519;p43"/>
          <p:cNvSpPr/>
          <p:nvPr/>
        </p:nvSpPr>
        <p:spPr>
          <a:xfrm>
            <a:off x="2173574" y="1945420"/>
            <a:ext cx="2158583" cy="1050159"/>
          </a:xfrm>
          <a:prstGeom prst="wedgeRoundRectCallout">
            <a:avLst>
              <a:gd fmla="val -73611" name="adj1"/>
              <a:gd fmla="val 43944" name="adj2"/>
              <a:gd fmla="val 16667" name="adj3"/>
            </a:avLst>
          </a:prstGeom>
          <a:gradFill>
            <a:gsLst>
              <a:gs pos="0">
                <a:srgbClr val="9BB29C"/>
              </a:gs>
              <a:gs pos="50000">
                <a:srgbClr val="8EA78F"/>
              </a:gs>
              <a:gs pos="100000">
                <a:srgbClr val="799A7B"/>
              </a:gs>
            </a:gsLst>
            <a:lin ang="5400000" scaled="0"/>
          </a:gradFill>
          <a:ln cap="flat" cmpd="sng" w="12700">
            <a:solidFill>
              <a:schemeClr val="accent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ar-MA" sz="2400" u="none" cap="none" strike="noStrike">
                <a:solidFill>
                  <a:srgbClr val="000000"/>
                </a:solidFill>
                <a:latin typeface="Arial"/>
                <a:ea typeface="Arial"/>
                <a:cs typeface="Arial"/>
                <a:sym typeface="Arial"/>
              </a:rPr>
              <a:t>وَصَلْنَا إِلَى نِهَايَةِ ٱلْحصَّةِ</a:t>
            </a:r>
            <a:endParaRPr b="0" i="0" sz="2400" u="none" cap="none" strike="noStrike">
              <a:solidFill>
                <a:srgbClr val="000000"/>
              </a:solidFill>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3" name="Shape 2523"/>
        <p:cNvGrpSpPr/>
        <p:nvPr/>
      </p:nvGrpSpPr>
      <p:grpSpPr>
        <a:xfrm>
          <a:off x="0" y="0"/>
          <a:ext cx="0" cy="0"/>
          <a:chOff x="0" y="0"/>
          <a:chExt cx="0" cy="0"/>
        </a:xfrm>
      </p:grpSpPr>
      <p:pic>
        <p:nvPicPr>
          <p:cNvPr descr="Image générée" id="2524" name="Google Shape;2524;p44"/>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2525" name="Google Shape;2525;p44"/>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2526" name="Google Shape;2526;p44"/>
          <p:cNvSpPr txBox="1"/>
          <p:nvPr/>
        </p:nvSpPr>
        <p:spPr>
          <a:xfrm>
            <a:off x="1223057" y="62004"/>
            <a:ext cx="10161104" cy="470617"/>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57070"/>
              </a:buClr>
              <a:buSzPct val="128205"/>
              <a:buFont typeface="Calibri"/>
              <a:buNone/>
            </a:pPr>
            <a:r>
              <a:rPr b="1" i="0" lang="ar-MA" sz="1600" u="none" cap="none" strike="noStrike">
                <a:solidFill>
                  <a:srgbClr val="7F7F7F"/>
                </a:solidFill>
                <a:latin typeface="Calibri"/>
                <a:ea typeface="Calibri"/>
                <a:cs typeface="Calibri"/>
                <a:sym typeface="Calibri"/>
              </a:rPr>
              <a:t>اليوم أغنينا رصيدنا السردي بعبارات وأساليب  جديدة تتعلق بالسرد. فمن يذكرنا ببعض منها:</a:t>
            </a:r>
            <a:endParaRPr/>
          </a:p>
        </p:txBody>
      </p:sp>
      <p:sp>
        <p:nvSpPr>
          <p:cNvPr id="2527" name="Google Shape;2527;p44"/>
          <p:cNvSpPr txBox="1"/>
          <p:nvPr/>
        </p:nvSpPr>
        <p:spPr>
          <a:xfrm>
            <a:off x="965199" y="447685"/>
            <a:ext cx="10179603" cy="292443"/>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Arial"/>
              <a:buNone/>
            </a:pPr>
            <a:r>
              <a:rPr b="0" i="0" lang="ar-MA" sz="1600" u="none" cap="none" strike="noStrike">
                <a:solidFill>
                  <a:srgbClr val="7F7F7F"/>
                </a:solidFill>
                <a:latin typeface="Calibri"/>
                <a:ea typeface="Calibri"/>
                <a:cs typeface="Calibri"/>
                <a:sym typeface="Calibri"/>
              </a:rPr>
              <a:t>يطلب الأستاذ من التلاميذ تقديم عبارات وأساليب سردية مما تم تعلمه في الحصة.</a:t>
            </a:r>
            <a:endParaRPr/>
          </a:p>
          <a:p>
            <a:pPr indent="0" lvl="0" marL="0" marR="0" rtl="0" algn="r">
              <a:lnSpc>
                <a:spcPct val="90000"/>
              </a:lnSpc>
              <a:spcBef>
                <a:spcPts val="1000"/>
              </a:spcBef>
              <a:spcAft>
                <a:spcPts val="0"/>
              </a:spcAft>
              <a:buClr>
                <a:srgbClr val="AEABAB"/>
              </a:buClr>
              <a:buSzPts val="1400"/>
              <a:buFont typeface="Arial"/>
              <a:buNone/>
            </a:pPr>
            <a:r>
              <a:t/>
            </a:r>
            <a:endParaRPr b="0" i="0" sz="1600" u="none" cap="none" strike="noStrike">
              <a:solidFill>
                <a:srgbClr val="7F7F7F"/>
              </a:solidFill>
              <a:latin typeface="Calibri"/>
              <a:ea typeface="Calibri"/>
              <a:cs typeface="Calibri"/>
              <a:sym typeface="Calibri"/>
            </a:endParaRPr>
          </a:p>
        </p:txBody>
      </p:sp>
      <p:sp>
        <p:nvSpPr>
          <p:cNvPr id="2528" name="Google Shape;2528;p44"/>
          <p:cNvSpPr txBox="1"/>
          <p:nvPr/>
        </p:nvSpPr>
        <p:spPr>
          <a:xfrm>
            <a:off x="7813515" y="1535508"/>
            <a:ext cx="3429000" cy="461665"/>
          </a:xfrm>
          <a:prstGeom prst="rect">
            <a:avLst/>
          </a:prstGeom>
          <a:solidFill>
            <a:schemeClr val="lt1"/>
          </a:solidFill>
          <a:ln cap="flat" cmpd="sng" w="12700">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2400"/>
              <a:buFont typeface="Arial"/>
              <a:buNone/>
            </a:pPr>
            <a:r>
              <a:rPr b="1" i="0" lang="ar-MA" sz="2400" u="none" cap="none" strike="noStrike">
                <a:solidFill>
                  <a:schemeClr val="dk1"/>
                </a:solidFill>
                <a:latin typeface="Calibri"/>
                <a:ea typeface="Calibri"/>
                <a:cs typeface="Calibri"/>
                <a:sym typeface="Calibri"/>
              </a:rPr>
              <a:t>التعبير الأول: ............ </a:t>
            </a:r>
            <a:endParaRPr b="1" i="0" sz="2400" u="none" cap="none" strike="noStrike">
              <a:solidFill>
                <a:schemeClr val="dk1"/>
              </a:solidFill>
              <a:latin typeface="Calibri"/>
              <a:ea typeface="Calibri"/>
              <a:cs typeface="Calibri"/>
              <a:sym typeface="Calibri"/>
            </a:endParaRPr>
          </a:p>
        </p:txBody>
      </p:sp>
      <p:sp>
        <p:nvSpPr>
          <p:cNvPr id="2529" name="Google Shape;2529;p44"/>
          <p:cNvSpPr txBox="1"/>
          <p:nvPr/>
        </p:nvSpPr>
        <p:spPr>
          <a:xfrm>
            <a:off x="6996097" y="2671972"/>
            <a:ext cx="3429000" cy="461665"/>
          </a:xfrm>
          <a:prstGeom prst="rect">
            <a:avLst/>
          </a:prstGeom>
          <a:solidFill>
            <a:schemeClr val="lt1"/>
          </a:solidFill>
          <a:ln cap="flat" cmpd="sng" w="12700">
            <a:solidFill>
              <a:schemeClr val="accen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2400"/>
              <a:buFont typeface="Arial"/>
              <a:buNone/>
            </a:pPr>
            <a:r>
              <a:rPr b="1" i="0" lang="ar-MA" sz="2400" u="none" cap="none" strike="noStrike">
                <a:solidFill>
                  <a:schemeClr val="dk1"/>
                </a:solidFill>
                <a:latin typeface="Calibri"/>
                <a:ea typeface="Calibri"/>
                <a:cs typeface="Calibri"/>
                <a:sym typeface="Calibri"/>
              </a:rPr>
              <a:t>التعبير الثاني:................</a:t>
            </a:r>
            <a:endParaRPr b="1" i="0" sz="2400" u="none" cap="none" strike="noStrike">
              <a:solidFill>
                <a:schemeClr val="dk1"/>
              </a:solidFill>
              <a:latin typeface="Calibri"/>
              <a:ea typeface="Calibri"/>
              <a:cs typeface="Calibri"/>
              <a:sym typeface="Calibri"/>
            </a:endParaRPr>
          </a:p>
        </p:txBody>
      </p:sp>
      <p:sp>
        <p:nvSpPr>
          <p:cNvPr id="2530" name="Google Shape;2530;p44"/>
          <p:cNvSpPr txBox="1"/>
          <p:nvPr/>
        </p:nvSpPr>
        <p:spPr>
          <a:xfrm>
            <a:off x="5036802" y="3808776"/>
            <a:ext cx="3429000" cy="461665"/>
          </a:xfrm>
          <a:prstGeom prst="rect">
            <a:avLst/>
          </a:prstGeom>
          <a:solidFill>
            <a:schemeClr val="lt1"/>
          </a:solidFill>
          <a:ln cap="flat" cmpd="sng" w="12700">
            <a:solidFill>
              <a:schemeClr val="accent2"/>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2400"/>
              <a:buFont typeface="Arial"/>
              <a:buNone/>
            </a:pPr>
            <a:r>
              <a:rPr b="1" i="0" lang="ar-MA" sz="2400" u="none" cap="none" strike="noStrike">
                <a:solidFill>
                  <a:schemeClr val="dk1"/>
                </a:solidFill>
                <a:latin typeface="Calibri"/>
                <a:ea typeface="Calibri"/>
                <a:cs typeface="Calibri"/>
                <a:sym typeface="Calibri"/>
              </a:rPr>
              <a:t>التعبير الثالث:....................</a:t>
            </a:r>
            <a:endParaRPr b="1" i="0" sz="2400" u="none" cap="none" strike="noStrike">
              <a:solidFill>
                <a:schemeClr val="dk1"/>
              </a:solidFill>
              <a:latin typeface="Calibri"/>
              <a:ea typeface="Calibri"/>
              <a:cs typeface="Calibri"/>
              <a:sym typeface="Calibri"/>
            </a:endParaRPr>
          </a:p>
        </p:txBody>
      </p:sp>
      <p:sp>
        <p:nvSpPr>
          <p:cNvPr id="2531" name="Google Shape;2531;p44"/>
          <p:cNvSpPr txBox="1"/>
          <p:nvPr/>
        </p:nvSpPr>
        <p:spPr>
          <a:xfrm>
            <a:off x="2915934" y="4868143"/>
            <a:ext cx="3429000" cy="461665"/>
          </a:xfrm>
          <a:prstGeom prst="rect">
            <a:avLst/>
          </a:prstGeom>
          <a:solidFill>
            <a:schemeClr val="lt1"/>
          </a:solidFill>
          <a:ln cap="flat" cmpd="sng" w="12700">
            <a:solidFill>
              <a:schemeClr val="accent3"/>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2400"/>
              <a:buFont typeface="Arial"/>
              <a:buNone/>
            </a:pPr>
            <a:r>
              <a:rPr b="1" i="0" lang="ar-MA" sz="2400" u="none" cap="none" strike="noStrike">
                <a:solidFill>
                  <a:schemeClr val="dk1"/>
                </a:solidFill>
                <a:latin typeface="Calibri"/>
                <a:ea typeface="Calibri"/>
                <a:cs typeface="Calibri"/>
                <a:sym typeface="Calibri"/>
              </a:rPr>
              <a:t>التعبير الرابع: ..................</a:t>
            </a:r>
            <a:endParaRPr b="1" i="0" sz="2400" u="none" cap="none" strike="noStrike">
              <a:solidFill>
                <a:schemeClr val="dk1"/>
              </a:solidFill>
              <a:latin typeface="Calibri"/>
              <a:ea typeface="Calibri"/>
              <a:cs typeface="Calibri"/>
              <a:sym typeface="Calibri"/>
            </a:endParaRPr>
          </a:p>
        </p:txBody>
      </p:sp>
      <p:pic>
        <p:nvPicPr>
          <p:cNvPr id="2532" name="Google Shape;2532;p44"/>
          <p:cNvPicPr preferRelativeResize="0"/>
          <p:nvPr/>
        </p:nvPicPr>
        <p:blipFill rotWithShape="1">
          <a:blip r:embed="rId4">
            <a:alphaModFix/>
          </a:blip>
          <a:srcRect b="0" l="0" r="0" t="0"/>
          <a:stretch/>
        </p:blipFill>
        <p:spPr>
          <a:xfrm>
            <a:off x="96306" y="93848"/>
            <a:ext cx="706437" cy="701675"/>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6" name="Shape 2536"/>
        <p:cNvGrpSpPr/>
        <p:nvPr/>
      </p:nvGrpSpPr>
      <p:grpSpPr>
        <a:xfrm>
          <a:off x="0" y="0"/>
          <a:ext cx="0" cy="0"/>
          <a:chOff x="0" y="0"/>
          <a:chExt cx="0" cy="0"/>
        </a:xfrm>
      </p:grpSpPr>
      <p:pic>
        <p:nvPicPr>
          <p:cNvPr descr="Image générée" id="2537" name="Google Shape;2537;p45"/>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2538" name="Google Shape;2538;p45"/>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2539" name="Google Shape;2539;p45"/>
          <p:cNvSpPr txBox="1"/>
          <p:nvPr/>
        </p:nvSpPr>
        <p:spPr>
          <a:xfrm>
            <a:off x="1216605" y="89179"/>
            <a:ext cx="10161104" cy="470617"/>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57070"/>
              </a:buClr>
              <a:buSzPct val="128205"/>
              <a:buFont typeface="Calibri"/>
              <a:buNone/>
            </a:pPr>
            <a:r>
              <a:rPr b="1" i="0" lang="ar-MA" sz="1600" u="none" cap="none" strike="noStrike">
                <a:solidFill>
                  <a:srgbClr val="7F7F7F"/>
                </a:solidFill>
                <a:latin typeface="Calibri"/>
                <a:ea typeface="Calibri"/>
                <a:cs typeface="Calibri"/>
                <a:sym typeface="Calibri"/>
              </a:rPr>
              <a:t>اليوم أغنينا رصيدنا السردي بعبارات وأساليب  جديدة تتعلق بالسرد. فمن يذكرنا ببعض منها:</a:t>
            </a:r>
            <a:endParaRPr/>
          </a:p>
        </p:txBody>
      </p:sp>
      <p:sp>
        <p:nvSpPr>
          <p:cNvPr id="2540" name="Google Shape;2540;p45"/>
          <p:cNvSpPr txBox="1"/>
          <p:nvPr/>
        </p:nvSpPr>
        <p:spPr>
          <a:xfrm>
            <a:off x="2103150" y="467428"/>
            <a:ext cx="9708900" cy="470700"/>
          </a:xfrm>
          <a:prstGeom prst="rect">
            <a:avLst/>
          </a:prstGeom>
          <a:noFill/>
          <a:ln>
            <a:noFill/>
          </a:ln>
        </p:spPr>
        <p:txBody>
          <a:bodyPr anchorCtr="0" anchor="t" bIns="45700" lIns="91425" spcFirstLastPara="1" rIns="91425" wrap="square" tIns="45700">
            <a:noAutofit/>
          </a:bodyPr>
          <a:lstStyle/>
          <a:p>
            <a:pPr indent="-101600" lvl="0" marL="0" marR="0" rtl="1" algn="l">
              <a:lnSpc>
                <a:spcPct val="90000"/>
              </a:lnSpc>
              <a:spcBef>
                <a:spcPts val="0"/>
              </a:spcBef>
              <a:spcAft>
                <a:spcPts val="0"/>
              </a:spcAft>
              <a:buClr>
                <a:srgbClr val="7F7F7F"/>
              </a:buClr>
              <a:buSzPts val="1600"/>
              <a:buFont typeface="Arial"/>
              <a:buChar char="•"/>
            </a:pPr>
            <a:r>
              <a:rPr b="0" i="0" lang="ar-MA" sz="1600" u="none" cap="none" strike="noStrike">
                <a:solidFill>
                  <a:srgbClr val="7F7F7F"/>
                </a:solidFill>
                <a:latin typeface="Calibri"/>
                <a:ea typeface="Calibri"/>
                <a:cs typeface="Calibri"/>
                <a:sym typeface="Calibri"/>
              </a:rPr>
              <a:t>بَعْدَ تَقْدِيمِ المُتَعَلِّمِينَ لِأَجْوِبَتِهِمْ يَخْتَارُ الأُسْتَاذُ الأجوبة </a:t>
            </a:r>
            <a:r>
              <a:rPr lang="ar-MA" sz="1600">
                <a:solidFill>
                  <a:srgbClr val="7F7F7F"/>
                </a:solidFill>
                <a:latin typeface="Calibri"/>
                <a:ea typeface="Calibri"/>
                <a:cs typeface="Calibri"/>
                <a:sym typeface="Calibri"/>
              </a:rPr>
              <a:t>الجيدة،  ويدعوهم الى قراءة الاجوبة المقترحة على الشريحة قراءة سليمة</a:t>
            </a:r>
            <a:r>
              <a:rPr b="0" i="0" lang="ar-MA" sz="1600" u="none" cap="none" strike="noStrike">
                <a:solidFill>
                  <a:srgbClr val="7F7F7F"/>
                </a:solidFill>
                <a:latin typeface="Calibri"/>
                <a:ea typeface="Calibri"/>
                <a:cs typeface="Calibri"/>
                <a:sym typeface="Calibri"/>
              </a:rPr>
              <a:t>.</a:t>
            </a:r>
            <a:endParaRPr/>
          </a:p>
        </p:txBody>
      </p:sp>
      <p:pic>
        <p:nvPicPr>
          <p:cNvPr id="2541" name="Google Shape;2541;p45"/>
          <p:cNvPicPr preferRelativeResize="0"/>
          <p:nvPr/>
        </p:nvPicPr>
        <p:blipFill rotWithShape="1">
          <a:blip r:embed="rId4">
            <a:alphaModFix/>
          </a:blip>
          <a:srcRect b="0" l="0" r="0" t="0"/>
          <a:stretch/>
        </p:blipFill>
        <p:spPr>
          <a:xfrm>
            <a:off x="154618" y="113304"/>
            <a:ext cx="706437" cy="701675"/>
          </a:xfrm>
          <a:prstGeom prst="rect">
            <a:avLst/>
          </a:prstGeom>
          <a:noFill/>
          <a:ln>
            <a:noFill/>
          </a:ln>
        </p:spPr>
      </p:pic>
      <p:sp>
        <p:nvSpPr>
          <p:cNvPr id="2542" name="Google Shape;2542;p45"/>
          <p:cNvSpPr txBox="1"/>
          <p:nvPr/>
        </p:nvSpPr>
        <p:spPr>
          <a:xfrm>
            <a:off x="7550279" y="2221780"/>
            <a:ext cx="3429000" cy="461665"/>
          </a:xfrm>
          <a:prstGeom prst="rect">
            <a:avLst/>
          </a:prstGeom>
          <a:solidFill>
            <a:srgbClr val="FFFFFF"/>
          </a:solidFill>
          <a:ln cap="flat" cmpd="sng" w="12700">
            <a:solidFill>
              <a:srgbClr val="00000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chemeClr val="accent2"/>
              </a:buClr>
              <a:buSzPts val="2400"/>
              <a:buFont typeface="Calibri"/>
              <a:buNone/>
            </a:pPr>
            <a:r>
              <a:rPr b="1" i="0" lang="ar-MA" sz="2400" u="none" cap="none" strike="noStrike">
                <a:solidFill>
                  <a:schemeClr val="accent2"/>
                </a:solidFill>
                <a:latin typeface="Calibri"/>
                <a:ea typeface="Calibri"/>
                <a:cs typeface="Calibri"/>
                <a:sym typeface="Calibri"/>
              </a:rPr>
              <a:t>يَوْمَ الأَحَدِ المَاضِي </a:t>
            </a:r>
            <a:endParaRPr b="1" i="0" sz="2400" u="none" cap="none" strike="noStrike">
              <a:solidFill>
                <a:schemeClr val="accent2"/>
              </a:solidFill>
              <a:latin typeface="Calibri"/>
              <a:ea typeface="Calibri"/>
              <a:cs typeface="Calibri"/>
              <a:sym typeface="Calibri"/>
            </a:endParaRPr>
          </a:p>
        </p:txBody>
      </p:sp>
      <p:sp>
        <p:nvSpPr>
          <p:cNvPr id="2543" name="Google Shape;2543;p45"/>
          <p:cNvSpPr txBox="1"/>
          <p:nvPr/>
        </p:nvSpPr>
        <p:spPr>
          <a:xfrm>
            <a:off x="6078234" y="3322370"/>
            <a:ext cx="3429000" cy="461624"/>
          </a:xfrm>
          <a:prstGeom prst="rect">
            <a:avLst/>
          </a:prstGeom>
          <a:solidFill>
            <a:srgbClr val="FFFFFF"/>
          </a:solidFill>
          <a:ln cap="flat" cmpd="sng" w="12700">
            <a:solidFill>
              <a:srgbClr val="1D9A78"/>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chemeClr val="accent2"/>
              </a:buClr>
              <a:buSzPts val="2400"/>
              <a:buFont typeface="Calibri"/>
              <a:buNone/>
            </a:pPr>
            <a:r>
              <a:rPr b="1" i="0" lang="ar-MA" sz="2400" u="none" cap="none" strike="noStrike">
                <a:solidFill>
                  <a:schemeClr val="accent2"/>
                </a:solidFill>
                <a:latin typeface="Calibri"/>
                <a:ea typeface="Calibri"/>
                <a:cs typeface="Calibri"/>
                <a:sym typeface="Calibri"/>
              </a:rPr>
              <a:t>تَوَجَّهَ</a:t>
            </a:r>
            <a:r>
              <a:rPr b="1" i="0" lang="ar-MA" sz="2400" u="none" cap="none" strike="noStrike">
                <a:solidFill>
                  <a:srgbClr val="000000"/>
                </a:solidFill>
                <a:latin typeface="Calibri"/>
                <a:ea typeface="Calibri"/>
                <a:cs typeface="Calibri"/>
                <a:sym typeface="Calibri"/>
              </a:rPr>
              <a:t> إِلَى شَاطِئِ الْمَدِينَةِ</a:t>
            </a:r>
            <a:endParaRPr b="1" i="0" sz="2400" u="none" cap="none" strike="noStrike">
              <a:solidFill>
                <a:srgbClr val="000000"/>
              </a:solidFill>
              <a:latin typeface="Calibri"/>
              <a:ea typeface="Calibri"/>
              <a:cs typeface="Calibri"/>
              <a:sym typeface="Calibri"/>
            </a:endParaRPr>
          </a:p>
        </p:txBody>
      </p:sp>
      <p:sp>
        <p:nvSpPr>
          <p:cNvPr id="2544" name="Google Shape;2544;p45"/>
          <p:cNvSpPr txBox="1"/>
          <p:nvPr/>
        </p:nvSpPr>
        <p:spPr>
          <a:xfrm>
            <a:off x="4363734" y="4339944"/>
            <a:ext cx="3429000" cy="461665"/>
          </a:xfrm>
          <a:prstGeom prst="rect">
            <a:avLst/>
          </a:prstGeom>
          <a:solidFill>
            <a:srgbClr val="FFFFFF"/>
          </a:solidFill>
          <a:ln cap="flat" cmpd="sng" w="12700">
            <a:solidFill>
              <a:srgbClr val="8BC145"/>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chemeClr val="accent2"/>
              </a:buClr>
              <a:buSzPts val="2400"/>
              <a:buFont typeface="Calibri"/>
              <a:buNone/>
            </a:pPr>
            <a:r>
              <a:rPr b="1" i="0" lang="ar-MA" sz="2400" u="none" cap="none" strike="noStrike">
                <a:solidFill>
                  <a:schemeClr val="accent2"/>
                </a:solidFill>
                <a:latin typeface="Calibri"/>
                <a:ea typeface="Calibri"/>
                <a:cs typeface="Calibri"/>
                <a:sym typeface="Calibri"/>
              </a:rPr>
              <a:t>بَعدَ لَحَظاتٍ قَليلةٍ </a:t>
            </a:r>
            <a:endParaRPr b="1" i="0" sz="2400" u="none" cap="none" strike="noStrike">
              <a:solidFill>
                <a:schemeClr val="accent2"/>
              </a:solidFill>
              <a:latin typeface="Calibri"/>
              <a:ea typeface="Calibri"/>
              <a:cs typeface="Calibri"/>
              <a:sym typeface="Calibri"/>
            </a:endParaRPr>
          </a:p>
        </p:txBody>
      </p:sp>
      <p:sp>
        <p:nvSpPr>
          <p:cNvPr id="2545" name="Google Shape;2545;p45"/>
          <p:cNvSpPr txBox="1"/>
          <p:nvPr/>
        </p:nvSpPr>
        <p:spPr>
          <a:xfrm>
            <a:off x="1800642" y="5232827"/>
            <a:ext cx="3429000" cy="461624"/>
          </a:xfrm>
          <a:prstGeom prst="rect">
            <a:avLst/>
          </a:prstGeom>
          <a:solidFill>
            <a:srgbClr val="FFFFFF"/>
          </a:solidFill>
          <a:ln cap="flat" cmpd="sng" w="12700">
            <a:solidFill>
              <a:srgbClr val="36AFCE"/>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chemeClr val="accent2"/>
              </a:buClr>
              <a:buSzPts val="2400"/>
              <a:buFont typeface="Calibri"/>
              <a:buNone/>
            </a:pPr>
            <a:r>
              <a:rPr b="1" i="0" lang="ar-MA" sz="2400" u="none" cap="none" strike="noStrike">
                <a:solidFill>
                  <a:schemeClr val="accent2"/>
                </a:solidFill>
                <a:latin typeface="Calibri"/>
                <a:ea typeface="Calibri"/>
                <a:cs typeface="Calibri"/>
                <a:sym typeface="Calibri"/>
              </a:rPr>
              <a:t>عِنْدَ الْمَساءِ </a:t>
            </a:r>
            <a:r>
              <a:rPr b="1" i="0" lang="ar-MA" sz="2400" u="none" cap="none" strike="noStrike">
                <a:solidFill>
                  <a:srgbClr val="000000"/>
                </a:solidFill>
                <a:latin typeface="Calibri"/>
                <a:ea typeface="Calibri"/>
                <a:cs typeface="Calibri"/>
                <a:sym typeface="Calibri"/>
              </a:rPr>
              <a:t>.......</a:t>
            </a:r>
            <a:endParaRPr b="1" i="0" sz="2400" u="none" cap="none" strike="noStrike">
              <a:solidFill>
                <a:srgbClr val="000000"/>
              </a:solidFill>
              <a:latin typeface="Calibri"/>
              <a:ea typeface="Calibri"/>
              <a:cs typeface="Calibri"/>
              <a:sym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9" name="Shape 2549"/>
        <p:cNvGrpSpPr/>
        <p:nvPr/>
      </p:nvGrpSpPr>
      <p:grpSpPr>
        <a:xfrm>
          <a:off x="0" y="0"/>
          <a:ext cx="0" cy="0"/>
          <a:chOff x="0" y="0"/>
          <a:chExt cx="0" cy="0"/>
        </a:xfrm>
      </p:grpSpPr>
      <p:pic>
        <p:nvPicPr>
          <p:cNvPr descr="Image générée" id="2550" name="Google Shape;2550;p46"/>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2551" name="Google Shape;2551;p46"/>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2552" name="Google Shape;2552;p46"/>
          <p:cNvSpPr txBox="1"/>
          <p:nvPr/>
        </p:nvSpPr>
        <p:spPr>
          <a:xfrm>
            <a:off x="1143259" y="173902"/>
            <a:ext cx="10161104" cy="470617"/>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57070"/>
              </a:buClr>
              <a:buSzPct val="100000"/>
              <a:buFont typeface="Calibri"/>
              <a:buNone/>
            </a:pPr>
            <a:r>
              <a:rPr b="1" i="0" lang="ar-MA" sz="1600" u="none" cap="none" strike="noStrike">
                <a:solidFill>
                  <a:srgbClr val="7F7F7F"/>
                </a:solidFill>
                <a:latin typeface="Calibri"/>
                <a:ea typeface="Calibri"/>
                <a:cs typeface="Calibri"/>
                <a:sym typeface="Calibri"/>
              </a:rPr>
              <a:t>في المنزل،  اكتب مجموعة من السلوكات الإيجابية . </a:t>
            </a:r>
            <a:endParaRPr/>
          </a:p>
        </p:txBody>
      </p:sp>
      <p:pic>
        <p:nvPicPr>
          <p:cNvPr id="2553" name="Google Shape;2553;p46"/>
          <p:cNvPicPr preferRelativeResize="0"/>
          <p:nvPr/>
        </p:nvPicPr>
        <p:blipFill rotWithShape="1">
          <a:blip r:embed="rId4">
            <a:alphaModFix/>
          </a:blip>
          <a:srcRect b="0" l="0" r="0" t="0"/>
          <a:stretch/>
        </p:blipFill>
        <p:spPr>
          <a:xfrm>
            <a:off x="153248" y="64579"/>
            <a:ext cx="731837" cy="731837"/>
          </a:xfrm>
          <a:prstGeom prst="rect">
            <a:avLst/>
          </a:prstGeom>
          <a:noFill/>
          <a:ln>
            <a:noFill/>
          </a:ln>
        </p:spPr>
      </p:pic>
      <p:sp>
        <p:nvSpPr>
          <p:cNvPr id="2554" name="Google Shape;2554;p46"/>
          <p:cNvSpPr/>
          <p:nvPr/>
        </p:nvSpPr>
        <p:spPr>
          <a:xfrm>
            <a:off x="1025805" y="1164134"/>
            <a:ext cx="10647200" cy="5262979"/>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0" i="0" lang="ar-MA" sz="2800" u="none" cap="none" strike="noStrike">
                <a:solidFill>
                  <a:srgbClr val="000000"/>
                </a:solidFill>
                <a:latin typeface="Calibri"/>
                <a:ea typeface="Calibri"/>
                <a:cs typeface="Calibri"/>
                <a:sym typeface="Calibri"/>
              </a:rPr>
              <a:t>قام خالد بمجموعة من </a:t>
            </a:r>
            <a:r>
              <a:rPr b="0" i="0" lang="ar-MA" sz="2800" u="none" cap="none" strike="noStrike">
                <a:solidFill>
                  <a:srgbClr val="FF0000"/>
                </a:solidFill>
                <a:latin typeface="Calibri"/>
                <a:ea typeface="Calibri"/>
                <a:cs typeface="Calibri"/>
                <a:sym typeface="Calibri"/>
              </a:rPr>
              <a:t>السلوكات الايجابية </a:t>
            </a:r>
            <a:r>
              <a:rPr b="0" i="0" lang="ar-MA" sz="2800" u="none" cap="none" strike="noStrike">
                <a:solidFill>
                  <a:srgbClr val="000000"/>
                </a:solidFill>
                <a:latin typeface="Calibri"/>
                <a:ea typeface="Calibri"/>
                <a:cs typeface="Calibri"/>
                <a:sym typeface="Calibri"/>
              </a:rPr>
              <a:t>عبَّر من خلالها عن احترامه للمكان وللآخرين، حيث </a:t>
            </a:r>
            <a:r>
              <a:rPr b="0" i="0" lang="ar-MA" sz="2800" u="sng" cap="none" strike="noStrike">
                <a:solidFill>
                  <a:srgbClr val="000000"/>
                </a:solidFill>
                <a:latin typeface="Calibri"/>
                <a:ea typeface="Calibri"/>
                <a:cs typeface="Calibri"/>
                <a:sym typeface="Calibri"/>
              </a:rPr>
              <a:t>جمع أمتعته ونظف مكان جلوسه</a:t>
            </a:r>
            <a:r>
              <a:rPr b="0" i="0" lang="ar-MA" sz="2800" u="none" cap="none" strike="noStrike">
                <a:solidFill>
                  <a:srgbClr val="000000"/>
                </a:solidFill>
                <a:latin typeface="Calibri"/>
                <a:ea typeface="Calibri"/>
                <a:cs typeface="Calibri"/>
                <a:sym typeface="Calibri"/>
              </a:rPr>
              <a:t>.</a:t>
            </a:r>
            <a:endParaRPr/>
          </a:p>
          <a:p>
            <a:pPr indent="0" lvl="0" marL="0" marR="0" rtl="1" algn="r">
              <a:spcBef>
                <a:spcPts val="0"/>
              </a:spcBef>
              <a:spcAft>
                <a:spcPts val="0"/>
              </a:spcAft>
              <a:buNone/>
            </a:pPr>
            <a:r>
              <a:t/>
            </a:r>
            <a:endParaRPr b="0" i="0" sz="2800" u="none" cap="none" strike="noStrike">
              <a:solidFill>
                <a:srgbClr val="000000"/>
              </a:solidFill>
              <a:latin typeface="Calibri"/>
              <a:ea typeface="Calibri"/>
              <a:cs typeface="Calibri"/>
              <a:sym typeface="Calibri"/>
            </a:endParaRPr>
          </a:p>
          <a:p>
            <a:pPr indent="0" lvl="0" marL="0" marR="0" rtl="1" algn="r">
              <a:spcBef>
                <a:spcPts val="0"/>
              </a:spcBef>
              <a:spcAft>
                <a:spcPts val="0"/>
              </a:spcAft>
              <a:buNone/>
            </a:pPr>
            <a:r>
              <a:rPr b="0" i="0" lang="ar-MA" sz="2800" u="none" cap="none" strike="noStrike">
                <a:solidFill>
                  <a:srgbClr val="000000"/>
                </a:solidFill>
                <a:latin typeface="Calibri"/>
                <a:ea typeface="Calibri"/>
                <a:cs typeface="Calibri"/>
                <a:sym typeface="Calibri"/>
              </a:rPr>
              <a:t>في المنزل، اُجرد باقي </a:t>
            </a:r>
            <a:r>
              <a:rPr b="1" i="0" lang="ar-MA" sz="2800" u="none" cap="none" strike="noStrike">
                <a:solidFill>
                  <a:srgbClr val="000000"/>
                </a:solidFill>
                <a:latin typeface="Calibri"/>
                <a:ea typeface="Calibri"/>
                <a:cs typeface="Calibri"/>
                <a:sym typeface="Calibri"/>
              </a:rPr>
              <a:t>السلوكات الإيجابية </a:t>
            </a:r>
            <a:r>
              <a:rPr b="0" i="0" lang="ar-MA" sz="2800" u="none" cap="none" strike="noStrike">
                <a:solidFill>
                  <a:srgbClr val="000000"/>
                </a:solidFill>
                <a:latin typeface="Calibri"/>
                <a:ea typeface="Calibri"/>
                <a:cs typeface="Calibri"/>
                <a:sym typeface="Calibri"/>
              </a:rPr>
              <a:t>التي تراها مهمة لتحقيق العيش المشترك، مثل : </a:t>
            </a:r>
            <a:endParaRPr/>
          </a:p>
          <a:p>
            <a:pPr indent="0" lvl="0" marL="0" marR="0" rtl="1" algn="r">
              <a:spcBef>
                <a:spcPts val="0"/>
              </a:spcBef>
              <a:spcAft>
                <a:spcPts val="0"/>
              </a:spcAft>
              <a:buNone/>
            </a:pPr>
            <a:r>
              <a:t/>
            </a:r>
            <a:endParaRPr b="0" i="0" sz="2800" u="none" cap="none" strike="noStrike">
              <a:solidFill>
                <a:srgbClr val="000000"/>
              </a:solidFill>
              <a:latin typeface="Calibri"/>
              <a:ea typeface="Calibri"/>
              <a:cs typeface="Calibri"/>
              <a:sym typeface="Calibri"/>
            </a:endParaRPr>
          </a:p>
          <a:p>
            <a:pPr indent="-457200" lvl="0" marL="457200" marR="0" rtl="1" algn="r">
              <a:spcBef>
                <a:spcPts val="0"/>
              </a:spcBef>
              <a:spcAft>
                <a:spcPts val="0"/>
              </a:spcAft>
              <a:buClr>
                <a:srgbClr val="FF0000"/>
              </a:buClr>
              <a:buSzPts val="2800"/>
              <a:buFont typeface="Noto Sans Symbols"/>
              <a:buChar char="❑"/>
            </a:pPr>
            <a:r>
              <a:rPr b="0" i="0" lang="ar-MA" sz="2800" u="none" cap="none" strike="noStrike">
                <a:solidFill>
                  <a:srgbClr val="FF0000"/>
                </a:solidFill>
                <a:latin typeface="Calibri"/>
                <a:ea typeface="Calibri"/>
                <a:cs typeface="Calibri"/>
                <a:sym typeface="Calibri"/>
              </a:rPr>
              <a:t>إلقاء النفايات في سلة المهملات</a:t>
            </a:r>
            <a:endParaRPr/>
          </a:p>
          <a:p>
            <a:pPr indent="-457200" lvl="0" marL="457200" marR="0" rtl="1" algn="r">
              <a:spcBef>
                <a:spcPts val="0"/>
              </a:spcBef>
              <a:spcAft>
                <a:spcPts val="0"/>
              </a:spcAft>
              <a:buClr>
                <a:srgbClr val="FF0000"/>
              </a:buClr>
              <a:buSzPts val="2800"/>
              <a:buFont typeface="Noto Sans Symbols"/>
              <a:buChar char="❑"/>
            </a:pPr>
            <a:r>
              <a:rPr b="0" i="0" lang="ar-MA" sz="2800" u="none" cap="none" strike="noStrike">
                <a:solidFill>
                  <a:srgbClr val="FF0000"/>
                </a:solidFill>
                <a:latin typeface="Calibri"/>
                <a:ea typeface="Calibri"/>
                <a:cs typeface="Calibri"/>
                <a:sym typeface="Calibri"/>
              </a:rPr>
              <a:t>خفض الصوت في الأماكن العامة</a:t>
            </a:r>
            <a:endParaRPr/>
          </a:p>
          <a:p>
            <a:pPr indent="-457200" lvl="0" marL="457200" marR="0" rtl="1" algn="r">
              <a:spcBef>
                <a:spcPts val="0"/>
              </a:spcBef>
              <a:spcAft>
                <a:spcPts val="0"/>
              </a:spcAft>
              <a:buClr>
                <a:srgbClr val="FF0000"/>
              </a:buClr>
              <a:buSzPts val="2800"/>
              <a:buFont typeface="Noto Sans Symbols"/>
              <a:buChar char="❑"/>
            </a:pPr>
            <a:r>
              <a:rPr b="0" i="0" lang="ar-MA" sz="2800" u="none" cap="none" strike="noStrike">
                <a:solidFill>
                  <a:srgbClr val="FF0000"/>
                </a:solidFill>
                <a:latin typeface="Calibri"/>
                <a:ea typeface="Calibri"/>
                <a:cs typeface="Calibri"/>
                <a:sym typeface="Calibri"/>
              </a:rPr>
              <a:t>.....................................</a:t>
            </a:r>
            <a:endParaRPr/>
          </a:p>
          <a:p>
            <a:pPr indent="-457200" lvl="0" marL="457200" marR="0" rtl="1" algn="r">
              <a:spcBef>
                <a:spcPts val="0"/>
              </a:spcBef>
              <a:spcAft>
                <a:spcPts val="0"/>
              </a:spcAft>
              <a:buClr>
                <a:srgbClr val="FF0000"/>
              </a:buClr>
              <a:buSzPts val="2800"/>
              <a:buFont typeface="Noto Sans Symbols"/>
              <a:buChar char="❑"/>
            </a:pPr>
            <a:r>
              <a:rPr b="0" i="0" lang="ar-MA" sz="2800" u="none" cap="none" strike="noStrike">
                <a:solidFill>
                  <a:srgbClr val="FF0000"/>
                </a:solidFill>
                <a:latin typeface="Calibri"/>
                <a:ea typeface="Calibri"/>
                <a:cs typeface="Calibri"/>
                <a:sym typeface="Calibri"/>
              </a:rPr>
              <a:t>.....................................</a:t>
            </a:r>
            <a:endParaRPr/>
          </a:p>
          <a:p>
            <a:pPr indent="-457200" lvl="0" marL="457200" marR="0" rtl="1" algn="r">
              <a:spcBef>
                <a:spcPts val="0"/>
              </a:spcBef>
              <a:spcAft>
                <a:spcPts val="0"/>
              </a:spcAft>
              <a:buClr>
                <a:srgbClr val="FF0000"/>
              </a:buClr>
              <a:buSzPts val="2800"/>
              <a:buFont typeface="Noto Sans Symbols"/>
              <a:buChar char="❑"/>
            </a:pPr>
            <a:r>
              <a:rPr b="0" i="0" lang="ar-MA" sz="2800" u="none" cap="none" strike="noStrike">
                <a:solidFill>
                  <a:srgbClr val="FF0000"/>
                </a:solidFill>
                <a:latin typeface="Calibri"/>
                <a:ea typeface="Calibri"/>
                <a:cs typeface="Calibri"/>
                <a:sym typeface="Calibri"/>
              </a:rPr>
              <a:t>......................................</a:t>
            </a:r>
            <a:endParaRPr/>
          </a:p>
          <a:p>
            <a:pPr indent="-457200" lvl="0" marL="457200" marR="0" rtl="1" algn="r">
              <a:spcBef>
                <a:spcPts val="0"/>
              </a:spcBef>
              <a:spcAft>
                <a:spcPts val="0"/>
              </a:spcAft>
              <a:buClr>
                <a:srgbClr val="FF0000"/>
              </a:buClr>
              <a:buSzPts val="2800"/>
              <a:buFont typeface="Noto Sans Symbols"/>
              <a:buChar char="❑"/>
            </a:pPr>
            <a:r>
              <a:rPr b="0" i="0" lang="ar-MA" sz="2800" u="none" cap="none" strike="noStrike">
                <a:solidFill>
                  <a:srgbClr val="FF0000"/>
                </a:solidFill>
                <a:latin typeface="Calibri"/>
                <a:ea typeface="Calibri"/>
                <a:cs typeface="Calibri"/>
                <a:sym typeface="Calibri"/>
              </a:rPr>
              <a:t>.......................................</a:t>
            </a:r>
            <a:endParaRPr/>
          </a:p>
          <a:p>
            <a:pPr indent="-457200" lvl="0" marL="457200" marR="0" rtl="1" algn="r">
              <a:spcBef>
                <a:spcPts val="0"/>
              </a:spcBef>
              <a:spcAft>
                <a:spcPts val="0"/>
              </a:spcAft>
              <a:buClr>
                <a:srgbClr val="FF0000"/>
              </a:buClr>
              <a:buSzPts val="2800"/>
              <a:buFont typeface="Noto Sans Symbols"/>
              <a:buChar char="❑"/>
            </a:pPr>
            <a:r>
              <a:rPr b="0" i="0" lang="ar-MA" sz="2800" u="none" cap="none" strike="noStrike">
                <a:solidFill>
                  <a:srgbClr val="FF0000"/>
                </a:solidFill>
                <a:latin typeface="Calibri"/>
                <a:ea typeface="Calibri"/>
                <a:cs typeface="Calibri"/>
                <a:sym typeface="Calibri"/>
              </a:rPr>
              <a:t>.......................................</a:t>
            </a:r>
            <a:endParaRPr b="0" i="0" sz="2800" u="none" cap="none" strike="noStrike">
              <a:solidFill>
                <a:srgbClr val="000000"/>
              </a:solidFill>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8" name="Shape 2558"/>
        <p:cNvGrpSpPr/>
        <p:nvPr/>
      </p:nvGrpSpPr>
      <p:grpSpPr>
        <a:xfrm>
          <a:off x="0" y="0"/>
          <a:ext cx="0" cy="0"/>
          <a:chOff x="0" y="0"/>
          <a:chExt cx="0" cy="0"/>
        </a:xfrm>
      </p:grpSpPr>
      <p:pic>
        <p:nvPicPr>
          <p:cNvPr descr="Image générée" id="2559" name="Google Shape;2559;p47"/>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2560" name="Google Shape;2560;p47"/>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2561" name="Google Shape;2561;p47"/>
          <p:cNvSpPr txBox="1"/>
          <p:nvPr/>
        </p:nvSpPr>
        <p:spPr>
          <a:xfrm>
            <a:off x="4242216" y="195946"/>
            <a:ext cx="6934336" cy="470617"/>
          </a:xfrm>
          <a:prstGeom prst="rect">
            <a:avLst/>
          </a:prstGeom>
          <a:noFill/>
          <a:ln>
            <a:noFill/>
          </a:ln>
        </p:spPr>
        <p:txBody>
          <a:bodyPr anchorCtr="0" anchor="ctr" bIns="45700" lIns="91425" spcFirstLastPara="1" rIns="91425" wrap="square" tIns="45700">
            <a:normAutofit/>
          </a:bodyPr>
          <a:lstStyle/>
          <a:p>
            <a:pPr indent="0" lvl="0" marL="0" marR="0" rtl="1" algn="ctr">
              <a:lnSpc>
                <a:spcPct val="90000"/>
              </a:lnSpc>
              <a:spcBef>
                <a:spcPts val="0"/>
              </a:spcBef>
              <a:spcAft>
                <a:spcPts val="0"/>
              </a:spcAft>
              <a:buClr>
                <a:srgbClr val="757070"/>
              </a:buClr>
              <a:buSzPts val="2400"/>
              <a:buFont typeface="Calibri"/>
              <a:buNone/>
            </a:pPr>
            <a:r>
              <a:rPr b="0" i="0" lang="ar-MA" sz="2400" u="none" cap="none" strike="noStrike">
                <a:solidFill>
                  <a:schemeClr val="dk1"/>
                </a:solidFill>
                <a:latin typeface="Calibri"/>
                <a:ea typeface="Calibri"/>
                <a:cs typeface="Calibri"/>
                <a:sym typeface="Calibri"/>
              </a:rPr>
              <a:t>وَصَلْنَا إِلَى نِهَايَةِ ٱلْحَصَّةِ. لَا تَنْسَوْا مُرَاجَعَةَ دُرُوسِكُمْ، وَإِنْجَازَ وَاجِبَاتِكُمْ.</a:t>
            </a:r>
            <a:endParaRPr/>
          </a:p>
        </p:txBody>
      </p:sp>
      <p:pic>
        <p:nvPicPr>
          <p:cNvPr id="2562" name="Google Shape;2562;p47"/>
          <p:cNvPicPr preferRelativeResize="0"/>
          <p:nvPr/>
        </p:nvPicPr>
        <p:blipFill rotWithShape="1">
          <a:blip r:embed="rId4">
            <a:alphaModFix/>
          </a:blip>
          <a:srcRect b="0" l="0" r="0" t="0"/>
          <a:stretch/>
        </p:blipFill>
        <p:spPr>
          <a:xfrm>
            <a:off x="3948856" y="1901081"/>
            <a:ext cx="3711575" cy="3711575"/>
          </a:xfrm>
          <a:prstGeom prst="rect">
            <a:avLst/>
          </a:prstGeom>
          <a:noFill/>
          <a:ln>
            <a:noFill/>
          </a:ln>
        </p:spPr>
      </p:pic>
      <p:pic>
        <p:nvPicPr>
          <p:cNvPr id="2563" name="Google Shape;2563;p47"/>
          <p:cNvPicPr preferRelativeResize="0"/>
          <p:nvPr/>
        </p:nvPicPr>
        <p:blipFill rotWithShape="1">
          <a:blip r:embed="rId5">
            <a:alphaModFix/>
          </a:blip>
          <a:srcRect b="0" l="0" r="0" t="0"/>
          <a:stretch/>
        </p:blipFill>
        <p:spPr>
          <a:xfrm>
            <a:off x="141806" y="65335"/>
            <a:ext cx="731837" cy="731837"/>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8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6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3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13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21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20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xmlns:r="http://schemas.openxmlformats.org/officeDocument/2006/relationships" name="14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9.xml><?xml version="1.0" encoding="utf-8"?>
<a:theme xmlns:a="http://schemas.openxmlformats.org/drawingml/2006/main" xmlns:r="http://schemas.openxmlformats.org/officeDocument/2006/relationships" name="22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0.xml><?xml version="1.0" encoding="utf-8"?>
<a:theme xmlns:a="http://schemas.openxmlformats.org/drawingml/2006/main" xmlns:r="http://schemas.openxmlformats.org/officeDocument/2006/relationships" name="7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1.xml><?xml version="1.0" encoding="utf-8"?>
<a:theme xmlns:a="http://schemas.openxmlformats.org/drawingml/2006/main" xmlns:r="http://schemas.openxmlformats.org/officeDocument/2006/relationships" name="11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2.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3.xml><?xml version="1.0" encoding="utf-8"?>
<a:theme xmlns:a="http://schemas.openxmlformats.org/drawingml/2006/main" xmlns:r="http://schemas.openxmlformats.org/officeDocument/2006/relationships" name="9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4.xml><?xml version="1.0" encoding="utf-8"?>
<a:theme xmlns:a="http://schemas.openxmlformats.org/drawingml/2006/main" xmlns:r="http://schemas.openxmlformats.org/officeDocument/2006/relationships" name="16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5.xml><?xml version="1.0" encoding="utf-8"?>
<a:theme xmlns:a="http://schemas.openxmlformats.org/drawingml/2006/main" xmlns:r="http://schemas.openxmlformats.org/officeDocument/2006/relationships" name="5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6.xml><?xml version="1.0" encoding="utf-8"?>
<a:theme xmlns:a="http://schemas.openxmlformats.org/drawingml/2006/main" xmlns:r="http://schemas.openxmlformats.org/officeDocument/2006/relationships" name="12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7.xml><?xml version="1.0" encoding="utf-8"?>
<a:theme xmlns:a="http://schemas.openxmlformats.org/drawingml/2006/main" xmlns:r="http://schemas.openxmlformats.org/officeDocument/2006/relationships" name="15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2025-08-08T14:19:48Z</dcterms:created>
  <dc:creator>yassine lamsarsem</dc:creator>
</cp:coreProperties>
</file>