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 id="2147483690" r:id="rId3"/>
  </p:sldMasterIdLst>
  <p:notesMasterIdLst>
    <p:notesMasterId r:id="rId40"/>
  </p:notesMasterIdLst>
  <p:sldIdLst>
    <p:sldId id="256" r:id="rId4"/>
    <p:sldId id="257" r:id="rId5"/>
    <p:sldId id="16777331" r:id="rId6"/>
    <p:sldId id="259" r:id="rId7"/>
    <p:sldId id="260" r:id="rId8"/>
    <p:sldId id="261" r:id="rId9"/>
    <p:sldId id="262" r:id="rId10"/>
    <p:sldId id="263" r:id="rId11"/>
    <p:sldId id="264" r:id="rId12"/>
    <p:sldId id="265" r:id="rId13"/>
    <p:sldId id="267" r:id="rId14"/>
    <p:sldId id="268" r:id="rId15"/>
    <p:sldId id="269" r:id="rId16"/>
    <p:sldId id="270" r:id="rId17"/>
    <p:sldId id="272" r:id="rId18"/>
    <p:sldId id="274" r:id="rId19"/>
    <p:sldId id="275" r:id="rId20"/>
    <p:sldId id="276" r:id="rId21"/>
    <p:sldId id="278" r:id="rId22"/>
    <p:sldId id="16777333" r:id="rId23"/>
    <p:sldId id="16777334" r:id="rId24"/>
    <p:sldId id="16777335" r:id="rId25"/>
    <p:sldId id="16777336" r:id="rId26"/>
    <p:sldId id="16777337" r:id="rId27"/>
    <p:sldId id="16777338" r:id="rId28"/>
    <p:sldId id="16777339" r:id="rId29"/>
    <p:sldId id="16777340" r:id="rId30"/>
    <p:sldId id="280" r:id="rId31"/>
    <p:sldId id="281" r:id="rId32"/>
    <p:sldId id="282" r:id="rId33"/>
    <p:sldId id="283" r:id="rId34"/>
    <p:sldId id="16777341" r:id="rId35"/>
    <p:sldId id="285" r:id="rId36"/>
    <p:sldId id="286" r:id="rId37"/>
    <p:sldId id="289" r:id="rId38"/>
    <p:sldId id="290" r:id="rId39"/>
  </p:sldIdLst>
  <p:sldSz cx="12192000" cy="6858000"/>
  <p:notesSz cx="6858000" cy="9144000"/>
  <p:embeddedFontLst>
    <p:embeddedFont>
      <p:font typeface="Dosis" pitchFamily="2" charset="0"/>
      <p:regular r:id="rId41"/>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j8f/QHTXz43Bl0vm4uLWzWA6H/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B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70" autoAdjust="0"/>
  </p:normalViewPr>
  <p:slideViewPr>
    <p:cSldViewPr snapToGrid="0">
      <p:cViewPr varScale="1">
        <p:scale>
          <a:sx n="96" d="100"/>
          <a:sy n="96" d="100"/>
        </p:scale>
        <p:origin x="42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1" name="Google Shape;44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4:notes"/>
          <p:cNvSpPr txBox="1">
            <a:spLocks noGrp="1"/>
          </p:cNvSpPr>
          <p:nvPr>
            <p:ph type="body" idx="1"/>
          </p:nvPr>
        </p:nvSpPr>
        <p:spPr>
          <a:xfrm>
            <a:off x="685800" y="4400549"/>
            <a:ext cx="5486400" cy="360059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95" name="Google Shape;495;p4:notes"/>
          <p:cNvSpPr txBox="1">
            <a:spLocks noGrp="1"/>
          </p:cNvSpPr>
          <p:nvPr>
            <p:ph type="sldNum" idx="12"/>
          </p:nvPr>
        </p:nvSpPr>
        <p:spPr>
          <a:xfrm>
            <a:off x="3884608" y="8685208"/>
            <a:ext cx="2971800" cy="458699"/>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fr-FR" sz="18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502" name="Google Shape;50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6" name="Google Shape;54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8" name="Google Shape;57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1" name="Google Shape;59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1" name="Google Shape;61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3" name="Google Shape;63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17</a:t>
            </a:fld>
            <a:endParaRPr>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19</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a:extLst>
            <a:ext uri="{FF2B5EF4-FFF2-40B4-BE49-F238E27FC236}">
              <a16:creationId xmlns:a16="http://schemas.microsoft.com/office/drawing/2014/main" id="{5BC359E2-5B3A-7209-C342-7D7CD1FDF15A}"/>
            </a:ext>
          </a:extLst>
        </p:cNvPr>
        <p:cNvGrpSpPr/>
        <p:nvPr/>
      </p:nvGrpSpPr>
      <p:grpSpPr>
        <a:xfrm>
          <a:off x="0" y="0"/>
          <a:ext cx="0" cy="0"/>
          <a:chOff x="0" y="0"/>
          <a:chExt cx="0" cy="0"/>
        </a:xfrm>
      </p:grpSpPr>
      <p:sp>
        <p:nvSpPr>
          <p:cNvPr id="660" name="Google Shape;660;p19:notes">
            <a:extLst>
              <a:ext uri="{FF2B5EF4-FFF2-40B4-BE49-F238E27FC236}">
                <a16:creationId xmlns:a16="http://schemas.microsoft.com/office/drawing/2014/main" id="{F8C459E9-14F5-5D71-F65B-F6ADB46B26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p19:notes">
            <a:extLst>
              <a:ext uri="{FF2B5EF4-FFF2-40B4-BE49-F238E27FC236}">
                <a16:creationId xmlns:a16="http://schemas.microsoft.com/office/drawing/2014/main" id="{97D49B95-8969-7BB6-03D6-F9EDA0612C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261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a:extLst>
            <a:ext uri="{FF2B5EF4-FFF2-40B4-BE49-F238E27FC236}">
              <a16:creationId xmlns:a16="http://schemas.microsoft.com/office/drawing/2014/main" id="{E0024DE0-013C-0A21-D6C7-8A4593259760}"/>
            </a:ext>
          </a:extLst>
        </p:cNvPr>
        <p:cNvGrpSpPr/>
        <p:nvPr/>
      </p:nvGrpSpPr>
      <p:grpSpPr>
        <a:xfrm>
          <a:off x="0" y="0"/>
          <a:ext cx="0" cy="0"/>
          <a:chOff x="0" y="0"/>
          <a:chExt cx="0" cy="0"/>
        </a:xfrm>
      </p:grpSpPr>
      <p:sp>
        <p:nvSpPr>
          <p:cNvPr id="670" name="Google Shape;670;p20:notes">
            <a:extLst>
              <a:ext uri="{FF2B5EF4-FFF2-40B4-BE49-F238E27FC236}">
                <a16:creationId xmlns:a16="http://schemas.microsoft.com/office/drawing/2014/main" id="{18DE5C1E-555D-9A46-1FAE-FD66DD6984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20:notes">
            <a:extLst>
              <a:ext uri="{FF2B5EF4-FFF2-40B4-BE49-F238E27FC236}">
                <a16:creationId xmlns:a16="http://schemas.microsoft.com/office/drawing/2014/main" id="{8EBE84D4-B722-5997-05D2-4B5D5B049BA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20:notes">
            <a:extLst>
              <a:ext uri="{FF2B5EF4-FFF2-40B4-BE49-F238E27FC236}">
                <a16:creationId xmlns:a16="http://schemas.microsoft.com/office/drawing/2014/main" id="{4970BBE7-2432-290F-C57E-4A507A885B5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21</a:t>
            </a:fld>
            <a:endParaRPr>
              <a:solidFill>
                <a:srgbClr val="000000"/>
              </a:solidFill>
            </a:endParaRPr>
          </a:p>
        </p:txBody>
      </p:sp>
    </p:spTree>
    <p:extLst>
      <p:ext uri="{BB962C8B-B14F-4D97-AF65-F5344CB8AC3E}">
        <p14:creationId xmlns:p14="http://schemas.microsoft.com/office/powerpoint/2010/main" val="2925325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a:extLst>
            <a:ext uri="{FF2B5EF4-FFF2-40B4-BE49-F238E27FC236}">
              <a16:creationId xmlns:a16="http://schemas.microsoft.com/office/drawing/2014/main" id="{837DFEFB-1D70-2156-F4D2-D8937E882603}"/>
            </a:ext>
          </a:extLst>
        </p:cNvPr>
        <p:cNvGrpSpPr/>
        <p:nvPr/>
      </p:nvGrpSpPr>
      <p:grpSpPr>
        <a:xfrm>
          <a:off x="0" y="0"/>
          <a:ext cx="0" cy="0"/>
          <a:chOff x="0" y="0"/>
          <a:chExt cx="0" cy="0"/>
        </a:xfrm>
      </p:grpSpPr>
      <p:sp>
        <p:nvSpPr>
          <p:cNvPr id="681" name="Google Shape;681;p21:notes">
            <a:extLst>
              <a:ext uri="{FF2B5EF4-FFF2-40B4-BE49-F238E27FC236}">
                <a16:creationId xmlns:a16="http://schemas.microsoft.com/office/drawing/2014/main" id="{A868709D-468F-E227-B580-ED05F24B298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p21:notes">
            <a:extLst>
              <a:ext uri="{FF2B5EF4-FFF2-40B4-BE49-F238E27FC236}">
                <a16:creationId xmlns:a16="http://schemas.microsoft.com/office/drawing/2014/main" id="{91C267F5-E758-DE9A-DD86-8CB439D585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6584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a:extLst>
            <a:ext uri="{FF2B5EF4-FFF2-40B4-BE49-F238E27FC236}">
              <a16:creationId xmlns:a16="http://schemas.microsoft.com/office/drawing/2014/main" id="{8A9830E1-DA97-DE52-0D8B-261EFA1C348F}"/>
            </a:ext>
          </a:extLst>
        </p:cNvPr>
        <p:cNvGrpSpPr/>
        <p:nvPr/>
      </p:nvGrpSpPr>
      <p:grpSpPr>
        <a:xfrm>
          <a:off x="0" y="0"/>
          <a:ext cx="0" cy="0"/>
          <a:chOff x="0" y="0"/>
          <a:chExt cx="0" cy="0"/>
        </a:xfrm>
      </p:grpSpPr>
      <p:sp>
        <p:nvSpPr>
          <p:cNvPr id="700" name="Google Shape;700;p23:notes">
            <a:extLst>
              <a:ext uri="{FF2B5EF4-FFF2-40B4-BE49-F238E27FC236}">
                <a16:creationId xmlns:a16="http://schemas.microsoft.com/office/drawing/2014/main" id="{A834D937-9030-CDED-A546-0936E85D1D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23:notes">
            <a:extLst>
              <a:ext uri="{FF2B5EF4-FFF2-40B4-BE49-F238E27FC236}">
                <a16:creationId xmlns:a16="http://schemas.microsoft.com/office/drawing/2014/main" id="{49C17DF1-9522-166E-EFB3-57F4A0C9694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23:notes">
            <a:extLst>
              <a:ext uri="{FF2B5EF4-FFF2-40B4-BE49-F238E27FC236}">
                <a16:creationId xmlns:a16="http://schemas.microsoft.com/office/drawing/2014/main" id="{56ACD377-6BDB-C951-A992-BFD37918E50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23</a:t>
            </a:fld>
            <a:endParaRPr>
              <a:solidFill>
                <a:srgbClr val="000000"/>
              </a:solidFill>
            </a:endParaRPr>
          </a:p>
        </p:txBody>
      </p:sp>
    </p:spTree>
    <p:extLst>
      <p:ext uri="{BB962C8B-B14F-4D97-AF65-F5344CB8AC3E}">
        <p14:creationId xmlns:p14="http://schemas.microsoft.com/office/powerpoint/2010/main" val="168240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a:extLst>
            <a:ext uri="{FF2B5EF4-FFF2-40B4-BE49-F238E27FC236}">
              <a16:creationId xmlns:a16="http://schemas.microsoft.com/office/drawing/2014/main" id="{8BC052A0-C515-5781-CBBF-BE15C6793568}"/>
            </a:ext>
          </a:extLst>
        </p:cNvPr>
        <p:cNvGrpSpPr/>
        <p:nvPr/>
      </p:nvGrpSpPr>
      <p:grpSpPr>
        <a:xfrm>
          <a:off x="0" y="0"/>
          <a:ext cx="0" cy="0"/>
          <a:chOff x="0" y="0"/>
          <a:chExt cx="0" cy="0"/>
        </a:xfrm>
      </p:grpSpPr>
      <p:sp>
        <p:nvSpPr>
          <p:cNvPr id="660" name="Google Shape;660;p19:notes">
            <a:extLst>
              <a:ext uri="{FF2B5EF4-FFF2-40B4-BE49-F238E27FC236}">
                <a16:creationId xmlns:a16="http://schemas.microsoft.com/office/drawing/2014/main" id="{7F1D1D3D-5AE8-4D67-1DE5-D203BA8D4F1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p19:notes">
            <a:extLst>
              <a:ext uri="{FF2B5EF4-FFF2-40B4-BE49-F238E27FC236}">
                <a16:creationId xmlns:a16="http://schemas.microsoft.com/office/drawing/2014/main" id="{B3A0E6BF-7577-A09A-DFA3-839F5198CB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661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a:extLst>
            <a:ext uri="{FF2B5EF4-FFF2-40B4-BE49-F238E27FC236}">
              <a16:creationId xmlns:a16="http://schemas.microsoft.com/office/drawing/2014/main" id="{4405F790-F6A3-AE4E-D57D-C6E93CD624BB}"/>
            </a:ext>
          </a:extLst>
        </p:cNvPr>
        <p:cNvGrpSpPr/>
        <p:nvPr/>
      </p:nvGrpSpPr>
      <p:grpSpPr>
        <a:xfrm>
          <a:off x="0" y="0"/>
          <a:ext cx="0" cy="0"/>
          <a:chOff x="0" y="0"/>
          <a:chExt cx="0" cy="0"/>
        </a:xfrm>
      </p:grpSpPr>
      <p:sp>
        <p:nvSpPr>
          <p:cNvPr id="670" name="Google Shape;670;p20:notes">
            <a:extLst>
              <a:ext uri="{FF2B5EF4-FFF2-40B4-BE49-F238E27FC236}">
                <a16:creationId xmlns:a16="http://schemas.microsoft.com/office/drawing/2014/main" id="{B6DB3F03-6D13-2F4D-8B01-C736F1EB80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20:notes">
            <a:extLst>
              <a:ext uri="{FF2B5EF4-FFF2-40B4-BE49-F238E27FC236}">
                <a16:creationId xmlns:a16="http://schemas.microsoft.com/office/drawing/2014/main" id="{B3956CF9-C7DB-091E-6059-BAC91FE6C1C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20:notes">
            <a:extLst>
              <a:ext uri="{FF2B5EF4-FFF2-40B4-BE49-F238E27FC236}">
                <a16:creationId xmlns:a16="http://schemas.microsoft.com/office/drawing/2014/main" id="{7DCBD7D8-02E2-AB9A-FA06-F2C31176C3C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25</a:t>
            </a:fld>
            <a:endParaRPr>
              <a:solidFill>
                <a:srgbClr val="000000"/>
              </a:solidFill>
            </a:endParaRPr>
          </a:p>
        </p:txBody>
      </p:sp>
    </p:spTree>
    <p:extLst>
      <p:ext uri="{BB962C8B-B14F-4D97-AF65-F5344CB8AC3E}">
        <p14:creationId xmlns:p14="http://schemas.microsoft.com/office/powerpoint/2010/main" val="145952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a:extLst>
            <a:ext uri="{FF2B5EF4-FFF2-40B4-BE49-F238E27FC236}">
              <a16:creationId xmlns:a16="http://schemas.microsoft.com/office/drawing/2014/main" id="{511D35AB-0930-0720-4E73-9E11F969D81C}"/>
            </a:ext>
          </a:extLst>
        </p:cNvPr>
        <p:cNvGrpSpPr/>
        <p:nvPr/>
      </p:nvGrpSpPr>
      <p:grpSpPr>
        <a:xfrm>
          <a:off x="0" y="0"/>
          <a:ext cx="0" cy="0"/>
          <a:chOff x="0" y="0"/>
          <a:chExt cx="0" cy="0"/>
        </a:xfrm>
      </p:grpSpPr>
      <p:sp>
        <p:nvSpPr>
          <p:cNvPr id="681" name="Google Shape;681;p21:notes">
            <a:extLst>
              <a:ext uri="{FF2B5EF4-FFF2-40B4-BE49-F238E27FC236}">
                <a16:creationId xmlns:a16="http://schemas.microsoft.com/office/drawing/2014/main" id="{3DC598BD-1679-9AE5-D0D9-EFEC2C6B45F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p21:notes">
            <a:extLst>
              <a:ext uri="{FF2B5EF4-FFF2-40B4-BE49-F238E27FC236}">
                <a16:creationId xmlns:a16="http://schemas.microsoft.com/office/drawing/2014/main" id="{29E64619-9756-D7F3-07A8-613EEA4346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4815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a:extLst>
            <a:ext uri="{FF2B5EF4-FFF2-40B4-BE49-F238E27FC236}">
              <a16:creationId xmlns:a16="http://schemas.microsoft.com/office/drawing/2014/main" id="{29C90001-FFEE-5519-2410-BA862FBF0079}"/>
            </a:ext>
          </a:extLst>
        </p:cNvPr>
        <p:cNvGrpSpPr/>
        <p:nvPr/>
      </p:nvGrpSpPr>
      <p:grpSpPr>
        <a:xfrm>
          <a:off x="0" y="0"/>
          <a:ext cx="0" cy="0"/>
          <a:chOff x="0" y="0"/>
          <a:chExt cx="0" cy="0"/>
        </a:xfrm>
      </p:grpSpPr>
      <p:sp>
        <p:nvSpPr>
          <p:cNvPr id="700" name="Google Shape;700;p23:notes">
            <a:extLst>
              <a:ext uri="{FF2B5EF4-FFF2-40B4-BE49-F238E27FC236}">
                <a16:creationId xmlns:a16="http://schemas.microsoft.com/office/drawing/2014/main" id="{FC5AD04B-27AD-57D0-F437-CE9E5666C59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23:notes">
            <a:extLst>
              <a:ext uri="{FF2B5EF4-FFF2-40B4-BE49-F238E27FC236}">
                <a16:creationId xmlns:a16="http://schemas.microsoft.com/office/drawing/2014/main" id="{8DAF8BF9-4BF7-AF41-B552-8B52D593C31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23:notes">
            <a:extLst>
              <a:ext uri="{FF2B5EF4-FFF2-40B4-BE49-F238E27FC236}">
                <a16:creationId xmlns:a16="http://schemas.microsoft.com/office/drawing/2014/main" id="{CFE20AEB-8762-5FBF-0F9B-0C76255476F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27</a:t>
            </a:fld>
            <a:endParaRPr>
              <a:solidFill>
                <a:srgbClr val="000000"/>
              </a:solidFill>
            </a:endParaRPr>
          </a:p>
        </p:txBody>
      </p:sp>
    </p:spTree>
    <p:extLst>
      <p:ext uri="{BB962C8B-B14F-4D97-AF65-F5344CB8AC3E}">
        <p14:creationId xmlns:p14="http://schemas.microsoft.com/office/powerpoint/2010/main" val="3594102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729" name="Google Shape;72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6" name="Google Shape;73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7" name="Google Shape;737;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29</a:t>
            </a:fld>
            <a:endParaRPr>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8" name="Google Shape;74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30</a:t>
            </a:fld>
            <a:endParaRPr>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31</a:t>
            </a:fld>
            <a:endParaRPr>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a:extLst>
            <a:ext uri="{FF2B5EF4-FFF2-40B4-BE49-F238E27FC236}">
              <a16:creationId xmlns:a16="http://schemas.microsoft.com/office/drawing/2014/main" id="{8E191676-606A-7A88-A038-FFD1E3B2F782}"/>
            </a:ext>
          </a:extLst>
        </p:cNvPr>
        <p:cNvGrpSpPr/>
        <p:nvPr/>
      </p:nvGrpSpPr>
      <p:grpSpPr>
        <a:xfrm>
          <a:off x="0" y="0"/>
          <a:ext cx="0" cy="0"/>
          <a:chOff x="0" y="0"/>
          <a:chExt cx="0" cy="0"/>
        </a:xfrm>
      </p:grpSpPr>
      <p:sp>
        <p:nvSpPr>
          <p:cNvPr id="766" name="Google Shape;766;p28:notes">
            <a:extLst>
              <a:ext uri="{FF2B5EF4-FFF2-40B4-BE49-F238E27FC236}">
                <a16:creationId xmlns:a16="http://schemas.microsoft.com/office/drawing/2014/main" id="{1E16F896-736B-A07C-60BB-B48553906C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28:notes">
            <a:extLst>
              <a:ext uri="{FF2B5EF4-FFF2-40B4-BE49-F238E27FC236}">
                <a16:creationId xmlns:a16="http://schemas.microsoft.com/office/drawing/2014/main" id="{DDDACE4A-D126-7F62-1894-48E56858345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28:notes">
            <a:extLst>
              <a:ext uri="{FF2B5EF4-FFF2-40B4-BE49-F238E27FC236}">
                <a16:creationId xmlns:a16="http://schemas.microsoft.com/office/drawing/2014/main" id="{80CDFD41-EDB3-4134-3716-EBB86F87CEA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32</a:t>
            </a:fld>
            <a:endParaRPr>
              <a:solidFill>
                <a:srgbClr val="000000"/>
              </a:solidFill>
            </a:endParaRPr>
          </a:p>
        </p:txBody>
      </p:sp>
    </p:spTree>
    <p:extLst>
      <p:ext uri="{BB962C8B-B14F-4D97-AF65-F5344CB8AC3E}">
        <p14:creationId xmlns:p14="http://schemas.microsoft.com/office/powerpoint/2010/main" val="2141820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90" name="Google Shape;790;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33</a:t>
            </a:fld>
            <a:endParaRPr>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34</a:t>
            </a:fld>
            <a:endParaRPr>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5" name="Google Shape;835;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35</a:t>
            </a:fld>
            <a:endParaRPr>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9"/>
        <p:cNvGrpSpPr/>
        <p:nvPr/>
      </p:nvGrpSpPr>
      <p:grpSpPr>
        <a:xfrm>
          <a:off x="0" y="0"/>
          <a:ext cx="0" cy="0"/>
          <a:chOff x="0" y="0"/>
          <a:chExt cx="0" cy="0"/>
        </a:xfrm>
      </p:grpSpPr>
      <p:sp>
        <p:nvSpPr>
          <p:cNvPr id="20" name="Google Shape;20;p38"/>
          <p:cNvSpPr txBox="1">
            <a:spLocks noGrp="1"/>
          </p:cNvSpPr>
          <p:nvPr>
            <p:ph type="title"/>
          </p:nvPr>
        </p:nvSpPr>
        <p:spPr>
          <a:xfrm>
            <a:off x="2621731" y="2174785"/>
            <a:ext cx="3074005" cy="602004"/>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8"/>
          <p:cNvSpPr txBox="1">
            <a:spLocks noGrp="1"/>
          </p:cNvSpPr>
          <p:nvPr>
            <p:ph type="subTitle" idx="1"/>
          </p:nvPr>
        </p:nvSpPr>
        <p:spPr>
          <a:xfrm>
            <a:off x="2621743" y="2838919"/>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2" name="Google Shape;22;p38"/>
          <p:cNvSpPr txBox="1">
            <a:spLocks noGrp="1"/>
          </p:cNvSpPr>
          <p:nvPr>
            <p:ph type="subTitle" idx="2"/>
          </p:nvPr>
        </p:nvSpPr>
        <p:spPr>
          <a:xfrm>
            <a:off x="8020251" y="2838919"/>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3" name="Google Shape;23;p38"/>
          <p:cNvSpPr txBox="1">
            <a:spLocks noGrp="1"/>
          </p:cNvSpPr>
          <p:nvPr>
            <p:ph type="title" idx="3"/>
          </p:nvPr>
        </p:nvSpPr>
        <p:spPr>
          <a:xfrm>
            <a:off x="2621767" y="4184037"/>
            <a:ext cx="3074005" cy="703600"/>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8"/>
          <p:cNvSpPr txBox="1">
            <a:spLocks noGrp="1"/>
          </p:cNvSpPr>
          <p:nvPr>
            <p:ph type="subTitle" idx="4"/>
          </p:nvPr>
        </p:nvSpPr>
        <p:spPr>
          <a:xfrm>
            <a:off x="2621743" y="4835432"/>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5" name="Google Shape;25;p38"/>
          <p:cNvSpPr txBox="1">
            <a:spLocks noGrp="1"/>
          </p:cNvSpPr>
          <p:nvPr>
            <p:ph type="subTitle" idx="5"/>
          </p:nvPr>
        </p:nvSpPr>
        <p:spPr>
          <a:xfrm>
            <a:off x="8020251" y="4835432"/>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6" name="Google Shape;26;p38"/>
          <p:cNvSpPr txBox="1">
            <a:spLocks noGrp="1"/>
          </p:cNvSpPr>
          <p:nvPr>
            <p:ph type="title" idx="6"/>
          </p:nvPr>
        </p:nvSpPr>
        <p:spPr>
          <a:xfrm>
            <a:off x="1097755" y="2420599"/>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8"/>
          <p:cNvSpPr txBox="1">
            <a:spLocks noGrp="1"/>
          </p:cNvSpPr>
          <p:nvPr>
            <p:ph type="title" idx="7"/>
          </p:nvPr>
        </p:nvSpPr>
        <p:spPr>
          <a:xfrm>
            <a:off x="1097755" y="4465491"/>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8"/>
          <p:cNvSpPr txBox="1">
            <a:spLocks noGrp="1"/>
          </p:cNvSpPr>
          <p:nvPr>
            <p:ph type="title" idx="8"/>
          </p:nvPr>
        </p:nvSpPr>
        <p:spPr>
          <a:xfrm>
            <a:off x="6496263" y="2420599"/>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8"/>
          <p:cNvSpPr txBox="1">
            <a:spLocks noGrp="1"/>
          </p:cNvSpPr>
          <p:nvPr>
            <p:ph type="title" idx="9"/>
          </p:nvPr>
        </p:nvSpPr>
        <p:spPr>
          <a:xfrm>
            <a:off x="6496263" y="4465491"/>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8"/>
          <p:cNvSpPr txBox="1">
            <a:spLocks noGrp="1"/>
          </p:cNvSpPr>
          <p:nvPr>
            <p:ph type="title" idx="13"/>
          </p:nvPr>
        </p:nvSpPr>
        <p:spPr>
          <a:xfrm>
            <a:off x="8020263" y="2174785"/>
            <a:ext cx="3074005" cy="602004"/>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8"/>
          <p:cNvSpPr txBox="1">
            <a:spLocks noGrp="1"/>
          </p:cNvSpPr>
          <p:nvPr>
            <p:ph type="title" idx="14"/>
          </p:nvPr>
        </p:nvSpPr>
        <p:spPr>
          <a:xfrm>
            <a:off x="8020299" y="4184037"/>
            <a:ext cx="3074005" cy="703600"/>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8"/>
          <p:cNvSpPr txBox="1">
            <a:spLocks noGrp="1"/>
          </p:cNvSpPr>
          <p:nvPr>
            <p:ph type="title" idx="15"/>
          </p:nvPr>
        </p:nvSpPr>
        <p:spPr>
          <a:xfrm>
            <a:off x="959997" y="593373"/>
            <a:ext cx="10272003" cy="763596"/>
          </a:xfrm>
          <a:prstGeom prst="rect">
            <a:avLst/>
          </a:prstGeom>
          <a:noFill/>
          <a:ln>
            <a:noFill/>
          </a:ln>
        </p:spPr>
        <p:txBody>
          <a:bodyPr spcFirstLastPara="1" wrap="square" lIns="91425" tIns="68550" rIns="91425" bIns="68550" anchor="t" anchorCtr="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_Title Slide">
  <p:cSld name="4_Title Slide">
    <p:bg>
      <p:bgPr>
        <a:solidFill>
          <a:srgbClr val="002060"/>
        </a:solidFill>
        <a:effectLst/>
      </p:bgPr>
    </p:bg>
    <p:spTree>
      <p:nvGrpSpPr>
        <p:cNvPr id="1" name="Shape 33"/>
        <p:cNvGrpSpPr/>
        <p:nvPr/>
      </p:nvGrpSpPr>
      <p:grpSpPr>
        <a:xfrm>
          <a:off x="0" y="0"/>
          <a:ext cx="0" cy="0"/>
          <a:chOff x="0" y="0"/>
          <a:chExt cx="0" cy="0"/>
        </a:xfrm>
      </p:grpSpPr>
      <p:grpSp>
        <p:nvGrpSpPr>
          <p:cNvPr id="34" name="Google Shape;34;p43"/>
          <p:cNvGrpSpPr/>
          <p:nvPr/>
        </p:nvGrpSpPr>
        <p:grpSpPr>
          <a:xfrm>
            <a:off x="0" y="0"/>
            <a:ext cx="12192000" cy="6858001"/>
            <a:chOff x="0" y="0"/>
            <a:chExt cx="13716000" cy="10287000"/>
          </a:xfrm>
        </p:grpSpPr>
        <p:sp>
          <p:nvSpPr>
            <p:cNvPr id="35" name="Google Shape;35;p43"/>
            <p:cNvSpPr/>
            <p:nvPr/>
          </p:nvSpPr>
          <p:spPr>
            <a:xfrm>
              <a:off x="0" y="0"/>
              <a:ext cx="13716000" cy="10287000"/>
            </a:xfrm>
            <a:prstGeom prst="rect">
              <a:avLst/>
            </a:prstGeom>
            <a:solidFill>
              <a:srgbClr val="2684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6" name="Google Shape;36;p4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7" name="Google Shape;37;p4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38" name="Google Shape;38;p43"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39" name="Google Shape;39;p43"/>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3"/>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0_Title Slide">
  <p:cSld name="10_Title Slidebleu">
    <p:bg>
      <p:bgPr>
        <a:solidFill>
          <a:srgbClr val="002060"/>
        </a:solidFill>
        <a:effectLst/>
      </p:bgPr>
    </p:bg>
    <p:spTree>
      <p:nvGrpSpPr>
        <p:cNvPr id="1" name="Shape 41"/>
        <p:cNvGrpSpPr/>
        <p:nvPr/>
      </p:nvGrpSpPr>
      <p:grpSpPr>
        <a:xfrm>
          <a:off x="0" y="0"/>
          <a:ext cx="0" cy="0"/>
          <a:chOff x="0" y="0"/>
          <a:chExt cx="0" cy="0"/>
        </a:xfrm>
      </p:grpSpPr>
      <p:grpSp>
        <p:nvGrpSpPr>
          <p:cNvPr id="42" name="Google Shape;42;p44"/>
          <p:cNvGrpSpPr/>
          <p:nvPr/>
        </p:nvGrpSpPr>
        <p:grpSpPr>
          <a:xfrm>
            <a:off x="0" y="0"/>
            <a:ext cx="12192000" cy="6858001"/>
            <a:chOff x="0" y="0"/>
            <a:chExt cx="13716000" cy="10287000"/>
          </a:xfrm>
        </p:grpSpPr>
        <p:sp>
          <p:nvSpPr>
            <p:cNvPr id="43" name="Google Shape;43;p44"/>
            <p:cNvSpPr/>
            <p:nvPr/>
          </p:nvSpPr>
          <p:spPr>
            <a:xfrm>
              <a:off x="0" y="0"/>
              <a:ext cx="13716000" cy="10287000"/>
            </a:xfrm>
            <a:prstGeom prst="rect">
              <a:avLst/>
            </a:prstGeom>
            <a:solidFill>
              <a:srgbClr val="FF65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4" name="Google Shape;44;p4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5" name="Google Shape;45;p4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grpSp>
        <p:nvGrpSpPr>
          <p:cNvPr id="46" name="Google Shape;46;p44"/>
          <p:cNvGrpSpPr/>
          <p:nvPr/>
        </p:nvGrpSpPr>
        <p:grpSpPr>
          <a:xfrm>
            <a:off x="0" y="0"/>
            <a:ext cx="12192000" cy="6858001"/>
            <a:chOff x="0" y="0"/>
            <a:chExt cx="13716000" cy="10287000"/>
          </a:xfrm>
        </p:grpSpPr>
        <p:sp>
          <p:nvSpPr>
            <p:cNvPr id="47" name="Google Shape;47;p44"/>
            <p:cNvSpPr/>
            <p:nvPr/>
          </p:nvSpPr>
          <p:spPr>
            <a:xfrm>
              <a:off x="0" y="0"/>
              <a:ext cx="13716000" cy="10287000"/>
            </a:xfrm>
            <a:prstGeom prst="rect">
              <a:avLst/>
            </a:prstGeom>
            <a:solidFill>
              <a:schemeClr val="accent5">
                <a:lumMod val="7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4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4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50" name="Google Shape;50;p44"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51" name="Google Shape;51;p44"/>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44"/>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0_Title Slide" preserve="1">
  <p:cSld name="13_Title Slide222">
    <p:bg>
      <p:bgPr>
        <a:solidFill>
          <a:srgbClr val="002060"/>
        </a:solidFill>
        <a:effectLst/>
      </p:bgPr>
    </p:bg>
    <p:spTree>
      <p:nvGrpSpPr>
        <p:cNvPr id="1" name="Shape 41"/>
        <p:cNvGrpSpPr/>
        <p:nvPr/>
      </p:nvGrpSpPr>
      <p:grpSpPr>
        <a:xfrm>
          <a:off x="0" y="0"/>
          <a:ext cx="0" cy="0"/>
          <a:chOff x="0" y="0"/>
          <a:chExt cx="0" cy="0"/>
        </a:xfrm>
      </p:grpSpPr>
      <p:grpSp>
        <p:nvGrpSpPr>
          <p:cNvPr id="42" name="Google Shape;42;p44"/>
          <p:cNvGrpSpPr/>
          <p:nvPr/>
        </p:nvGrpSpPr>
        <p:grpSpPr>
          <a:xfrm>
            <a:off x="0" y="0"/>
            <a:ext cx="12192000" cy="6858001"/>
            <a:chOff x="0" y="0"/>
            <a:chExt cx="13716000" cy="10287000"/>
          </a:xfrm>
        </p:grpSpPr>
        <p:sp>
          <p:nvSpPr>
            <p:cNvPr id="43" name="Google Shape;43;p44"/>
            <p:cNvSpPr/>
            <p:nvPr/>
          </p:nvSpPr>
          <p:spPr>
            <a:xfrm>
              <a:off x="0" y="0"/>
              <a:ext cx="13716000" cy="10287000"/>
            </a:xfrm>
            <a:prstGeom prst="rect">
              <a:avLst/>
            </a:prstGeom>
            <a:solidFill>
              <a:srgbClr val="FF65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4" name="Google Shape;44;p4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5" name="Google Shape;45;p4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grpSp>
        <p:nvGrpSpPr>
          <p:cNvPr id="46" name="Google Shape;46;p44"/>
          <p:cNvGrpSpPr/>
          <p:nvPr/>
        </p:nvGrpSpPr>
        <p:grpSpPr>
          <a:xfrm>
            <a:off x="0" y="0"/>
            <a:ext cx="12192000" cy="6858001"/>
            <a:chOff x="0" y="0"/>
            <a:chExt cx="13716000" cy="10287000"/>
          </a:xfrm>
        </p:grpSpPr>
        <p:sp>
          <p:nvSpPr>
            <p:cNvPr id="47" name="Google Shape;47;p44"/>
            <p:cNvSpPr/>
            <p:nvPr/>
          </p:nvSpPr>
          <p:spPr>
            <a:xfrm>
              <a:off x="0" y="0"/>
              <a:ext cx="13716000" cy="10287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4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4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50" name="Google Shape;50;p44"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51" name="Google Shape;51;p44"/>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44"/>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2133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4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6" name="Google Shape;56;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9"/>
        <p:cNvGrpSpPr/>
        <p:nvPr/>
      </p:nvGrpSpPr>
      <p:grpSpPr>
        <a:xfrm>
          <a:off x="0" y="0"/>
          <a:ext cx="0" cy="0"/>
          <a:chOff x="0" y="0"/>
          <a:chExt cx="0" cy="0"/>
        </a:xfrm>
      </p:grpSpPr>
      <p:sp>
        <p:nvSpPr>
          <p:cNvPr id="60" name="Google Shape;60;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4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4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5" name="Google Shape;75;p4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4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4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6"/>
        <p:cNvGrpSpPr/>
        <p:nvPr/>
      </p:nvGrpSpPr>
      <p:grpSpPr>
        <a:xfrm>
          <a:off x="0" y="0"/>
          <a:ext cx="0" cy="0"/>
          <a:chOff x="0" y="0"/>
          <a:chExt cx="0" cy="0"/>
        </a:xfrm>
      </p:grpSpPr>
      <p:sp>
        <p:nvSpPr>
          <p:cNvPr id="87" name="Google Shape;87;p51"/>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88" name="Google Shape;88;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
        <p:nvSpPr>
          <p:cNvPr id="91" name="Google Shape;91;p51"/>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2" name="Google Shape;92;p51"/>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509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93" name="Google Shape;93;p51"/>
          <p:cNvSpPr txBox="1">
            <a:spLocks noGrp="1"/>
          </p:cNvSpPr>
          <p:nvPr>
            <p:ph type="title"/>
          </p:nvPr>
        </p:nvSpPr>
        <p:spPr>
          <a:xfrm>
            <a:off x="2209800" y="2311679"/>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51"/>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95" name="Google Shape;95;p51"/>
          <p:cNvPicPr preferRelativeResize="0"/>
          <p:nvPr/>
        </p:nvPicPr>
        <p:blipFill rotWithShape="1">
          <a:blip r:embed="rId2">
            <a:alphaModFix/>
          </a:blip>
          <a:srcRect/>
          <a:stretch/>
        </p:blipFill>
        <p:spPr>
          <a:xfrm>
            <a:off x="5635784" y="1391337"/>
            <a:ext cx="920432" cy="9204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6"/>
        <p:cNvGrpSpPr/>
        <p:nvPr/>
      </p:nvGrpSpPr>
      <p:grpSpPr>
        <a:xfrm>
          <a:off x="0" y="0"/>
          <a:ext cx="0" cy="0"/>
          <a:chOff x="0" y="0"/>
          <a:chExt cx="0" cy="0"/>
        </a:xfrm>
      </p:grpSpPr>
      <p:sp>
        <p:nvSpPr>
          <p:cNvPr id="97" name="Google Shape;97;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5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99" name="Google Shape;99;p5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0" name="Google Shape;10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002060"/>
        </a:solidFill>
        <a:effectLst/>
      </p:bgPr>
    </p:bg>
    <p:spTree>
      <p:nvGrpSpPr>
        <p:cNvPr id="1" name="Shape 103"/>
        <p:cNvGrpSpPr/>
        <p:nvPr/>
      </p:nvGrpSpPr>
      <p:grpSpPr>
        <a:xfrm>
          <a:off x="0" y="0"/>
          <a:ext cx="0" cy="0"/>
          <a:chOff x="0" y="0"/>
          <a:chExt cx="0" cy="0"/>
        </a:xfrm>
      </p:grpSpPr>
      <p:grpSp>
        <p:nvGrpSpPr>
          <p:cNvPr id="104" name="Google Shape;104;p53"/>
          <p:cNvGrpSpPr/>
          <p:nvPr/>
        </p:nvGrpSpPr>
        <p:grpSpPr>
          <a:xfrm>
            <a:off x="0" y="0"/>
            <a:ext cx="12192000" cy="6858001"/>
            <a:chOff x="0" y="0"/>
            <a:chExt cx="13716000" cy="10287000"/>
          </a:xfrm>
        </p:grpSpPr>
        <p:sp>
          <p:nvSpPr>
            <p:cNvPr id="105" name="Google Shape;105;p53"/>
            <p:cNvSpPr/>
            <p:nvPr/>
          </p:nvSpPr>
          <p:spPr>
            <a:xfrm>
              <a:off x="0" y="0"/>
              <a:ext cx="13716000" cy="10287000"/>
            </a:xfrm>
            <a:prstGeom prst="rect">
              <a:avLst/>
            </a:prstGeom>
            <a:solidFill>
              <a:srgbClr val="F6C3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06" name="Google Shape;106;p5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07" name="Google Shape;107;p5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08" name="Google Shape;108;p53"/>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Title Slide">
  <p:cSld name="3_Title Slide">
    <p:bg>
      <p:bgPr>
        <a:solidFill>
          <a:srgbClr val="002060"/>
        </a:solidFill>
        <a:effectLst/>
      </p:bgPr>
    </p:bg>
    <p:spTree>
      <p:nvGrpSpPr>
        <p:cNvPr id="1" name="Shape 109"/>
        <p:cNvGrpSpPr/>
        <p:nvPr/>
      </p:nvGrpSpPr>
      <p:grpSpPr>
        <a:xfrm>
          <a:off x="0" y="0"/>
          <a:ext cx="0" cy="0"/>
          <a:chOff x="0" y="0"/>
          <a:chExt cx="0" cy="0"/>
        </a:xfrm>
      </p:grpSpPr>
      <p:grpSp>
        <p:nvGrpSpPr>
          <p:cNvPr id="110" name="Google Shape;110;p54"/>
          <p:cNvGrpSpPr/>
          <p:nvPr/>
        </p:nvGrpSpPr>
        <p:grpSpPr>
          <a:xfrm>
            <a:off x="0" y="0"/>
            <a:ext cx="12192000" cy="6858001"/>
            <a:chOff x="0" y="0"/>
            <a:chExt cx="13716000" cy="10287000"/>
          </a:xfrm>
        </p:grpSpPr>
        <p:sp>
          <p:nvSpPr>
            <p:cNvPr id="111" name="Google Shape;111;p54"/>
            <p:cNvSpPr/>
            <p:nvPr/>
          </p:nvSpPr>
          <p:spPr>
            <a:xfrm>
              <a:off x="0" y="0"/>
              <a:ext cx="13716000" cy="10287000"/>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12" name="Google Shape;112;p5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13" name="Google Shape;113;p5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14" name="Google Shape;114;p54"/>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Title Slide">
  <p:cSld name="5_Title Slide">
    <p:bg>
      <p:bgPr>
        <a:solidFill>
          <a:srgbClr val="002060"/>
        </a:solidFill>
        <a:effectLst/>
      </p:bgPr>
    </p:bg>
    <p:spTree>
      <p:nvGrpSpPr>
        <p:cNvPr id="1" name="Shape 115"/>
        <p:cNvGrpSpPr/>
        <p:nvPr/>
      </p:nvGrpSpPr>
      <p:grpSpPr>
        <a:xfrm>
          <a:off x="0" y="0"/>
          <a:ext cx="0" cy="0"/>
          <a:chOff x="0" y="0"/>
          <a:chExt cx="0" cy="0"/>
        </a:xfrm>
      </p:grpSpPr>
      <p:grpSp>
        <p:nvGrpSpPr>
          <p:cNvPr id="116" name="Google Shape;116;p55"/>
          <p:cNvGrpSpPr/>
          <p:nvPr/>
        </p:nvGrpSpPr>
        <p:grpSpPr>
          <a:xfrm>
            <a:off x="0" y="0"/>
            <a:ext cx="12192000" cy="6858001"/>
            <a:chOff x="0" y="0"/>
            <a:chExt cx="13716000" cy="10287000"/>
          </a:xfrm>
        </p:grpSpPr>
        <p:sp>
          <p:nvSpPr>
            <p:cNvPr id="117" name="Google Shape;117;p55"/>
            <p:cNvSpPr/>
            <p:nvPr/>
          </p:nvSpPr>
          <p:spPr>
            <a:xfrm>
              <a:off x="0" y="0"/>
              <a:ext cx="13716000" cy="10287000"/>
            </a:xfrm>
            <a:prstGeom prst="rect">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18" name="Google Shape;118;p5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19" name="Google Shape;119;p5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20" name="Google Shape;120;p55"/>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_Title Slide">
  <p:cSld name="6_Title Slide">
    <p:bg>
      <p:bgPr>
        <a:solidFill>
          <a:srgbClr val="002060"/>
        </a:solidFill>
        <a:effectLst/>
      </p:bgPr>
    </p:bg>
    <p:spTree>
      <p:nvGrpSpPr>
        <p:cNvPr id="1" name="Shape 121"/>
        <p:cNvGrpSpPr/>
        <p:nvPr/>
      </p:nvGrpSpPr>
      <p:grpSpPr>
        <a:xfrm>
          <a:off x="0" y="0"/>
          <a:ext cx="0" cy="0"/>
          <a:chOff x="0" y="0"/>
          <a:chExt cx="0" cy="0"/>
        </a:xfrm>
      </p:grpSpPr>
      <p:grpSp>
        <p:nvGrpSpPr>
          <p:cNvPr id="122" name="Google Shape;122;p56"/>
          <p:cNvGrpSpPr/>
          <p:nvPr/>
        </p:nvGrpSpPr>
        <p:grpSpPr>
          <a:xfrm>
            <a:off x="0" y="0"/>
            <a:ext cx="12192000" cy="6858001"/>
            <a:chOff x="0" y="0"/>
            <a:chExt cx="13716000" cy="10287000"/>
          </a:xfrm>
        </p:grpSpPr>
        <p:sp>
          <p:nvSpPr>
            <p:cNvPr id="123" name="Google Shape;123;p56"/>
            <p:cNvSpPr/>
            <p:nvPr/>
          </p:nvSpPr>
          <p:spPr>
            <a:xfrm>
              <a:off x="0" y="0"/>
              <a:ext cx="13716000" cy="10287000"/>
            </a:xfrm>
            <a:prstGeom prst="rect">
              <a:avLst/>
            </a:prstGeom>
            <a:solidFill>
              <a:srgbClr val="B8D98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24" name="Google Shape;124;p5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25" name="Google Shape;125;p5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26" name="Google Shape;126;p56"/>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7_Title Slide">
  <p:cSld name="7_Title Slide">
    <p:bg>
      <p:bgPr>
        <a:solidFill>
          <a:srgbClr val="002060"/>
        </a:solidFill>
        <a:effectLst/>
      </p:bgPr>
    </p:bg>
    <p:spTree>
      <p:nvGrpSpPr>
        <p:cNvPr id="1" name="Shape 127"/>
        <p:cNvGrpSpPr/>
        <p:nvPr/>
      </p:nvGrpSpPr>
      <p:grpSpPr>
        <a:xfrm>
          <a:off x="0" y="0"/>
          <a:ext cx="0" cy="0"/>
          <a:chOff x="0" y="0"/>
          <a:chExt cx="0" cy="0"/>
        </a:xfrm>
      </p:grpSpPr>
      <p:grpSp>
        <p:nvGrpSpPr>
          <p:cNvPr id="128" name="Google Shape;128;p57"/>
          <p:cNvGrpSpPr/>
          <p:nvPr/>
        </p:nvGrpSpPr>
        <p:grpSpPr>
          <a:xfrm>
            <a:off x="0" y="0"/>
            <a:ext cx="12192000" cy="6858001"/>
            <a:chOff x="0" y="0"/>
            <a:chExt cx="13716000" cy="10287000"/>
          </a:xfrm>
        </p:grpSpPr>
        <p:sp>
          <p:nvSpPr>
            <p:cNvPr id="129" name="Google Shape;129;p57"/>
            <p:cNvSpPr/>
            <p:nvPr/>
          </p:nvSpPr>
          <p:spPr>
            <a:xfrm>
              <a:off x="0" y="0"/>
              <a:ext cx="13716000" cy="10287000"/>
            </a:xfrm>
            <a:prstGeom prst="rect">
              <a:avLst/>
            </a:prstGeom>
            <a:solidFill>
              <a:srgbClr val="B270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30" name="Google Shape;130;p5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31" name="Google Shape;131;p5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32" name="Google Shape;132;p57"/>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Title Slide">
  <p:cSld name="8_Title Slide">
    <p:bg>
      <p:bgPr>
        <a:solidFill>
          <a:srgbClr val="002060"/>
        </a:solidFill>
        <a:effectLst/>
      </p:bgPr>
    </p:bg>
    <p:spTree>
      <p:nvGrpSpPr>
        <p:cNvPr id="1" name="Shape 133"/>
        <p:cNvGrpSpPr/>
        <p:nvPr/>
      </p:nvGrpSpPr>
      <p:grpSpPr>
        <a:xfrm>
          <a:off x="0" y="0"/>
          <a:ext cx="0" cy="0"/>
          <a:chOff x="0" y="0"/>
          <a:chExt cx="0" cy="0"/>
        </a:xfrm>
      </p:grpSpPr>
      <p:grpSp>
        <p:nvGrpSpPr>
          <p:cNvPr id="134" name="Google Shape;134;p58"/>
          <p:cNvGrpSpPr/>
          <p:nvPr/>
        </p:nvGrpSpPr>
        <p:grpSpPr>
          <a:xfrm>
            <a:off x="0" y="0"/>
            <a:ext cx="12192000" cy="6858001"/>
            <a:chOff x="0" y="0"/>
            <a:chExt cx="13716000" cy="10287000"/>
          </a:xfrm>
        </p:grpSpPr>
        <p:sp>
          <p:nvSpPr>
            <p:cNvPr id="135" name="Google Shape;135;p58"/>
            <p:cNvSpPr/>
            <p:nvPr/>
          </p:nvSpPr>
          <p:spPr>
            <a:xfrm>
              <a:off x="0" y="0"/>
              <a:ext cx="13716000" cy="10287000"/>
            </a:xfrm>
            <a:prstGeom prst="rect">
              <a:avLst/>
            </a:prstGeom>
            <a:solidFill>
              <a:srgbClr val="829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36" name="Google Shape;136;p5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37" name="Google Shape;137;p5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38" name="Google Shape;138;p58"/>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9_Title Slide">
  <p:cSld name="9_Title Slide">
    <p:bg>
      <p:bgPr>
        <a:solidFill>
          <a:srgbClr val="002060"/>
        </a:solidFill>
        <a:effectLst/>
      </p:bgPr>
    </p:bg>
    <p:spTree>
      <p:nvGrpSpPr>
        <p:cNvPr id="1" name="Shape 139"/>
        <p:cNvGrpSpPr/>
        <p:nvPr/>
      </p:nvGrpSpPr>
      <p:grpSpPr>
        <a:xfrm>
          <a:off x="0" y="0"/>
          <a:ext cx="0" cy="0"/>
          <a:chOff x="0" y="0"/>
          <a:chExt cx="0" cy="0"/>
        </a:xfrm>
      </p:grpSpPr>
      <p:grpSp>
        <p:nvGrpSpPr>
          <p:cNvPr id="140" name="Google Shape;140;p59"/>
          <p:cNvGrpSpPr/>
          <p:nvPr/>
        </p:nvGrpSpPr>
        <p:grpSpPr>
          <a:xfrm>
            <a:off x="0" y="0"/>
            <a:ext cx="12192000" cy="6858001"/>
            <a:chOff x="0" y="0"/>
            <a:chExt cx="13716000" cy="10287000"/>
          </a:xfrm>
        </p:grpSpPr>
        <p:sp>
          <p:nvSpPr>
            <p:cNvPr id="141" name="Google Shape;141;p59"/>
            <p:cNvSpPr/>
            <p:nvPr/>
          </p:nvSpPr>
          <p:spPr>
            <a:xfrm>
              <a:off x="0" y="0"/>
              <a:ext cx="13716000" cy="10287000"/>
            </a:xfrm>
            <a:prstGeom prst="rect">
              <a:avLst/>
            </a:prstGeom>
            <a:solidFill>
              <a:srgbClr val="7570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42" name="Google Shape;142;p5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43" name="Google Shape;143;p5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44" name="Google Shape;144;p59"/>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1_Title Slide">
  <p:cSld name="11_Title Slide">
    <p:bg>
      <p:bgPr>
        <a:solidFill>
          <a:srgbClr val="002060"/>
        </a:solidFill>
        <a:effectLst/>
      </p:bgPr>
    </p:bg>
    <p:spTree>
      <p:nvGrpSpPr>
        <p:cNvPr id="1" name="Shape 145"/>
        <p:cNvGrpSpPr/>
        <p:nvPr/>
      </p:nvGrpSpPr>
      <p:grpSpPr>
        <a:xfrm>
          <a:off x="0" y="0"/>
          <a:ext cx="0" cy="0"/>
          <a:chOff x="0" y="0"/>
          <a:chExt cx="0" cy="0"/>
        </a:xfrm>
      </p:grpSpPr>
      <p:grpSp>
        <p:nvGrpSpPr>
          <p:cNvPr id="146" name="Google Shape;146;p60"/>
          <p:cNvGrpSpPr/>
          <p:nvPr/>
        </p:nvGrpSpPr>
        <p:grpSpPr>
          <a:xfrm>
            <a:off x="0" y="0"/>
            <a:ext cx="12192000" cy="6858001"/>
            <a:chOff x="0" y="0"/>
            <a:chExt cx="13716000" cy="10287000"/>
          </a:xfrm>
        </p:grpSpPr>
        <p:sp>
          <p:nvSpPr>
            <p:cNvPr id="147" name="Google Shape;147;p60"/>
            <p:cNvSpPr/>
            <p:nvPr/>
          </p:nvSpPr>
          <p:spPr>
            <a:xfrm>
              <a:off x="0" y="0"/>
              <a:ext cx="13716000" cy="10287000"/>
            </a:xfrm>
            <a:prstGeom prst="rect">
              <a:avLst/>
            </a:prstGeom>
            <a:solidFill>
              <a:srgbClr val="DC94D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48" name="Google Shape;148;p6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49" name="Google Shape;149;p6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150" name="Google Shape;150;p60"/>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2_Title Slide">
  <p:cSld name="12_Title Slide">
    <p:bg>
      <p:bgPr>
        <a:solidFill>
          <a:srgbClr val="002060"/>
        </a:solidFill>
        <a:effectLst/>
      </p:bgPr>
    </p:bg>
    <p:spTree>
      <p:nvGrpSpPr>
        <p:cNvPr id="1" name="Shape 151"/>
        <p:cNvGrpSpPr/>
        <p:nvPr/>
      </p:nvGrpSpPr>
      <p:grpSpPr>
        <a:xfrm>
          <a:off x="0" y="0"/>
          <a:ext cx="0" cy="0"/>
          <a:chOff x="0" y="0"/>
          <a:chExt cx="0" cy="0"/>
        </a:xfrm>
      </p:grpSpPr>
      <p:grpSp>
        <p:nvGrpSpPr>
          <p:cNvPr id="152" name="Google Shape;152;p61"/>
          <p:cNvGrpSpPr/>
          <p:nvPr/>
        </p:nvGrpSpPr>
        <p:grpSpPr>
          <a:xfrm>
            <a:off x="0" y="0"/>
            <a:ext cx="12192000" cy="6858001"/>
            <a:chOff x="0" y="0"/>
            <a:chExt cx="13716000" cy="10287000"/>
          </a:xfrm>
        </p:grpSpPr>
        <p:sp>
          <p:nvSpPr>
            <p:cNvPr id="153" name="Google Shape;153;p61"/>
            <p:cNvSpPr/>
            <p:nvPr/>
          </p:nvSpPr>
          <p:spPr>
            <a:xfrm>
              <a:off x="0" y="0"/>
              <a:ext cx="13716000" cy="10287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54" name="Google Shape;154;p6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155" name="Google Shape;155;p6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156" name="Google Shape;156;p61"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157" name="Google Shape;157;p61"/>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61"/>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65"/>
        <p:cNvGrpSpPr/>
        <p:nvPr/>
      </p:nvGrpSpPr>
      <p:grpSpPr>
        <a:xfrm>
          <a:off x="0" y="0"/>
          <a:ext cx="0" cy="0"/>
          <a:chOff x="0" y="0"/>
          <a:chExt cx="0" cy="0"/>
        </a:xfrm>
      </p:grpSpPr>
      <p:grpSp>
        <p:nvGrpSpPr>
          <p:cNvPr id="166" name="Google Shape;166;p40"/>
          <p:cNvGrpSpPr/>
          <p:nvPr/>
        </p:nvGrpSpPr>
        <p:grpSpPr>
          <a:xfrm>
            <a:off x="0" y="1"/>
            <a:ext cx="12192000" cy="6858001"/>
            <a:chOff x="0" y="0"/>
            <a:chExt cx="13716000" cy="10287000"/>
          </a:xfrm>
        </p:grpSpPr>
        <p:sp>
          <p:nvSpPr>
            <p:cNvPr id="167" name="Google Shape;167;p40"/>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68" name="Google Shape;168;p4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69" name="Google Shape;169;p4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70" name="Google Shape;170;p40"/>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40"/>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40"/>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73" name="Google Shape;173;p40"/>
          <p:cNvGrpSpPr/>
          <p:nvPr/>
        </p:nvGrpSpPr>
        <p:grpSpPr>
          <a:xfrm>
            <a:off x="11779124" y="79508"/>
            <a:ext cx="232364" cy="304873"/>
            <a:chOff x="3292012" y="1302714"/>
            <a:chExt cx="867138" cy="384316"/>
          </a:xfrm>
        </p:grpSpPr>
        <p:sp>
          <p:nvSpPr>
            <p:cNvPr id="174" name="Google Shape;174;p40"/>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spcBef>
                  <a:spcPts val="0"/>
                </a:spcBef>
                <a:spcAft>
                  <a:spcPts val="0"/>
                </a:spcAft>
                <a:buNone/>
              </a:pPr>
              <a:endParaRPr sz="900">
                <a:solidFill>
                  <a:srgbClr val="F7C475"/>
                </a:solidFill>
                <a:latin typeface="Arial"/>
                <a:ea typeface="Arial"/>
                <a:cs typeface="Arial"/>
                <a:sym typeface="Arial"/>
              </a:endParaRPr>
            </a:p>
          </p:txBody>
        </p:sp>
        <p:sp>
          <p:nvSpPr>
            <p:cNvPr id="175" name="Google Shape;175;p40"/>
            <p:cNvSpPr/>
            <p:nvPr/>
          </p:nvSpPr>
          <p:spPr>
            <a:xfrm>
              <a:off x="3351780" y="1310206"/>
              <a:ext cx="789749" cy="369332"/>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800" b="1" i="0" u="none" strike="noStrike" cap="none">
                  <a:solidFill>
                    <a:srgbClr val="FFFFFF"/>
                  </a:solidFill>
                  <a:latin typeface="Arial"/>
                  <a:ea typeface="Arial"/>
                  <a:cs typeface="Arial"/>
                  <a:sym typeface="Arial"/>
                </a:rPr>
                <a:t>O</a:t>
              </a:r>
              <a:endParaRPr sz="1800" b="1">
                <a:solidFill>
                  <a:srgbClr val="FFFFFF"/>
                </a:solidFill>
                <a:latin typeface="Arial"/>
                <a:ea typeface="Arial"/>
                <a:cs typeface="Arial"/>
                <a:sym typeface="Arial"/>
              </a:endParaRPr>
            </a:p>
          </p:txBody>
        </p:sp>
      </p:grpSp>
      <p:pic>
        <p:nvPicPr>
          <p:cNvPr id="176" name="Google Shape;176;p40"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7"/>
        <p:cNvGrpSpPr/>
        <p:nvPr/>
      </p:nvGrpSpPr>
      <p:grpSpPr>
        <a:xfrm>
          <a:off x="0" y="0"/>
          <a:ext cx="0" cy="0"/>
          <a:chOff x="0" y="0"/>
          <a:chExt cx="0" cy="0"/>
        </a:xfrm>
      </p:grpSpPr>
      <p:sp>
        <p:nvSpPr>
          <p:cNvPr id="178" name="Google Shape;178;p7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7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0" name="Google Shape;180;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3"/>
        <p:cNvGrpSpPr/>
        <p:nvPr/>
      </p:nvGrpSpPr>
      <p:grpSpPr>
        <a:xfrm>
          <a:off x="0" y="0"/>
          <a:ext cx="0" cy="0"/>
          <a:chOff x="0" y="0"/>
          <a:chExt cx="0" cy="0"/>
        </a:xfrm>
      </p:grpSpPr>
      <p:sp>
        <p:nvSpPr>
          <p:cNvPr id="184" name="Google Shape;184;p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8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9"/>
        <p:cNvGrpSpPr/>
        <p:nvPr/>
      </p:nvGrpSpPr>
      <p:grpSpPr>
        <a:xfrm>
          <a:off x="0" y="0"/>
          <a:ext cx="0" cy="0"/>
          <a:chOff x="0" y="0"/>
          <a:chExt cx="0" cy="0"/>
        </a:xfrm>
      </p:grpSpPr>
      <p:sp>
        <p:nvSpPr>
          <p:cNvPr id="190" name="Google Shape;190;p8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1" name="Google Shape;191;p8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2" name="Google Shape;192;p8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6"/>
        <p:cNvGrpSpPr/>
        <p:nvPr/>
      </p:nvGrpSpPr>
      <p:grpSpPr>
        <a:xfrm>
          <a:off x="0" y="0"/>
          <a:ext cx="0" cy="0"/>
          <a:chOff x="0" y="0"/>
          <a:chExt cx="0" cy="0"/>
        </a:xfrm>
      </p:grpSpPr>
      <p:sp>
        <p:nvSpPr>
          <p:cNvPr id="197" name="Google Shape;197;p8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8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9" name="Google Shape;199;p8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8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01" name="Google Shape;201;p8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2" name="Google Shape;202;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5"/>
        <p:cNvGrpSpPr/>
        <p:nvPr/>
      </p:nvGrpSpPr>
      <p:grpSpPr>
        <a:xfrm>
          <a:off x="0" y="0"/>
          <a:ext cx="0" cy="0"/>
          <a:chOff x="0" y="0"/>
          <a:chExt cx="0" cy="0"/>
        </a:xfrm>
      </p:grpSpPr>
      <p:sp>
        <p:nvSpPr>
          <p:cNvPr id="206" name="Google Shape;206;p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
        <p:nvSpPr>
          <p:cNvPr id="211" name="Google Shape;211;p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4"/>
        <p:cNvGrpSpPr/>
        <p:nvPr/>
      </p:nvGrpSpPr>
      <p:grpSpPr>
        <a:xfrm>
          <a:off x="0" y="0"/>
          <a:ext cx="0" cy="0"/>
          <a:chOff x="0" y="0"/>
          <a:chExt cx="0" cy="0"/>
        </a:xfrm>
      </p:grpSpPr>
      <p:sp>
        <p:nvSpPr>
          <p:cNvPr id="215" name="Google Shape;215;p85"/>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6" name="Google Shape;216;p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8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8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
        <p:nvSpPr>
          <p:cNvPr id="219" name="Google Shape;219;p85"/>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20" name="Google Shape;220;p85"/>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509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21" name="Google Shape;221;p85"/>
          <p:cNvSpPr txBox="1">
            <a:spLocks noGrp="1"/>
          </p:cNvSpPr>
          <p:nvPr>
            <p:ph type="title"/>
          </p:nvPr>
        </p:nvSpPr>
        <p:spPr>
          <a:xfrm>
            <a:off x="2209800" y="2311679"/>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85"/>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223" name="Google Shape;223;p85"/>
          <p:cNvPicPr preferRelativeResize="0"/>
          <p:nvPr/>
        </p:nvPicPr>
        <p:blipFill rotWithShape="1">
          <a:blip r:embed="rId2">
            <a:alphaModFix/>
          </a:blip>
          <a:srcRect/>
          <a:stretch/>
        </p:blipFill>
        <p:spPr>
          <a:xfrm>
            <a:off x="5635784" y="1391337"/>
            <a:ext cx="920432" cy="920432"/>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4"/>
        <p:cNvGrpSpPr/>
        <p:nvPr/>
      </p:nvGrpSpPr>
      <p:grpSpPr>
        <a:xfrm>
          <a:off x="0" y="0"/>
          <a:ext cx="0" cy="0"/>
          <a:chOff x="0" y="0"/>
          <a:chExt cx="0" cy="0"/>
        </a:xfrm>
      </p:grpSpPr>
      <p:sp>
        <p:nvSpPr>
          <p:cNvPr id="225" name="Google Shape;225;p8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8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27" name="Google Shape;227;p8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8" name="Google Shape;228;p8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8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_Title Slide">
  <p:cSld name="1_Title Slide">
    <p:bg>
      <p:bgPr>
        <a:solidFill>
          <a:srgbClr val="0070C0"/>
        </a:solidFill>
        <a:effectLst/>
      </p:bgPr>
    </p:bg>
    <p:spTree>
      <p:nvGrpSpPr>
        <p:cNvPr id="1" name="Shape 231"/>
        <p:cNvGrpSpPr/>
        <p:nvPr/>
      </p:nvGrpSpPr>
      <p:grpSpPr>
        <a:xfrm>
          <a:off x="0" y="0"/>
          <a:ext cx="0" cy="0"/>
          <a:chOff x="0" y="0"/>
          <a:chExt cx="0" cy="0"/>
        </a:xfrm>
      </p:grpSpPr>
      <p:grpSp>
        <p:nvGrpSpPr>
          <p:cNvPr id="232" name="Google Shape;232;p87"/>
          <p:cNvGrpSpPr/>
          <p:nvPr/>
        </p:nvGrpSpPr>
        <p:grpSpPr>
          <a:xfrm>
            <a:off x="0" y="0"/>
            <a:ext cx="12192000" cy="6858001"/>
            <a:chOff x="0" y="0"/>
            <a:chExt cx="13716000" cy="10287000"/>
          </a:xfrm>
        </p:grpSpPr>
        <p:sp>
          <p:nvSpPr>
            <p:cNvPr id="233" name="Google Shape;233;p87"/>
            <p:cNvSpPr/>
            <p:nvPr/>
          </p:nvSpPr>
          <p:spPr>
            <a:xfrm>
              <a:off x="0" y="0"/>
              <a:ext cx="13716000" cy="10287000"/>
            </a:xfrm>
            <a:prstGeom prst="rect">
              <a:avLst/>
            </a:prstGeom>
            <a:solidFill>
              <a:srgbClr val="7030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34" name="Google Shape;234;p8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35" name="Google Shape;235;p8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36" name="Google Shape;236;p87"/>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002060"/>
        </a:solidFill>
        <a:effectLst/>
      </p:bgPr>
    </p:bg>
    <p:spTree>
      <p:nvGrpSpPr>
        <p:cNvPr id="1" name="Shape 237"/>
        <p:cNvGrpSpPr/>
        <p:nvPr/>
      </p:nvGrpSpPr>
      <p:grpSpPr>
        <a:xfrm>
          <a:off x="0" y="0"/>
          <a:ext cx="0" cy="0"/>
          <a:chOff x="0" y="0"/>
          <a:chExt cx="0" cy="0"/>
        </a:xfrm>
      </p:grpSpPr>
      <p:grpSp>
        <p:nvGrpSpPr>
          <p:cNvPr id="238" name="Google Shape;238;p88"/>
          <p:cNvGrpSpPr/>
          <p:nvPr/>
        </p:nvGrpSpPr>
        <p:grpSpPr>
          <a:xfrm>
            <a:off x="0" y="0"/>
            <a:ext cx="12192000" cy="6858001"/>
            <a:chOff x="0" y="0"/>
            <a:chExt cx="13716000" cy="10287000"/>
          </a:xfrm>
        </p:grpSpPr>
        <p:sp>
          <p:nvSpPr>
            <p:cNvPr id="239" name="Google Shape;239;p88"/>
            <p:cNvSpPr/>
            <p:nvPr/>
          </p:nvSpPr>
          <p:spPr>
            <a:xfrm>
              <a:off x="0" y="0"/>
              <a:ext cx="13716000" cy="10287000"/>
            </a:xfrm>
            <a:prstGeom prst="rect">
              <a:avLst/>
            </a:prstGeom>
            <a:solidFill>
              <a:srgbClr val="F6C3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40" name="Google Shape;240;p8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41" name="Google Shape;241;p8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242" name="Google Shape;242;p88"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Title Slide">
  <p:cSld name="3_Title Slide">
    <p:bg>
      <p:bgPr>
        <a:solidFill>
          <a:srgbClr val="002060"/>
        </a:solidFill>
        <a:effectLst/>
      </p:bgPr>
    </p:bg>
    <p:spTree>
      <p:nvGrpSpPr>
        <p:cNvPr id="1" name="Shape 243"/>
        <p:cNvGrpSpPr/>
        <p:nvPr/>
      </p:nvGrpSpPr>
      <p:grpSpPr>
        <a:xfrm>
          <a:off x="0" y="0"/>
          <a:ext cx="0" cy="0"/>
          <a:chOff x="0" y="0"/>
          <a:chExt cx="0" cy="0"/>
        </a:xfrm>
      </p:grpSpPr>
      <p:grpSp>
        <p:nvGrpSpPr>
          <p:cNvPr id="244" name="Google Shape;244;p89"/>
          <p:cNvGrpSpPr/>
          <p:nvPr/>
        </p:nvGrpSpPr>
        <p:grpSpPr>
          <a:xfrm>
            <a:off x="0" y="0"/>
            <a:ext cx="12192000" cy="6858001"/>
            <a:chOff x="0" y="0"/>
            <a:chExt cx="13716000" cy="10287000"/>
          </a:xfrm>
        </p:grpSpPr>
        <p:sp>
          <p:nvSpPr>
            <p:cNvPr id="245" name="Google Shape;245;p89"/>
            <p:cNvSpPr/>
            <p:nvPr/>
          </p:nvSpPr>
          <p:spPr>
            <a:xfrm>
              <a:off x="0" y="0"/>
              <a:ext cx="13716000" cy="10287000"/>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46" name="Google Shape;246;p89"/>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47" name="Google Shape;247;p89"/>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48" name="Google Shape;248;p89"/>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4_Title Slide">
  <p:cSld name="4_Title Slide">
    <p:bg>
      <p:bgPr>
        <a:solidFill>
          <a:srgbClr val="002060"/>
        </a:solidFill>
        <a:effectLst/>
      </p:bgPr>
    </p:bg>
    <p:spTree>
      <p:nvGrpSpPr>
        <p:cNvPr id="1" name="Shape 249"/>
        <p:cNvGrpSpPr/>
        <p:nvPr/>
      </p:nvGrpSpPr>
      <p:grpSpPr>
        <a:xfrm>
          <a:off x="0" y="0"/>
          <a:ext cx="0" cy="0"/>
          <a:chOff x="0" y="0"/>
          <a:chExt cx="0" cy="0"/>
        </a:xfrm>
      </p:grpSpPr>
      <p:grpSp>
        <p:nvGrpSpPr>
          <p:cNvPr id="250" name="Google Shape;250;p90"/>
          <p:cNvGrpSpPr/>
          <p:nvPr/>
        </p:nvGrpSpPr>
        <p:grpSpPr>
          <a:xfrm>
            <a:off x="0" y="0"/>
            <a:ext cx="12192000" cy="6858001"/>
            <a:chOff x="0" y="0"/>
            <a:chExt cx="13716000" cy="10287000"/>
          </a:xfrm>
        </p:grpSpPr>
        <p:sp>
          <p:nvSpPr>
            <p:cNvPr id="251" name="Google Shape;251;p90"/>
            <p:cNvSpPr/>
            <p:nvPr/>
          </p:nvSpPr>
          <p:spPr>
            <a:xfrm>
              <a:off x="0" y="0"/>
              <a:ext cx="13716000" cy="10287000"/>
            </a:xfrm>
            <a:prstGeom prst="rect">
              <a:avLst/>
            </a:prstGeom>
            <a:solidFill>
              <a:srgbClr val="5EAC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52" name="Google Shape;252;p9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53" name="Google Shape;253;p9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54" name="Google Shape;254;p90"/>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5_Title Slide">
  <p:cSld name="5_Title Slide">
    <p:bg>
      <p:bgPr>
        <a:solidFill>
          <a:srgbClr val="002060"/>
        </a:solidFill>
        <a:effectLst/>
      </p:bgPr>
    </p:bg>
    <p:spTree>
      <p:nvGrpSpPr>
        <p:cNvPr id="1" name="Shape 255"/>
        <p:cNvGrpSpPr/>
        <p:nvPr/>
      </p:nvGrpSpPr>
      <p:grpSpPr>
        <a:xfrm>
          <a:off x="0" y="0"/>
          <a:ext cx="0" cy="0"/>
          <a:chOff x="0" y="0"/>
          <a:chExt cx="0" cy="0"/>
        </a:xfrm>
      </p:grpSpPr>
      <p:grpSp>
        <p:nvGrpSpPr>
          <p:cNvPr id="256" name="Google Shape;256;p91"/>
          <p:cNvGrpSpPr/>
          <p:nvPr/>
        </p:nvGrpSpPr>
        <p:grpSpPr>
          <a:xfrm>
            <a:off x="0" y="0"/>
            <a:ext cx="12192000" cy="6858001"/>
            <a:chOff x="0" y="0"/>
            <a:chExt cx="13716000" cy="10287000"/>
          </a:xfrm>
        </p:grpSpPr>
        <p:sp>
          <p:nvSpPr>
            <p:cNvPr id="257" name="Google Shape;257;p91"/>
            <p:cNvSpPr/>
            <p:nvPr/>
          </p:nvSpPr>
          <p:spPr>
            <a:xfrm>
              <a:off x="0" y="0"/>
              <a:ext cx="13716000" cy="10287000"/>
            </a:xfrm>
            <a:prstGeom prst="rect">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58" name="Google Shape;258;p9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59" name="Google Shape;259;p9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60" name="Google Shape;260;p91"/>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_Title Slide">
  <p:cSld name="6_Title Slide">
    <p:bg>
      <p:bgPr>
        <a:solidFill>
          <a:srgbClr val="002060"/>
        </a:solidFill>
        <a:effectLst/>
      </p:bgPr>
    </p:bg>
    <p:spTree>
      <p:nvGrpSpPr>
        <p:cNvPr id="1" name="Shape 261"/>
        <p:cNvGrpSpPr/>
        <p:nvPr/>
      </p:nvGrpSpPr>
      <p:grpSpPr>
        <a:xfrm>
          <a:off x="0" y="0"/>
          <a:ext cx="0" cy="0"/>
          <a:chOff x="0" y="0"/>
          <a:chExt cx="0" cy="0"/>
        </a:xfrm>
      </p:grpSpPr>
      <p:grpSp>
        <p:nvGrpSpPr>
          <p:cNvPr id="262" name="Google Shape;262;p92"/>
          <p:cNvGrpSpPr/>
          <p:nvPr/>
        </p:nvGrpSpPr>
        <p:grpSpPr>
          <a:xfrm>
            <a:off x="0" y="0"/>
            <a:ext cx="12192000" cy="6858001"/>
            <a:chOff x="0" y="0"/>
            <a:chExt cx="13716000" cy="10287000"/>
          </a:xfrm>
        </p:grpSpPr>
        <p:sp>
          <p:nvSpPr>
            <p:cNvPr id="263" name="Google Shape;263;p92"/>
            <p:cNvSpPr/>
            <p:nvPr/>
          </p:nvSpPr>
          <p:spPr>
            <a:xfrm>
              <a:off x="0" y="0"/>
              <a:ext cx="13716000" cy="10287000"/>
            </a:xfrm>
            <a:prstGeom prst="rect">
              <a:avLst/>
            </a:prstGeom>
            <a:solidFill>
              <a:srgbClr val="B8D98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64" name="Google Shape;264;p9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65" name="Google Shape;265;p9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66" name="Google Shape;266;p92"/>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7_Title Slide">
  <p:cSld name="7_Title Slide">
    <p:bg>
      <p:bgPr>
        <a:solidFill>
          <a:srgbClr val="002060"/>
        </a:solidFill>
        <a:effectLst/>
      </p:bgPr>
    </p:bg>
    <p:spTree>
      <p:nvGrpSpPr>
        <p:cNvPr id="1" name="Shape 267"/>
        <p:cNvGrpSpPr/>
        <p:nvPr/>
      </p:nvGrpSpPr>
      <p:grpSpPr>
        <a:xfrm>
          <a:off x="0" y="0"/>
          <a:ext cx="0" cy="0"/>
          <a:chOff x="0" y="0"/>
          <a:chExt cx="0" cy="0"/>
        </a:xfrm>
      </p:grpSpPr>
      <p:grpSp>
        <p:nvGrpSpPr>
          <p:cNvPr id="268" name="Google Shape;268;p93"/>
          <p:cNvGrpSpPr/>
          <p:nvPr/>
        </p:nvGrpSpPr>
        <p:grpSpPr>
          <a:xfrm>
            <a:off x="0" y="0"/>
            <a:ext cx="12192000" cy="6858001"/>
            <a:chOff x="0" y="0"/>
            <a:chExt cx="13716000" cy="10287000"/>
          </a:xfrm>
        </p:grpSpPr>
        <p:sp>
          <p:nvSpPr>
            <p:cNvPr id="269" name="Google Shape;269;p93"/>
            <p:cNvSpPr/>
            <p:nvPr/>
          </p:nvSpPr>
          <p:spPr>
            <a:xfrm>
              <a:off x="0" y="0"/>
              <a:ext cx="13716000" cy="10287000"/>
            </a:xfrm>
            <a:prstGeom prst="rect">
              <a:avLst/>
            </a:prstGeom>
            <a:solidFill>
              <a:srgbClr val="B270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70" name="Google Shape;270;p9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71" name="Google Shape;271;p9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72" name="Google Shape;272;p93"/>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bg>
      <p:bgPr>
        <a:solidFill>
          <a:srgbClr val="002060"/>
        </a:solidFill>
        <a:effectLst/>
      </p:bgPr>
    </p:bg>
    <p:spTree>
      <p:nvGrpSpPr>
        <p:cNvPr id="1" name="Shape 273"/>
        <p:cNvGrpSpPr/>
        <p:nvPr/>
      </p:nvGrpSpPr>
      <p:grpSpPr>
        <a:xfrm>
          <a:off x="0" y="0"/>
          <a:ext cx="0" cy="0"/>
          <a:chOff x="0" y="0"/>
          <a:chExt cx="0" cy="0"/>
        </a:xfrm>
      </p:grpSpPr>
      <p:grpSp>
        <p:nvGrpSpPr>
          <p:cNvPr id="274" name="Google Shape;274;p94"/>
          <p:cNvGrpSpPr/>
          <p:nvPr/>
        </p:nvGrpSpPr>
        <p:grpSpPr>
          <a:xfrm>
            <a:off x="0" y="0"/>
            <a:ext cx="12192000" cy="6858001"/>
            <a:chOff x="0" y="0"/>
            <a:chExt cx="13716000" cy="10287000"/>
          </a:xfrm>
        </p:grpSpPr>
        <p:sp>
          <p:nvSpPr>
            <p:cNvPr id="275" name="Google Shape;275;p94"/>
            <p:cNvSpPr/>
            <p:nvPr/>
          </p:nvSpPr>
          <p:spPr>
            <a:xfrm>
              <a:off x="0" y="0"/>
              <a:ext cx="13716000" cy="10287000"/>
            </a:xfrm>
            <a:prstGeom prst="rect">
              <a:avLst/>
            </a:prstGeom>
            <a:solidFill>
              <a:srgbClr val="829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76" name="Google Shape;276;p9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77" name="Google Shape;277;p9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78" name="Google Shape;278;p94"/>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9_Title Slide">
  <p:cSld name="9_Title Slide">
    <p:bg>
      <p:bgPr>
        <a:solidFill>
          <a:srgbClr val="002060"/>
        </a:solidFill>
        <a:effectLst/>
      </p:bgPr>
    </p:bg>
    <p:spTree>
      <p:nvGrpSpPr>
        <p:cNvPr id="1" name="Shape 279"/>
        <p:cNvGrpSpPr/>
        <p:nvPr/>
      </p:nvGrpSpPr>
      <p:grpSpPr>
        <a:xfrm>
          <a:off x="0" y="0"/>
          <a:ext cx="0" cy="0"/>
          <a:chOff x="0" y="0"/>
          <a:chExt cx="0" cy="0"/>
        </a:xfrm>
      </p:grpSpPr>
      <p:grpSp>
        <p:nvGrpSpPr>
          <p:cNvPr id="280" name="Google Shape;280;p95"/>
          <p:cNvGrpSpPr/>
          <p:nvPr/>
        </p:nvGrpSpPr>
        <p:grpSpPr>
          <a:xfrm>
            <a:off x="0" y="0"/>
            <a:ext cx="12192000" cy="6858001"/>
            <a:chOff x="0" y="0"/>
            <a:chExt cx="13716000" cy="10287000"/>
          </a:xfrm>
        </p:grpSpPr>
        <p:sp>
          <p:nvSpPr>
            <p:cNvPr id="281" name="Google Shape;281;p95"/>
            <p:cNvSpPr/>
            <p:nvPr/>
          </p:nvSpPr>
          <p:spPr>
            <a:xfrm>
              <a:off x="0" y="0"/>
              <a:ext cx="13716000" cy="10287000"/>
            </a:xfrm>
            <a:prstGeom prst="rect">
              <a:avLst/>
            </a:prstGeom>
            <a:solidFill>
              <a:srgbClr val="7570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82" name="Google Shape;282;p9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83" name="Google Shape;283;p9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84" name="Google Shape;284;p95"/>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0_Title Slide">
  <p:cSld name="10_Title Slide">
    <p:bg>
      <p:bgPr>
        <a:solidFill>
          <a:srgbClr val="002060"/>
        </a:solidFill>
        <a:effectLst/>
      </p:bgPr>
    </p:bg>
    <p:spTree>
      <p:nvGrpSpPr>
        <p:cNvPr id="1" name="Shape 285"/>
        <p:cNvGrpSpPr/>
        <p:nvPr/>
      </p:nvGrpSpPr>
      <p:grpSpPr>
        <a:xfrm>
          <a:off x="0" y="0"/>
          <a:ext cx="0" cy="0"/>
          <a:chOff x="0" y="0"/>
          <a:chExt cx="0" cy="0"/>
        </a:xfrm>
      </p:grpSpPr>
      <p:grpSp>
        <p:nvGrpSpPr>
          <p:cNvPr id="286" name="Google Shape;286;p96"/>
          <p:cNvGrpSpPr/>
          <p:nvPr/>
        </p:nvGrpSpPr>
        <p:grpSpPr>
          <a:xfrm>
            <a:off x="0" y="0"/>
            <a:ext cx="12192000" cy="6858001"/>
            <a:chOff x="0" y="0"/>
            <a:chExt cx="13716000" cy="10287000"/>
          </a:xfrm>
        </p:grpSpPr>
        <p:sp>
          <p:nvSpPr>
            <p:cNvPr id="287" name="Google Shape;287;p96"/>
            <p:cNvSpPr/>
            <p:nvPr/>
          </p:nvSpPr>
          <p:spPr>
            <a:xfrm>
              <a:off x="0" y="0"/>
              <a:ext cx="13716000" cy="10287000"/>
            </a:xfrm>
            <a:prstGeom prst="rect">
              <a:avLst/>
            </a:prstGeom>
            <a:solidFill>
              <a:srgbClr val="FF65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88" name="Google Shape;288;p9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89" name="Google Shape;289;p9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90" name="Google Shape;290;p96"/>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1_Title Slide">
  <p:cSld name="11_Title Slide">
    <p:bg>
      <p:bgPr>
        <a:solidFill>
          <a:srgbClr val="002060"/>
        </a:solidFill>
        <a:effectLst/>
      </p:bgPr>
    </p:bg>
    <p:spTree>
      <p:nvGrpSpPr>
        <p:cNvPr id="1" name="Shape 291"/>
        <p:cNvGrpSpPr/>
        <p:nvPr/>
      </p:nvGrpSpPr>
      <p:grpSpPr>
        <a:xfrm>
          <a:off x="0" y="0"/>
          <a:ext cx="0" cy="0"/>
          <a:chOff x="0" y="0"/>
          <a:chExt cx="0" cy="0"/>
        </a:xfrm>
      </p:grpSpPr>
      <p:grpSp>
        <p:nvGrpSpPr>
          <p:cNvPr id="292" name="Google Shape;292;p97"/>
          <p:cNvGrpSpPr/>
          <p:nvPr/>
        </p:nvGrpSpPr>
        <p:grpSpPr>
          <a:xfrm>
            <a:off x="0" y="0"/>
            <a:ext cx="12192000" cy="6858001"/>
            <a:chOff x="0" y="0"/>
            <a:chExt cx="13716000" cy="10287000"/>
          </a:xfrm>
        </p:grpSpPr>
        <p:sp>
          <p:nvSpPr>
            <p:cNvPr id="293" name="Google Shape;293;p97"/>
            <p:cNvSpPr/>
            <p:nvPr/>
          </p:nvSpPr>
          <p:spPr>
            <a:xfrm>
              <a:off x="0" y="0"/>
              <a:ext cx="13716000" cy="10287000"/>
            </a:xfrm>
            <a:prstGeom prst="rect">
              <a:avLst/>
            </a:prstGeom>
            <a:solidFill>
              <a:srgbClr val="DC94D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94" name="Google Shape;294;p9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295" name="Google Shape;295;p9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296" name="Google Shape;296;p97"/>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_Title Slidenew">
  <p:cSld name="3_Title Slidenew">
    <p:bg>
      <p:bgPr>
        <a:solidFill>
          <a:srgbClr val="002060"/>
        </a:solidFill>
        <a:effectLst/>
      </p:bgPr>
    </p:bg>
    <p:spTree>
      <p:nvGrpSpPr>
        <p:cNvPr id="1" name="Shape 303"/>
        <p:cNvGrpSpPr/>
        <p:nvPr/>
      </p:nvGrpSpPr>
      <p:grpSpPr>
        <a:xfrm>
          <a:off x="0" y="0"/>
          <a:ext cx="0" cy="0"/>
          <a:chOff x="0" y="0"/>
          <a:chExt cx="0" cy="0"/>
        </a:xfrm>
      </p:grpSpPr>
      <p:grpSp>
        <p:nvGrpSpPr>
          <p:cNvPr id="304" name="Google Shape;304;p42"/>
          <p:cNvGrpSpPr/>
          <p:nvPr/>
        </p:nvGrpSpPr>
        <p:grpSpPr>
          <a:xfrm>
            <a:off x="0" y="0"/>
            <a:ext cx="12192000" cy="6858001"/>
            <a:chOff x="0" y="0"/>
            <a:chExt cx="13716000" cy="10287000"/>
          </a:xfrm>
        </p:grpSpPr>
        <p:sp>
          <p:nvSpPr>
            <p:cNvPr id="305" name="Google Shape;305;p42"/>
            <p:cNvSpPr/>
            <p:nvPr/>
          </p:nvSpPr>
          <p:spPr>
            <a:xfrm>
              <a:off x="0" y="0"/>
              <a:ext cx="13716000" cy="10287000"/>
            </a:xfrm>
            <a:prstGeom prst="rect">
              <a:avLst/>
            </a:prstGeom>
            <a:solidFill>
              <a:srgbClr val="EA875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06" name="Google Shape;306;p4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07" name="Google Shape;307;p4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308" name="Google Shape;308;p42"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309" name="Google Shape;309;p42"/>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0" name="Google Shape;310;p42"/>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efi_slide">
  <p:cSld name="defi_slide">
    <p:bg>
      <p:bgPr>
        <a:solidFill>
          <a:srgbClr val="002060"/>
        </a:solidFill>
        <a:effectLst/>
      </p:bgPr>
    </p:bg>
    <p:spTree>
      <p:nvGrpSpPr>
        <p:cNvPr id="1" name="Shape 311"/>
        <p:cNvGrpSpPr/>
        <p:nvPr/>
      </p:nvGrpSpPr>
      <p:grpSpPr>
        <a:xfrm>
          <a:off x="0" y="0"/>
          <a:ext cx="0" cy="0"/>
          <a:chOff x="0" y="0"/>
          <a:chExt cx="0" cy="0"/>
        </a:xfrm>
      </p:grpSpPr>
      <p:grpSp>
        <p:nvGrpSpPr>
          <p:cNvPr id="312" name="Google Shape;312;p45"/>
          <p:cNvGrpSpPr/>
          <p:nvPr/>
        </p:nvGrpSpPr>
        <p:grpSpPr>
          <a:xfrm>
            <a:off x="0" y="0"/>
            <a:ext cx="12192000" cy="6858001"/>
            <a:chOff x="0" y="0"/>
            <a:chExt cx="13716000" cy="10287000"/>
          </a:xfrm>
        </p:grpSpPr>
        <p:sp>
          <p:nvSpPr>
            <p:cNvPr id="313" name="Google Shape;313;p45"/>
            <p:cNvSpPr/>
            <p:nvPr/>
          </p:nvSpPr>
          <p:spPr>
            <a:xfrm>
              <a:off x="0" y="0"/>
              <a:ext cx="13716000" cy="10287000"/>
            </a:xfrm>
            <a:prstGeom prst="rect">
              <a:avLst/>
            </a:prstGeom>
            <a:solidFill>
              <a:srgbClr val="FF65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14" name="Google Shape;314;p4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15" name="Google Shape;315;p4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grpSp>
        <p:nvGrpSpPr>
          <p:cNvPr id="316" name="Google Shape;316;p45"/>
          <p:cNvGrpSpPr/>
          <p:nvPr/>
        </p:nvGrpSpPr>
        <p:grpSpPr>
          <a:xfrm>
            <a:off x="0" y="0"/>
            <a:ext cx="12192000" cy="6858001"/>
            <a:chOff x="0" y="0"/>
            <a:chExt cx="13716000" cy="10287000"/>
          </a:xfrm>
        </p:grpSpPr>
        <p:sp>
          <p:nvSpPr>
            <p:cNvPr id="317" name="Google Shape;317;p45"/>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18" name="Google Shape;318;p4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19" name="Google Shape;319;p4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pic>
        <p:nvPicPr>
          <p:cNvPr id="320" name="Google Shape;320;p45" descr="Image générée"/>
          <p:cNvPicPr preferRelativeResize="0"/>
          <p:nvPr/>
        </p:nvPicPr>
        <p:blipFill rotWithShape="1">
          <a:blip r:embed="rId2">
            <a:alphaModFix/>
          </a:blip>
          <a:srcRect l="6026" t="25227" r="75345" b="62431"/>
          <a:stretch/>
        </p:blipFill>
        <p:spPr>
          <a:xfrm>
            <a:off x="233374" y="168983"/>
            <a:ext cx="506620" cy="503517"/>
          </a:xfrm>
          <a:prstGeom prst="rect">
            <a:avLst/>
          </a:prstGeom>
          <a:noFill/>
          <a:ln>
            <a:noFill/>
          </a:ln>
        </p:spPr>
      </p:pic>
      <p:sp>
        <p:nvSpPr>
          <p:cNvPr id="321" name="Google Shape;321;p45"/>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2" name="Google Shape;322;p45"/>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3"/>
        <p:cNvGrpSpPr/>
        <p:nvPr/>
      </p:nvGrpSpPr>
      <p:grpSpPr>
        <a:xfrm>
          <a:off x="0" y="0"/>
          <a:ext cx="0" cy="0"/>
          <a:chOff x="0" y="0"/>
          <a:chExt cx="0" cy="0"/>
        </a:xfrm>
      </p:grpSpPr>
      <p:sp>
        <p:nvSpPr>
          <p:cNvPr id="324" name="Google Shape;324;p6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5" name="Google Shape;325;p6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6" name="Google Shape;326;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7" name="Google Shape;327;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8" name="Google Shape;328;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9"/>
        <p:cNvGrpSpPr/>
        <p:nvPr/>
      </p:nvGrpSpPr>
      <p:grpSpPr>
        <a:xfrm>
          <a:off x="0" y="0"/>
          <a:ext cx="0" cy="0"/>
          <a:chOff x="0" y="0"/>
          <a:chExt cx="0" cy="0"/>
        </a:xfrm>
      </p:grpSpPr>
      <p:sp>
        <p:nvSpPr>
          <p:cNvPr id="330" name="Google Shape;33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3" name="Google Shape;33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4" name="Google Shape;33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5"/>
        <p:cNvGrpSpPr/>
        <p:nvPr/>
      </p:nvGrpSpPr>
      <p:grpSpPr>
        <a:xfrm>
          <a:off x="0" y="0"/>
          <a:ext cx="0" cy="0"/>
          <a:chOff x="0" y="0"/>
          <a:chExt cx="0" cy="0"/>
        </a:xfrm>
      </p:grpSpPr>
      <p:sp>
        <p:nvSpPr>
          <p:cNvPr id="336" name="Google Shape;336;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7" name="Google Shape;337;p6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6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9" name="Google Shape;339;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0" name="Google Shape;340;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1" name="Google Shape;341;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2"/>
        <p:cNvGrpSpPr/>
        <p:nvPr/>
      </p:nvGrpSpPr>
      <p:grpSpPr>
        <a:xfrm>
          <a:off x="0" y="0"/>
          <a:ext cx="0" cy="0"/>
          <a:chOff x="0" y="0"/>
          <a:chExt cx="0" cy="0"/>
        </a:xfrm>
      </p:grpSpPr>
      <p:sp>
        <p:nvSpPr>
          <p:cNvPr id="343" name="Google Shape;343;p6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4" name="Google Shape;344;p6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5" name="Google Shape;345;p6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6" name="Google Shape;346;p6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7" name="Google Shape;347;p6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9" name="Google Shape;349;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0" name="Google Shape;350;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1"/>
        <p:cNvGrpSpPr/>
        <p:nvPr/>
      </p:nvGrpSpPr>
      <p:grpSpPr>
        <a:xfrm>
          <a:off x="0" y="0"/>
          <a:ext cx="0" cy="0"/>
          <a:chOff x="0" y="0"/>
          <a:chExt cx="0" cy="0"/>
        </a:xfrm>
      </p:grpSpPr>
      <p:sp>
        <p:nvSpPr>
          <p:cNvPr id="352" name="Google Shape;352;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3" name="Google Shape;353;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4" name="Google Shape;354;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5" name="Google Shape;355;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6"/>
        <p:cNvGrpSpPr/>
        <p:nvPr/>
      </p:nvGrpSpPr>
      <p:grpSpPr>
        <a:xfrm>
          <a:off x="0" y="0"/>
          <a:ext cx="0" cy="0"/>
          <a:chOff x="0" y="0"/>
          <a:chExt cx="0" cy="0"/>
        </a:xfrm>
      </p:grpSpPr>
      <p:sp>
        <p:nvSpPr>
          <p:cNvPr id="357" name="Google Shape;357;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8" name="Google Shape;358;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60"/>
        <p:cNvGrpSpPr/>
        <p:nvPr/>
      </p:nvGrpSpPr>
      <p:grpSpPr>
        <a:xfrm>
          <a:off x="0" y="0"/>
          <a:ext cx="0" cy="0"/>
          <a:chOff x="0" y="0"/>
          <a:chExt cx="0" cy="0"/>
        </a:xfrm>
      </p:grpSpPr>
      <p:sp>
        <p:nvSpPr>
          <p:cNvPr id="361" name="Google Shape;361;p68"/>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2" name="Google Shape;362;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4" name="Google Shape;364;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
        <p:nvSpPr>
          <p:cNvPr id="365" name="Google Shape;365;p68"/>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6" name="Google Shape;366;p68"/>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509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67" name="Google Shape;367;p68"/>
          <p:cNvSpPr txBox="1">
            <a:spLocks noGrp="1"/>
          </p:cNvSpPr>
          <p:nvPr>
            <p:ph type="title"/>
          </p:nvPr>
        </p:nvSpPr>
        <p:spPr>
          <a:xfrm>
            <a:off x="2209800" y="2311679"/>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8" name="Google Shape;368;p68"/>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369" name="Google Shape;369;p68"/>
          <p:cNvPicPr preferRelativeResize="0"/>
          <p:nvPr/>
        </p:nvPicPr>
        <p:blipFill rotWithShape="1">
          <a:blip r:embed="rId2">
            <a:alphaModFix/>
          </a:blip>
          <a:srcRect/>
          <a:stretch/>
        </p:blipFill>
        <p:spPr>
          <a:xfrm>
            <a:off x="5635784" y="1391337"/>
            <a:ext cx="920432" cy="920432"/>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70"/>
        <p:cNvGrpSpPr/>
        <p:nvPr/>
      </p:nvGrpSpPr>
      <p:grpSpPr>
        <a:xfrm>
          <a:off x="0" y="0"/>
          <a:ext cx="0" cy="0"/>
          <a:chOff x="0" y="0"/>
          <a:chExt cx="0" cy="0"/>
        </a:xfrm>
      </p:grpSpPr>
      <p:sp>
        <p:nvSpPr>
          <p:cNvPr id="371" name="Google Shape;371;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2" name="Google Shape;372;p6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3" name="Google Shape;373;p6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4" name="Google Shape;374;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5" name="Google Shape;375;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6" name="Google Shape;376;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002060"/>
        </a:solidFill>
        <a:effectLst/>
      </p:bgPr>
    </p:bg>
    <p:spTree>
      <p:nvGrpSpPr>
        <p:cNvPr id="1" name="Shape 377"/>
        <p:cNvGrpSpPr/>
        <p:nvPr/>
      </p:nvGrpSpPr>
      <p:grpSpPr>
        <a:xfrm>
          <a:off x="0" y="0"/>
          <a:ext cx="0" cy="0"/>
          <a:chOff x="0" y="0"/>
          <a:chExt cx="0" cy="0"/>
        </a:xfrm>
      </p:grpSpPr>
      <p:grpSp>
        <p:nvGrpSpPr>
          <p:cNvPr id="378" name="Google Shape;378;p70"/>
          <p:cNvGrpSpPr/>
          <p:nvPr/>
        </p:nvGrpSpPr>
        <p:grpSpPr>
          <a:xfrm>
            <a:off x="0" y="0"/>
            <a:ext cx="12192000" cy="6858001"/>
            <a:chOff x="0" y="0"/>
            <a:chExt cx="13716000" cy="10287000"/>
          </a:xfrm>
        </p:grpSpPr>
        <p:sp>
          <p:nvSpPr>
            <p:cNvPr id="379" name="Google Shape;379;p70"/>
            <p:cNvSpPr/>
            <p:nvPr/>
          </p:nvSpPr>
          <p:spPr>
            <a:xfrm>
              <a:off x="0" y="0"/>
              <a:ext cx="13716000" cy="10287000"/>
            </a:xfrm>
            <a:prstGeom prst="rect">
              <a:avLst/>
            </a:prstGeom>
            <a:solidFill>
              <a:srgbClr val="F6C3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80" name="Google Shape;380;p7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81" name="Google Shape;381;p7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382" name="Google Shape;382;p70"/>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5_Title Slide">
  <p:cSld name="5_Title Slide">
    <p:bg>
      <p:bgPr>
        <a:solidFill>
          <a:srgbClr val="002060"/>
        </a:solidFill>
        <a:effectLst/>
      </p:bgPr>
    </p:bg>
    <p:spTree>
      <p:nvGrpSpPr>
        <p:cNvPr id="1" name="Shape 383"/>
        <p:cNvGrpSpPr/>
        <p:nvPr/>
      </p:nvGrpSpPr>
      <p:grpSpPr>
        <a:xfrm>
          <a:off x="0" y="0"/>
          <a:ext cx="0" cy="0"/>
          <a:chOff x="0" y="0"/>
          <a:chExt cx="0" cy="0"/>
        </a:xfrm>
      </p:grpSpPr>
      <p:grpSp>
        <p:nvGrpSpPr>
          <p:cNvPr id="384" name="Google Shape;384;p71"/>
          <p:cNvGrpSpPr/>
          <p:nvPr/>
        </p:nvGrpSpPr>
        <p:grpSpPr>
          <a:xfrm>
            <a:off x="0" y="0"/>
            <a:ext cx="12192000" cy="6858001"/>
            <a:chOff x="0" y="0"/>
            <a:chExt cx="13716000" cy="10287000"/>
          </a:xfrm>
        </p:grpSpPr>
        <p:sp>
          <p:nvSpPr>
            <p:cNvPr id="385" name="Google Shape;385;p71"/>
            <p:cNvSpPr/>
            <p:nvPr/>
          </p:nvSpPr>
          <p:spPr>
            <a:xfrm>
              <a:off x="0" y="0"/>
              <a:ext cx="13716000" cy="10287000"/>
            </a:xfrm>
            <a:prstGeom prst="rect">
              <a:avLst/>
            </a:prstGeom>
            <a:solidFill>
              <a:srgbClr val="85CF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86" name="Google Shape;386;p7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87" name="Google Shape;387;p7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388" name="Google Shape;388;p71"/>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6_Title Slide">
  <p:cSld name="6_Title Slide">
    <p:bg>
      <p:bgPr>
        <a:solidFill>
          <a:srgbClr val="002060"/>
        </a:solidFill>
        <a:effectLst/>
      </p:bgPr>
    </p:bg>
    <p:spTree>
      <p:nvGrpSpPr>
        <p:cNvPr id="1" name="Shape 389"/>
        <p:cNvGrpSpPr/>
        <p:nvPr/>
      </p:nvGrpSpPr>
      <p:grpSpPr>
        <a:xfrm>
          <a:off x="0" y="0"/>
          <a:ext cx="0" cy="0"/>
          <a:chOff x="0" y="0"/>
          <a:chExt cx="0" cy="0"/>
        </a:xfrm>
      </p:grpSpPr>
      <p:grpSp>
        <p:nvGrpSpPr>
          <p:cNvPr id="390" name="Google Shape;390;p72"/>
          <p:cNvGrpSpPr/>
          <p:nvPr/>
        </p:nvGrpSpPr>
        <p:grpSpPr>
          <a:xfrm>
            <a:off x="0" y="0"/>
            <a:ext cx="12192000" cy="6858001"/>
            <a:chOff x="0" y="0"/>
            <a:chExt cx="13716000" cy="10287000"/>
          </a:xfrm>
        </p:grpSpPr>
        <p:sp>
          <p:nvSpPr>
            <p:cNvPr id="391" name="Google Shape;391;p72"/>
            <p:cNvSpPr/>
            <p:nvPr/>
          </p:nvSpPr>
          <p:spPr>
            <a:xfrm>
              <a:off x="0" y="0"/>
              <a:ext cx="13716000" cy="10287000"/>
            </a:xfrm>
            <a:prstGeom prst="rect">
              <a:avLst/>
            </a:prstGeom>
            <a:solidFill>
              <a:srgbClr val="B8D98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92" name="Google Shape;392;p7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93" name="Google Shape;393;p7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394" name="Google Shape;394;p72"/>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7_Title Slide">
  <p:cSld name="7_Title Slide">
    <p:bg>
      <p:bgPr>
        <a:solidFill>
          <a:srgbClr val="002060"/>
        </a:solidFill>
        <a:effectLst/>
      </p:bgPr>
    </p:bg>
    <p:spTree>
      <p:nvGrpSpPr>
        <p:cNvPr id="1" name="Shape 395"/>
        <p:cNvGrpSpPr/>
        <p:nvPr/>
      </p:nvGrpSpPr>
      <p:grpSpPr>
        <a:xfrm>
          <a:off x="0" y="0"/>
          <a:ext cx="0" cy="0"/>
          <a:chOff x="0" y="0"/>
          <a:chExt cx="0" cy="0"/>
        </a:xfrm>
      </p:grpSpPr>
      <p:grpSp>
        <p:nvGrpSpPr>
          <p:cNvPr id="396" name="Google Shape;396;p73"/>
          <p:cNvGrpSpPr/>
          <p:nvPr/>
        </p:nvGrpSpPr>
        <p:grpSpPr>
          <a:xfrm>
            <a:off x="0" y="0"/>
            <a:ext cx="12192000" cy="6858001"/>
            <a:chOff x="0" y="0"/>
            <a:chExt cx="13716000" cy="10287000"/>
          </a:xfrm>
        </p:grpSpPr>
        <p:sp>
          <p:nvSpPr>
            <p:cNvPr id="397" name="Google Shape;397;p73"/>
            <p:cNvSpPr/>
            <p:nvPr/>
          </p:nvSpPr>
          <p:spPr>
            <a:xfrm>
              <a:off x="0" y="0"/>
              <a:ext cx="13716000" cy="10287000"/>
            </a:xfrm>
            <a:prstGeom prst="rect">
              <a:avLst/>
            </a:prstGeom>
            <a:solidFill>
              <a:srgbClr val="B270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98" name="Google Shape;398;p7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399" name="Google Shape;399;p7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400" name="Google Shape;400;p73"/>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8_Title Slide">
  <p:cSld name="8_Title Slide">
    <p:bg>
      <p:bgPr>
        <a:solidFill>
          <a:srgbClr val="002060"/>
        </a:solidFill>
        <a:effectLst/>
      </p:bgPr>
    </p:bg>
    <p:spTree>
      <p:nvGrpSpPr>
        <p:cNvPr id="1" name="Shape 401"/>
        <p:cNvGrpSpPr/>
        <p:nvPr/>
      </p:nvGrpSpPr>
      <p:grpSpPr>
        <a:xfrm>
          <a:off x="0" y="0"/>
          <a:ext cx="0" cy="0"/>
          <a:chOff x="0" y="0"/>
          <a:chExt cx="0" cy="0"/>
        </a:xfrm>
      </p:grpSpPr>
      <p:grpSp>
        <p:nvGrpSpPr>
          <p:cNvPr id="402" name="Google Shape;402;p74"/>
          <p:cNvGrpSpPr/>
          <p:nvPr/>
        </p:nvGrpSpPr>
        <p:grpSpPr>
          <a:xfrm>
            <a:off x="0" y="0"/>
            <a:ext cx="12192000" cy="6858001"/>
            <a:chOff x="0" y="0"/>
            <a:chExt cx="13716000" cy="10287000"/>
          </a:xfrm>
        </p:grpSpPr>
        <p:sp>
          <p:nvSpPr>
            <p:cNvPr id="403" name="Google Shape;403;p74"/>
            <p:cNvSpPr/>
            <p:nvPr/>
          </p:nvSpPr>
          <p:spPr>
            <a:xfrm>
              <a:off x="0" y="0"/>
              <a:ext cx="13716000" cy="10287000"/>
            </a:xfrm>
            <a:prstGeom prst="rect">
              <a:avLst/>
            </a:prstGeom>
            <a:solidFill>
              <a:srgbClr val="829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04" name="Google Shape;404;p7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05" name="Google Shape;405;p7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406" name="Google Shape;406;p74"/>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9_Title Slide">
  <p:cSld name="9_Title Slide">
    <p:bg>
      <p:bgPr>
        <a:solidFill>
          <a:srgbClr val="002060"/>
        </a:solidFill>
        <a:effectLst/>
      </p:bgPr>
    </p:bg>
    <p:spTree>
      <p:nvGrpSpPr>
        <p:cNvPr id="1" name="Shape 407"/>
        <p:cNvGrpSpPr/>
        <p:nvPr/>
      </p:nvGrpSpPr>
      <p:grpSpPr>
        <a:xfrm>
          <a:off x="0" y="0"/>
          <a:ext cx="0" cy="0"/>
          <a:chOff x="0" y="0"/>
          <a:chExt cx="0" cy="0"/>
        </a:xfrm>
      </p:grpSpPr>
      <p:grpSp>
        <p:nvGrpSpPr>
          <p:cNvPr id="408" name="Google Shape;408;p75"/>
          <p:cNvGrpSpPr/>
          <p:nvPr/>
        </p:nvGrpSpPr>
        <p:grpSpPr>
          <a:xfrm>
            <a:off x="0" y="0"/>
            <a:ext cx="12192000" cy="6858001"/>
            <a:chOff x="0" y="0"/>
            <a:chExt cx="13716000" cy="10287000"/>
          </a:xfrm>
        </p:grpSpPr>
        <p:sp>
          <p:nvSpPr>
            <p:cNvPr id="409" name="Google Shape;409;p75"/>
            <p:cNvSpPr/>
            <p:nvPr/>
          </p:nvSpPr>
          <p:spPr>
            <a:xfrm>
              <a:off x="0" y="0"/>
              <a:ext cx="13716000" cy="10287000"/>
            </a:xfrm>
            <a:prstGeom prst="rect">
              <a:avLst/>
            </a:prstGeom>
            <a:solidFill>
              <a:srgbClr val="75707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10" name="Google Shape;410;p75"/>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11" name="Google Shape;411;p75"/>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412" name="Google Shape;412;p75"/>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0_Title Slide">
  <p:cSld name="10_Title Slide">
    <p:bg>
      <p:bgPr>
        <a:solidFill>
          <a:srgbClr val="002060"/>
        </a:solidFill>
        <a:effectLst/>
      </p:bgPr>
    </p:bg>
    <p:spTree>
      <p:nvGrpSpPr>
        <p:cNvPr id="1" name="Shape 413"/>
        <p:cNvGrpSpPr/>
        <p:nvPr/>
      </p:nvGrpSpPr>
      <p:grpSpPr>
        <a:xfrm>
          <a:off x="0" y="0"/>
          <a:ext cx="0" cy="0"/>
          <a:chOff x="0" y="0"/>
          <a:chExt cx="0" cy="0"/>
        </a:xfrm>
      </p:grpSpPr>
      <p:grpSp>
        <p:nvGrpSpPr>
          <p:cNvPr id="414" name="Google Shape;414;p76"/>
          <p:cNvGrpSpPr/>
          <p:nvPr/>
        </p:nvGrpSpPr>
        <p:grpSpPr>
          <a:xfrm>
            <a:off x="0" y="0"/>
            <a:ext cx="12192000" cy="6858001"/>
            <a:chOff x="0" y="0"/>
            <a:chExt cx="13716000" cy="10287000"/>
          </a:xfrm>
        </p:grpSpPr>
        <p:sp>
          <p:nvSpPr>
            <p:cNvPr id="415" name="Google Shape;415;p76"/>
            <p:cNvSpPr/>
            <p:nvPr/>
          </p:nvSpPr>
          <p:spPr>
            <a:xfrm>
              <a:off x="0" y="0"/>
              <a:ext cx="13716000" cy="10287000"/>
            </a:xfrm>
            <a:prstGeom prst="rect">
              <a:avLst/>
            </a:prstGeom>
            <a:solidFill>
              <a:srgbClr val="FF656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16" name="Google Shape;416;p7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17" name="Google Shape;417;p7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418" name="Google Shape;418;p76"/>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1_Title Slide">
  <p:cSld name="11_Title Slide">
    <p:bg>
      <p:bgPr>
        <a:solidFill>
          <a:srgbClr val="002060"/>
        </a:solidFill>
        <a:effectLst/>
      </p:bgPr>
    </p:bg>
    <p:spTree>
      <p:nvGrpSpPr>
        <p:cNvPr id="1" name="Shape 419"/>
        <p:cNvGrpSpPr/>
        <p:nvPr/>
      </p:nvGrpSpPr>
      <p:grpSpPr>
        <a:xfrm>
          <a:off x="0" y="0"/>
          <a:ext cx="0" cy="0"/>
          <a:chOff x="0" y="0"/>
          <a:chExt cx="0" cy="0"/>
        </a:xfrm>
      </p:grpSpPr>
      <p:grpSp>
        <p:nvGrpSpPr>
          <p:cNvPr id="420" name="Google Shape;420;p77"/>
          <p:cNvGrpSpPr/>
          <p:nvPr/>
        </p:nvGrpSpPr>
        <p:grpSpPr>
          <a:xfrm>
            <a:off x="0" y="0"/>
            <a:ext cx="12192000" cy="6858001"/>
            <a:chOff x="0" y="0"/>
            <a:chExt cx="13716000" cy="10287000"/>
          </a:xfrm>
        </p:grpSpPr>
        <p:sp>
          <p:nvSpPr>
            <p:cNvPr id="421" name="Google Shape;421;p77"/>
            <p:cNvSpPr/>
            <p:nvPr/>
          </p:nvSpPr>
          <p:spPr>
            <a:xfrm>
              <a:off x="0" y="0"/>
              <a:ext cx="13716000" cy="10287000"/>
            </a:xfrm>
            <a:prstGeom prst="rect">
              <a:avLst/>
            </a:prstGeom>
            <a:solidFill>
              <a:srgbClr val="DC94D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22" name="Google Shape;422;p7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23" name="Google Shape;423;p7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424" name="Google Shape;424;p77"/>
          <p:cNvSpPr/>
          <p:nvPr/>
        </p:nvSpPr>
        <p:spPr>
          <a:xfrm rot="10800000" flipH="1">
            <a:off x="530136" y="331617"/>
            <a:ext cx="304800" cy="212619"/>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900" b="1">
              <a:solidFill>
                <a:srgbClr val="7F7F7F"/>
              </a:solidFill>
              <a:latin typeface="Dosis"/>
              <a:ea typeface="Dosis"/>
              <a:cs typeface="Dosis"/>
              <a:sym typeface="Dosi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425"/>
        <p:cNvGrpSpPr/>
        <p:nvPr/>
      </p:nvGrpSpPr>
      <p:grpSpPr>
        <a:xfrm>
          <a:off x="0" y="0"/>
          <a:ext cx="0" cy="0"/>
          <a:chOff x="0" y="0"/>
          <a:chExt cx="0" cy="0"/>
        </a:xfrm>
      </p:grpSpPr>
      <p:sp>
        <p:nvSpPr>
          <p:cNvPr id="426" name="Google Shape;426;p78"/>
          <p:cNvSpPr txBox="1">
            <a:spLocks noGrp="1"/>
          </p:cNvSpPr>
          <p:nvPr>
            <p:ph type="title"/>
          </p:nvPr>
        </p:nvSpPr>
        <p:spPr>
          <a:xfrm>
            <a:off x="2621731" y="2174785"/>
            <a:ext cx="3074005" cy="602004"/>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7" name="Google Shape;427;p78"/>
          <p:cNvSpPr txBox="1">
            <a:spLocks noGrp="1"/>
          </p:cNvSpPr>
          <p:nvPr>
            <p:ph type="subTitle" idx="1"/>
          </p:nvPr>
        </p:nvSpPr>
        <p:spPr>
          <a:xfrm>
            <a:off x="2621743" y="2838919"/>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28" name="Google Shape;428;p78"/>
          <p:cNvSpPr txBox="1">
            <a:spLocks noGrp="1"/>
          </p:cNvSpPr>
          <p:nvPr>
            <p:ph type="subTitle" idx="2"/>
          </p:nvPr>
        </p:nvSpPr>
        <p:spPr>
          <a:xfrm>
            <a:off x="8020251" y="2838919"/>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29" name="Google Shape;429;p78"/>
          <p:cNvSpPr txBox="1">
            <a:spLocks noGrp="1"/>
          </p:cNvSpPr>
          <p:nvPr>
            <p:ph type="title" idx="3"/>
          </p:nvPr>
        </p:nvSpPr>
        <p:spPr>
          <a:xfrm>
            <a:off x="2621767" y="4184037"/>
            <a:ext cx="3074005" cy="703600"/>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0" name="Google Shape;430;p78"/>
          <p:cNvSpPr txBox="1">
            <a:spLocks noGrp="1"/>
          </p:cNvSpPr>
          <p:nvPr>
            <p:ph type="subTitle" idx="4"/>
          </p:nvPr>
        </p:nvSpPr>
        <p:spPr>
          <a:xfrm>
            <a:off x="2621743" y="4835432"/>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31" name="Google Shape;431;p78"/>
          <p:cNvSpPr txBox="1">
            <a:spLocks noGrp="1"/>
          </p:cNvSpPr>
          <p:nvPr>
            <p:ph type="subTitle" idx="5"/>
          </p:nvPr>
        </p:nvSpPr>
        <p:spPr>
          <a:xfrm>
            <a:off x="8020251" y="4835432"/>
            <a:ext cx="3074005" cy="646395"/>
          </a:xfrm>
          <a:prstGeom prst="rect">
            <a:avLst/>
          </a:prstGeom>
          <a:noFill/>
          <a:ln>
            <a:noFill/>
          </a:ln>
        </p:spPr>
        <p:txBody>
          <a:bodyPr spcFirstLastPara="1" wrap="square" lIns="91425" tIns="68550" rIns="91425" bIns="68550" anchor="ctr" anchorCtr="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32" name="Google Shape;432;p78"/>
          <p:cNvSpPr txBox="1">
            <a:spLocks noGrp="1"/>
          </p:cNvSpPr>
          <p:nvPr>
            <p:ph type="title" idx="6"/>
          </p:nvPr>
        </p:nvSpPr>
        <p:spPr>
          <a:xfrm>
            <a:off x="1097755" y="2420599"/>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78"/>
          <p:cNvSpPr txBox="1">
            <a:spLocks noGrp="1"/>
          </p:cNvSpPr>
          <p:nvPr>
            <p:ph type="title" idx="7"/>
          </p:nvPr>
        </p:nvSpPr>
        <p:spPr>
          <a:xfrm>
            <a:off x="1097755" y="4465491"/>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78"/>
          <p:cNvSpPr txBox="1">
            <a:spLocks noGrp="1"/>
          </p:cNvSpPr>
          <p:nvPr>
            <p:ph type="title" idx="8"/>
          </p:nvPr>
        </p:nvSpPr>
        <p:spPr>
          <a:xfrm>
            <a:off x="6496263" y="2420599"/>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5" name="Google Shape;435;p78"/>
          <p:cNvSpPr txBox="1">
            <a:spLocks noGrp="1"/>
          </p:cNvSpPr>
          <p:nvPr>
            <p:ph type="title" idx="9"/>
          </p:nvPr>
        </p:nvSpPr>
        <p:spPr>
          <a:xfrm>
            <a:off x="6496263" y="4465491"/>
            <a:ext cx="1524000" cy="763596"/>
          </a:xfrm>
          <a:prstGeom prst="rect">
            <a:avLst/>
          </a:prstGeom>
          <a:noFill/>
          <a:ln>
            <a:noFill/>
          </a:ln>
        </p:spPr>
        <p:txBody>
          <a:bodyPr spcFirstLastPara="1" wrap="square" lIns="91425" tIns="68550" rIns="91425" bIns="68550" anchor="ctr" anchorCtr="1">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6" name="Google Shape;436;p78"/>
          <p:cNvSpPr txBox="1">
            <a:spLocks noGrp="1"/>
          </p:cNvSpPr>
          <p:nvPr>
            <p:ph type="title" idx="13"/>
          </p:nvPr>
        </p:nvSpPr>
        <p:spPr>
          <a:xfrm>
            <a:off x="8020263" y="2174785"/>
            <a:ext cx="3074005" cy="602004"/>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7" name="Google Shape;437;p78"/>
          <p:cNvSpPr txBox="1">
            <a:spLocks noGrp="1"/>
          </p:cNvSpPr>
          <p:nvPr>
            <p:ph type="title" idx="14"/>
          </p:nvPr>
        </p:nvSpPr>
        <p:spPr>
          <a:xfrm>
            <a:off x="8020299" y="4184037"/>
            <a:ext cx="3074005" cy="703600"/>
          </a:xfrm>
          <a:prstGeom prst="rect">
            <a:avLst/>
          </a:prstGeom>
          <a:noFill/>
          <a:ln>
            <a:noFill/>
          </a:ln>
        </p:spPr>
        <p:txBody>
          <a:bodyPr spcFirstLastPara="1" wrap="square" lIns="91425" tIns="68550" rIns="91425" bIns="68550" anchor="ctr"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8" name="Google Shape;438;p78"/>
          <p:cNvSpPr txBox="1">
            <a:spLocks noGrp="1"/>
          </p:cNvSpPr>
          <p:nvPr>
            <p:ph type="title" idx="15"/>
          </p:nvPr>
        </p:nvSpPr>
        <p:spPr>
          <a:xfrm>
            <a:off x="959997" y="593373"/>
            <a:ext cx="10272003" cy="763596"/>
          </a:xfrm>
          <a:prstGeom prst="rect">
            <a:avLst/>
          </a:prstGeom>
          <a:noFill/>
          <a:ln>
            <a:noFill/>
          </a:ln>
        </p:spPr>
        <p:txBody>
          <a:bodyPr spcFirstLastPara="1" wrap="square" lIns="91425" tIns="68550" rIns="91425" bIns="68550" anchor="t" anchorCtr="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theme" Target="../theme/theme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710"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159"/>
        <p:cNvGrpSpPr/>
        <p:nvPr/>
      </p:nvGrpSpPr>
      <p:grpSpPr>
        <a:xfrm>
          <a:off x="0" y="0"/>
          <a:ext cx="0" cy="0"/>
          <a:chOff x="0" y="0"/>
          <a:chExt cx="0" cy="0"/>
        </a:xfrm>
      </p:grpSpPr>
      <p:sp>
        <p:nvSpPr>
          <p:cNvPr id="160" name="Google Shape;16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Shape 297"/>
        <p:cNvGrpSpPr/>
        <p:nvPr/>
      </p:nvGrpSpPr>
      <p:grpSpPr>
        <a:xfrm>
          <a:off x="0" y="0"/>
          <a:ext cx="0" cy="0"/>
          <a:chOff x="0" y="0"/>
          <a:chExt cx="0" cy="0"/>
        </a:xfrm>
      </p:grpSpPr>
      <p:sp>
        <p:nvSpPr>
          <p:cNvPr id="298" name="Google Shape;298;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9" name="Google Shape;299;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0" name="Google Shape;300;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1" name="Google Shape;301;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2" name="Google Shape;302;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microsoft.com/office/2007/relationships/hdphoto" Target="../media/hdphoto1.wdp"/><Relationship Id="rId4" Type="http://schemas.openxmlformats.org/officeDocument/2006/relationships/image" Target="../media/image12.jpe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23.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43.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1"/>
          <p:cNvSpPr txBox="1"/>
          <p:nvPr/>
        </p:nvSpPr>
        <p:spPr>
          <a:xfrm>
            <a:off x="461345" y="1787438"/>
            <a:ext cx="7747991" cy="1107996"/>
          </a:xfrm>
          <a:prstGeom prst="rect">
            <a:avLst/>
          </a:prstGeom>
          <a:noFill/>
          <a:ln>
            <a:noFill/>
          </a:ln>
        </p:spPr>
        <p:txBody>
          <a:bodyPr spcFirstLastPara="1" wrap="square" lIns="0" tIns="0" rIns="0" bIns="0" anchor="t" anchorCtr="1">
            <a:spAutoFit/>
          </a:bodyPr>
          <a:lstStyle/>
          <a:p>
            <a:pPr marL="0" marR="0" lvl="0" indent="0" algn="ctr" rtl="0">
              <a:spcBef>
                <a:spcPts val="0"/>
              </a:spcBef>
              <a:spcAft>
                <a:spcPts val="0"/>
              </a:spcAft>
              <a:buNone/>
            </a:pPr>
            <a:r>
              <a:rPr lang="fr-FR" sz="7200" b="1" i="0" u="none" strike="noStrike" cap="none">
                <a:solidFill>
                  <a:srgbClr val="002060"/>
                </a:solidFill>
                <a:latin typeface="Calibri"/>
                <a:ea typeface="Calibri"/>
                <a:cs typeface="Calibri"/>
                <a:sym typeface="Calibri"/>
              </a:rPr>
              <a:t>Physique chimie</a:t>
            </a:r>
            <a:endParaRPr sz="1867" b="0" i="0" u="none" strike="noStrike" cap="none">
              <a:solidFill>
                <a:srgbClr val="000000"/>
              </a:solidFill>
              <a:latin typeface="Arial"/>
              <a:ea typeface="Arial"/>
              <a:cs typeface="Arial"/>
              <a:sym typeface="Arial"/>
            </a:endParaRPr>
          </a:p>
        </p:txBody>
      </p:sp>
      <p:sp>
        <p:nvSpPr>
          <p:cNvPr id="444" name="Google Shape;444;p1"/>
          <p:cNvSpPr txBox="1"/>
          <p:nvPr/>
        </p:nvSpPr>
        <p:spPr>
          <a:xfrm>
            <a:off x="9945099" y="1685373"/>
            <a:ext cx="1704404" cy="459741"/>
          </a:xfrm>
          <a:prstGeom prst="rect">
            <a:avLst/>
          </a:prstGeom>
          <a:noFill/>
          <a:ln>
            <a:noFill/>
          </a:ln>
        </p:spPr>
        <p:txBody>
          <a:bodyPr spcFirstLastPara="1" wrap="square" lIns="0" tIns="0" rIns="0" bIns="0" anchor="t" anchorCtr="1">
            <a:spAutoFit/>
          </a:bodyPr>
          <a:lstStyle/>
          <a:p>
            <a:pPr marL="0" marR="0" lvl="0" indent="0" algn="ctr" rtl="0">
              <a:lnSpc>
                <a:spcPct val="183502"/>
              </a:lnSpc>
              <a:spcBef>
                <a:spcPts val="0"/>
              </a:spcBef>
              <a:spcAft>
                <a:spcPts val="0"/>
              </a:spcAft>
              <a:buNone/>
            </a:pPr>
            <a:r>
              <a:rPr lang="fr-FR" sz="1867" b="1" i="0" u="none" strike="noStrike" cap="none">
                <a:solidFill>
                  <a:srgbClr val="FFFFFF"/>
                </a:solidFill>
                <a:latin typeface="Calibri"/>
                <a:ea typeface="Calibri"/>
                <a:cs typeface="Calibri"/>
                <a:sym typeface="Calibri"/>
              </a:rPr>
              <a:t>Niveau</a:t>
            </a:r>
            <a:r>
              <a:rPr lang="fr-FR" sz="1600" b="1" i="0" u="none" strike="noStrike" cap="none">
                <a:solidFill>
                  <a:srgbClr val="FFFFFF"/>
                </a:solidFill>
                <a:latin typeface="Dosis"/>
                <a:ea typeface="Dosis"/>
                <a:cs typeface="Dosis"/>
                <a:sym typeface="Dosis"/>
              </a:rPr>
              <a:t>    </a:t>
            </a:r>
            <a:r>
              <a:rPr lang="fr-FR" sz="1333" b="1" i="0" u="none" strike="noStrike" cap="none">
                <a:solidFill>
                  <a:srgbClr val="FFFFFF"/>
                </a:solidFill>
                <a:latin typeface="Dosis"/>
                <a:ea typeface="Dosis"/>
                <a:cs typeface="Dosis"/>
                <a:sym typeface="Dosis"/>
              </a:rPr>
              <a:t>            </a:t>
            </a:r>
            <a:r>
              <a:rPr lang="fr-FR" sz="1600" b="1" i="0" u="none" strike="noStrike" cap="none">
                <a:solidFill>
                  <a:srgbClr val="FFFFFF"/>
                </a:solidFill>
                <a:latin typeface="Dosis"/>
                <a:ea typeface="Dosis"/>
                <a:cs typeface="Dosis"/>
                <a:sym typeface="Dosis"/>
              </a:rPr>
              <a:t>             </a:t>
            </a:r>
            <a:endParaRPr sz="1467" b="0" i="0" u="none" strike="noStrike" cap="none">
              <a:solidFill>
                <a:srgbClr val="000000"/>
              </a:solidFill>
              <a:latin typeface="Arial"/>
              <a:ea typeface="Arial"/>
              <a:cs typeface="Arial"/>
              <a:sym typeface="Arial"/>
            </a:endParaRPr>
          </a:p>
        </p:txBody>
      </p:sp>
      <p:pic>
        <p:nvPicPr>
          <p:cNvPr id="445" name="Google Shape;445;p1"/>
          <p:cNvPicPr preferRelativeResize="0"/>
          <p:nvPr/>
        </p:nvPicPr>
        <p:blipFill rotWithShape="1">
          <a:blip r:embed="rId3">
            <a:alphaModFix/>
          </a:blip>
          <a:srcRect/>
          <a:stretch/>
        </p:blipFill>
        <p:spPr>
          <a:xfrm>
            <a:off x="9852013" y="1564952"/>
            <a:ext cx="2026479" cy="1623728"/>
          </a:xfrm>
          <a:prstGeom prst="rect">
            <a:avLst/>
          </a:prstGeom>
          <a:noFill/>
          <a:ln>
            <a:noFill/>
          </a:ln>
        </p:spPr>
      </p:pic>
      <p:sp>
        <p:nvSpPr>
          <p:cNvPr id="446" name="Google Shape;446;p1"/>
          <p:cNvSpPr txBox="1"/>
          <p:nvPr/>
        </p:nvSpPr>
        <p:spPr>
          <a:xfrm>
            <a:off x="10013049" y="1751881"/>
            <a:ext cx="1704404" cy="590931"/>
          </a:xfrm>
          <a:prstGeom prst="rect">
            <a:avLst/>
          </a:prstGeom>
          <a:noFill/>
          <a:ln>
            <a:noFill/>
          </a:ln>
        </p:spPr>
        <p:txBody>
          <a:bodyPr spcFirstLastPara="1" wrap="square" lIns="0" tIns="0" rIns="0" bIns="0" anchor="t" anchorCtr="1">
            <a:spAutoFit/>
          </a:bodyPr>
          <a:lstStyle/>
          <a:p>
            <a:pPr marL="0" marR="0" lvl="0" indent="0" algn="ctr" rtl="0">
              <a:lnSpc>
                <a:spcPct val="183502"/>
              </a:lnSpc>
              <a:spcBef>
                <a:spcPts val="0"/>
              </a:spcBef>
              <a:spcAft>
                <a:spcPts val="0"/>
              </a:spcAft>
              <a:buNone/>
            </a:pPr>
            <a:r>
              <a:rPr lang="fr-FR" sz="2400" b="1" i="0" u="none" strike="noStrike" cap="none">
                <a:solidFill>
                  <a:srgbClr val="FFFFFF"/>
                </a:solidFill>
                <a:latin typeface="Calibri"/>
                <a:ea typeface="Calibri"/>
                <a:cs typeface="Calibri"/>
                <a:sym typeface="Calibri"/>
              </a:rPr>
              <a:t>Niveau</a:t>
            </a:r>
            <a:r>
              <a:rPr lang="fr-FR" sz="2133" b="1" i="0" u="none" strike="noStrike" cap="none">
                <a:solidFill>
                  <a:srgbClr val="FFFFFF"/>
                </a:solidFill>
                <a:latin typeface="Calibri"/>
                <a:ea typeface="Calibri"/>
                <a:cs typeface="Calibri"/>
                <a:sym typeface="Calibri"/>
              </a:rPr>
              <a:t>         </a:t>
            </a:r>
            <a:endParaRPr sz="1867" b="0" i="0" u="none" strike="noStrike" cap="none">
              <a:solidFill>
                <a:srgbClr val="000000"/>
              </a:solidFill>
              <a:latin typeface="Calibri"/>
              <a:ea typeface="Calibri"/>
              <a:cs typeface="Calibri"/>
              <a:sym typeface="Calibri"/>
            </a:endParaRPr>
          </a:p>
        </p:txBody>
      </p:sp>
      <p:sp>
        <p:nvSpPr>
          <p:cNvPr id="447" name="Google Shape;447;p1"/>
          <p:cNvSpPr txBox="1"/>
          <p:nvPr/>
        </p:nvSpPr>
        <p:spPr>
          <a:xfrm>
            <a:off x="10116447" y="2376817"/>
            <a:ext cx="1497604" cy="461614"/>
          </a:xfrm>
          <a:prstGeom prst="rect">
            <a:avLst/>
          </a:prstGeom>
          <a:noFill/>
          <a:ln>
            <a:noFill/>
          </a:ln>
        </p:spPr>
        <p:txBody>
          <a:bodyPr spcFirstLastPara="1" wrap="square" lIns="91425" tIns="45675" rIns="91425" bIns="45675" anchor="t" anchorCtr="1">
            <a:spAutoFit/>
          </a:bodyPr>
          <a:lstStyle/>
          <a:p>
            <a:pPr marL="0" marR="0" lvl="0" indent="0" algn="ctr" rtl="0">
              <a:spcBef>
                <a:spcPts val="0"/>
              </a:spcBef>
              <a:spcAft>
                <a:spcPts val="0"/>
              </a:spcAft>
              <a:buNone/>
            </a:pPr>
            <a:r>
              <a:rPr lang="fr-FR" sz="2400" b="1" i="0" u="none" strike="noStrike" cap="none">
                <a:solidFill>
                  <a:srgbClr val="FCBF18"/>
                </a:solidFill>
                <a:latin typeface="Calibri"/>
                <a:ea typeface="Calibri"/>
                <a:cs typeface="Calibri"/>
                <a:sym typeface="Calibri"/>
              </a:rPr>
              <a:t>2AC</a:t>
            </a:r>
            <a:endParaRPr/>
          </a:p>
        </p:txBody>
      </p:sp>
      <p:sp>
        <p:nvSpPr>
          <p:cNvPr id="448" name="Google Shape;448;p1"/>
          <p:cNvSpPr/>
          <p:nvPr/>
        </p:nvSpPr>
        <p:spPr>
          <a:xfrm>
            <a:off x="1186170" y="2846328"/>
            <a:ext cx="4226283" cy="509623"/>
          </a:xfrm>
          <a:prstGeom prst="rect">
            <a:avLst/>
          </a:prstGeom>
          <a:noFill/>
          <a:ln>
            <a:noFill/>
          </a:ln>
        </p:spPr>
        <p:txBody>
          <a:bodyPr spcFirstLastPara="1" wrap="square" lIns="91425" tIns="45675" rIns="91425" bIns="45675" anchor="ctr" anchorCtr="0">
            <a:noAutofit/>
          </a:bodyPr>
          <a:lstStyle/>
          <a:p>
            <a:pPr marL="0" marR="0" lvl="0" indent="0" algn="l" rtl="0">
              <a:spcBef>
                <a:spcPts val="0"/>
              </a:spcBef>
              <a:spcAft>
                <a:spcPts val="0"/>
              </a:spcAft>
              <a:buNone/>
            </a:pPr>
            <a:r>
              <a:rPr lang="fr-FR" sz="3200" b="1" i="0" u="none" strike="noStrike" cap="none" dirty="0">
                <a:solidFill>
                  <a:srgbClr val="0070C0"/>
                </a:solidFill>
                <a:latin typeface="Calibri"/>
                <a:ea typeface="Calibri"/>
                <a:cs typeface="Calibri"/>
                <a:sym typeface="Calibri"/>
              </a:rPr>
              <a:t>Période 5</a:t>
            </a:r>
            <a:endParaRPr sz="3200" b="1" i="0" u="none" strike="noStrike" cap="none" dirty="0">
              <a:solidFill>
                <a:srgbClr val="0070C0"/>
              </a:solidFill>
              <a:latin typeface="Calibri"/>
              <a:ea typeface="Calibri"/>
              <a:cs typeface="Calibri"/>
              <a:sym typeface="Calibri"/>
            </a:endParaRPr>
          </a:p>
        </p:txBody>
      </p:sp>
      <p:grpSp>
        <p:nvGrpSpPr>
          <p:cNvPr id="449" name="Google Shape;449;p1"/>
          <p:cNvGrpSpPr/>
          <p:nvPr/>
        </p:nvGrpSpPr>
        <p:grpSpPr>
          <a:xfrm>
            <a:off x="253512" y="3710465"/>
            <a:ext cx="5990003" cy="696796"/>
            <a:chOff x="253512" y="3710465"/>
            <a:chExt cx="5990003" cy="696796"/>
          </a:xfrm>
        </p:grpSpPr>
        <p:sp>
          <p:nvSpPr>
            <p:cNvPr id="450" name="Google Shape;450;p1"/>
            <p:cNvSpPr/>
            <p:nvPr/>
          </p:nvSpPr>
          <p:spPr>
            <a:xfrm>
              <a:off x="253512" y="3710465"/>
              <a:ext cx="5990003" cy="696796"/>
            </a:xfrm>
            <a:prstGeom prst="rect">
              <a:avLst/>
            </a:prstGeom>
            <a:solidFill>
              <a:srgbClr val="336FB6"/>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r>
                <a:rPr lang="fr-FR" sz="2667" b="1">
                  <a:solidFill>
                    <a:srgbClr val="FFFFFF"/>
                  </a:solidFill>
                  <a:latin typeface="Calibri"/>
                  <a:ea typeface="Calibri"/>
                  <a:cs typeface="Calibri"/>
                  <a:sym typeface="Calibri"/>
                </a:rPr>
                <a:t>Thème :</a:t>
              </a:r>
              <a:endParaRPr/>
            </a:p>
          </p:txBody>
        </p:sp>
        <p:sp>
          <p:nvSpPr>
            <p:cNvPr id="451" name="Google Shape;451;p1"/>
            <p:cNvSpPr/>
            <p:nvPr/>
          </p:nvSpPr>
          <p:spPr>
            <a:xfrm>
              <a:off x="1937552" y="3770861"/>
              <a:ext cx="4286785" cy="576000"/>
            </a:xfrm>
            <a:prstGeom prst="rect">
              <a:avLst/>
            </a:prstGeom>
            <a:solidFill>
              <a:srgbClr val="336FB6"/>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endParaRPr sz="2667" b="1" i="0" u="none" strike="noStrike" cap="none">
                <a:solidFill>
                  <a:srgbClr val="FFFFFF"/>
                </a:solidFill>
                <a:latin typeface="Calibri"/>
                <a:ea typeface="Calibri"/>
                <a:cs typeface="Calibri"/>
                <a:sym typeface="Calibri"/>
              </a:endParaRPr>
            </a:p>
          </p:txBody>
        </p:sp>
      </p:grpSp>
      <p:grpSp>
        <p:nvGrpSpPr>
          <p:cNvPr id="452" name="Google Shape;452;p1"/>
          <p:cNvGrpSpPr/>
          <p:nvPr/>
        </p:nvGrpSpPr>
        <p:grpSpPr>
          <a:xfrm>
            <a:off x="246192" y="4566137"/>
            <a:ext cx="5990003" cy="696796"/>
            <a:chOff x="304312" y="4531839"/>
            <a:chExt cx="5990003" cy="696796"/>
          </a:xfrm>
        </p:grpSpPr>
        <p:sp>
          <p:nvSpPr>
            <p:cNvPr id="453" name="Google Shape;453;p1"/>
            <p:cNvSpPr/>
            <p:nvPr/>
          </p:nvSpPr>
          <p:spPr>
            <a:xfrm>
              <a:off x="304312" y="4531839"/>
              <a:ext cx="5990003" cy="696796"/>
            </a:xfrm>
            <a:prstGeom prst="rect">
              <a:avLst/>
            </a:prstGeom>
            <a:solidFill>
              <a:srgbClr val="26849C"/>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r>
                <a:rPr lang="fr-FR" sz="2667" b="1" i="0" u="none" strike="noStrike" cap="none">
                  <a:solidFill>
                    <a:srgbClr val="FFFFFF"/>
                  </a:solidFill>
                  <a:latin typeface="Calibri"/>
                  <a:ea typeface="Calibri"/>
                  <a:cs typeface="Calibri"/>
                  <a:sym typeface="Calibri"/>
                </a:rPr>
                <a:t>Séance :</a:t>
              </a:r>
              <a:endParaRPr/>
            </a:p>
          </p:txBody>
        </p:sp>
        <p:sp>
          <p:nvSpPr>
            <p:cNvPr id="454" name="Google Shape;454;p1"/>
            <p:cNvSpPr/>
            <p:nvPr/>
          </p:nvSpPr>
          <p:spPr>
            <a:xfrm>
              <a:off x="1937552" y="4618418"/>
              <a:ext cx="4286785" cy="523636"/>
            </a:xfrm>
            <a:prstGeom prst="rect">
              <a:avLst/>
            </a:prstGeom>
            <a:solidFill>
              <a:srgbClr val="26849C"/>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endParaRPr sz="2667" b="1" i="0" u="none" strike="noStrike" cap="none">
                <a:solidFill>
                  <a:srgbClr val="FFFFFF"/>
                </a:solidFill>
                <a:latin typeface="Calibri"/>
                <a:ea typeface="Calibri"/>
                <a:cs typeface="Calibri"/>
                <a:sym typeface="Calibri"/>
              </a:endParaRPr>
            </a:p>
          </p:txBody>
        </p:sp>
      </p:grpSp>
      <p:grpSp>
        <p:nvGrpSpPr>
          <p:cNvPr id="455" name="Google Shape;455;p1"/>
          <p:cNvGrpSpPr/>
          <p:nvPr/>
        </p:nvGrpSpPr>
        <p:grpSpPr>
          <a:xfrm>
            <a:off x="304311" y="5381177"/>
            <a:ext cx="5990003" cy="696796"/>
            <a:chOff x="304312" y="5304657"/>
            <a:chExt cx="5990003" cy="696796"/>
          </a:xfrm>
        </p:grpSpPr>
        <p:sp>
          <p:nvSpPr>
            <p:cNvPr id="456" name="Google Shape;456;p1"/>
            <p:cNvSpPr/>
            <p:nvPr/>
          </p:nvSpPr>
          <p:spPr>
            <a:xfrm>
              <a:off x="304312" y="5304657"/>
              <a:ext cx="5990003" cy="696796"/>
            </a:xfrm>
            <a:prstGeom prst="rect">
              <a:avLst/>
            </a:prstGeom>
            <a:solidFill>
              <a:srgbClr val="54AFE9"/>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endParaRPr sz="2667" b="1" i="0" u="none" strike="noStrike" cap="none">
                <a:solidFill>
                  <a:srgbClr val="FFFFFF"/>
                </a:solidFill>
                <a:latin typeface="Calibri"/>
                <a:ea typeface="Calibri"/>
                <a:cs typeface="Calibri"/>
                <a:sym typeface="Calibri"/>
              </a:endParaRPr>
            </a:p>
          </p:txBody>
        </p:sp>
        <p:sp>
          <p:nvSpPr>
            <p:cNvPr id="457" name="Google Shape;457;p1"/>
            <p:cNvSpPr/>
            <p:nvPr/>
          </p:nvSpPr>
          <p:spPr>
            <a:xfrm>
              <a:off x="1937552" y="5365053"/>
              <a:ext cx="4286785" cy="576000"/>
            </a:xfrm>
            <a:prstGeom prst="rect">
              <a:avLst/>
            </a:prstGeom>
            <a:solidFill>
              <a:srgbClr val="54AFE9"/>
            </a:solidFill>
            <a:ln>
              <a:noFill/>
            </a:ln>
          </p:spPr>
          <p:txBody>
            <a:bodyPr spcFirstLastPara="1" wrap="square" lIns="91425" tIns="45675" rIns="91425" bIns="45675" anchor="ctr" anchorCtr="0">
              <a:noAutofit/>
            </a:bodyPr>
            <a:lstStyle/>
            <a:p>
              <a:pPr marL="0" marR="0" lvl="0" indent="0" algn="l" rtl="0">
                <a:spcBef>
                  <a:spcPts val="0"/>
                </a:spcBef>
                <a:spcAft>
                  <a:spcPts val="0"/>
                </a:spcAft>
                <a:buNone/>
              </a:pPr>
              <a:endParaRPr sz="2133" b="1" i="0" u="none" strike="noStrike" cap="none">
                <a:solidFill>
                  <a:srgbClr val="FFFFFF"/>
                </a:solidFill>
                <a:latin typeface="Calibri"/>
                <a:ea typeface="Calibri"/>
                <a:cs typeface="Calibri"/>
                <a:sym typeface="Calibri"/>
              </a:endParaRPr>
            </a:p>
          </p:txBody>
        </p:sp>
      </p:grpSp>
      <p:pic>
        <p:nvPicPr>
          <p:cNvPr id="458" name="Google Shape;458;p1" descr="الصفحة الرئيسية"/>
          <p:cNvPicPr preferRelativeResize="0"/>
          <p:nvPr/>
        </p:nvPicPr>
        <p:blipFill rotWithShape="1">
          <a:blip r:embed="rId4">
            <a:alphaModFix/>
          </a:blip>
          <a:srcRect/>
          <a:stretch/>
        </p:blipFill>
        <p:spPr>
          <a:xfrm>
            <a:off x="3909512" y="183880"/>
            <a:ext cx="4372977" cy="663097"/>
          </a:xfrm>
          <a:prstGeom prst="rect">
            <a:avLst/>
          </a:prstGeom>
          <a:noFill/>
          <a:ln>
            <a:noFill/>
          </a:ln>
        </p:spPr>
      </p:pic>
      <p:sp>
        <p:nvSpPr>
          <p:cNvPr id="459" name="Google Shape;459;p1"/>
          <p:cNvSpPr txBox="1"/>
          <p:nvPr/>
        </p:nvSpPr>
        <p:spPr>
          <a:xfrm>
            <a:off x="2050230" y="3890953"/>
            <a:ext cx="4140000" cy="36933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400" b="1" i="0" u="none" strike="noStrike" cap="none" dirty="0">
                <a:solidFill>
                  <a:schemeClr val="lt1"/>
                </a:solidFill>
                <a:latin typeface="Calibri"/>
                <a:ea typeface="Calibri"/>
                <a:cs typeface="Calibri"/>
                <a:sym typeface="Calibri"/>
              </a:rPr>
              <a:t>Mouvement et interactions</a:t>
            </a:r>
          </a:p>
        </p:txBody>
      </p:sp>
      <p:sp>
        <p:nvSpPr>
          <p:cNvPr id="460" name="Google Shape;460;p1"/>
          <p:cNvSpPr txBox="1"/>
          <p:nvPr/>
        </p:nvSpPr>
        <p:spPr>
          <a:xfrm>
            <a:off x="3103329" y="4693650"/>
            <a:ext cx="358777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fr-FR" sz="2400" b="1" i="1" u="none" strike="noStrike" cap="none" dirty="0">
                <a:solidFill>
                  <a:srgbClr val="FFFFFF"/>
                </a:solidFill>
                <a:latin typeface="Calibri"/>
                <a:ea typeface="Calibri"/>
                <a:cs typeface="Calibri"/>
                <a:sym typeface="Calibri"/>
              </a:rPr>
              <a:t>   Séance 6</a:t>
            </a:r>
            <a:endParaRPr sz="1400" b="0" i="0" u="none" strike="noStrike" cap="none" dirty="0">
              <a:solidFill>
                <a:srgbClr val="000000"/>
              </a:solidFill>
              <a:latin typeface="Arial"/>
              <a:ea typeface="Arial"/>
              <a:cs typeface="Arial"/>
              <a:sym typeface="Arial"/>
            </a:endParaRPr>
          </a:p>
        </p:txBody>
      </p:sp>
      <p:pic>
        <p:nvPicPr>
          <p:cNvPr id="461" name="Google Shape;461;p1"/>
          <p:cNvPicPr preferRelativeResize="0"/>
          <p:nvPr/>
        </p:nvPicPr>
        <p:blipFill rotWithShape="1">
          <a:blip r:embed="rId5">
            <a:alphaModFix/>
          </a:blip>
          <a:srcRect/>
          <a:stretch/>
        </p:blipFill>
        <p:spPr>
          <a:xfrm>
            <a:off x="8492326" y="3453664"/>
            <a:ext cx="3524244" cy="2609033"/>
          </a:xfrm>
          <a:prstGeom prst="rect">
            <a:avLst/>
          </a:prstGeom>
          <a:noFill/>
          <a:ln>
            <a:noFill/>
          </a:ln>
        </p:spPr>
      </p:pic>
      <p:sp>
        <p:nvSpPr>
          <p:cNvPr id="462" name="Google Shape;462;p1"/>
          <p:cNvSpPr txBox="1"/>
          <p:nvPr/>
        </p:nvSpPr>
        <p:spPr>
          <a:xfrm>
            <a:off x="1937551" y="5381173"/>
            <a:ext cx="3913632" cy="5027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667" b="1">
                <a:solidFill>
                  <a:srgbClr val="FFFFFF"/>
                </a:solidFill>
                <a:latin typeface="Calibri"/>
                <a:ea typeface="Calibri"/>
                <a:cs typeface="Calibri"/>
                <a:sym typeface="Calibri"/>
              </a:rPr>
              <a:t>Consolidation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7E4F6"/>
        </a:solidFill>
        <a:effectLst/>
      </p:bgPr>
    </p:bg>
    <p:spTree>
      <p:nvGrpSpPr>
        <p:cNvPr id="1" name="Shape 467"/>
        <p:cNvGrpSpPr/>
        <p:nvPr/>
      </p:nvGrpSpPr>
      <p:grpSpPr>
        <a:xfrm>
          <a:off x="0" y="0"/>
          <a:ext cx="0" cy="0"/>
          <a:chOff x="0" y="0"/>
          <a:chExt cx="0" cy="0"/>
        </a:xfrm>
      </p:grpSpPr>
      <p:grpSp>
        <p:nvGrpSpPr>
          <p:cNvPr id="468" name="Google Shape;468;p2"/>
          <p:cNvGrpSpPr/>
          <p:nvPr/>
        </p:nvGrpSpPr>
        <p:grpSpPr>
          <a:xfrm>
            <a:off x="458727" y="2947041"/>
            <a:ext cx="10061151" cy="481959"/>
            <a:chOff x="641607" y="3874674"/>
            <a:chExt cx="10061151" cy="481959"/>
          </a:xfrm>
        </p:grpSpPr>
        <p:pic>
          <p:nvPicPr>
            <p:cNvPr id="469" name="Google Shape;469;p2"/>
            <p:cNvPicPr preferRelativeResize="0"/>
            <p:nvPr/>
          </p:nvPicPr>
          <p:blipFill rotWithShape="1">
            <a:blip r:embed="rId3">
              <a:alphaModFix/>
            </a:blip>
            <a:srcRect/>
            <a:stretch/>
          </p:blipFill>
          <p:spPr>
            <a:xfrm>
              <a:off x="641607" y="3874674"/>
              <a:ext cx="481959" cy="481959"/>
            </a:xfrm>
            <a:prstGeom prst="rect">
              <a:avLst/>
            </a:prstGeom>
            <a:noFill/>
            <a:ln>
              <a:noFill/>
            </a:ln>
          </p:spPr>
        </p:pic>
        <p:sp>
          <p:nvSpPr>
            <p:cNvPr id="470" name="Google Shape;470;p2"/>
            <p:cNvSpPr txBox="1"/>
            <p:nvPr/>
          </p:nvSpPr>
          <p:spPr>
            <a:xfrm>
              <a:off x="1596074" y="3942064"/>
              <a:ext cx="9106684" cy="400059"/>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L’élève prête attention à l’enseignant</a:t>
              </a:r>
              <a:endParaRPr sz="1467">
                <a:solidFill>
                  <a:srgbClr val="000000"/>
                </a:solidFill>
                <a:latin typeface="Arial"/>
                <a:ea typeface="Arial"/>
                <a:cs typeface="Arial"/>
                <a:sym typeface="Arial"/>
              </a:endParaRPr>
            </a:p>
          </p:txBody>
        </p:sp>
      </p:grpSp>
      <p:sp>
        <p:nvSpPr>
          <p:cNvPr id="471" name="Google Shape;471;p2"/>
          <p:cNvSpPr/>
          <p:nvPr/>
        </p:nvSpPr>
        <p:spPr>
          <a:xfrm>
            <a:off x="365255" y="110279"/>
            <a:ext cx="8240977" cy="603712"/>
          </a:xfrm>
          <a:prstGeom prst="rect">
            <a:avLst/>
          </a:prstGeom>
          <a:noFill/>
          <a:ln>
            <a:noFill/>
          </a:ln>
        </p:spPr>
        <p:txBody>
          <a:bodyPr spcFirstLastPara="1" wrap="square" lIns="91425" tIns="45675" rIns="91425" bIns="45675" anchor="t" anchorCtr="0">
            <a:noAutofit/>
          </a:bodyPr>
          <a:lstStyle/>
          <a:p>
            <a:pPr marL="0" marR="0" lvl="0" indent="0" algn="l" rtl="0">
              <a:spcBef>
                <a:spcPts val="0"/>
              </a:spcBef>
              <a:spcAft>
                <a:spcPts val="0"/>
              </a:spcAft>
              <a:buNone/>
            </a:pPr>
            <a:r>
              <a:rPr lang="fr-FR" sz="3200" b="1" i="0" u="none" strike="noStrike" cap="none">
                <a:solidFill>
                  <a:srgbClr val="44546A"/>
                </a:solidFill>
                <a:latin typeface="Calibri"/>
                <a:ea typeface="Calibri"/>
                <a:cs typeface="Calibri"/>
                <a:sym typeface="Calibri"/>
              </a:rPr>
              <a:t>Banque des icônes utilisées dans les slides</a:t>
            </a:r>
            <a:endParaRPr sz="1867">
              <a:solidFill>
                <a:srgbClr val="000000"/>
              </a:solidFill>
              <a:latin typeface="Arial"/>
              <a:ea typeface="Arial"/>
              <a:cs typeface="Arial"/>
              <a:sym typeface="Arial"/>
            </a:endParaRPr>
          </a:p>
        </p:txBody>
      </p:sp>
      <p:grpSp>
        <p:nvGrpSpPr>
          <p:cNvPr id="472" name="Google Shape;472;p2"/>
          <p:cNvGrpSpPr/>
          <p:nvPr/>
        </p:nvGrpSpPr>
        <p:grpSpPr>
          <a:xfrm>
            <a:off x="450935" y="3602190"/>
            <a:ext cx="10068943" cy="527905"/>
            <a:chOff x="633815" y="5937939"/>
            <a:chExt cx="10068943" cy="527905"/>
          </a:xfrm>
        </p:grpSpPr>
        <p:sp>
          <p:nvSpPr>
            <p:cNvPr id="473" name="Google Shape;473;p2"/>
            <p:cNvSpPr txBox="1"/>
            <p:nvPr/>
          </p:nvSpPr>
          <p:spPr>
            <a:xfrm>
              <a:off x="1596074" y="6001862"/>
              <a:ext cx="9106684" cy="400059"/>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L’élève lève la main avant de répondre</a:t>
              </a:r>
              <a:endParaRPr sz="1467">
                <a:solidFill>
                  <a:srgbClr val="000000"/>
                </a:solidFill>
                <a:latin typeface="Arial"/>
                <a:ea typeface="Arial"/>
                <a:cs typeface="Arial"/>
                <a:sym typeface="Arial"/>
              </a:endParaRPr>
            </a:p>
          </p:txBody>
        </p:sp>
        <p:pic>
          <p:nvPicPr>
            <p:cNvPr id="474" name="Google Shape;474;p2" descr="Lever la main - Icônes mains et gestes gratuites"/>
            <p:cNvPicPr preferRelativeResize="0"/>
            <p:nvPr/>
          </p:nvPicPr>
          <p:blipFill rotWithShape="1">
            <a:blip r:embed="rId4">
              <a:alphaModFix/>
            </a:blip>
            <a:srcRect/>
            <a:stretch/>
          </p:blipFill>
          <p:spPr>
            <a:xfrm>
              <a:off x="633815" y="5937939"/>
              <a:ext cx="527905" cy="527905"/>
            </a:xfrm>
            <a:prstGeom prst="rect">
              <a:avLst/>
            </a:prstGeom>
            <a:noFill/>
            <a:ln>
              <a:noFill/>
            </a:ln>
          </p:spPr>
        </p:pic>
      </p:grpSp>
      <p:grpSp>
        <p:nvGrpSpPr>
          <p:cNvPr id="475" name="Google Shape;475;p2"/>
          <p:cNvGrpSpPr/>
          <p:nvPr/>
        </p:nvGrpSpPr>
        <p:grpSpPr>
          <a:xfrm>
            <a:off x="508262" y="1996292"/>
            <a:ext cx="10092113" cy="641893"/>
            <a:chOff x="605726" y="736482"/>
            <a:chExt cx="10092113" cy="641893"/>
          </a:xfrm>
        </p:grpSpPr>
        <p:pic>
          <p:nvPicPr>
            <p:cNvPr id="476" name="Google Shape;476;p2" descr="Image générée"/>
            <p:cNvPicPr preferRelativeResize="0"/>
            <p:nvPr/>
          </p:nvPicPr>
          <p:blipFill rotWithShape="1">
            <a:blip r:embed="rId5">
              <a:alphaModFix/>
            </a:blip>
            <a:srcRect t="11064" b="10678"/>
            <a:stretch/>
          </p:blipFill>
          <p:spPr>
            <a:xfrm>
              <a:off x="605726" y="736482"/>
              <a:ext cx="546818" cy="641893"/>
            </a:xfrm>
            <a:prstGeom prst="rect">
              <a:avLst/>
            </a:prstGeom>
            <a:noFill/>
            <a:ln>
              <a:noFill/>
            </a:ln>
          </p:spPr>
        </p:pic>
        <p:sp>
          <p:nvSpPr>
            <p:cNvPr id="477" name="Google Shape;477;p2"/>
            <p:cNvSpPr txBox="1"/>
            <p:nvPr/>
          </p:nvSpPr>
          <p:spPr>
            <a:xfrm>
              <a:off x="1591155" y="857399"/>
              <a:ext cx="9106684" cy="400059"/>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Slide réservé à l’enseignant</a:t>
              </a:r>
              <a:endParaRPr sz="1467">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306287" y="825738"/>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sp>
        <p:nvSpPr>
          <p:cNvPr id="16" name="Google Shape;995;p109">
            <a:extLst>
              <a:ext uri="{FF2B5EF4-FFF2-40B4-BE49-F238E27FC236}">
                <a16:creationId xmlns:a16="http://schemas.microsoft.com/office/drawing/2014/main" id="{146F36D3-98C7-A8EA-8830-9ABF771BA77B}"/>
              </a:ext>
            </a:extLst>
          </p:cNvPr>
          <p:cNvSpPr txBox="1"/>
          <p:nvPr/>
        </p:nvSpPr>
        <p:spPr>
          <a:xfrm>
            <a:off x="1747698" y="1256757"/>
            <a:ext cx="4182328"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lnSpc>
                <a:spcPct val="130000"/>
              </a:lnSpc>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Matériel de l’enseignant </a:t>
            </a:r>
          </a:p>
        </p:txBody>
      </p:sp>
      <p:sp>
        <p:nvSpPr>
          <p:cNvPr id="17" name="Google Shape;996;p109">
            <a:extLst>
              <a:ext uri="{FF2B5EF4-FFF2-40B4-BE49-F238E27FC236}">
                <a16:creationId xmlns:a16="http://schemas.microsoft.com/office/drawing/2014/main" id="{0CCAD975-A096-1843-C18D-C7ABD2A0D5D9}"/>
              </a:ext>
            </a:extLst>
          </p:cNvPr>
          <p:cNvSpPr txBox="1"/>
          <p:nvPr/>
        </p:nvSpPr>
        <p:spPr>
          <a:xfrm>
            <a:off x="6270535" y="1277443"/>
            <a:ext cx="4197168"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Matériel de l’élève</a:t>
            </a: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52CBA1D-553E-9A48-AEC2-7331429E3E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5980901" y="4449954"/>
            <a:ext cx="1207308" cy="343513"/>
          </a:xfrm>
          <a:prstGeom prst="rect">
            <a:avLst/>
          </a:prstGeom>
        </p:spPr>
      </p:pic>
      <p:pic>
        <p:nvPicPr>
          <p:cNvPr id="2" name="Picture 1">
            <a:extLst>
              <a:ext uri="{FF2B5EF4-FFF2-40B4-BE49-F238E27FC236}">
                <a16:creationId xmlns:a16="http://schemas.microsoft.com/office/drawing/2014/main" id="{9F0300A3-B307-D5DC-273A-568B2BA9A7EA}"/>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096000" y="2650542"/>
            <a:ext cx="1227204" cy="921459"/>
          </a:xfrm>
          <a:prstGeom prst="rect">
            <a:avLst/>
          </a:prstGeom>
          <a:ln w="19050">
            <a:noFill/>
          </a:ln>
        </p:spPr>
      </p:pic>
      <p:pic>
        <p:nvPicPr>
          <p:cNvPr id="9" name="Picture 8">
            <a:extLst>
              <a:ext uri="{FF2B5EF4-FFF2-40B4-BE49-F238E27FC236}">
                <a16:creationId xmlns:a16="http://schemas.microsoft.com/office/drawing/2014/main" id="{A9FC40CB-87EF-FC64-CD65-BC554D605E4B}"/>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652865" y="4683813"/>
            <a:ext cx="593846" cy="570969"/>
          </a:xfrm>
          <a:prstGeom prst="rect">
            <a:avLst/>
          </a:prstGeom>
        </p:spPr>
      </p:pic>
      <p:pic>
        <p:nvPicPr>
          <p:cNvPr id="8" name="Picture 4">
            <a:extLst>
              <a:ext uri="{FF2B5EF4-FFF2-40B4-BE49-F238E27FC236}">
                <a16:creationId xmlns:a16="http://schemas.microsoft.com/office/drawing/2014/main" id="{C9C3D581-0BA9-E0A5-EB9D-7CEF96EEB9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2554" y="2355901"/>
            <a:ext cx="1272102" cy="921459"/>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a:extLst>
              <a:ext uri="{FF2B5EF4-FFF2-40B4-BE49-F238E27FC236}">
                <a16:creationId xmlns:a16="http://schemas.microsoft.com/office/drawing/2014/main" id="{B8783130-27C6-2EED-028A-C8EF8C7B38BE}"/>
              </a:ext>
            </a:extLst>
          </p:cNvPr>
          <p:cNvPicPr>
            <a:picLocks noChangeAspect="1"/>
          </p:cNvPicPr>
          <p:nvPr/>
        </p:nvPicPr>
        <p:blipFill>
          <a:blip r:embed="rId7"/>
          <a:srcRect l="46182" t="9395" r="1387" b="32691"/>
          <a:stretch>
            <a:fillRect/>
          </a:stretch>
        </p:blipFill>
        <p:spPr>
          <a:xfrm>
            <a:off x="1969488" y="4009300"/>
            <a:ext cx="3738748" cy="2080309"/>
          </a:xfrm>
          <a:prstGeom prst="rect">
            <a:avLst/>
          </a:prstGeom>
        </p:spPr>
      </p:pic>
      <p:pic>
        <p:nvPicPr>
          <p:cNvPr id="19" name="Image 18">
            <a:extLst>
              <a:ext uri="{FF2B5EF4-FFF2-40B4-BE49-F238E27FC236}">
                <a16:creationId xmlns:a16="http://schemas.microsoft.com/office/drawing/2014/main" id="{8D10B096-6FC4-A379-E940-C44EA8247D2A}"/>
              </a:ext>
            </a:extLst>
          </p:cNvPr>
          <p:cNvPicPr>
            <a:picLocks noChangeAspect="1"/>
          </p:cNvPicPr>
          <p:nvPr/>
        </p:nvPicPr>
        <p:blipFill>
          <a:blip r:embed="rId8"/>
          <a:srcRect l="15514" t="50560" r="58084" b="17543"/>
          <a:stretch>
            <a:fillRect/>
          </a:stretch>
        </p:blipFill>
        <p:spPr>
          <a:xfrm>
            <a:off x="3010702" y="1983495"/>
            <a:ext cx="1656321" cy="1334094"/>
          </a:xfrm>
          <a:prstGeom prst="rect">
            <a:avLst/>
          </a:prstGeom>
        </p:spPr>
      </p:pic>
      <p:pic>
        <p:nvPicPr>
          <p:cNvPr id="21" name="Image 20">
            <a:extLst>
              <a:ext uri="{FF2B5EF4-FFF2-40B4-BE49-F238E27FC236}">
                <a16:creationId xmlns:a16="http://schemas.microsoft.com/office/drawing/2014/main" id="{BD749AD2-1343-9B3D-CEB8-73A7908FA899}"/>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Lst>
          </a:blip>
          <a:srcRect l="41893" t="69473" r="39703" b="19693"/>
          <a:stretch>
            <a:fillRect/>
          </a:stretch>
        </p:blipFill>
        <p:spPr>
          <a:xfrm>
            <a:off x="3236156" y="3485200"/>
            <a:ext cx="1205412" cy="473060"/>
          </a:xfrm>
          <a:prstGeom prst="rect">
            <a:avLst/>
          </a:prstGeom>
        </p:spPr>
      </p:pic>
      <p:pic>
        <p:nvPicPr>
          <p:cNvPr id="23" name="Image 22">
            <a:extLst>
              <a:ext uri="{FF2B5EF4-FFF2-40B4-BE49-F238E27FC236}">
                <a16:creationId xmlns:a16="http://schemas.microsoft.com/office/drawing/2014/main" id="{37A3F05F-195B-026E-8083-3CC44EBD9EC5}"/>
              </a:ext>
            </a:extLst>
          </p:cNvPr>
          <p:cNvPicPr>
            <a:picLocks noChangeAspect="1"/>
          </p:cNvPicPr>
          <p:nvPr/>
        </p:nvPicPr>
        <p:blipFill>
          <a:blip r:embed="rId11"/>
          <a:stretch>
            <a:fillRect/>
          </a:stretch>
        </p:blipFill>
        <p:spPr>
          <a:xfrm>
            <a:off x="3228522" y="2131056"/>
            <a:ext cx="1220680" cy="717773"/>
          </a:xfrm>
          <a:prstGeom prst="rect">
            <a:avLst/>
          </a:prstGeom>
        </p:spPr>
      </p:pic>
      <p:pic>
        <p:nvPicPr>
          <p:cNvPr id="18" name="Image 17">
            <a:extLst>
              <a:ext uri="{FF2B5EF4-FFF2-40B4-BE49-F238E27FC236}">
                <a16:creationId xmlns:a16="http://schemas.microsoft.com/office/drawing/2014/main" id="{8BB0AFC5-7E6A-EBA9-E02D-51C2830D9A26}"/>
              </a:ext>
            </a:extLst>
          </p:cNvPr>
          <p:cNvPicPr>
            <a:picLocks noChangeAspect="1"/>
          </p:cNvPicPr>
          <p:nvPr/>
        </p:nvPicPr>
        <p:blipFill>
          <a:blip r:embed="rId12"/>
          <a:stretch>
            <a:fillRect/>
          </a:stretch>
        </p:blipFill>
        <p:spPr>
          <a:xfrm>
            <a:off x="8267833" y="3527256"/>
            <a:ext cx="1481924" cy="21622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2504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
          <p:cNvSpPr txBox="1"/>
          <p:nvPr/>
        </p:nvSpPr>
        <p:spPr>
          <a:xfrm>
            <a:off x="648535" y="261403"/>
            <a:ext cx="522972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40C0"/>
              </a:buClr>
              <a:buSzPts val="2400"/>
              <a:buFont typeface="Calibri"/>
              <a:buNone/>
            </a:pPr>
            <a:r>
              <a:rPr lang="fr-FR" sz="2400" b="1">
                <a:solidFill>
                  <a:srgbClr val="0040C0"/>
                </a:solidFill>
                <a:latin typeface="Calibri"/>
                <a:ea typeface="Calibri"/>
                <a:cs typeface="Calibri"/>
                <a:sym typeface="Calibri"/>
              </a:rPr>
              <a:t>Orientations didactiques</a:t>
            </a:r>
            <a:endParaRPr sz="1800">
              <a:solidFill>
                <a:schemeClr val="dk1"/>
              </a:solidFill>
              <a:latin typeface="Calibri"/>
              <a:ea typeface="Calibri"/>
              <a:cs typeface="Calibri"/>
              <a:sym typeface="Calibri"/>
            </a:endParaRPr>
          </a:p>
        </p:txBody>
      </p:sp>
      <p:sp>
        <p:nvSpPr>
          <p:cNvPr id="498" name="Google Shape;498;p4"/>
          <p:cNvSpPr txBox="1"/>
          <p:nvPr/>
        </p:nvSpPr>
        <p:spPr>
          <a:xfrm>
            <a:off x="648535" y="903296"/>
            <a:ext cx="10189956" cy="5759718"/>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Avant de corriger les exercices de consolidation correspondant à chaque tâche, </a:t>
            </a:r>
            <a:r>
              <a:rPr lang="fr-FR" sz="2000" b="1">
                <a:solidFill>
                  <a:schemeClr val="dk1"/>
                </a:solidFill>
                <a:latin typeface="Calibri"/>
                <a:ea typeface="Calibri"/>
                <a:cs typeface="Calibri"/>
                <a:sym typeface="Calibri"/>
              </a:rPr>
              <a:t>l’enseignant·e rappelle la procédure de résolution</a:t>
            </a:r>
            <a:r>
              <a:rPr lang="fr-FR" sz="2000">
                <a:solidFill>
                  <a:schemeClr val="dk1"/>
                </a:solidFill>
                <a:latin typeface="Calibri"/>
                <a:ea typeface="Calibri"/>
                <a:cs typeface="Calibri"/>
                <a:sym typeface="Calibri"/>
              </a:rPr>
              <a:t> en </a:t>
            </a:r>
            <a:r>
              <a:rPr lang="fr-FR" sz="2000" b="1">
                <a:solidFill>
                  <a:schemeClr val="dk1"/>
                </a:solidFill>
                <a:latin typeface="Calibri"/>
                <a:ea typeface="Calibri"/>
                <a:cs typeface="Calibri"/>
                <a:sym typeface="Calibri"/>
              </a:rPr>
              <a:t>faisant participer les élèves</a:t>
            </a:r>
            <a:r>
              <a:rPr lang="fr-FR" sz="2000">
                <a:solidFill>
                  <a:schemeClr val="dk1"/>
                </a:solidFill>
                <a:latin typeface="Calibri"/>
                <a:ea typeface="Calibri"/>
                <a:cs typeface="Calibri"/>
                <a:sym typeface="Calibri"/>
              </a:rPr>
              <a:t>. Ces derniers complètent les </a:t>
            </a:r>
            <a:r>
              <a:rPr lang="fr-FR" sz="2000" b="1">
                <a:solidFill>
                  <a:schemeClr val="dk1"/>
                </a:solidFill>
                <a:latin typeface="Calibri"/>
                <a:ea typeface="Calibri"/>
                <a:cs typeface="Calibri"/>
                <a:sym typeface="Calibri"/>
              </a:rPr>
              <a:t>espaces en pointillés</a:t>
            </a:r>
            <a:r>
              <a:rPr lang="fr-FR" sz="2000">
                <a:solidFill>
                  <a:schemeClr val="dk1"/>
                </a:solidFill>
                <a:latin typeface="Calibri"/>
                <a:ea typeface="Calibri"/>
                <a:cs typeface="Calibri"/>
                <a:sym typeface="Calibri"/>
              </a:rPr>
              <a:t> qui s’affichent sur les diapositives.</a:t>
            </a:r>
            <a:endParaRPr sz="18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Lors de la correction d’un exercice, </a:t>
            </a:r>
            <a:r>
              <a:rPr lang="fr-FR" sz="2000" b="1">
                <a:solidFill>
                  <a:schemeClr val="dk1"/>
                </a:solidFill>
                <a:latin typeface="Calibri"/>
                <a:ea typeface="Calibri"/>
                <a:cs typeface="Calibri"/>
                <a:sym typeface="Calibri"/>
              </a:rPr>
              <a:t>l’enseignant·e sollicite la participation active des élèves</a:t>
            </a:r>
            <a:r>
              <a:rPr lang="fr-FR" sz="2000">
                <a:solidFill>
                  <a:schemeClr val="dk1"/>
                </a:solidFill>
                <a:latin typeface="Calibri"/>
                <a:ea typeface="Calibri"/>
                <a:cs typeface="Calibri"/>
                <a:sym typeface="Calibri"/>
              </a:rPr>
              <a:t>, en en choisissant </a:t>
            </a:r>
            <a:r>
              <a:rPr lang="fr-FR" sz="2000" b="1">
                <a:solidFill>
                  <a:schemeClr val="dk1"/>
                </a:solidFill>
                <a:latin typeface="Calibri"/>
                <a:ea typeface="Calibri"/>
                <a:cs typeface="Calibri"/>
                <a:sym typeface="Calibri"/>
              </a:rPr>
              <a:t>deux ou trois au hasard</a:t>
            </a:r>
            <a:r>
              <a:rPr lang="fr-FR" sz="2000">
                <a:solidFill>
                  <a:schemeClr val="dk1"/>
                </a:solidFill>
                <a:latin typeface="Calibri"/>
                <a:ea typeface="Calibri"/>
                <a:cs typeface="Calibri"/>
                <a:sym typeface="Calibri"/>
              </a:rPr>
              <a:t> pour répondre à chaque question, tout en les invitant à </a:t>
            </a:r>
            <a:r>
              <a:rPr lang="fr-FR" sz="2000" b="1">
                <a:solidFill>
                  <a:schemeClr val="dk1"/>
                </a:solidFill>
                <a:latin typeface="Calibri"/>
                <a:ea typeface="Calibri"/>
                <a:cs typeface="Calibri"/>
                <a:sym typeface="Calibri"/>
              </a:rPr>
              <a:t>expliciter leur raisonnement</a:t>
            </a:r>
            <a:r>
              <a:rPr lang="fr-FR" sz="20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chemeClr val="dk1"/>
              </a:buClr>
              <a:buSzPts val="2000"/>
              <a:buFont typeface="Arial"/>
              <a:buChar char="•"/>
            </a:pPr>
            <a:r>
              <a:rPr lang="fr-FR" sz="2000" b="1">
                <a:solidFill>
                  <a:schemeClr val="dk1"/>
                </a:solidFill>
                <a:latin typeface="Calibri"/>
                <a:ea typeface="Calibri"/>
                <a:cs typeface="Calibri"/>
                <a:sym typeface="Calibri"/>
              </a:rPr>
              <a:t>L’enseignant·e veille à fournir un feed-back immédiat et précis</a:t>
            </a:r>
            <a:r>
              <a:rPr lang="fr-FR" sz="2000">
                <a:solidFill>
                  <a:schemeClr val="dk1"/>
                </a:solidFill>
                <a:latin typeface="Calibri"/>
                <a:ea typeface="Calibri"/>
                <a:cs typeface="Calibri"/>
                <a:sym typeface="Calibri"/>
              </a:rPr>
              <a:t> afin de </a:t>
            </a:r>
            <a:r>
              <a:rPr lang="fr-FR" sz="2000" b="1">
                <a:solidFill>
                  <a:schemeClr val="dk1"/>
                </a:solidFill>
                <a:latin typeface="Calibri"/>
                <a:ea typeface="Calibri"/>
                <a:cs typeface="Calibri"/>
                <a:sym typeface="Calibri"/>
              </a:rPr>
              <a:t>corriger les erreurs conceptuelles ou procédurales</a:t>
            </a:r>
            <a:r>
              <a:rPr lang="fr-FR" sz="2000">
                <a:solidFill>
                  <a:schemeClr val="dk1"/>
                </a:solidFill>
                <a:latin typeface="Calibri"/>
                <a:ea typeface="Calibri"/>
                <a:cs typeface="Calibri"/>
                <a:sym typeface="Calibri"/>
              </a:rPr>
              <a:t> et de </a:t>
            </a:r>
            <a:r>
              <a:rPr lang="fr-FR" sz="2000" b="1">
                <a:solidFill>
                  <a:schemeClr val="dk1"/>
                </a:solidFill>
                <a:latin typeface="Calibri"/>
                <a:ea typeface="Calibri"/>
                <a:cs typeface="Calibri"/>
                <a:sym typeface="Calibri"/>
              </a:rPr>
              <a:t>renforcer les acquis</a:t>
            </a:r>
            <a:r>
              <a:rPr lang="fr-FR" sz="20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chemeClr val="dk1"/>
              </a:buClr>
              <a:buSzPts val="2000"/>
              <a:buFont typeface="Arial"/>
              <a:buChar char="•"/>
            </a:pPr>
            <a:r>
              <a:rPr lang="fr-FR" sz="2000" b="1">
                <a:solidFill>
                  <a:schemeClr val="dk1"/>
                </a:solidFill>
                <a:latin typeface="Calibri"/>
                <a:ea typeface="Calibri"/>
                <a:cs typeface="Calibri"/>
                <a:sym typeface="Calibri"/>
              </a:rPr>
              <a:t>Le tableau est utilisé pour expliciter les explications</a:t>
            </a:r>
            <a:r>
              <a:rPr lang="fr-FR" sz="2000">
                <a:solidFill>
                  <a:schemeClr val="dk1"/>
                </a:solidFill>
                <a:latin typeface="Calibri"/>
                <a:ea typeface="Calibri"/>
                <a:cs typeface="Calibri"/>
                <a:sym typeface="Calibri"/>
              </a:rPr>
              <a:t>, et </a:t>
            </a:r>
            <a:r>
              <a:rPr lang="fr-FR" sz="2000" b="1">
                <a:solidFill>
                  <a:schemeClr val="dk1"/>
                </a:solidFill>
                <a:latin typeface="Calibri"/>
                <a:ea typeface="Calibri"/>
                <a:cs typeface="Calibri"/>
                <a:sym typeface="Calibri"/>
              </a:rPr>
              <a:t>l’enseignant·e peut recourir à l’alternance linguistique</a:t>
            </a:r>
            <a:r>
              <a:rPr lang="fr-FR" sz="2000">
                <a:solidFill>
                  <a:schemeClr val="dk1"/>
                </a:solidFill>
                <a:latin typeface="Calibri"/>
                <a:ea typeface="Calibri"/>
                <a:cs typeface="Calibri"/>
                <a:sym typeface="Calibri"/>
              </a:rPr>
              <a:t> si nécessaire, afin de favoriser la compréhension de tous les élèves.</a:t>
            </a:r>
            <a:endParaRPr sz="18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rgbClr val="FF0000"/>
              </a:buClr>
              <a:buSzPts val="2000"/>
              <a:buFont typeface="Arial"/>
              <a:buChar char="•"/>
            </a:pPr>
            <a:r>
              <a:rPr lang="fr-FR" sz="2000" b="1">
                <a:solidFill>
                  <a:srgbClr val="FF0000"/>
                </a:solidFill>
                <a:latin typeface="Calibri"/>
                <a:ea typeface="Calibri"/>
                <a:cs typeface="Calibri"/>
                <a:sym typeface="Calibri"/>
              </a:rPr>
              <a:t>Si, après avoir corrigé les exercices de consolidation, il reste du temps, l’enseignant·e peut passer à la correction des défis.</a:t>
            </a:r>
            <a:endParaRPr sz="1800">
              <a:solidFill>
                <a:schemeClr val="dk1"/>
              </a:solidFill>
              <a:latin typeface="Calibri"/>
              <a:ea typeface="Calibri"/>
              <a:cs typeface="Calibri"/>
              <a:sym typeface="Calibri"/>
            </a:endParaRPr>
          </a:p>
        </p:txBody>
      </p:sp>
      <p:pic>
        <p:nvPicPr>
          <p:cNvPr id="499" name="Google Shape;499;p4" descr="Image générée"/>
          <p:cNvPicPr preferRelativeResize="0"/>
          <p:nvPr/>
        </p:nvPicPr>
        <p:blipFill rotWithShape="1">
          <a:blip r:embed="rId3">
            <a:alphaModFix/>
          </a:blip>
          <a:srcRect t="11064" b="10678"/>
          <a:stretch/>
        </p:blipFill>
        <p:spPr>
          <a:xfrm>
            <a:off x="101717" y="81175"/>
            <a:ext cx="546818" cy="64189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grpSp>
        <p:nvGrpSpPr>
          <p:cNvPr id="504" name="Google Shape;504;p5"/>
          <p:cNvGrpSpPr/>
          <p:nvPr/>
        </p:nvGrpSpPr>
        <p:grpSpPr>
          <a:xfrm>
            <a:off x="812158" y="829916"/>
            <a:ext cx="10567685" cy="5198169"/>
            <a:chOff x="2184400" y="1402025"/>
            <a:chExt cx="7823200" cy="4942038"/>
          </a:xfrm>
        </p:grpSpPr>
        <p:sp>
          <p:nvSpPr>
            <p:cNvPr id="505" name="Google Shape;505;p5"/>
            <p:cNvSpPr/>
            <p:nvPr/>
          </p:nvSpPr>
          <p:spPr>
            <a:xfrm>
              <a:off x="2184400" y="1402025"/>
              <a:ext cx="7823200" cy="4942038"/>
            </a:xfrm>
            <a:prstGeom prst="roundRect">
              <a:avLst>
                <a:gd name="adj" fmla="val 2665"/>
              </a:avLst>
            </a:prstGeom>
            <a:solidFill>
              <a:srgbClr val="5FADE4"/>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200"/>
                <a:buFont typeface="Calibri"/>
                <a:buNone/>
              </a:pPr>
              <a:endParaRPr sz="1200">
                <a:solidFill>
                  <a:schemeClr val="lt1"/>
                </a:solidFill>
                <a:latin typeface="Calibri"/>
                <a:ea typeface="Calibri"/>
                <a:cs typeface="Calibri"/>
                <a:sym typeface="Calibri"/>
              </a:endParaRPr>
            </a:p>
          </p:txBody>
        </p:sp>
        <p:sp>
          <p:nvSpPr>
            <p:cNvPr id="506" name="Google Shape;506;p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Clr>
                  <a:schemeClr val="dk1"/>
                </a:buClr>
                <a:buSzPts val="5600"/>
                <a:buFont typeface="Calibri"/>
                <a:buNone/>
              </a:pPr>
              <a:r>
                <a:rPr lang="fr-FR" sz="5600" b="1">
                  <a:solidFill>
                    <a:schemeClr val="dk1"/>
                  </a:solidFill>
                  <a:latin typeface="Calibri"/>
                  <a:ea typeface="Calibri"/>
                  <a:cs typeface="Calibri"/>
                  <a:sym typeface="Calibri"/>
                </a:rPr>
                <a:t>Activité rituelle</a:t>
              </a:r>
              <a:endParaRPr sz="1800">
                <a:solidFill>
                  <a:schemeClr val="dk1"/>
                </a:solidFill>
                <a:latin typeface="Calibri"/>
                <a:ea typeface="Calibri"/>
                <a:cs typeface="Calibri"/>
                <a:sym typeface="Calibri"/>
              </a:endParaRPr>
            </a:p>
          </p:txBody>
        </p:sp>
      </p:grpSp>
      <p:grpSp>
        <p:nvGrpSpPr>
          <p:cNvPr id="507" name="Google Shape;507;p5"/>
          <p:cNvGrpSpPr/>
          <p:nvPr/>
        </p:nvGrpSpPr>
        <p:grpSpPr>
          <a:xfrm>
            <a:off x="8796759" y="4917801"/>
            <a:ext cx="2425142" cy="936370"/>
            <a:chOff x="8796759" y="4917801"/>
            <a:chExt cx="2425142" cy="936370"/>
          </a:xfrm>
        </p:grpSpPr>
        <p:sp>
          <p:nvSpPr>
            <p:cNvPr id="508" name="Google Shape;508;p5"/>
            <p:cNvSpPr/>
            <p:nvPr/>
          </p:nvSpPr>
          <p:spPr>
            <a:xfrm>
              <a:off x="10285531" y="4917801"/>
              <a:ext cx="936370" cy="936370"/>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endParaRPr sz="1200">
                <a:solidFill>
                  <a:schemeClr val="lt1"/>
                </a:solidFill>
                <a:latin typeface="Calibri"/>
                <a:ea typeface="Calibri"/>
                <a:cs typeface="Calibri"/>
                <a:sym typeface="Calibri"/>
              </a:endParaRPr>
            </a:p>
          </p:txBody>
        </p:sp>
        <p:sp>
          <p:nvSpPr>
            <p:cNvPr id="509" name="Google Shape;509;p5"/>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3600"/>
                <a:buFont typeface="Calibri"/>
                <a:buNone/>
              </a:pPr>
              <a:r>
                <a:rPr lang="fr-FR" sz="3600" b="1">
                  <a:solidFill>
                    <a:schemeClr val="dk1"/>
                  </a:solidFill>
                  <a:latin typeface="Calibri"/>
                  <a:ea typeface="Calibri"/>
                  <a:cs typeface="Calibri"/>
                  <a:sym typeface="Calibri"/>
                </a:rPr>
                <a:t>3 min</a:t>
              </a:r>
              <a:endParaRPr sz="1800">
                <a:solidFill>
                  <a:schemeClr val="dk1"/>
                </a:solidFill>
                <a:latin typeface="Calibri"/>
                <a:ea typeface="Calibri"/>
                <a:cs typeface="Calibri"/>
                <a:sym typeface="Calibri"/>
              </a:endParaRPr>
            </a:p>
          </p:txBody>
        </p:sp>
      </p:grpSp>
      <p:pic>
        <p:nvPicPr>
          <p:cNvPr id="510" name="Google Shape;510;p5"/>
          <p:cNvPicPr preferRelativeResize="0"/>
          <p:nvPr/>
        </p:nvPicPr>
        <p:blipFill rotWithShape="1">
          <a:blip r:embed="rId4">
            <a:alphaModFix/>
          </a:blip>
          <a:srcRect/>
          <a:stretch/>
        </p:blipFill>
        <p:spPr>
          <a:xfrm>
            <a:off x="5518813" y="1210310"/>
            <a:ext cx="1154374" cy="1162800"/>
          </a:xfrm>
          <a:custGeom>
            <a:avLst/>
            <a:gdLst/>
            <a:ahLst/>
            <a:cxnLst/>
            <a:rect l="l" t="t" r="r" b="b"/>
            <a:pathLst>
              <a:path w="1154374" h="1162800" fill="none" extrusionOk="0">
                <a:moveTo>
                  <a:pt x="0" y="0"/>
                </a:moveTo>
                <a:cubicBezTo>
                  <a:pt x="213644" y="-8733"/>
                  <a:pt x="391840" y="49994"/>
                  <a:pt x="565643" y="0"/>
                </a:cubicBezTo>
                <a:cubicBezTo>
                  <a:pt x="739446" y="-49994"/>
                  <a:pt x="874216" y="50711"/>
                  <a:pt x="1154374" y="0"/>
                </a:cubicBezTo>
                <a:cubicBezTo>
                  <a:pt x="1192048" y="236085"/>
                  <a:pt x="1097035" y="381148"/>
                  <a:pt x="1154374" y="593028"/>
                </a:cubicBezTo>
                <a:cubicBezTo>
                  <a:pt x="1211713" y="804908"/>
                  <a:pt x="1114044" y="1005123"/>
                  <a:pt x="1154374" y="1162800"/>
                </a:cubicBezTo>
                <a:cubicBezTo>
                  <a:pt x="982826" y="1185884"/>
                  <a:pt x="835950" y="1154862"/>
                  <a:pt x="565643" y="1162800"/>
                </a:cubicBezTo>
                <a:cubicBezTo>
                  <a:pt x="295336" y="1170738"/>
                  <a:pt x="275875" y="1110075"/>
                  <a:pt x="0" y="1162800"/>
                </a:cubicBezTo>
                <a:cubicBezTo>
                  <a:pt x="-733" y="951271"/>
                  <a:pt x="9986" y="866916"/>
                  <a:pt x="0" y="604656"/>
                </a:cubicBezTo>
                <a:cubicBezTo>
                  <a:pt x="-9986" y="342396"/>
                  <a:pt x="11489" y="270212"/>
                  <a:pt x="0" y="0"/>
                </a:cubicBezTo>
                <a:close/>
              </a:path>
              <a:path w="1154374" h="1162800" extrusionOk="0">
                <a:moveTo>
                  <a:pt x="0" y="0"/>
                </a:moveTo>
                <a:cubicBezTo>
                  <a:pt x="110579" y="-61253"/>
                  <a:pt x="308700" y="61734"/>
                  <a:pt x="542556" y="0"/>
                </a:cubicBezTo>
                <a:cubicBezTo>
                  <a:pt x="776412" y="-61734"/>
                  <a:pt x="875019" y="16015"/>
                  <a:pt x="1154374" y="0"/>
                </a:cubicBezTo>
                <a:cubicBezTo>
                  <a:pt x="1222263" y="186785"/>
                  <a:pt x="1117997" y="402746"/>
                  <a:pt x="1154374" y="569772"/>
                </a:cubicBezTo>
                <a:cubicBezTo>
                  <a:pt x="1190751" y="736798"/>
                  <a:pt x="1127040" y="902733"/>
                  <a:pt x="1154374" y="1162800"/>
                </a:cubicBezTo>
                <a:cubicBezTo>
                  <a:pt x="983061" y="1195368"/>
                  <a:pt x="722264" y="1140509"/>
                  <a:pt x="588731" y="1162800"/>
                </a:cubicBezTo>
                <a:cubicBezTo>
                  <a:pt x="455198" y="1185091"/>
                  <a:pt x="136416" y="1116172"/>
                  <a:pt x="0" y="1162800"/>
                </a:cubicBezTo>
                <a:cubicBezTo>
                  <a:pt x="-62942" y="938676"/>
                  <a:pt x="67965" y="770173"/>
                  <a:pt x="0" y="569772"/>
                </a:cubicBezTo>
                <a:cubicBezTo>
                  <a:pt x="-67965" y="369371"/>
                  <a:pt x="26860" y="170094"/>
                  <a:pt x="0" y="0"/>
                </a:cubicBezTo>
                <a:close/>
              </a:path>
            </a:pathLst>
          </a:custGeom>
          <a:noFill/>
          <a:ln w="57150" cap="flat" cmpd="sng">
            <a:solidFill>
              <a:srgbClr val="5FADE4"/>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sz="1600" b="1"/>
              <a:t>Observez ces images : à votre avis, quel comportement négatif est mis en évidence ?</a:t>
            </a:r>
            <a:endParaRPr/>
          </a:p>
        </p:txBody>
      </p:sp>
      <p:sp>
        <p:nvSpPr>
          <p:cNvPr id="516" name="Google Shape;516;p6"/>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fait participer les élèves pour qu’ils expriment ce qu’ils comprennent de l’image.</a:t>
            </a:r>
            <a:endParaRPr/>
          </a:p>
        </p:txBody>
      </p:sp>
      <p:pic>
        <p:nvPicPr>
          <p:cNvPr id="517" name="Google Shape;517;p6" descr="Filles dans un couloir, visages abattus"/>
          <p:cNvPicPr preferRelativeResize="0"/>
          <p:nvPr/>
        </p:nvPicPr>
        <p:blipFill rotWithShape="1">
          <a:blip r:embed="rId3">
            <a:alphaModFix/>
          </a:blip>
          <a:srcRect/>
          <a:stretch/>
        </p:blipFill>
        <p:spPr>
          <a:xfrm>
            <a:off x="7008760" y="1858893"/>
            <a:ext cx="3429000" cy="2285999"/>
          </a:xfrm>
          <a:prstGeom prst="rect">
            <a:avLst/>
          </a:prstGeom>
          <a:noFill/>
          <a:ln>
            <a:noFill/>
          </a:ln>
        </p:spPr>
      </p:pic>
      <p:pic>
        <p:nvPicPr>
          <p:cNvPr id="518" name="Google Shape;518;p6" descr="Rencontre amicale dans le couloir"/>
          <p:cNvPicPr preferRelativeResize="0"/>
          <p:nvPr/>
        </p:nvPicPr>
        <p:blipFill rotWithShape="1">
          <a:blip r:embed="rId4">
            <a:alphaModFix/>
          </a:blip>
          <a:srcRect/>
          <a:stretch/>
        </p:blipFill>
        <p:spPr>
          <a:xfrm>
            <a:off x="1790104" y="1939576"/>
            <a:ext cx="3429000" cy="2286000"/>
          </a:xfrm>
          <a:prstGeom prst="rect">
            <a:avLst/>
          </a:prstGeom>
          <a:noFill/>
          <a:ln>
            <a:noFill/>
          </a:ln>
        </p:spPr>
      </p:pic>
      <p:sp>
        <p:nvSpPr>
          <p:cNvPr id="519" name="Google Shape;519;p6"/>
          <p:cNvSpPr/>
          <p:nvPr/>
        </p:nvSpPr>
        <p:spPr>
          <a:xfrm rot="710389" flipH="1">
            <a:off x="9377320" y="1577096"/>
            <a:ext cx="1685867" cy="942575"/>
          </a:xfrm>
          <a:prstGeom prst="wedgeEllipseCallout">
            <a:avLst>
              <a:gd name="adj1" fmla="val 22683"/>
              <a:gd name="adj2" fmla="val 65058"/>
            </a:avLst>
          </a:prstGeom>
          <a:solidFill>
            <a:schemeClr val="lt1"/>
          </a:solidFill>
          <a:ln w="9525" cap="flat" cmpd="sng">
            <a:solidFill>
              <a:srgbClr val="157057"/>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r>
              <a:rPr lang="fr-FR" sz="1400" b="1" i="0" u="none" strike="noStrike" cap="none">
                <a:solidFill>
                  <a:schemeClr val="dk1"/>
                </a:solidFill>
                <a:latin typeface="Calibri"/>
                <a:ea typeface="Calibri"/>
                <a:cs typeface="Calibri"/>
                <a:sym typeface="Calibri"/>
              </a:rPr>
              <a:t>Je refuse de saluer</a:t>
            </a:r>
            <a:endParaRPr sz="1100">
              <a:solidFill>
                <a:schemeClr val="dk1"/>
              </a:solidFill>
              <a:latin typeface="Calibri"/>
              <a:ea typeface="Calibri"/>
              <a:cs typeface="Calibri"/>
              <a:sym typeface="Calibri"/>
            </a:endParaRPr>
          </a:p>
        </p:txBody>
      </p:sp>
      <p:sp>
        <p:nvSpPr>
          <p:cNvPr id="520" name="Google Shape;520;p6"/>
          <p:cNvSpPr/>
          <p:nvPr/>
        </p:nvSpPr>
        <p:spPr>
          <a:xfrm rot="-710389">
            <a:off x="1276887" y="1657779"/>
            <a:ext cx="1685867" cy="942575"/>
          </a:xfrm>
          <a:prstGeom prst="wedgeEllipseCallout">
            <a:avLst>
              <a:gd name="adj1" fmla="val 22683"/>
              <a:gd name="adj2" fmla="val 65058"/>
            </a:avLst>
          </a:prstGeom>
          <a:solidFill>
            <a:schemeClr val="lt1"/>
          </a:solidFill>
          <a:ln w="9525" cap="flat" cmpd="sng">
            <a:solidFill>
              <a:srgbClr val="157057"/>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r>
              <a:rPr lang="fr-FR" sz="1400" b="1" i="0" u="none" strike="noStrike" cap="none">
                <a:solidFill>
                  <a:schemeClr val="dk1"/>
                </a:solidFill>
                <a:latin typeface="Calibri"/>
                <a:ea typeface="Calibri"/>
                <a:cs typeface="Calibri"/>
                <a:sym typeface="Calibri"/>
              </a:rPr>
              <a:t>Je salue tout le monde</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7"/>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sz="1600" b="1"/>
              <a:t>Le comportement négatif met en évidence  est le refus de saluer ses amis.</a:t>
            </a:r>
            <a:endParaRPr/>
          </a:p>
        </p:txBody>
      </p:sp>
      <p:sp>
        <p:nvSpPr>
          <p:cNvPr id="526" name="Google Shape;526;p7"/>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fait participer les élèves pour qu’ils expriment ce qu’ils comprennent de l’image.</a:t>
            </a:r>
            <a:endParaRPr/>
          </a:p>
        </p:txBody>
      </p:sp>
      <p:pic>
        <p:nvPicPr>
          <p:cNvPr id="527" name="Google Shape;527;p7" descr="Coche avec un remplissage uni"/>
          <p:cNvPicPr preferRelativeResize="0"/>
          <p:nvPr/>
        </p:nvPicPr>
        <p:blipFill rotWithShape="1">
          <a:blip r:embed="rId3">
            <a:alphaModFix/>
          </a:blip>
          <a:srcRect/>
          <a:stretch/>
        </p:blipFill>
        <p:spPr>
          <a:xfrm>
            <a:off x="2665475" y="4784293"/>
            <a:ext cx="914400" cy="914400"/>
          </a:xfrm>
          <a:prstGeom prst="rect">
            <a:avLst/>
          </a:prstGeom>
          <a:noFill/>
          <a:ln>
            <a:noFill/>
          </a:ln>
        </p:spPr>
      </p:pic>
      <p:sp>
        <p:nvSpPr>
          <p:cNvPr id="528" name="Google Shape;528;p7"/>
          <p:cNvSpPr/>
          <p:nvPr/>
        </p:nvSpPr>
        <p:spPr>
          <a:xfrm>
            <a:off x="8381868" y="4625787"/>
            <a:ext cx="1194318" cy="1194318"/>
          </a:xfrm>
          <a:prstGeom prst="mathMultiply">
            <a:avLst>
              <a:gd name="adj1" fmla="val 23520"/>
            </a:avLst>
          </a:prstGeom>
          <a:solidFill>
            <a:srgbClr val="FF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529" name="Google Shape;529;p7" descr="Filles dans un couloir, visages abattus"/>
          <p:cNvPicPr preferRelativeResize="0"/>
          <p:nvPr/>
        </p:nvPicPr>
        <p:blipFill rotWithShape="1">
          <a:blip r:embed="rId4">
            <a:alphaModFix/>
          </a:blip>
          <a:srcRect/>
          <a:stretch/>
        </p:blipFill>
        <p:spPr>
          <a:xfrm>
            <a:off x="7008760" y="1858893"/>
            <a:ext cx="3429000" cy="2285999"/>
          </a:xfrm>
          <a:prstGeom prst="rect">
            <a:avLst/>
          </a:prstGeom>
          <a:noFill/>
          <a:ln>
            <a:noFill/>
          </a:ln>
        </p:spPr>
      </p:pic>
      <p:pic>
        <p:nvPicPr>
          <p:cNvPr id="530" name="Google Shape;530;p7" descr="Rencontre amicale dans le couloir"/>
          <p:cNvPicPr preferRelativeResize="0"/>
          <p:nvPr/>
        </p:nvPicPr>
        <p:blipFill rotWithShape="1">
          <a:blip r:embed="rId5">
            <a:alphaModFix/>
          </a:blip>
          <a:srcRect/>
          <a:stretch/>
        </p:blipFill>
        <p:spPr>
          <a:xfrm>
            <a:off x="1790104" y="1939576"/>
            <a:ext cx="3429000" cy="2286000"/>
          </a:xfrm>
          <a:prstGeom prst="rect">
            <a:avLst/>
          </a:prstGeom>
          <a:noFill/>
          <a:ln>
            <a:noFill/>
          </a:ln>
        </p:spPr>
      </p:pic>
      <p:sp>
        <p:nvSpPr>
          <p:cNvPr id="531" name="Google Shape;531;p7"/>
          <p:cNvSpPr/>
          <p:nvPr/>
        </p:nvSpPr>
        <p:spPr>
          <a:xfrm rot="710389" flipH="1">
            <a:off x="9377320" y="1577096"/>
            <a:ext cx="1685867" cy="942575"/>
          </a:xfrm>
          <a:prstGeom prst="wedgeEllipseCallout">
            <a:avLst>
              <a:gd name="adj1" fmla="val 22683"/>
              <a:gd name="adj2" fmla="val 65058"/>
            </a:avLst>
          </a:prstGeom>
          <a:solidFill>
            <a:schemeClr val="lt1"/>
          </a:solidFill>
          <a:ln w="9525" cap="flat" cmpd="sng">
            <a:solidFill>
              <a:srgbClr val="157057"/>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r>
              <a:rPr lang="fr-FR" sz="1400" b="1" i="0" u="none" strike="noStrike" cap="none">
                <a:solidFill>
                  <a:schemeClr val="dk1"/>
                </a:solidFill>
                <a:latin typeface="Calibri"/>
                <a:ea typeface="Calibri"/>
                <a:cs typeface="Calibri"/>
                <a:sym typeface="Calibri"/>
              </a:rPr>
              <a:t>Je refuse de saluer</a:t>
            </a:r>
            <a:endParaRPr sz="1100">
              <a:solidFill>
                <a:schemeClr val="dk1"/>
              </a:solidFill>
              <a:latin typeface="Calibri"/>
              <a:ea typeface="Calibri"/>
              <a:cs typeface="Calibri"/>
              <a:sym typeface="Calibri"/>
            </a:endParaRPr>
          </a:p>
        </p:txBody>
      </p:sp>
      <p:sp>
        <p:nvSpPr>
          <p:cNvPr id="532" name="Google Shape;532;p7"/>
          <p:cNvSpPr/>
          <p:nvPr/>
        </p:nvSpPr>
        <p:spPr>
          <a:xfrm rot="-710389">
            <a:off x="1276887" y="1657779"/>
            <a:ext cx="1685867" cy="942575"/>
          </a:xfrm>
          <a:prstGeom prst="wedgeEllipseCallout">
            <a:avLst>
              <a:gd name="adj1" fmla="val 22683"/>
              <a:gd name="adj2" fmla="val 65058"/>
            </a:avLst>
          </a:prstGeom>
          <a:solidFill>
            <a:schemeClr val="lt1"/>
          </a:solidFill>
          <a:ln w="9525" cap="flat" cmpd="sng">
            <a:solidFill>
              <a:srgbClr val="157057"/>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r>
              <a:rPr lang="fr-FR" sz="1400" b="1" i="0" u="none" strike="noStrike" cap="none">
                <a:solidFill>
                  <a:schemeClr val="dk1"/>
                </a:solidFill>
                <a:latin typeface="Calibri"/>
                <a:ea typeface="Calibri"/>
                <a:cs typeface="Calibri"/>
                <a:sym typeface="Calibri"/>
              </a:rPr>
              <a:t>Je salue tout le monde</a:t>
            </a:r>
            <a:endParaRPr sz="14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7"/>
                                        </p:tgtEl>
                                        <p:attrNameLst>
                                          <p:attrName>style.visibility</p:attrName>
                                        </p:attrNameLst>
                                      </p:cBhvr>
                                      <p:to>
                                        <p:strVal val="visible"/>
                                      </p:to>
                                    </p:set>
                                    <p:animEffect transition="in" filter="fade">
                                      <p:cBhvr>
                                        <p:cTn id="7" dur="500"/>
                                        <p:tgtEl>
                                          <p:spTgt spid="5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8"/>
                                        </p:tgtEl>
                                        <p:attrNameLst>
                                          <p:attrName>style.visibility</p:attrName>
                                        </p:attrNameLst>
                                      </p:cBhvr>
                                      <p:to>
                                        <p:strVal val="visible"/>
                                      </p:to>
                                    </p:set>
                                    <p:animEffect transition="in" filter="fade">
                                      <p:cBhvr>
                                        <p:cTn id="12" dur="500"/>
                                        <p:tgtEl>
                                          <p:spTgt spid="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pSp>
        <p:nvGrpSpPr>
          <p:cNvPr id="537" name="Google Shape;537;p8"/>
          <p:cNvGrpSpPr/>
          <p:nvPr/>
        </p:nvGrpSpPr>
        <p:grpSpPr>
          <a:xfrm>
            <a:off x="812158" y="829916"/>
            <a:ext cx="10567685" cy="5198169"/>
            <a:chOff x="2184400" y="1402025"/>
            <a:chExt cx="7823200" cy="4942038"/>
          </a:xfrm>
        </p:grpSpPr>
        <p:sp>
          <p:nvSpPr>
            <p:cNvPr id="538" name="Google Shape;538;p8"/>
            <p:cNvSpPr/>
            <p:nvPr/>
          </p:nvSpPr>
          <p:spPr>
            <a:xfrm>
              <a:off x="2184400" y="1402025"/>
              <a:ext cx="7823200" cy="4942038"/>
            </a:xfrm>
            <a:prstGeom prst="roundRect">
              <a:avLst>
                <a:gd name="adj" fmla="val 2665"/>
              </a:avLst>
            </a:prstGeom>
            <a:solidFill>
              <a:srgbClr val="FFC000"/>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539" name="Google Shape;539;p8"/>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a:solidFill>
                    <a:schemeClr val="dk1"/>
                  </a:solidFill>
                  <a:latin typeface="Calibri"/>
                  <a:ea typeface="Calibri"/>
                  <a:cs typeface="Calibri"/>
                  <a:sym typeface="Calibri"/>
                </a:rPr>
                <a:t>Correction des exercices de consolidation</a:t>
              </a:r>
              <a:endParaRPr/>
            </a:p>
            <a:p>
              <a:pPr marL="0" marR="0" lvl="0" indent="0" algn="ctr" rtl="0">
                <a:spcBef>
                  <a:spcPts val="0"/>
                </a:spcBef>
                <a:spcAft>
                  <a:spcPts val="0"/>
                </a:spcAft>
                <a:buNone/>
              </a:pPr>
              <a:r>
                <a:rPr lang="fr-FR" sz="5600" b="1">
                  <a:solidFill>
                    <a:schemeClr val="dk1"/>
                  </a:solidFill>
                  <a:latin typeface="Calibri"/>
                  <a:ea typeface="Calibri"/>
                  <a:cs typeface="Calibri"/>
                  <a:sym typeface="Calibri"/>
                </a:rPr>
                <a:t>tâche 1</a:t>
              </a:r>
              <a:endParaRPr sz="5600" b="1">
                <a:solidFill>
                  <a:schemeClr val="dk1"/>
                </a:solidFill>
                <a:latin typeface="Calibri"/>
                <a:ea typeface="Calibri"/>
                <a:cs typeface="Calibri"/>
                <a:sym typeface="Calibri"/>
              </a:endParaRPr>
            </a:p>
          </p:txBody>
        </p:sp>
      </p:grpSp>
      <p:grpSp>
        <p:nvGrpSpPr>
          <p:cNvPr id="540" name="Google Shape;540;p8"/>
          <p:cNvGrpSpPr/>
          <p:nvPr/>
        </p:nvGrpSpPr>
        <p:grpSpPr>
          <a:xfrm>
            <a:off x="8796759" y="4917801"/>
            <a:ext cx="2425142" cy="936370"/>
            <a:chOff x="8796759" y="4917801"/>
            <a:chExt cx="2425142" cy="936370"/>
          </a:xfrm>
        </p:grpSpPr>
        <p:sp>
          <p:nvSpPr>
            <p:cNvPr id="541" name="Google Shape;541;p8"/>
            <p:cNvSpPr/>
            <p:nvPr/>
          </p:nvSpPr>
          <p:spPr>
            <a:xfrm>
              <a:off x="10285531" y="4917801"/>
              <a:ext cx="936370" cy="936370"/>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lt1"/>
                </a:solidFill>
                <a:latin typeface="Calibri"/>
                <a:ea typeface="Calibri"/>
                <a:cs typeface="Calibri"/>
                <a:sym typeface="Calibri"/>
              </a:endParaRPr>
            </a:p>
          </p:txBody>
        </p:sp>
        <p:sp>
          <p:nvSpPr>
            <p:cNvPr id="542" name="Google Shape;542;p8"/>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3600" b="1">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p9" descr="Lever la main - Icônes mains et gestes gratuites"/>
          <p:cNvPicPr preferRelativeResize="0"/>
          <p:nvPr/>
        </p:nvPicPr>
        <p:blipFill rotWithShape="1">
          <a:blip r:embed="rId3">
            <a:alphaModFix/>
          </a:blip>
          <a:srcRect/>
          <a:stretch/>
        </p:blipFill>
        <p:spPr>
          <a:xfrm>
            <a:off x="11363507" y="193388"/>
            <a:ext cx="590187" cy="590187"/>
          </a:xfrm>
          <a:prstGeom prst="rect">
            <a:avLst/>
          </a:prstGeom>
          <a:noFill/>
          <a:ln>
            <a:noFill/>
          </a:ln>
        </p:spPr>
      </p:pic>
      <p:sp>
        <p:nvSpPr>
          <p:cNvPr id="549" name="Google Shape;549;p9"/>
          <p:cNvSpPr/>
          <p:nvPr/>
        </p:nvSpPr>
        <p:spPr>
          <a:xfrm>
            <a:off x="774699" y="3191193"/>
            <a:ext cx="10883902" cy="707886"/>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chemeClr val="dk1"/>
              </a:solidFill>
              <a:latin typeface="Calibri"/>
              <a:ea typeface="Calibri"/>
              <a:cs typeface="Calibri"/>
              <a:sym typeface="Calibri"/>
            </a:endParaRPr>
          </a:p>
        </p:txBody>
      </p:sp>
      <p:sp>
        <p:nvSpPr>
          <p:cNvPr id="550" name="Google Shape;550;p9"/>
          <p:cNvSpPr txBox="1"/>
          <p:nvPr/>
        </p:nvSpPr>
        <p:spPr>
          <a:xfrm>
            <a:off x="1177471" y="3302270"/>
            <a:ext cx="10546270" cy="504000"/>
          </a:xfrm>
          <a:prstGeom prst="rect">
            <a:avLst/>
          </a:prstGeom>
          <a:noFill/>
          <a:ln>
            <a:noFill/>
          </a:ln>
        </p:spPr>
        <p:txBody>
          <a:bodyPr spcFirstLastPara="1" wrap="square" lIns="121900" tIns="121900" rIns="121900" bIns="121900" anchor="ctr" anchorCtr="0">
            <a:noAutofit/>
          </a:bodyPr>
          <a:lstStyle/>
          <a:p>
            <a:pPr marL="285750" marR="0" lvl="0" indent="-285750" algn="ctr" rtl="0">
              <a:spcBef>
                <a:spcPts val="600"/>
              </a:spcBef>
              <a:spcAft>
                <a:spcPts val="600"/>
              </a:spcAft>
              <a:buNone/>
            </a:pPr>
            <a:r>
              <a:rPr lang="fr-FR" sz="2400" b="1" dirty="0">
                <a:solidFill>
                  <a:srgbClr val="FF0000"/>
                </a:solidFill>
                <a:latin typeface="Calibri"/>
                <a:ea typeface="Calibri"/>
                <a:cs typeface="Calibri"/>
                <a:sym typeface="Calibri"/>
              </a:rPr>
              <a:t>Identifier</a:t>
            </a:r>
            <a:r>
              <a:rPr lang="fr-FR" sz="2400" b="1" dirty="0">
                <a:solidFill>
                  <a:schemeClr val="tx1"/>
                </a:solidFill>
                <a:latin typeface="Calibri"/>
                <a:ea typeface="Calibri"/>
                <a:cs typeface="Calibri"/>
                <a:sym typeface="Calibri"/>
              </a:rPr>
              <a:t> l’effet d’une action mécanique sur un corps à partir d’une observation.</a:t>
            </a:r>
          </a:p>
        </p:txBody>
      </p:sp>
      <p:pic>
        <p:nvPicPr>
          <p:cNvPr id="551" name="Google Shape;551;p9"/>
          <p:cNvPicPr preferRelativeResize="0"/>
          <p:nvPr/>
        </p:nvPicPr>
        <p:blipFill rotWithShape="1">
          <a:blip r:embed="rId4">
            <a:alphaModFix/>
          </a:blip>
          <a:srcRect/>
          <a:stretch/>
        </p:blipFill>
        <p:spPr>
          <a:xfrm>
            <a:off x="468259" y="2907916"/>
            <a:ext cx="805544" cy="805544"/>
          </a:xfrm>
          <a:prstGeom prst="rect">
            <a:avLst/>
          </a:prstGeom>
          <a:noFill/>
          <a:ln>
            <a:noFill/>
          </a:ln>
        </p:spPr>
      </p:pic>
      <p:sp>
        <p:nvSpPr>
          <p:cNvPr id="552" name="Google Shape;552;p9"/>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a:t>Nous allons commencer par la correction des exercices correspondant à la première tâche de ce chapitre.</a:t>
            </a:r>
            <a:br>
              <a:rPr lang="fr-FR"/>
            </a:br>
            <a:r>
              <a:rPr lang="fr-FR"/>
              <a:t>Je vous rappelle la tâche principale.</a:t>
            </a:r>
            <a:endParaRPr/>
          </a:p>
        </p:txBody>
      </p:sp>
      <p:sp>
        <p:nvSpPr>
          <p:cNvPr id="553" name="Google Shape;553;p9"/>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10" descr="Lever la main - Icônes mains et gestes gratuites"/>
          <p:cNvPicPr preferRelativeResize="0"/>
          <p:nvPr/>
        </p:nvPicPr>
        <p:blipFill rotWithShape="1">
          <a:blip r:embed="rId3">
            <a:alphaModFix/>
          </a:blip>
          <a:srcRect/>
          <a:stretch/>
        </p:blipFill>
        <p:spPr>
          <a:xfrm>
            <a:off x="11314960" y="202759"/>
            <a:ext cx="702642" cy="702642"/>
          </a:xfrm>
          <a:prstGeom prst="rect">
            <a:avLst/>
          </a:prstGeom>
          <a:noFill/>
          <a:ln>
            <a:noFill/>
          </a:ln>
        </p:spPr>
      </p:pic>
      <p:sp>
        <p:nvSpPr>
          <p:cNvPr id="562" name="Google Shape;562;p10"/>
          <p:cNvSpPr txBox="1">
            <a:spLocks noGrp="1"/>
          </p:cNvSpPr>
          <p:nvPr>
            <p:ph type="title"/>
          </p:nvPr>
        </p:nvSpPr>
        <p:spPr>
          <a:xfrm>
            <a:off x="778058" y="318293"/>
            <a:ext cx="10536902" cy="26828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Pour réussir cette tâche, je vous rappeler les étapes à suivre :</a:t>
            </a:r>
            <a:endParaRPr dirty="0"/>
          </a:p>
        </p:txBody>
      </p:sp>
      <p:sp>
        <p:nvSpPr>
          <p:cNvPr id="563" name="Google Shape;563;p10"/>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dirty="0"/>
              <a:t>L’</a:t>
            </a:r>
            <a:r>
              <a:rPr lang="fr-FR" dirty="0" err="1"/>
              <a:t>enseignant.e</a:t>
            </a:r>
            <a:r>
              <a:rPr lang="fr-FR" dirty="0"/>
              <a:t> fait participer quelques élèves et leur demande de lire ces étapes.</a:t>
            </a:r>
            <a:endParaRPr dirty="0"/>
          </a:p>
        </p:txBody>
      </p:sp>
      <p:grpSp>
        <p:nvGrpSpPr>
          <p:cNvPr id="2" name="Google Shape;2647;p38">
            <a:extLst>
              <a:ext uri="{FF2B5EF4-FFF2-40B4-BE49-F238E27FC236}">
                <a16:creationId xmlns:a16="http://schemas.microsoft.com/office/drawing/2014/main" id="{AC5F3269-A685-781E-5F71-B80A504439A4}"/>
              </a:ext>
            </a:extLst>
          </p:cNvPr>
          <p:cNvGrpSpPr/>
          <p:nvPr/>
        </p:nvGrpSpPr>
        <p:grpSpPr>
          <a:xfrm>
            <a:off x="657726" y="1400091"/>
            <a:ext cx="11142344" cy="473884"/>
            <a:chOff x="657726" y="1400091"/>
            <a:chExt cx="11142344" cy="473884"/>
          </a:xfrm>
        </p:grpSpPr>
        <p:sp>
          <p:nvSpPr>
            <p:cNvPr id="3" name="Google Shape;2648;p38">
              <a:extLst>
                <a:ext uri="{FF2B5EF4-FFF2-40B4-BE49-F238E27FC236}">
                  <a16:creationId xmlns:a16="http://schemas.microsoft.com/office/drawing/2014/main" id="{A060936C-0C56-410F-4503-30461A20B2B8}"/>
                </a:ext>
              </a:extLst>
            </p:cNvPr>
            <p:cNvSpPr txBox="1"/>
            <p:nvPr/>
          </p:nvSpPr>
          <p:spPr>
            <a:xfrm>
              <a:off x="1270791" y="1400091"/>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précise le corps qui exerce et le corps qui subit l’action.</a:t>
              </a:r>
              <a:endParaRPr dirty="0"/>
            </a:p>
          </p:txBody>
        </p:sp>
        <p:sp>
          <p:nvSpPr>
            <p:cNvPr id="4" name="Google Shape;2649;p38">
              <a:extLst>
                <a:ext uri="{FF2B5EF4-FFF2-40B4-BE49-F238E27FC236}">
                  <a16:creationId xmlns:a16="http://schemas.microsoft.com/office/drawing/2014/main" id="{8F9B4AB5-C0CF-F37C-AB3C-FE2268400598}"/>
                </a:ext>
              </a:extLst>
            </p:cNvPr>
            <p:cNvSpPr/>
            <p:nvPr/>
          </p:nvSpPr>
          <p:spPr>
            <a:xfrm>
              <a:off x="657726" y="1412351"/>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1</a:t>
              </a:r>
              <a:endParaRPr sz="1050" dirty="0"/>
            </a:p>
          </p:txBody>
        </p:sp>
      </p:grpSp>
      <p:grpSp>
        <p:nvGrpSpPr>
          <p:cNvPr id="5" name="Groupe 4">
            <a:extLst>
              <a:ext uri="{FF2B5EF4-FFF2-40B4-BE49-F238E27FC236}">
                <a16:creationId xmlns:a16="http://schemas.microsoft.com/office/drawing/2014/main" id="{DBAC3CD8-CDBF-8D21-06DD-D620CAAAD546}"/>
              </a:ext>
            </a:extLst>
          </p:cNvPr>
          <p:cNvGrpSpPr/>
          <p:nvPr/>
        </p:nvGrpSpPr>
        <p:grpSpPr>
          <a:xfrm>
            <a:off x="657726" y="2408422"/>
            <a:ext cx="11142344" cy="486088"/>
            <a:chOff x="657726" y="2408422"/>
            <a:chExt cx="11142344" cy="486088"/>
          </a:xfrm>
        </p:grpSpPr>
        <p:sp>
          <p:nvSpPr>
            <p:cNvPr id="6" name="Google Shape;2651;p38">
              <a:extLst>
                <a:ext uri="{FF2B5EF4-FFF2-40B4-BE49-F238E27FC236}">
                  <a16:creationId xmlns:a16="http://schemas.microsoft.com/office/drawing/2014/main" id="{EE6C2B00-77BC-B46C-6FA9-1E97D282BCA7}"/>
                </a:ext>
              </a:extLst>
            </p:cNvPr>
            <p:cNvSpPr txBox="1"/>
            <p:nvPr/>
          </p:nvSpPr>
          <p:spPr>
            <a:xfrm>
              <a:off x="1270791" y="2432886"/>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 J’observe ce qui arrive au corps qui subit l’action.</a:t>
              </a:r>
              <a:endParaRPr dirty="0"/>
            </a:p>
          </p:txBody>
        </p:sp>
        <p:sp>
          <p:nvSpPr>
            <p:cNvPr id="7" name="Google Shape;2649;p38">
              <a:extLst>
                <a:ext uri="{FF2B5EF4-FFF2-40B4-BE49-F238E27FC236}">
                  <a16:creationId xmlns:a16="http://schemas.microsoft.com/office/drawing/2014/main" id="{9182F4B5-1857-6F81-85BC-DC632BC5BCBB}"/>
                </a:ext>
              </a:extLst>
            </p:cNvPr>
            <p:cNvSpPr/>
            <p:nvPr/>
          </p:nvSpPr>
          <p:spPr>
            <a:xfrm>
              <a:off x="657726" y="2408422"/>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2</a:t>
              </a:r>
              <a:endParaRPr sz="1050" dirty="0"/>
            </a:p>
          </p:txBody>
        </p:sp>
      </p:grpSp>
      <p:grpSp>
        <p:nvGrpSpPr>
          <p:cNvPr id="8" name="Groupe 7">
            <a:extLst>
              <a:ext uri="{FF2B5EF4-FFF2-40B4-BE49-F238E27FC236}">
                <a16:creationId xmlns:a16="http://schemas.microsoft.com/office/drawing/2014/main" id="{34334A06-32C6-A2BB-8879-BF25E800AB22}"/>
              </a:ext>
            </a:extLst>
          </p:cNvPr>
          <p:cNvGrpSpPr/>
          <p:nvPr/>
        </p:nvGrpSpPr>
        <p:grpSpPr>
          <a:xfrm>
            <a:off x="657725" y="4132786"/>
            <a:ext cx="11142344" cy="468004"/>
            <a:chOff x="657725" y="4132786"/>
            <a:chExt cx="11142344" cy="468004"/>
          </a:xfrm>
        </p:grpSpPr>
        <p:sp>
          <p:nvSpPr>
            <p:cNvPr id="9" name="Google Shape;2654;p38">
              <a:extLst>
                <a:ext uri="{FF2B5EF4-FFF2-40B4-BE49-F238E27FC236}">
                  <a16:creationId xmlns:a16="http://schemas.microsoft.com/office/drawing/2014/main" id="{CD5816F2-8AF4-1899-6D60-52358F640E28}"/>
                </a:ext>
              </a:extLst>
            </p:cNvPr>
            <p:cNvSpPr txBox="1"/>
            <p:nvPr/>
          </p:nvSpPr>
          <p:spPr>
            <a:xfrm>
              <a:off x="1270790" y="4132786"/>
              <a:ext cx="10529279" cy="461665"/>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conclus le type d’effet.</a:t>
              </a:r>
              <a:endParaRPr dirty="0"/>
            </a:p>
          </p:txBody>
        </p:sp>
        <p:sp>
          <p:nvSpPr>
            <p:cNvPr id="10" name="Google Shape;2649;p38">
              <a:extLst>
                <a:ext uri="{FF2B5EF4-FFF2-40B4-BE49-F238E27FC236}">
                  <a16:creationId xmlns:a16="http://schemas.microsoft.com/office/drawing/2014/main" id="{D64E5D49-B33E-5CE7-1620-AA8146034F89}"/>
                </a:ext>
              </a:extLst>
            </p:cNvPr>
            <p:cNvSpPr/>
            <p:nvPr/>
          </p:nvSpPr>
          <p:spPr>
            <a:xfrm>
              <a:off x="657725" y="4139166"/>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3</a:t>
              </a:r>
              <a:endParaRPr sz="1050" dirty="0"/>
            </a:p>
          </p:txBody>
        </p:sp>
      </p:grpSp>
      <p:sp>
        <p:nvSpPr>
          <p:cNvPr id="11" name="Google Shape;2651;p38">
            <a:extLst>
              <a:ext uri="{FF2B5EF4-FFF2-40B4-BE49-F238E27FC236}">
                <a16:creationId xmlns:a16="http://schemas.microsoft.com/office/drawing/2014/main" id="{4BE35023-C4F0-CB2C-622E-622252E0542B}"/>
              </a:ext>
            </a:extLst>
          </p:cNvPr>
          <p:cNvSpPr txBox="1"/>
          <p:nvPr/>
        </p:nvSpPr>
        <p:spPr>
          <a:xfrm>
            <a:off x="1148315" y="3079754"/>
            <a:ext cx="3902892" cy="830956"/>
          </a:xfrm>
          <a:prstGeom prst="rect">
            <a:avLst/>
          </a:prstGeom>
          <a:solidFill>
            <a:schemeClr val="bg1"/>
          </a:solid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Se met en mouvement </a:t>
            </a:r>
          </a:p>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Change son mouvement </a:t>
            </a:r>
            <a:endParaRPr dirty="0"/>
          </a:p>
        </p:txBody>
      </p:sp>
      <p:sp>
        <p:nvSpPr>
          <p:cNvPr id="12" name="Google Shape;2651;p38">
            <a:extLst>
              <a:ext uri="{FF2B5EF4-FFF2-40B4-BE49-F238E27FC236}">
                <a16:creationId xmlns:a16="http://schemas.microsoft.com/office/drawing/2014/main" id="{C3D36D84-E481-77E0-6F2F-A07C34D71F84}"/>
              </a:ext>
            </a:extLst>
          </p:cNvPr>
          <p:cNvSpPr txBox="1"/>
          <p:nvPr/>
        </p:nvSpPr>
        <p:spPr>
          <a:xfrm>
            <a:off x="1356458" y="5708751"/>
            <a:ext cx="3902892" cy="830956"/>
          </a:xfrm>
          <a:prstGeom prst="rect">
            <a:avLst/>
          </a:prstGeom>
          <a:solidFill>
            <a:schemeClr val="bg1"/>
          </a:solid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Se déforme</a:t>
            </a:r>
          </a:p>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Reste en équilibre</a:t>
            </a:r>
            <a:endParaRPr dirty="0"/>
          </a:p>
        </p:txBody>
      </p:sp>
      <p:sp>
        <p:nvSpPr>
          <p:cNvPr id="13" name="Google Shape;2651;p38">
            <a:extLst>
              <a:ext uri="{FF2B5EF4-FFF2-40B4-BE49-F238E27FC236}">
                <a16:creationId xmlns:a16="http://schemas.microsoft.com/office/drawing/2014/main" id="{FC11DF6A-0379-1D56-CC3E-9A5E3D7A1574}"/>
              </a:ext>
            </a:extLst>
          </p:cNvPr>
          <p:cNvSpPr txBox="1"/>
          <p:nvPr/>
        </p:nvSpPr>
        <p:spPr>
          <a:xfrm>
            <a:off x="1270790" y="4656402"/>
            <a:ext cx="3902892" cy="830956"/>
          </a:xfrm>
          <a:prstGeom prst="rect">
            <a:avLst/>
          </a:prstGeom>
          <a:solidFill>
            <a:schemeClr val="bg1"/>
          </a:solid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Se met en mouvement </a:t>
            </a:r>
          </a:p>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Change son mouvement </a:t>
            </a:r>
            <a:endParaRPr dirty="0"/>
          </a:p>
        </p:txBody>
      </p:sp>
      <p:sp>
        <p:nvSpPr>
          <p:cNvPr id="14" name="Flèche : droite 13">
            <a:extLst>
              <a:ext uri="{FF2B5EF4-FFF2-40B4-BE49-F238E27FC236}">
                <a16:creationId xmlns:a16="http://schemas.microsoft.com/office/drawing/2014/main" id="{8AB5F1FA-DA8C-30D5-F7C2-3B7043D4E3B0}"/>
              </a:ext>
            </a:extLst>
          </p:cNvPr>
          <p:cNvSpPr/>
          <p:nvPr/>
        </p:nvSpPr>
        <p:spPr>
          <a:xfrm>
            <a:off x="5280726" y="4931058"/>
            <a:ext cx="1838691" cy="3858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Google Shape;2651;p38">
            <a:extLst>
              <a:ext uri="{FF2B5EF4-FFF2-40B4-BE49-F238E27FC236}">
                <a16:creationId xmlns:a16="http://schemas.microsoft.com/office/drawing/2014/main" id="{26A4C202-D073-77D5-8E77-B37EC3100E99}"/>
              </a:ext>
            </a:extLst>
          </p:cNvPr>
          <p:cNvSpPr txBox="1"/>
          <p:nvPr/>
        </p:nvSpPr>
        <p:spPr>
          <a:xfrm>
            <a:off x="7226461" y="4838456"/>
            <a:ext cx="3902892" cy="461624"/>
          </a:xfrm>
          <a:prstGeom prst="rect">
            <a:avLst/>
          </a:prstGeom>
          <a:solidFill>
            <a:schemeClr val="bg1"/>
          </a:solidFill>
          <a:ln>
            <a:noFill/>
          </a:ln>
        </p:spPr>
        <p:txBody>
          <a:bodyPr spcFirstLastPara="1" wrap="square" lIns="91425" tIns="45700" rIns="91425" bIns="45700" anchor="t" anchorCtr="0">
            <a:spAutoFit/>
          </a:bodyPr>
          <a:lstStyle/>
          <a:p>
            <a:pPr marR="0" lvl="0" algn="l" rtl="0">
              <a:spcBef>
                <a:spcPts val="0"/>
              </a:spcBef>
              <a:spcAft>
                <a:spcPts val="0"/>
              </a:spcAft>
            </a:pPr>
            <a:r>
              <a:rPr lang="fr-FR" sz="2400" dirty="0">
                <a:solidFill>
                  <a:srgbClr val="7030A0"/>
                </a:solidFill>
                <a:latin typeface="Calibri"/>
                <a:ea typeface="Calibri"/>
                <a:cs typeface="Calibri"/>
                <a:sym typeface="Calibri"/>
              </a:rPr>
              <a:t>Effet dynamique</a:t>
            </a:r>
            <a:endParaRPr dirty="0">
              <a:solidFill>
                <a:srgbClr val="7030A0"/>
              </a:solidFill>
            </a:endParaRPr>
          </a:p>
        </p:txBody>
      </p:sp>
      <p:sp>
        <p:nvSpPr>
          <p:cNvPr id="16" name="Google Shape;2651;p38">
            <a:extLst>
              <a:ext uri="{FF2B5EF4-FFF2-40B4-BE49-F238E27FC236}">
                <a16:creationId xmlns:a16="http://schemas.microsoft.com/office/drawing/2014/main" id="{1BD3AA0C-AE7C-2C1D-4424-D174F53A8A4B}"/>
              </a:ext>
            </a:extLst>
          </p:cNvPr>
          <p:cNvSpPr txBox="1"/>
          <p:nvPr/>
        </p:nvSpPr>
        <p:spPr>
          <a:xfrm>
            <a:off x="5790457" y="3074833"/>
            <a:ext cx="3902892" cy="830956"/>
          </a:xfrm>
          <a:prstGeom prst="rect">
            <a:avLst/>
          </a:prstGeom>
          <a:solidFill>
            <a:schemeClr val="bg1"/>
          </a:solid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Se déforme</a:t>
            </a:r>
          </a:p>
          <a:p>
            <a:pPr marL="342900" marR="0" lvl="0" indent="-342900" algn="l" rtl="0">
              <a:spcBef>
                <a:spcPts val="0"/>
              </a:spcBef>
              <a:spcAft>
                <a:spcPts val="0"/>
              </a:spcAft>
              <a:buFont typeface="Wingdings" panose="05000000000000000000" pitchFamily="2" charset="2"/>
              <a:buChar char="§"/>
            </a:pPr>
            <a:r>
              <a:rPr lang="fr-FR" sz="2400" dirty="0">
                <a:solidFill>
                  <a:schemeClr val="dk1"/>
                </a:solidFill>
                <a:latin typeface="Calibri"/>
                <a:ea typeface="Calibri"/>
                <a:cs typeface="Calibri"/>
                <a:sym typeface="Calibri"/>
              </a:rPr>
              <a:t>Reste en équilibre</a:t>
            </a:r>
            <a:endParaRPr dirty="0"/>
          </a:p>
        </p:txBody>
      </p:sp>
      <p:sp>
        <p:nvSpPr>
          <p:cNvPr id="17" name="Flèche : droite 16">
            <a:extLst>
              <a:ext uri="{FF2B5EF4-FFF2-40B4-BE49-F238E27FC236}">
                <a16:creationId xmlns:a16="http://schemas.microsoft.com/office/drawing/2014/main" id="{1E1C50F6-25A2-0D8B-E718-EF5ED63A7056}"/>
              </a:ext>
            </a:extLst>
          </p:cNvPr>
          <p:cNvSpPr/>
          <p:nvPr/>
        </p:nvSpPr>
        <p:spPr>
          <a:xfrm>
            <a:off x="5259350" y="6073381"/>
            <a:ext cx="1838691" cy="3858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Google Shape;2651;p38">
            <a:extLst>
              <a:ext uri="{FF2B5EF4-FFF2-40B4-BE49-F238E27FC236}">
                <a16:creationId xmlns:a16="http://schemas.microsoft.com/office/drawing/2014/main" id="{025FE4AE-AC06-E483-F738-D30FE542250C}"/>
              </a:ext>
            </a:extLst>
          </p:cNvPr>
          <p:cNvSpPr txBox="1"/>
          <p:nvPr/>
        </p:nvSpPr>
        <p:spPr>
          <a:xfrm>
            <a:off x="7258820" y="5997642"/>
            <a:ext cx="3902892" cy="461624"/>
          </a:xfrm>
          <a:prstGeom prst="rect">
            <a:avLst/>
          </a:prstGeom>
          <a:solidFill>
            <a:schemeClr val="bg1"/>
          </a:solidFill>
          <a:ln>
            <a:noFill/>
          </a:ln>
        </p:spPr>
        <p:txBody>
          <a:bodyPr spcFirstLastPara="1" wrap="square" lIns="91425" tIns="45700" rIns="91425" bIns="45700" anchor="t" anchorCtr="0">
            <a:spAutoFit/>
          </a:bodyPr>
          <a:lstStyle/>
          <a:p>
            <a:pPr marR="0" lvl="0" algn="l" rtl="0">
              <a:spcBef>
                <a:spcPts val="0"/>
              </a:spcBef>
              <a:spcAft>
                <a:spcPts val="0"/>
              </a:spcAft>
            </a:pPr>
            <a:r>
              <a:rPr lang="fr-FR" sz="2400" dirty="0">
                <a:solidFill>
                  <a:srgbClr val="00B050"/>
                </a:solidFill>
                <a:latin typeface="Calibri"/>
                <a:ea typeface="Calibri"/>
                <a:cs typeface="Calibri"/>
                <a:sym typeface="Calibri"/>
              </a:rPr>
              <a:t>Effet statique</a:t>
            </a:r>
            <a:endParaRPr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pic>
        <p:nvPicPr>
          <p:cNvPr id="3" name="Image 2">
            <a:extLst>
              <a:ext uri="{FF2B5EF4-FFF2-40B4-BE49-F238E27FC236}">
                <a16:creationId xmlns:a16="http://schemas.microsoft.com/office/drawing/2014/main" id="{2A27B1B5-BA60-9341-2716-B0AC19C3F303}"/>
              </a:ext>
            </a:extLst>
          </p:cNvPr>
          <p:cNvPicPr>
            <a:picLocks noChangeAspect="1"/>
          </p:cNvPicPr>
          <p:nvPr/>
        </p:nvPicPr>
        <p:blipFill>
          <a:blip r:embed="rId3"/>
          <a:stretch>
            <a:fillRect/>
          </a:stretch>
        </p:blipFill>
        <p:spPr>
          <a:xfrm>
            <a:off x="331199" y="1344987"/>
            <a:ext cx="11292884" cy="4224676"/>
          </a:xfrm>
          <a:prstGeom prst="rect">
            <a:avLst/>
          </a:prstGeom>
        </p:spPr>
      </p:pic>
      <p:pic>
        <p:nvPicPr>
          <p:cNvPr id="580" name="Google Shape;580;p12" descr="Lever la main - Icônes mains et gestes gratuites"/>
          <p:cNvPicPr preferRelativeResize="0"/>
          <p:nvPr/>
        </p:nvPicPr>
        <p:blipFill rotWithShape="1">
          <a:blip r:embed="rId4">
            <a:alphaModFix/>
          </a:blip>
          <a:srcRect/>
          <a:stretch/>
        </p:blipFill>
        <p:spPr>
          <a:xfrm>
            <a:off x="11297731" y="259976"/>
            <a:ext cx="702642" cy="702642"/>
          </a:xfrm>
          <a:prstGeom prst="rect">
            <a:avLst/>
          </a:prstGeom>
          <a:noFill/>
          <a:ln>
            <a:noFill/>
          </a:ln>
        </p:spPr>
      </p:pic>
      <p:sp>
        <p:nvSpPr>
          <p:cNvPr id="582" name="Google Shape;582;p12"/>
          <p:cNvSpPr txBox="1"/>
          <p:nvPr/>
        </p:nvSpPr>
        <p:spPr>
          <a:xfrm>
            <a:off x="4145208" y="3778168"/>
            <a:ext cx="195079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la main</a:t>
            </a:r>
            <a:endParaRPr dirty="0"/>
          </a:p>
        </p:txBody>
      </p:sp>
      <p:sp>
        <p:nvSpPr>
          <p:cNvPr id="587" name="Google Shape;587;p12"/>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Commençons par exercice1  page 63 .</a:t>
            </a:r>
            <a:endParaRPr dirty="0"/>
          </a:p>
        </p:txBody>
      </p:sp>
      <p:sp>
        <p:nvSpPr>
          <p:cNvPr id="588" name="Google Shape;588;p12"/>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
        <p:nvSpPr>
          <p:cNvPr id="4" name="Google Shape;582;p12">
            <a:extLst>
              <a:ext uri="{FF2B5EF4-FFF2-40B4-BE49-F238E27FC236}">
                <a16:creationId xmlns:a16="http://schemas.microsoft.com/office/drawing/2014/main" id="{F56C9796-A21D-EB3B-1404-9285361335C0}"/>
              </a:ext>
            </a:extLst>
          </p:cNvPr>
          <p:cNvSpPr txBox="1"/>
          <p:nvPr/>
        </p:nvSpPr>
        <p:spPr>
          <a:xfrm>
            <a:off x="4145207" y="4100089"/>
            <a:ext cx="195079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L’éponge</a:t>
            </a:r>
            <a:endParaRPr dirty="0"/>
          </a:p>
        </p:txBody>
      </p:sp>
      <p:sp>
        <p:nvSpPr>
          <p:cNvPr id="5" name="Google Shape;582;p12">
            <a:extLst>
              <a:ext uri="{FF2B5EF4-FFF2-40B4-BE49-F238E27FC236}">
                <a16:creationId xmlns:a16="http://schemas.microsoft.com/office/drawing/2014/main" id="{BB0C1ECE-419B-37D7-DCDF-09E704AA1086}"/>
              </a:ext>
            </a:extLst>
          </p:cNvPr>
          <p:cNvSpPr txBox="1"/>
          <p:nvPr/>
        </p:nvSpPr>
        <p:spPr>
          <a:xfrm>
            <a:off x="2851547" y="4977642"/>
            <a:ext cx="1693710"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déforme</a:t>
            </a:r>
            <a:endParaRPr dirty="0"/>
          </a:p>
        </p:txBody>
      </p:sp>
      <p:sp>
        <p:nvSpPr>
          <p:cNvPr id="6" name="Google Shape;582;p12">
            <a:extLst>
              <a:ext uri="{FF2B5EF4-FFF2-40B4-BE49-F238E27FC236}">
                <a16:creationId xmlns:a16="http://schemas.microsoft.com/office/drawing/2014/main" id="{3E854917-F450-3ABD-FBE3-8EC3953C7C79}"/>
              </a:ext>
            </a:extLst>
          </p:cNvPr>
          <p:cNvSpPr txBox="1"/>
          <p:nvPr/>
        </p:nvSpPr>
        <p:spPr>
          <a:xfrm>
            <a:off x="7610476" y="4970074"/>
            <a:ext cx="2213738"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statique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grpSp>
        <p:nvGrpSpPr>
          <p:cNvPr id="593" name="Google Shape;593;p13"/>
          <p:cNvGrpSpPr/>
          <p:nvPr/>
        </p:nvGrpSpPr>
        <p:grpSpPr>
          <a:xfrm>
            <a:off x="812158" y="829916"/>
            <a:ext cx="10567685" cy="5198169"/>
            <a:chOff x="2184400" y="1402025"/>
            <a:chExt cx="7823200" cy="4942038"/>
          </a:xfrm>
        </p:grpSpPr>
        <p:sp>
          <p:nvSpPr>
            <p:cNvPr id="594" name="Google Shape;594;p13"/>
            <p:cNvSpPr/>
            <p:nvPr/>
          </p:nvSpPr>
          <p:spPr>
            <a:xfrm>
              <a:off x="2184400" y="1402025"/>
              <a:ext cx="7823200" cy="4942038"/>
            </a:xfrm>
            <a:prstGeom prst="roundRect">
              <a:avLst>
                <a:gd name="adj" fmla="val 2665"/>
              </a:avLst>
            </a:prstGeom>
            <a:solidFill>
              <a:srgbClr val="5FADE4"/>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595" name="Google Shape;595;p13"/>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a:solidFill>
                    <a:srgbClr val="000000"/>
                  </a:solidFill>
                  <a:latin typeface="Calibri"/>
                  <a:ea typeface="Calibri"/>
                  <a:cs typeface="Calibri"/>
                  <a:sym typeface="Calibri"/>
                </a:rPr>
                <a:t>Correction des exercices de consolidation</a:t>
              </a:r>
              <a:endParaRPr/>
            </a:p>
            <a:p>
              <a:pPr marL="0" marR="0" lvl="0" indent="0" algn="ctr" rtl="0">
                <a:spcBef>
                  <a:spcPts val="0"/>
                </a:spcBef>
                <a:spcAft>
                  <a:spcPts val="0"/>
                </a:spcAft>
                <a:buNone/>
              </a:pPr>
              <a:r>
                <a:rPr lang="fr-FR" sz="5600" b="1">
                  <a:solidFill>
                    <a:srgbClr val="000000"/>
                  </a:solidFill>
                  <a:latin typeface="Calibri"/>
                  <a:ea typeface="Calibri"/>
                  <a:cs typeface="Calibri"/>
                  <a:sym typeface="Calibri"/>
                </a:rPr>
                <a:t>tâche 2</a:t>
              </a:r>
              <a:endParaRPr/>
            </a:p>
          </p:txBody>
        </p:sp>
      </p:grpSp>
      <p:grpSp>
        <p:nvGrpSpPr>
          <p:cNvPr id="596" name="Google Shape;596;p13"/>
          <p:cNvGrpSpPr/>
          <p:nvPr/>
        </p:nvGrpSpPr>
        <p:grpSpPr>
          <a:xfrm>
            <a:off x="8796759" y="4917801"/>
            <a:ext cx="2425142" cy="936370"/>
            <a:chOff x="8796759" y="4917801"/>
            <a:chExt cx="2425142" cy="936370"/>
          </a:xfrm>
        </p:grpSpPr>
        <p:sp>
          <p:nvSpPr>
            <p:cNvPr id="597" name="Google Shape;597;p13"/>
            <p:cNvSpPr/>
            <p:nvPr/>
          </p:nvSpPr>
          <p:spPr>
            <a:xfrm>
              <a:off x="10285531" y="4917801"/>
              <a:ext cx="936370" cy="936370"/>
            </a:xfrm>
            <a:prstGeom prst="ellipse">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598" name="Google Shape;598;p13"/>
            <p:cNvSpPr/>
            <p:nvPr/>
          </p:nvSpPr>
          <p:spPr>
            <a:xfrm>
              <a:off x="8796759" y="5060928"/>
              <a:ext cx="1569327" cy="650117"/>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spcBef>
                  <a:spcPts val="0"/>
                </a:spcBef>
                <a:spcAft>
                  <a:spcPts val="0"/>
                </a:spcAft>
                <a:buNone/>
              </a:pPr>
              <a:endParaRPr sz="3600" b="1">
                <a:solidFill>
                  <a:srgbClr val="000000"/>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14" descr="Lever la main - Icônes mains et gestes gratuites"/>
          <p:cNvPicPr preferRelativeResize="0"/>
          <p:nvPr/>
        </p:nvPicPr>
        <p:blipFill rotWithShape="1">
          <a:blip r:embed="rId3">
            <a:alphaModFix/>
          </a:blip>
          <a:srcRect/>
          <a:stretch/>
        </p:blipFill>
        <p:spPr>
          <a:xfrm>
            <a:off x="11189996" y="343619"/>
            <a:ext cx="702642" cy="702642"/>
          </a:xfrm>
          <a:prstGeom prst="rect">
            <a:avLst/>
          </a:prstGeom>
          <a:noFill/>
          <a:ln>
            <a:noFill/>
          </a:ln>
        </p:spPr>
      </p:pic>
      <p:sp>
        <p:nvSpPr>
          <p:cNvPr id="604" name="Google Shape;604;p14"/>
          <p:cNvSpPr/>
          <p:nvPr/>
        </p:nvSpPr>
        <p:spPr>
          <a:xfrm>
            <a:off x="774699" y="3191193"/>
            <a:ext cx="10908576" cy="707886"/>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rgbClr val="1D6FA9"/>
              </a:solidFill>
              <a:latin typeface="Calibri"/>
              <a:ea typeface="Calibri"/>
              <a:cs typeface="Calibri"/>
              <a:sym typeface="Calibri"/>
            </a:endParaRPr>
          </a:p>
        </p:txBody>
      </p:sp>
      <p:pic>
        <p:nvPicPr>
          <p:cNvPr id="605" name="Google Shape;605;p14"/>
          <p:cNvPicPr preferRelativeResize="0"/>
          <p:nvPr/>
        </p:nvPicPr>
        <p:blipFill rotWithShape="1">
          <a:blip r:embed="rId4">
            <a:alphaModFix/>
          </a:blip>
          <a:srcRect/>
          <a:stretch/>
        </p:blipFill>
        <p:spPr>
          <a:xfrm>
            <a:off x="468259" y="2907916"/>
            <a:ext cx="805544" cy="805544"/>
          </a:xfrm>
          <a:prstGeom prst="rect">
            <a:avLst/>
          </a:prstGeom>
          <a:noFill/>
          <a:ln>
            <a:noFill/>
          </a:ln>
        </p:spPr>
      </p:pic>
      <p:sp>
        <p:nvSpPr>
          <p:cNvPr id="606" name="Google Shape;606;p14"/>
          <p:cNvSpPr txBox="1"/>
          <p:nvPr/>
        </p:nvSpPr>
        <p:spPr>
          <a:xfrm>
            <a:off x="1153393" y="3052713"/>
            <a:ext cx="10650292" cy="98484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600"/>
              </a:spcBef>
              <a:spcAft>
                <a:spcPts val="600"/>
              </a:spcAft>
              <a:buNone/>
            </a:pPr>
            <a:r>
              <a:rPr lang="fr-FR" sz="2400" b="1" dirty="0">
                <a:solidFill>
                  <a:schemeClr val="tx1"/>
                </a:solidFill>
                <a:latin typeface="Calibri"/>
                <a:ea typeface="Calibri"/>
                <a:cs typeface="Calibri"/>
                <a:sym typeface="Calibri"/>
              </a:rPr>
              <a:t> </a:t>
            </a:r>
            <a:r>
              <a:rPr lang="fr-FR" sz="2400" b="1" dirty="0">
                <a:solidFill>
                  <a:srgbClr val="FF0000"/>
                </a:solidFill>
                <a:latin typeface="Calibri"/>
                <a:ea typeface="Calibri"/>
                <a:cs typeface="Calibri"/>
                <a:sym typeface="Calibri"/>
              </a:rPr>
              <a:t>Classer</a:t>
            </a:r>
            <a:r>
              <a:rPr lang="fr-FR" sz="2400" b="1" dirty="0">
                <a:solidFill>
                  <a:schemeClr val="tx1"/>
                </a:solidFill>
                <a:latin typeface="Calibri"/>
                <a:ea typeface="Calibri"/>
                <a:cs typeface="Calibri"/>
                <a:sym typeface="Calibri"/>
              </a:rPr>
              <a:t> les actions exercées sur un corps en actions de contact et en actions à distance.</a:t>
            </a:r>
          </a:p>
        </p:txBody>
      </p:sp>
      <p:sp>
        <p:nvSpPr>
          <p:cNvPr id="607" name="Google Shape;607;p14"/>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a:t>Passons maintenant à la correction des exercices correspondant à la deuxième tâche de ce chapitre.</a:t>
            </a:r>
            <a:br>
              <a:rPr lang="fr-FR"/>
            </a:br>
            <a:r>
              <a:rPr lang="fr-FR"/>
              <a:t>Je vous rappelle la tâche principale.</a:t>
            </a:r>
            <a:endParaRPr/>
          </a:p>
        </p:txBody>
      </p:sp>
      <p:sp>
        <p:nvSpPr>
          <p:cNvPr id="608" name="Google Shape;608;p14"/>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pic>
        <p:nvPicPr>
          <p:cNvPr id="613" name="Google Shape;613;p15"/>
          <p:cNvPicPr preferRelativeResize="0"/>
          <p:nvPr/>
        </p:nvPicPr>
        <p:blipFill rotWithShape="1">
          <a:blip r:embed="rId3">
            <a:alphaModFix/>
          </a:blip>
          <a:srcRect/>
          <a:stretch/>
        </p:blipFill>
        <p:spPr>
          <a:xfrm>
            <a:off x="11397778" y="315194"/>
            <a:ext cx="583170" cy="583170"/>
          </a:xfrm>
          <a:prstGeom prst="rect">
            <a:avLst/>
          </a:prstGeom>
          <a:noFill/>
          <a:ln>
            <a:noFill/>
          </a:ln>
        </p:spPr>
      </p:pic>
      <p:sp>
        <p:nvSpPr>
          <p:cNvPr id="619" name="Google Shape;619;p15"/>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Pour réussir cette tâche, vous devez vous rappeler les étapes suivantes : </a:t>
            </a:r>
            <a:endParaRPr dirty="0"/>
          </a:p>
        </p:txBody>
      </p:sp>
      <p:sp>
        <p:nvSpPr>
          <p:cNvPr id="620" name="Google Shape;620;p15"/>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fait participer les élèves .</a:t>
            </a:r>
            <a:endParaRPr/>
          </a:p>
        </p:txBody>
      </p:sp>
      <p:grpSp>
        <p:nvGrpSpPr>
          <p:cNvPr id="2" name="Google Shape;2647;p38">
            <a:extLst>
              <a:ext uri="{FF2B5EF4-FFF2-40B4-BE49-F238E27FC236}">
                <a16:creationId xmlns:a16="http://schemas.microsoft.com/office/drawing/2014/main" id="{CAC45597-9E3F-6AF6-AF70-0E9120451814}"/>
              </a:ext>
            </a:extLst>
          </p:cNvPr>
          <p:cNvGrpSpPr/>
          <p:nvPr/>
        </p:nvGrpSpPr>
        <p:grpSpPr>
          <a:xfrm>
            <a:off x="576446" y="1443742"/>
            <a:ext cx="11142344" cy="473884"/>
            <a:chOff x="657726" y="1400091"/>
            <a:chExt cx="11142344" cy="473884"/>
          </a:xfrm>
        </p:grpSpPr>
        <p:sp>
          <p:nvSpPr>
            <p:cNvPr id="3" name="Google Shape;2648;p38">
              <a:extLst>
                <a:ext uri="{FF2B5EF4-FFF2-40B4-BE49-F238E27FC236}">
                  <a16:creationId xmlns:a16="http://schemas.microsoft.com/office/drawing/2014/main" id="{C4803E5C-05BE-C6B5-950E-902577709103}"/>
                </a:ext>
              </a:extLst>
            </p:cNvPr>
            <p:cNvSpPr txBox="1"/>
            <p:nvPr/>
          </p:nvSpPr>
          <p:spPr>
            <a:xfrm>
              <a:off x="1270791" y="1400091"/>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préciser le système étudié.</a:t>
              </a:r>
              <a:endParaRPr dirty="0"/>
            </a:p>
          </p:txBody>
        </p:sp>
        <p:sp>
          <p:nvSpPr>
            <p:cNvPr id="4" name="Google Shape;2649;p38">
              <a:extLst>
                <a:ext uri="{FF2B5EF4-FFF2-40B4-BE49-F238E27FC236}">
                  <a16:creationId xmlns:a16="http://schemas.microsoft.com/office/drawing/2014/main" id="{84698C11-3627-8F89-A7AA-3A8F5B7D2473}"/>
                </a:ext>
              </a:extLst>
            </p:cNvPr>
            <p:cNvSpPr/>
            <p:nvPr/>
          </p:nvSpPr>
          <p:spPr>
            <a:xfrm>
              <a:off x="657726" y="1412351"/>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1</a:t>
              </a:r>
              <a:endParaRPr sz="1050" dirty="0"/>
            </a:p>
          </p:txBody>
        </p:sp>
      </p:grpSp>
      <p:sp>
        <p:nvSpPr>
          <p:cNvPr id="5" name="Google Shape;2651;p38">
            <a:extLst>
              <a:ext uri="{FF2B5EF4-FFF2-40B4-BE49-F238E27FC236}">
                <a16:creationId xmlns:a16="http://schemas.microsoft.com/office/drawing/2014/main" id="{842F8668-A9EB-AF4C-F8EF-23E419659F1B}"/>
              </a:ext>
            </a:extLst>
          </p:cNvPr>
          <p:cNvSpPr txBox="1"/>
          <p:nvPr/>
        </p:nvSpPr>
        <p:spPr>
          <a:xfrm>
            <a:off x="1189511" y="2229595"/>
            <a:ext cx="10529279" cy="461624"/>
          </a:xfrm>
          <a:prstGeom prst="rect">
            <a:avLst/>
          </a:prstGeom>
          <a:solidFill>
            <a:srgbClr val="FCEAD0"/>
          </a:solidFill>
          <a:ln>
            <a:noFill/>
          </a:ln>
        </p:spPr>
        <p:txBody>
          <a:bodyPr spcFirstLastPara="1" wrap="square" lIns="91425" tIns="45700" rIns="91425" bIns="45700" anchor="t" anchorCtr="0">
            <a:spAutoFit/>
          </a:bodyPr>
          <a:lstStyle/>
          <a:p>
            <a:pPr lvl="0"/>
            <a:r>
              <a:rPr lang="fr-FR" sz="2400" dirty="0">
                <a:solidFill>
                  <a:schemeClr val="dk1"/>
                </a:solidFill>
                <a:latin typeface="Calibri"/>
                <a:ea typeface="Calibri"/>
                <a:cs typeface="Calibri"/>
                <a:sym typeface="Calibri"/>
              </a:rPr>
              <a:t>Je fais l’inventaire des actions exercées sur le système étudié.</a:t>
            </a:r>
            <a:endParaRPr dirty="0"/>
          </a:p>
        </p:txBody>
      </p:sp>
      <p:sp>
        <p:nvSpPr>
          <p:cNvPr id="6" name="Google Shape;2654;p38">
            <a:extLst>
              <a:ext uri="{FF2B5EF4-FFF2-40B4-BE49-F238E27FC236}">
                <a16:creationId xmlns:a16="http://schemas.microsoft.com/office/drawing/2014/main" id="{B63FDAA8-5C24-AFEA-A057-5B1CCBA644B6}"/>
              </a:ext>
            </a:extLst>
          </p:cNvPr>
          <p:cNvSpPr txBox="1"/>
          <p:nvPr/>
        </p:nvSpPr>
        <p:spPr>
          <a:xfrm>
            <a:off x="1189511" y="3015448"/>
            <a:ext cx="10529279" cy="461665"/>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classe ces actions en actions de contact et en actions à distance</a:t>
            </a:r>
            <a:endParaRPr dirty="0"/>
          </a:p>
        </p:txBody>
      </p:sp>
      <p:sp>
        <p:nvSpPr>
          <p:cNvPr id="7" name="Google Shape;2649;p38">
            <a:extLst>
              <a:ext uri="{FF2B5EF4-FFF2-40B4-BE49-F238E27FC236}">
                <a16:creationId xmlns:a16="http://schemas.microsoft.com/office/drawing/2014/main" id="{E98BFBF9-4897-8FFE-3C01-E312C5D177BB}"/>
              </a:ext>
            </a:extLst>
          </p:cNvPr>
          <p:cNvSpPr/>
          <p:nvPr/>
        </p:nvSpPr>
        <p:spPr>
          <a:xfrm>
            <a:off x="576446" y="2229595"/>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2</a:t>
            </a:r>
            <a:endParaRPr sz="1050" dirty="0"/>
          </a:p>
        </p:txBody>
      </p:sp>
      <p:sp>
        <p:nvSpPr>
          <p:cNvPr id="8" name="Google Shape;2649;p38">
            <a:extLst>
              <a:ext uri="{FF2B5EF4-FFF2-40B4-BE49-F238E27FC236}">
                <a16:creationId xmlns:a16="http://schemas.microsoft.com/office/drawing/2014/main" id="{81AAC06A-C3F6-8DC7-92F4-2FA78CFD4594}"/>
              </a:ext>
            </a:extLst>
          </p:cNvPr>
          <p:cNvSpPr/>
          <p:nvPr/>
        </p:nvSpPr>
        <p:spPr>
          <a:xfrm>
            <a:off x="576446" y="3015489"/>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3</a:t>
            </a:r>
            <a:endParaRPr sz="1050" dirty="0"/>
          </a:p>
        </p:txBody>
      </p:sp>
      <p:pic>
        <p:nvPicPr>
          <p:cNvPr id="9" name="Image 8">
            <a:extLst>
              <a:ext uri="{FF2B5EF4-FFF2-40B4-BE49-F238E27FC236}">
                <a16:creationId xmlns:a16="http://schemas.microsoft.com/office/drawing/2014/main" id="{3DEC9B45-F4B9-CA96-1F19-A39B1414EBD8}"/>
              </a:ext>
            </a:extLst>
          </p:cNvPr>
          <p:cNvPicPr>
            <a:picLocks noChangeAspect="1"/>
          </p:cNvPicPr>
          <p:nvPr/>
        </p:nvPicPr>
        <p:blipFill>
          <a:blip r:embed="rId4"/>
          <a:srcRect t="1268" b="55546"/>
          <a:stretch>
            <a:fillRect/>
          </a:stretch>
        </p:blipFill>
        <p:spPr>
          <a:xfrm>
            <a:off x="362765" y="3872066"/>
            <a:ext cx="5666560" cy="1542192"/>
          </a:xfrm>
          <a:prstGeom prst="rect">
            <a:avLst/>
          </a:prstGeom>
        </p:spPr>
      </p:pic>
      <p:pic>
        <p:nvPicPr>
          <p:cNvPr id="11" name="Image 10">
            <a:extLst>
              <a:ext uri="{FF2B5EF4-FFF2-40B4-BE49-F238E27FC236}">
                <a16:creationId xmlns:a16="http://schemas.microsoft.com/office/drawing/2014/main" id="{E3703215-B71A-74D6-83A7-E4BF2F5368E7}"/>
              </a:ext>
            </a:extLst>
          </p:cNvPr>
          <p:cNvPicPr>
            <a:picLocks noChangeAspect="1"/>
          </p:cNvPicPr>
          <p:nvPr/>
        </p:nvPicPr>
        <p:blipFill>
          <a:blip r:embed="rId4"/>
          <a:srcRect t="44453" b="714"/>
          <a:stretch>
            <a:fillRect/>
          </a:stretch>
        </p:blipFill>
        <p:spPr>
          <a:xfrm>
            <a:off x="5877740" y="3843491"/>
            <a:ext cx="5666560" cy="19580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22" presetClass="entr" presetSubtype="1"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1"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3" name="Image 2">
            <a:extLst>
              <a:ext uri="{FF2B5EF4-FFF2-40B4-BE49-F238E27FC236}">
                <a16:creationId xmlns:a16="http://schemas.microsoft.com/office/drawing/2014/main" id="{7FA63649-820E-40E0-E4C9-0BC9728CC61A}"/>
              </a:ext>
            </a:extLst>
          </p:cNvPr>
          <p:cNvPicPr>
            <a:picLocks noChangeAspect="1"/>
          </p:cNvPicPr>
          <p:nvPr/>
        </p:nvPicPr>
        <p:blipFill>
          <a:blip r:embed="rId3"/>
          <a:stretch>
            <a:fillRect/>
          </a:stretch>
        </p:blipFill>
        <p:spPr>
          <a:xfrm>
            <a:off x="1475421" y="1289249"/>
            <a:ext cx="9134551" cy="4915378"/>
          </a:xfrm>
          <a:prstGeom prst="rect">
            <a:avLst/>
          </a:prstGeom>
        </p:spPr>
      </p:pic>
      <p:pic>
        <p:nvPicPr>
          <p:cNvPr id="635" name="Google Shape;635;p17" descr="Lever la main - Icônes mains et gestes gratuites"/>
          <p:cNvPicPr preferRelativeResize="0"/>
          <p:nvPr/>
        </p:nvPicPr>
        <p:blipFill rotWithShape="1">
          <a:blip r:embed="rId4">
            <a:alphaModFix/>
          </a:blip>
          <a:srcRect/>
          <a:stretch/>
        </p:blipFill>
        <p:spPr>
          <a:xfrm>
            <a:off x="11226043" y="315714"/>
            <a:ext cx="702642" cy="702642"/>
          </a:xfrm>
          <a:prstGeom prst="rect">
            <a:avLst/>
          </a:prstGeom>
          <a:noFill/>
          <a:ln>
            <a:noFill/>
          </a:ln>
        </p:spPr>
      </p:pic>
      <p:sp>
        <p:nvSpPr>
          <p:cNvPr id="637" name="Google Shape;637;p17"/>
          <p:cNvSpPr txBox="1"/>
          <p:nvPr/>
        </p:nvSpPr>
        <p:spPr>
          <a:xfrm>
            <a:off x="3638623" y="3346869"/>
            <a:ext cx="2404073"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la planche à voile</a:t>
            </a:r>
            <a:endParaRPr sz="2000" b="1" dirty="0">
              <a:solidFill>
                <a:srgbClr val="FF0000"/>
              </a:solidFill>
              <a:latin typeface="Calibri"/>
              <a:ea typeface="Calibri"/>
              <a:cs typeface="Calibri"/>
              <a:sym typeface="Calibri"/>
            </a:endParaRPr>
          </a:p>
        </p:txBody>
      </p:sp>
      <p:sp>
        <p:nvSpPr>
          <p:cNvPr id="643" name="Google Shape;643;p17"/>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Corrigeons ensemble l’exercice 2 page 63. </a:t>
            </a:r>
            <a:endParaRPr dirty="0"/>
          </a:p>
        </p:txBody>
      </p:sp>
      <p:sp>
        <p:nvSpPr>
          <p:cNvPr id="644" name="Google Shape;644;p17"/>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
        <p:nvSpPr>
          <p:cNvPr id="4" name="Google Shape;637;p17">
            <a:extLst>
              <a:ext uri="{FF2B5EF4-FFF2-40B4-BE49-F238E27FC236}">
                <a16:creationId xmlns:a16="http://schemas.microsoft.com/office/drawing/2014/main" id="{B9DEAFE0-62AF-7595-300D-673A35EE44FD}"/>
              </a:ext>
            </a:extLst>
          </p:cNvPr>
          <p:cNvSpPr txBox="1"/>
          <p:nvPr/>
        </p:nvSpPr>
        <p:spPr>
          <a:xfrm>
            <a:off x="2777385" y="4794936"/>
            <a:ext cx="2404073"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Le vent</a:t>
            </a:r>
            <a:endParaRPr sz="2000" b="1" dirty="0">
              <a:solidFill>
                <a:srgbClr val="FF0000"/>
              </a:solidFill>
              <a:latin typeface="Calibri"/>
              <a:ea typeface="Calibri"/>
              <a:cs typeface="Calibri"/>
              <a:sym typeface="Calibri"/>
            </a:endParaRPr>
          </a:p>
        </p:txBody>
      </p:sp>
      <p:sp>
        <p:nvSpPr>
          <p:cNvPr id="7" name="Google Shape;637;p17">
            <a:extLst>
              <a:ext uri="{FF2B5EF4-FFF2-40B4-BE49-F238E27FC236}">
                <a16:creationId xmlns:a16="http://schemas.microsoft.com/office/drawing/2014/main" id="{C8368A59-A331-6C15-2A8C-A6C35794F79B}"/>
              </a:ext>
            </a:extLst>
          </p:cNvPr>
          <p:cNvSpPr txBox="1"/>
          <p:nvPr/>
        </p:nvSpPr>
        <p:spPr>
          <a:xfrm>
            <a:off x="2714734" y="5299746"/>
            <a:ext cx="1847777"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L’eau du lac</a:t>
            </a:r>
            <a:endParaRPr sz="2000" b="1" dirty="0">
              <a:solidFill>
                <a:srgbClr val="FF0000"/>
              </a:solidFill>
              <a:latin typeface="Calibri"/>
              <a:ea typeface="Calibri"/>
              <a:cs typeface="Calibri"/>
              <a:sym typeface="Calibri"/>
            </a:endParaRPr>
          </a:p>
        </p:txBody>
      </p:sp>
      <p:sp>
        <p:nvSpPr>
          <p:cNvPr id="8" name="Google Shape;637;p17">
            <a:extLst>
              <a:ext uri="{FF2B5EF4-FFF2-40B4-BE49-F238E27FC236}">
                <a16:creationId xmlns:a16="http://schemas.microsoft.com/office/drawing/2014/main" id="{EEF32D60-6F32-5DC8-83C6-4950E088A09A}"/>
              </a:ext>
            </a:extLst>
          </p:cNvPr>
          <p:cNvSpPr txBox="1"/>
          <p:nvPr/>
        </p:nvSpPr>
        <p:spPr>
          <a:xfrm>
            <a:off x="6042696" y="4903500"/>
            <a:ext cx="2156121"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La Terre</a:t>
            </a:r>
            <a:endParaRPr sz="2000" b="1" dirty="0">
              <a:solidFill>
                <a:srgbClr val="FF0000"/>
              </a:solidFill>
              <a:latin typeface="Calibri"/>
              <a:ea typeface="Calibri"/>
              <a:cs typeface="Calibri"/>
              <a:sym typeface="Calibri"/>
            </a:endParaRPr>
          </a:p>
        </p:txBody>
      </p:sp>
      <p:sp>
        <p:nvSpPr>
          <p:cNvPr id="9" name="Google Shape;637;p17">
            <a:extLst>
              <a:ext uri="{FF2B5EF4-FFF2-40B4-BE49-F238E27FC236}">
                <a16:creationId xmlns:a16="http://schemas.microsoft.com/office/drawing/2014/main" id="{B22C652F-EB1E-8F03-5DA0-3D44F748FB68}"/>
              </a:ext>
            </a:extLst>
          </p:cNvPr>
          <p:cNvSpPr txBox="1"/>
          <p:nvPr/>
        </p:nvSpPr>
        <p:spPr>
          <a:xfrm>
            <a:off x="2714733" y="5568751"/>
            <a:ext cx="1847777" cy="400069"/>
          </a:xfrm>
          <a:prstGeom prst="rect">
            <a:avLst/>
          </a:prstGeom>
          <a:noFill/>
          <a:ln>
            <a:noFill/>
          </a:ln>
        </p:spPr>
        <p:txBody>
          <a:bodyPr spcFirstLastPara="1" wrap="square" lIns="91425" tIns="45700" rIns="91425" bIns="45700" anchor="t" anchorCtr="0">
            <a:spAutoFit/>
          </a:bodyPr>
          <a:lstStyle/>
          <a:p>
            <a:pPr lvl="0"/>
            <a:r>
              <a:rPr lang="fr-FR" sz="2000" b="1" dirty="0">
                <a:solidFill>
                  <a:srgbClr val="FF0000"/>
                </a:solidFill>
                <a:latin typeface="Calibri"/>
                <a:ea typeface="Calibri"/>
                <a:cs typeface="Calibri"/>
                <a:sym typeface="Calibri"/>
              </a:rPr>
              <a:t>La personne</a:t>
            </a:r>
            <a:endParaRPr sz="20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grpSp>
        <p:nvGrpSpPr>
          <p:cNvPr id="663" name="Google Shape;663;p19"/>
          <p:cNvGrpSpPr/>
          <p:nvPr/>
        </p:nvGrpSpPr>
        <p:grpSpPr>
          <a:xfrm>
            <a:off x="812158" y="829916"/>
            <a:ext cx="10567685" cy="5198169"/>
            <a:chOff x="2184400" y="1402025"/>
            <a:chExt cx="7823200" cy="4942038"/>
          </a:xfrm>
        </p:grpSpPr>
        <p:sp>
          <p:nvSpPr>
            <p:cNvPr id="664" name="Google Shape;664;p19"/>
            <p:cNvSpPr/>
            <p:nvPr/>
          </p:nvSpPr>
          <p:spPr>
            <a:xfrm>
              <a:off x="2184400" y="1402025"/>
              <a:ext cx="7823200" cy="4942038"/>
            </a:xfrm>
            <a:prstGeom prst="roundRect">
              <a:avLst>
                <a:gd name="adj" fmla="val 2665"/>
              </a:avLst>
            </a:prstGeom>
            <a:solidFill>
              <a:srgbClr val="5FADE4"/>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665" name="Google Shape;665;p1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a:solidFill>
                    <a:srgbClr val="000000"/>
                  </a:solidFill>
                  <a:latin typeface="Calibri"/>
                  <a:ea typeface="Calibri"/>
                  <a:cs typeface="Calibri"/>
                  <a:sym typeface="Calibri"/>
                </a:rPr>
                <a:t>Correction des exercices de consolidation</a:t>
              </a:r>
              <a:endParaRPr/>
            </a:p>
            <a:p>
              <a:pPr marL="0" marR="0" lvl="0" indent="0" algn="ctr" rtl="0">
                <a:spcBef>
                  <a:spcPts val="0"/>
                </a:spcBef>
                <a:spcAft>
                  <a:spcPts val="0"/>
                </a:spcAft>
                <a:buNone/>
              </a:pPr>
              <a:r>
                <a:rPr lang="fr-FR" sz="5600" b="1">
                  <a:solidFill>
                    <a:srgbClr val="000000"/>
                  </a:solidFill>
                  <a:latin typeface="Calibri"/>
                  <a:ea typeface="Calibri"/>
                  <a:cs typeface="Calibri"/>
                  <a:sym typeface="Calibri"/>
                </a:rPr>
                <a:t>tâche 3</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pic>
        <p:nvPicPr>
          <p:cNvPr id="674" name="Google Shape;674;p20" descr="Lever la main - Icônes mains et gestes gratuites"/>
          <p:cNvPicPr preferRelativeResize="0"/>
          <p:nvPr/>
        </p:nvPicPr>
        <p:blipFill rotWithShape="1">
          <a:blip r:embed="rId3">
            <a:alphaModFix/>
          </a:blip>
          <a:srcRect/>
          <a:stretch/>
        </p:blipFill>
        <p:spPr>
          <a:xfrm>
            <a:off x="11079419" y="186940"/>
            <a:ext cx="702642" cy="702642"/>
          </a:xfrm>
          <a:prstGeom prst="rect">
            <a:avLst/>
          </a:prstGeom>
          <a:noFill/>
          <a:ln>
            <a:noFill/>
          </a:ln>
        </p:spPr>
      </p:pic>
      <p:sp>
        <p:nvSpPr>
          <p:cNvPr id="675" name="Google Shape;675;p20"/>
          <p:cNvSpPr/>
          <p:nvPr/>
        </p:nvSpPr>
        <p:spPr>
          <a:xfrm>
            <a:off x="1291586" y="3174258"/>
            <a:ext cx="10334288" cy="707886"/>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pic>
        <p:nvPicPr>
          <p:cNvPr id="676" name="Google Shape;676;p20"/>
          <p:cNvPicPr preferRelativeResize="0"/>
          <p:nvPr/>
        </p:nvPicPr>
        <p:blipFill rotWithShape="1">
          <a:blip r:embed="rId4">
            <a:alphaModFix/>
          </a:blip>
          <a:srcRect/>
          <a:stretch/>
        </p:blipFill>
        <p:spPr>
          <a:xfrm>
            <a:off x="474153" y="2890981"/>
            <a:ext cx="805544" cy="805544"/>
          </a:xfrm>
          <a:prstGeom prst="rect">
            <a:avLst/>
          </a:prstGeom>
          <a:noFill/>
          <a:ln>
            <a:noFill/>
          </a:ln>
        </p:spPr>
      </p:pic>
      <p:sp>
        <p:nvSpPr>
          <p:cNvPr id="677" name="Google Shape;677;p20"/>
          <p:cNvSpPr txBox="1"/>
          <p:nvPr/>
        </p:nvSpPr>
        <p:spPr>
          <a:xfrm>
            <a:off x="1291586" y="3174258"/>
            <a:ext cx="10544012" cy="792000"/>
          </a:xfrm>
          <a:prstGeom prst="rect">
            <a:avLst/>
          </a:prstGeom>
          <a:noFill/>
          <a:ln>
            <a:noFill/>
          </a:ln>
        </p:spPr>
        <p:txBody>
          <a:bodyPr spcFirstLastPara="1" wrap="square" lIns="121900" tIns="121900" rIns="121900" bIns="121900" anchor="ctr" anchorCtr="0">
            <a:noAutofit/>
          </a:bodyPr>
          <a:lstStyle/>
          <a:p>
            <a:pPr marL="285750" marR="0" lvl="0" indent="-285750" algn="l" rtl="0">
              <a:spcBef>
                <a:spcPts val="600"/>
              </a:spcBef>
              <a:spcAft>
                <a:spcPts val="600"/>
              </a:spcAft>
              <a:buNone/>
            </a:pPr>
            <a:r>
              <a:rPr lang="fr-FR" sz="2400" b="1" dirty="0">
                <a:solidFill>
                  <a:srgbClr val="FF0000"/>
                </a:solidFill>
                <a:latin typeface="Calibri"/>
                <a:ea typeface="Calibri"/>
                <a:cs typeface="Calibri"/>
                <a:sym typeface="Calibri"/>
              </a:rPr>
              <a:t>Déterminer</a:t>
            </a:r>
            <a:r>
              <a:rPr lang="fr-FR" sz="2400" b="1" dirty="0">
                <a:solidFill>
                  <a:schemeClr val="tx1"/>
                </a:solidFill>
                <a:latin typeface="Calibri"/>
                <a:ea typeface="Calibri"/>
                <a:cs typeface="Calibri"/>
                <a:sym typeface="Calibri"/>
              </a:rPr>
              <a:t> les caractéristiques d’une force exercée par un dynamomètre.</a:t>
            </a:r>
          </a:p>
        </p:txBody>
      </p:sp>
      <p:sp>
        <p:nvSpPr>
          <p:cNvPr id="678" name="Google Shape;678;p2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a:t>Nous arrivons à la correction des exercices correspondant à la troisième tâche de ce chapitre.</a:t>
            </a:r>
            <a:br>
              <a:rPr lang="fr-FR"/>
            </a:br>
            <a:r>
              <a:rPr lang="fr-FR"/>
              <a:t>Je vous rappelle la tâche principale.</a:t>
            </a:r>
            <a:endParaRPr/>
          </a:p>
        </p:txBody>
      </p:sp>
      <p:sp>
        <p:nvSpPr>
          <p:cNvPr id="2" name="Espace réservé du texte 1">
            <a:extLst>
              <a:ext uri="{FF2B5EF4-FFF2-40B4-BE49-F238E27FC236}">
                <a16:creationId xmlns:a16="http://schemas.microsoft.com/office/drawing/2014/main" id="{A607D92C-4913-A73E-1213-8088F88EBBB0}"/>
              </a:ext>
            </a:extLst>
          </p:cNvPr>
          <p:cNvSpPr>
            <a:spLocks noGrp="1"/>
          </p:cNvSpPr>
          <p:nvPr>
            <p:ph type="body" idx="1"/>
          </p:nvPr>
        </p:nvSpPr>
        <p:spPr/>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684" name="Google Shape;684;p21"/>
          <p:cNvPicPr preferRelativeResize="0"/>
          <p:nvPr/>
        </p:nvPicPr>
        <p:blipFill rotWithShape="1">
          <a:blip r:embed="rId3">
            <a:alphaModFix/>
          </a:blip>
          <a:srcRect/>
          <a:stretch/>
        </p:blipFill>
        <p:spPr>
          <a:xfrm>
            <a:off x="11277276" y="292843"/>
            <a:ext cx="583170" cy="583170"/>
          </a:xfrm>
          <a:prstGeom prst="rect">
            <a:avLst/>
          </a:prstGeom>
          <a:noFill/>
          <a:ln>
            <a:noFill/>
          </a:ln>
        </p:spPr>
      </p:pic>
      <p:sp>
        <p:nvSpPr>
          <p:cNvPr id="689" name="Google Shape;689;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Pour réussir cette tâche, vous devez vous rappeler les étapes à suivre pour déterminer les caractéristiques d’une force .  </a:t>
            </a:r>
            <a:endParaRPr dirty="0"/>
          </a:p>
        </p:txBody>
      </p:sp>
      <p:sp>
        <p:nvSpPr>
          <p:cNvPr id="690" name="Google Shape;690;p21"/>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dirty="0"/>
              <a:t>L’</a:t>
            </a:r>
            <a:r>
              <a:rPr lang="fr-FR" dirty="0" err="1"/>
              <a:t>enseignant.e</a:t>
            </a:r>
            <a:r>
              <a:rPr lang="fr-FR" dirty="0"/>
              <a:t> fait participer les élèves pour lire ces étapes.</a:t>
            </a:r>
            <a:endParaRPr dirty="0"/>
          </a:p>
        </p:txBody>
      </p:sp>
      <p:grpSp>
        <p:nvGrpSpPr>
          <p:cNvPr id="2" name="Google Shape;2647;p38">
            <a:extLst>
              <a:ext uri="{FF2B5EF4-FFF2-40B4-BE49-F238E27FC236}">
                <a16:creationId xmlns:a16="http://schemas.microsoft.com/office/drawing/2014/main" id="{F9F926A4-8AAB-6564-EFA3-0C9506AFE2A0}"/>
              </a:ext>
            </a:extLst>
          </p:cNvPr>
          <p:cNvGrpSpPr/>
          <p:nvPr/>
        </p:nvGrpSpPr>
        <p:grpSpPr>
          <a:xfrm>
            <a:off x="657726" y="1400091"/>
            <a:ext cx="11142344" cy="473884"/>
            <a:chOff x="657726" y="1400091"/>
            <a:chExt cx="11142344" cy="473884"/>
          </a:xfrm>
        </p:grpSpPr>
        <p:sp>
          <p:nvSpPr>
            <p:cNvPr id="3" name="Google Shape;2648;p38">
              <a:extLst>
                <a:ext uri="{FF2B5EF4-FFF2-40B4-BE49-F238E27FC236}">
                  <a16:creationId xmlns:a16="http://schemas.microsoft.com/office/drawing/2014/main" id="{37E9C8FF-7797-68E0-F7B5-681B6F144F68}"/>
                </a:ext>
              </a:extLst>
            </p:cNvPr>
            <p:cNvSpPr txBox="1"/>
            <p:nvPr/>
          </p:nvSpPr>
          <p:spPr>
            <a:xfrm>
              <a:off x="1270791" y="1400091"/>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détermine la ligne d’action de cette force.</a:t>
              </a:r>
              <a:endParaRPr dirty="0"/>
            </a:p>
          </p:txBody>
        </p:sp>
        <p:sp>
          <p:nvSpPr>
            <p:cNvPr id="4" name="Google Shape;2649;p38">
              <a:extLst>
                <a:ext uri="{FF2B5EF4-FFF2-40B4-BE49-F238E27FC236}">
                  <a16:creationId xmlns:a16="http://schemas.microsoft.com/office/drawing/2014/main" id="{9A3C4B62-6063-68B5-94F8-BD48B2228B37}"/>
                </a:ext>
              </a:extLst>
            </p:cNvPr>
            <p:cNvSpPr/>
            <p:nvPr/>
          </p:nvSpPr>
          <p:spPr>
            <a:xfrm>
              <a:off x="657726" y="1412351"/>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1</a:t>
              </a:r>
              <a:endParaRPr sz="1050" dirty="0"/>
            </a:p>
          </p:txBody>
        </p:sp>
      </p:grpSp>
      <p:grpSp>
        <p:nvGrpSpPr>
          <p:cNvPr id="5" name="Groupe 4">
            <a:extLst>
              <a:ext uri="{FF2B5EF4-FFF2-40B4-BE49-F238E27FC236}">
                <a16:creationId xmlns:a16="http://schemas.microsoft.com/office/drawing/2014/main" id="{CB363056-2BEF-06FC-6A85-1901BC51815D}"/>
              </a:ext>
            </a:extLst>
          </p:cNvPr>
          <p:cNvGrpSpPr/>
          <p:nvPr/>
        </p:nvGrpSpPr>
        <p:grpSpPr>
          <a:xfrm>
            <a:off x="657726" y="2046411"/>
            <a:ext cx="11142344" cy="486088"/>
            <a:chOff x="657726" y="2408422"/>
            <a:chExt cx="11142344" cy="486088"/>
          </a:xfrm>
        </p:grpSpPr>
        <p:sp>
          <p:nvSpPr>
            <p:cNvPr id="6" name="Google Shape;2651;p38">
              <a:extLst>
                <a:ext uri="{FF2B5EF4-FFF2-40B4-BE49-F238E27FC236}">
                  <a16:creationId xmlns:a16="http://schemas.microsoft.com/office/drawing/2014/main" id="{4B0C6070-19E6-9133-F759-4E254D63CD23}"/>
                </a:ext>
              </a:extLst>
            </p:cNvPr>
            <p:cNvSpPr txBox="1"/>
            <p:nvPr/>
          </p:nvSpPr>
          <p:spPr>
            <a:xfrm>
              <a:off x="1270791" y="2432886"/>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détermine le sens de cette force.</a:t>
              </a:r>
              <a:endParaRPr dirty="0"/>
            </a:p>
          </p:txBody>
        </p:sp>
        <p:sp>
          <p:nvSpPr>
            <p:cNvPr id="7" name="Google Shape;2649;p38">
              <a:extLst>
                <a:ext uri="{FF2B5EF4-FFF2-40B4-BE49-F238E27FC236}">
                  <a16:creationId xmlns:a16="http://schemas.microsoft.com/office/drawing/2014/main" id="{8CDAFD24-9C93-3479-4C02-2D5703F5A519}"/>
                </a:ext>
              </a:extLst>
            </p:cNvPr>
            <p:cNvSpPr/>
            <p:nvPr/>
          </p:nvSpPr>
          <p:spPr>
            <a:xfrm>
              <a:off x="657726" y="2408422"/>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2</a:t>
              </a:r>
              <a:endParaRPr sz="1050" dirty="0"/>
            </a:p>
          </p:txBody>
        </p:sp>
      </p:grpSp>
      <p:grpSp>
        <p:nvGrpSpPr>
          <p:cNvPr id="8" name="Groupe 7">
            <a:extLst>
              <a:ext uri="{FF2B5EF4-FFF2-40B4-BE49-F238E27FC236}">
                <a16:creationId xmlns:a16="http://schemas.microsoft.com/office/drawing/2014/main" id="{D8CDBDEA-939D-01F9-CE76-AF39DCF1BE1C}"/>
              </a:ext>
            </a:extLst>
          </p:cNvPr>
          <p:cNvGrpSpPr/>
          <p:nvPr/>
        </p:nvGrpSpPr>
        <p:grpSpPr>
          <a:xfrm>
            <a:off x="657726" y="2680471"/>
            <a:ext cx="11142344" cy="461665"/>
            <a:chOff x="657726" y="3454318"/>
            <a:chExt cx="11142344" cy="461665"/>
          </a:xfrm>
        </p:grpSpPr>
        <p:sp>
          <p:nvSpPr>
            <p:cNvPr id="9" name="Google Shape;2654;p38">
              <a:extLst>
                <a:ext uri="{FF2B5EF4-FFF2-40B4-BE49-F238E27FC236}">
                  <a16:creationId xmlns:a16="http://schemas.microsoft.com/office/drawing/2014/main" id="{95ADC256-3B7E-D223-B237-E41E02F3406E}"/>
                </a:ext>
              </a:extLst>
            </p:cNvPr>
            <p:cNvSpPr txBox="1"/>
            <p:nvPr/>
          </p:nvSpPr>
          <p:spPr>
            <a:xfrm>
              <a:off x="1270791" y="3454318"/>
              <a:ext cx="10529279" cy="461665"/>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détermine l’intensité de cette force.</a:t>
              </a:r>
              <a:endParaRPr dirty="0"/>
            </a:p>
          </p:txBody>
        </p:sp>
        <p:sp>
          <p:nvSpPr>
            <p:cNvPr id="10" name="Google Shape;2649;p38">
              <a:extLst>
                <a:ext uri="{FF2B5EF4-FFF2-40B4-BE49-F238E27FC236}">
                  <a16:creationId xmlns:a16="http://schemas.microsoft.com/office/drawing/2014/main" id="{7FAB3DEB-7B5F-5456-EDEE-121D7AA6BE1E}"/>
                </a:ext>
              </a:extLst>
            </p:cNvPr>
            <p:cNvSpPr/>
            <p:nvPr/>
          </p:nvSpPr>
          <p:spPr>
            <a:xfrm>
              <a:off x="657726" y="3454359"/>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3</a:t>
              </a:r>
              <a:endParaRPr sz="1050" dirty="0"/>
            </a:p>
          </p:txBody>
        </p:sp>
      </p:grpSp>
      <p:sp>
        <p:nvSpPr>
          <p:cNvPr id="11" name="ZoneTexte 10">
            <a:extLst>
              <a:ext uri="{FF2B5EF4-FFF2-40B4-BE49-F238E27FC236}">
                <a16:creationId xmlns:a16="http://schemas.microsoft.com/office/drawing/2014/main" id="{0D93446A-C82C-FAF8-0AE3-0F24ADD66140}"/>
              </a:ext>
            </a:extLst>
          </p:cNvPr>
          <p:cNvSpPr txBox="1"/>
          <p:nvPr/>
        </p:nvSpPr>
        <p:spPr>
          <a:xfrm>
            <a:off x="3287948" y="3246721"/>
            <a:ext cx="5041665"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2800" b="0" i="0" u="none" strike="noStrike" baseline="0" dirty="0">
                <a:latin typeface="Calibri" panose="020F0502020204030204" pitchFamily="34" charset="0"/>
              </a:rPr>
              <a:t>Une force est caractérisée par:</a:t>
            </a:r>
          </a:p>
        </p:txBody>
      </p:sp>
      <p:sp>
        <p:nvSpPr>
          <p:cNvPr id="12" name="ZoneTexte 11">
            <a:extLst>
              <a:ext uri="{FF2B5EF4-FFF2-40B4-BE49-F238E27FC236}">
                <a16:creationId xmlns:a16="http://schemas.microsoft.com/office/drawing/2014/main" id="{17440311-0C7D-DA6E-2241-70A52BC2919A}"/>
              </a:ext>
            </a:extLst>
          </p:cNvPr>
          <p:cNvSpPr txBox="1"/>
          <p:nvPr/>
        </p:nvSpPr>
        <p:spPr>
          <a:xfrm>
            <a:off x="5186795" y="5618272"/>
            <a:ext cx="1711803"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sz="2800" dirty="0">
                <a:solidFill>
                  <a:srgbClr val="FF0000"/>
                </a:solidFill>
                <a:latin typeface="Calibri" panose="020F0502020204030204" pitchFamily="34" charset="0"/>
              </a:rPr>
              <a:t>Un sens.</a:t>
            </a:r>
          </a:p>
        </p:txBody>
      </p:sp>
      <p:sp>
        <p:nvSpPr>
          <p:cNvPr id="13" name="ZoneTexte 12">
            <a:extLst>
              <a:ext uri="{FF2B5EF4-FFF2-40B4-BE49-F238E27FC236}">
                <a16:creationId xmlns:a16="http://schemas.microsoft.com/office/drawing/2014/main" id="{13D42351-5C9C-401F-5F1E-54469A3AD582}"/>
              </a:ext>
            </a:extLst>
          </p:cNvPr>
          <p:cNvSpPr txBox="1"/>
          <p:nvPr/>
        </p:nvSpPr>
        <p:spPr>
          <a:xfrm>
            <a:off x="1300433" y="5008009"/>
            <a:ext cx="2946212"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fr-FR" sz="2800" dirty="0">
                <a:solidFill>
                  <a:srgbClr val="FF0000"/>
                </a:solidFill>
                <a:latin typeface="Calibri" panose="020F0502020204030204" pitchFamily="34" charset="0"/>
              </a:rPr>
              <a:t>Une ligne d’action</a:t>
            </a:r>
          </a:p>
          <a:p>
            <a:pPr algn="ctr"/>
            <a:r>
              <a:rPr lang="fr-FR" sz="2800" dirty="0">
                <a:solidFill>
                  <a:srgbClr val="FF0000"/>
                </a:solidFill>
                <a:latin typeface="Calibri" panose="020F0502020204030204" pitchFamily="34" charset="0"/>
              </a:rPr>
              <a:t>(direction).</a:t>
            </a:r>
          </a:p>
        </p:txBody>
      </p:sp>
      <p:sp>
        <p:nvSpPr>
          <p:cNvPr id="14" name="ZoneTexte 13">
            <a:extLst>
              <a:ext uri="{FF2B5EF4-FFF2-40B4-BE49-F238E27FC236}">
                <a16:creationId xmlns:a16="http://schemas.microsoft.com/office/drawing/2014/main" id="{AECCA103-8CC2-3DC0-2594-C9306E99097D}"/>
              </a:ext>
            </a:extLst>
          </p:cNvPr>
          <p:cNvSpPr txBox="1"/>
          <p:nvPr/>
        </p:nvSpPr>
        <p:spPr>
          <a:xfrm>
            <a:off x="7328325" y="5037763"/>
            <a:ext cx="2524768" cy="52322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fr-FR" sz="2800" dirty="0">
                <a:solidFill>
                  <a:srgbClr val="FF0000"/>
                </a:solidFill>
                <a:latin typeface="Calibri" panose="020F0502020204030204" pitchFamily="34" charset="0"/>
              </a:rPr>
              <a:t>Une intensité.</a:t>
            </a:r>
          </a:p>
        </p:txBody>
      </p:sp>
      <p:cxnSp>
        <p:nvCxnSpPr>
          <p:cNvPr id="15" name="Connecteur : en arc 14">
            <a:extLst>
              <a:ext uri="{FF2B5EF4-FFF2-40B4-BE49-F238E27FC236}">
                <a16:creationId xmlns:a16="http://schemas.microsoft.com/office/drawing/2014/main" id="{48A13F95-D6C5-4A23-FE3D-7E2C57C70A91}"/>
              </a:ext>
            </a:extLst>
          </p:cNvPr>
          <p:cNvCxnSpPr>
            <a:cxnSpLocks/>
          </p:cNvCxnSpPr>
          <p:nvPr/>
        </p:nvCxnSpPr>
        <p:spPr>
          <a:xfrm rot="5400000">
            <a:off x="4300374" y="3870789"/>
            <a:ext cx="1477168" cy="1361585"/>
          </a:xfrm>
          <a:prstGeom prst="curved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Connecteur : en arc 15">
            <a:extLst>
              <a:ext uri="{FF2B5EF4-FFF2-40B4-BE49-F238E27FC236}">
                <a16:creationId xmlns:a16="http://schemas.microsoft.com/office/drawing/2014/main" id="{36C338DB-7AA4-78E5-9B07-A80998948C30}"/>
              </a:ext>
            </a:extLst>
          </p:cNvPr>
          <p:cNvCxnSpPr>
            <a:cxnSpLocks/>
          </p:cNvCxnSpPr>
          <p:nvPr/>
        </p:nvCxnSpPr>
        <p:spPr>
          <a:xfrm rot="16200000" flipH="1">
            <a:off x="5661961" y="3870790"/>
            <a:ext cx="1477168" cy="1361585"/>
          </a:xfrm>
          <a:prstGeom prst="curvedConnector2">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Connecteur : en arc 16">
            <a:extLst>
              <a:ext uri="{FF2B5EF4-FFF2-40B4-BE49-F238E27FC236}">
                <a16:creationId xmlns:a16="http://schemas.microsoft.com/office/drawing/2014/main" id="{0BD4E45E-F0C5-15E9-66B8-3CD0ED6189A3}"/>
              </a:ext>
            </a:extLst>
          </p:cNvPr>
          <p:cNvCxnSpPr>
            <a:cxnSpLocks/>
          </p:cNvCxnSpPr>
          <p:nvPr/>
        </p:nvCxnSpPr>
        <p:spPr>
          <a:xfrm rot="5400000">
            <a:off x="4915775" y="4634919"/>
            <a:ext cx="1607960" cy="12700"/>
          </a:xfrm>
          <a:prstGeom prst="curvedConnector3">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 name="Image 6">
            <a:extLst>
              <a:ext uri="{FF2B5EF4-FFF2-40B4-BE49-F238E27FC236}">
                <a16:creationId xmlns:a16="http://schemas.microsoft.com/office/drawing/2014/main" id="{2114E02A-DA03-7693-A3B3-CE3AD9FDD8DB}"/>
              </a:ext>
            </a:extLst>
          </p:cNvPr>
          <p:cNvPicPr>
            <a:picLocks noChangeAspect="1"/>
          </p:cNvPicPr>
          <p:nvPr/>
        </p:nvPicPr>
        <p:blipFill>
          <a:blip r:embed="rId3"/>
          <a:stretch>
            <a:fillRect/>
          </a:stretch>
        </p:blipFill>
        <p:spPr>
          <a:xfrm>
            <a:off x="664152" y="1460597"/>
            <a:ext cx="10654026" cy="4521326"/>
          </a:xfrm>
          <a:prstGeom prst="rect">
            <a:avLst/>
          </a:prstGeom>
        </p:spPr>
      </p:pic>
      <p:pic>
        <p:nvPicPr>
          <p:cNvPr id="704" name="Google Shape;704;p23" descr="Lever la main - Icônes mains et gestes gratuites"/>
          <p:cNvPicPr preferRelativeResize="0"/>
          <p:nvPr/>
        </p:nvPicPr>
        <p:blipFill rotWithShape="1">
          <a:blip r:embed="rId4">
            <a:alphaModFix/>
          </a:blip>
          <a:srcRect/>
          <a:stretch/>
        </p:blipFill>
        <p:spPr>
          <a:xfrm>
            <a:off x="11318178" y="212481"/>
            <a:ext cx="702642" cy="702642"/>
          </a:xfrm>
          <a:prstGeom prst="rect">
            <a:avLst/>
          </a:prstGeom>
          <a:noFill/>
          <a:ln>
            <a:noFill/>
          </a:ln>
        </p:spPr>
      </p:pic>
      <p:sp>
        <p:nvSpPr>
          <p:cNvPr id="706" name="Google Shape;706;p23"/>
          <p:cNvSpPr/>
          <p:nvPr/>
        </p:nvSpPr>
        <p:spPr>
          <a:xfrm>
            <a:off x="4318659" y="4029245"/>
            <a:ext cx="302529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la droite verticale </a:t>
            </a:r>
            <a:endParaRPr sz="2000" b="1" dirty="0">
              <a:solidFill>
                <a:srgbClr val="FF0000"/>
              </a:solidFill>
              <a:latin typeface="Calibri"/>
              <a:ea typeface="Calibri"/>
              <a:cs typeface="Calibri"/>
              <a:sym typeface="Calibri"/>
            </a:endParaRPr>
          </a:p>
        </p:txBody>
      </p:sp>
      <p:sp>
        <p:nvSpPr>
          <p:cNvPr id="713" name="Google Shape;713;p2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Corrigeons ensemble l’exercice 3 page 63. </a:t>
            </a:r>
            <a:endParaRPr dirty="0"/>
          </a:p>
        </p:txBody>
      </p:sp>
      <p:sp>
        <p:nvSpPr>
          <p:cNvPr id="714" name="Google Shape;714;p2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
        <p:nvSpPr>
          <p:cNvPr id="4" name="Google Shape;706;p23">
            <a:extLst>
              <a:ext uri="{FF2B5EF4-FFF2-40B4-BE49-F238E27FC236}">
                <a16:creationId xmlns:a16="http://schemas.microsoft.com/office/drawing/2014/main" id="{DD00A8FC-3AE9-A8BC-C8B6-B3D608C3E4D3}"/>
              </a:ext>
            </a:extLst>
          </p:cNvPr>
          <p:cNvSpPr/>
          <p:nvPr/>
        </p:nvSpPr>
        <p:spPr>
          <a:xfrm>
            <a:off x="2008596" y="4860994"/>
            <a:ext cx="302529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est vers le haut</a:t>
            </a:r>
            <a:endParaRPr sz="2000" b="1" dirty="0">
              <a:solidFill>
                <a:srgbClr val="FF0000"/>
              </a:solidFill>
              <a:latin typeface="Calibri"/>
              <a:ea typeface="Calibri"/>
              <a:cs typeface="Calibri"/>
              <a:sym typeface="Calibri"/>
            </a:endParaRPr>
          </a:p>
        </p:txBody>
      </p:sp>
      <p:sp>
        <p:nvSpPr>
          <p:cNvPr id="5" name="Google Shape;706;p23">
            <a:extLst>
              <a:ext uri="{FF2B5EF4-FFF2-40B4-BE49-F238E27FC236}">
                <a16:creationId xmlns:a16="http://schemas.microsoft.com/office/drawing/2014/main" id="{201C95F3-6C7D-EE11-F67D-EE28970A4D14}"/>
              </a:ext>
            </a:extLst>
          </p:cNvPr>
          <p:cNvSpPr/>
          <p:nvPr/>
        </p:nvSpPr>
        <p:spPr>
          <a:xfrm>
            <a:off x="4583354" y="5560356"/>
            <a:ext cx="302529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3 N</a:t>
            </a:r>
            <a:endParaRPr sz="20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62">
          <a:extLst>
            <a:ext uri="{FF2B5EF4-FFF2-40B4-BE49-F238E27FC236}">
              <a16:creationId xmlns:a16="http://schemas.microsoft.com/office/drawing/2014/main" id="{B74095A0-0CE1-8B8D-7DA1-001582220562}"/>
            </a:ext>
          </a:extLst>
        </p:cNvPr>
        <p:cNvGrpSpPr/>
        <p:nvPr/>
      </p:nvGrpSpPr>
      <p:grpSpPr>
        <a:xfrm>
          <a:off x="0" y="0"/>
          <a:ext cx="0" cy="0"/>
          <a:chOff x="0" y="0"/>
          <a:chExt cx="0" cy="0"/>
        </a:xfrm>
      </p:grpSpPr>
      <p:grpSp>
        <p:nvGrpSpPr>
          <p:cNvPr id="663" name="Google Shape;663;p19">
            <a:extLst>
              <a:ext uri="{FF2B5EF4-FFF2-40B4-BE49-F238E27FC236}">
                <a16:creationId xmlns:a16="http://schemas.microsoft.com/office/drawing/2014/main" id="{63F636E7-9976-F5D4-D12E-37C3AD1DEA3A}"/>
              </a:ext>
            </a:extLst>
          </p:cNvPr>
          <p:cNvGrpSpPr/>
          <p:nvPr/>
        </p:nvGrpSpPr>
        <p:grpSpPr>
          <a:xfrm>
            <a:off x="812158" y="829916"/>
            <a:ext cx="10567685" cy="5198169"/>
            <a:chOff x="2184400" y="1402025"/>
            <a:chExt cx="7823200" cy="4942038"/>
          </a:xfrm>
        </p:grpSpPr>
        <p:sp>
          <p:nvSpPr>
            <p:cNvPr id="664" name="Google Shape;664;p19">
              <a:extLst>
                <a:ext uri="{FF2B5EF4-FFF2-40B4-BE49-F238E27FC236}">
                  <a16:creationId xmlns:a16="http://schemas.microsoft.com/office/drawing/2014/main" id="{E43B5E32-1BC3-B6C1-643D-87711CFC4960}"/>
                </a:ext>
              </a:extLst>
            </p:cNvPr>
            <p:cNvSpPr/>
            <p:nvPr/>
          </p:nvSpPr>
          <p:spPr>
            <a:xfrm>
              <a:off x="2184400" y="1402025"/>
              <a:ext cx="7823200" cy="4942038"/>
            </a:xfrm>
            <a:prstGeom prst="roundRect">
              <a:avLst>
                <a:gd name="adj" fmla="val 2665"/>
              </a:avLst>
            </a:prstGeom>
            <a:solidFill>
              <a:schemeClr val="accent4">
                <a:lumMod val="75000"/>
              </a:schemeClr>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665" name="Google Shape;665;p19">
              <a:extLst>
                <a:ext uri="{FF2B5EF4-FFF2-40B4-BE49-F238E27FC236}">
                  <a16:creationId xmlns:a16="http://schemas.microsoft.com/office/drawing/2014/main" id="{7C30D706-D202-B4C5-E3D3-19AEB1B84A36}"/>
                </a:ext>
              </a:extLst>
            </p:cNvPr>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dirty="0">
                  <a:solidFill>
                    <a:srgbClr val="000000"/>
                  </a:solidFill>
                  <a:latin typeface="Calibri"/>
                  <a:ea typeface="Calibri"/>
                  <a:cs typeface="Calibri"/>
                  <a:sym typeface="Calibri"/>
                </a:rPr>
                <a:t>Correction des exercices de consolidation</a:t>
              </a:r>
              <a:endParaRPr dirty="0"/>
            </a:p>
            <a:p>
              <a:pPr marL="0" marR="0" lvl="0" indent="0" algn="ctr" rtl="0">
                <a:spcBef>
                  <a:spcPts val="0"/>
                </a:spcBef>
                <a:spcAft>
                  <a:spcPts val="0"/>
                </a:spcAft>
                <a:buNone/>
              </a:pPr>
              <a:r>
                <a:rPr lang="fr-FR" sz="5600" b="1" dirty="0">
                  <a:solidFill>
                    <a:srgbClr val="000000"/>
                  </a:solidFill>
                  <a:latin typeface="Calibri"/>
                  <a:ea typeface="Calibri"/>
                  <a:cs typeface="Calibri"/>
                  <a:sym typeface="Calibri"/>
                </a:rPr>
                <a:t>tâche 4</a:t>
              </a:r>
              <a:endParaRPr dirty="0"/>
            </a:p>
          </p:txBody>
        </p:sp>
      </p:grpSp>
    </p:spTree>
    <p:extLst>
      <p:ext uri="{BB962C8B-B14F-4D97-AF65-F5344CB8AC3E}">
        <p14:creationId xmlns:p14="http://schemas.microsoft.com/office/powerpoint/2010/main" val="2307235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3">
          <a:extLst>
            <a:ext uri="{FF2B5EF4-FFF2-40B4-BE49-F238E27FC236}">
              <a16:creationId xmlns:a16="http://schemas.microsoft.com/office/drawing/2014/main" id="{CA5E6A8F-F88C-B6CF-3C59-27D90D9F3281}"/>
            </a:ext>
          </a:extLst>
        </p:cNvPr>
        <p:cNvGrpSpPr/>
        <p:nvPr/>
      </p:nvGrpSpPr>
      <p:grpSpPr>
        <a:xfrm>
          <a:off x="0" y="0"/>
          <a:ext cx="0" cy="0"/>
          <a:chOff x="0" y="0"/>
          <a:chExt cx="0" cy="0"/>
        </a:xfrm>
      </p:grpSpPr>
      <p:pic>
        <p:nvPicPr>
          <p:cNvPr id="674" name="Google Shape;674;p20" descr="Lever la main - Icônes mains et gestes gratuites">
            <a:extLst>
              <a:ext uri="{FF2B5EF4-FFF2-40B4-BE49-F238E27FC236}">
                <a16:creationId xmlns:a16="http://schemas.microsoft.com/office/drawing/2014/main" id="{216AEE77-D771-6C5C-F0B5-2DC92D78D63B}"/>
              </a:ext>
            </a:extLst>
          </p:cNvPr>
          <p:cNvPicPr preferRelativeResize="0"/>
          <p:nvPr/>
        </p:nvPicPr>
        <p:blipFill rotWithShape="1">
          <a:blip r:embed="rId3">
            <a:alphaModFix/>
          </a:blip>
          <a:srcRect/>
          <a:stretch/>
        </p:blipFill>
        <p:spPr>
          <a:xfrm>
            <a:off x="11079419" y="186940"/>
            <a:ext cx="702642" cy="702642"/>
          </a:xfrm>
          <a:prstGeom prst="rect">
            <a:avLst/>
          </a:prstGeom>
          <a:noFill/>
          <a:ln>
            <a:noFill/>
          </a:ln>
        </p:spPr>
      </p:pic>
      <p:sp>
        <p:nvSpPr>
          <p:cNvPr id="675" name="Google Shape;675;p20">
            <a:extLst>
              <a:ext uri="{FF2B5EF4-FFF2-40B4-BE49-F238E27FC236}">
                <a16:creationId xmlns:a16="http://schemas.microsoft.com/office/drawing/2014/main" id="{ECB92A36-322D-FAF1-4141-6F21758AB51D}"/>
              </a:ext>
            </a:extLst>
          </p:cNvPr>
          <p:cNvSpPr/>
          <p:nvPr/>
        </p:nvSpPr>
        <p:spPr>
          <a:xfrm>
            <a:off x="1291586" y="3174258"/>
            <a:ext cx="10334288" cy="707886"/>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pic>
        <p:nvPicPr>
          <p:cNvPr id="676" name="Google Shape;676;p20">
            <a:extLst>
              <a:ext uri="{FF2B5EF4-FFF2-40B4-BE49-F238E27FC236}">
                <a16:creationId xmlns:a16="http://schemas.microsoft.com/office/drawing/2014/main" id="{4D0BC1B3-0B8C-2503-F1A1-DEE4D2CE5F1B}"/>
              </a:ext>
            </a:extLst>
          </p:cNvPr>
          <p:cNvPicPr preferRelativeResize="0"/>
          <p:nvPr/>
        </p:nvPicPr>
        <p:blipFill rotWithShape="1">
          <a:blip r:embed="rId4">
            <a:alphaModFix/>
          </a:blip>
          <a:srcRect/>
          <a:stretch/>
        </p:blipFill>
        <p:spPr>
          <a:xfrm>
            <a:off x="474153" y="2890981"/>
            <a:ext cx="805544" cy="805544"/>
          </a:xfrm>
          <a:prstGeom prst="rect">
            <a:avLst/>
          </a:prstGeom>
          <a:noFill/>
          <a:ln>
            <a:noFill/>
          </a:ln>
        </p:spPr>
      </p:pic>
      <p:sp>
        <p:nvSpPr>
          <p:cNvPr id="677" name="Google Shape;677;p20">
            <a:extLst>
              <a:ext uri="{FF2B5EF4-FFF2-40B4-BE49-F238E27FC236}">
                <a16:creationId xmlns:a16="http://schemas.microsoft.com/office/drawing/2014/main" id="{D840D78C-A186-5C64-892F-D1FCC8AB505E}"/>
              </a:ext>
            </a:extLst>
          </p:cNvPr>
          <p:cNvSpPr txBox="1"/>
          <p:nvPr/>
        </p:nvSpPr>
        <p:spPr>
          <a:xfrm>
            <a:off x="1291586" y="3174258"/>
            <a:ext cx="10544012" cy="792000"/>
          </a:xfrm>
          <a:prstGeom prst="rect">
            <a:avLst/>
          </a:prstGeom>
          <a:noFill/>
          <a:ln>
            <a:noFill/>
          </a:ln>
        </p:spPr>
        <p:txBody>
          <a:bodyPr spcFirstLastPara="1" wrap="square" lIns="121900" tIns="121900" rIns="121900" bIns="121900" anchor="ctr" anchorCtr="0">
            <a:noAutofit/>
          </a:bodyPr>
          <a:lstStyle/>
          <a:p>
            <a:pPr marL="285750" marR="0" lvl="0" indent="-285750" algn="l" rtl="0">
              <a:spcBef>
                <a:spcPts val="600"/>
              </a:spcBef>
              <a:spcAft>
                <a:spcPts val="600"/>
              </a:spcAft>
              <a:buNone/>
            </a:pPr>
            <a:r>
              <a:rPr lang="fr-FR" sz="2400" b="1" dirty="0">
                <a:solidFill>
                  <a:srgbClr val="FF0000"/>
                </a:solidFill>
                <a:latin typeface="Calibri"/>
                <a:ea typeface="Calibri"/>
                <a:cs typeface="Calibri"/>
                <a:sym typeface="Calibri"/>
              </a:rPr>
              <a:t>Utiliser</a:t>
            </a:r>
            <a:r>
              <a:rPr lang="fr-FR" sz="2400" b="1" dirty="0">
                <a:solidFill>
                  <a:schemeClr val="tx1"/>
                </a:solidFill>
                <a:latin typeface="Calibri"/>
                <a:ea typeface="Calibri"/>
                <a:cs typeface="Calibri"/>
                <a:sym typeface="Calibri"/>
              </a:rPr>
              <a:t> la condition d’équilibre pour déterminer les caractéristiques d’une force.</a:t>
            </a:r>
          </a:p>
        </p:txBody>
      </p:sp>
      <p:sp>
        <p:nvSpPr>
          <p:cNvPr id="678" name="Google Shape;678;p20">
            <a:extLst>
              <a:ext uri="{FF2B5EF4-FFF2-40B4-BE49-F238E27FC236}">
                <a16:creationId xmlns:a16="http://schemas.microsoft.com/office/drawing/2014/main" id="{D5347EEC-9DE2-9514-03B2-8781468795F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a:t>Nous arrivons à la correction des exercices correspondant à la troisième tâche de ce chapitre.</a:t>
            </a:r>
            <a:br>
              <a:rPr lang="fr-FR"/>
            </a:br>
            <a:r>
              <a:rPr lang="fr-FR"/>
              <a:t>Je vous rappelle la tâche principale.</a:t>
            </a:r>
            <a:endParaRPr/>
          </a:p>
        </p:txBody>
      </p:sp>
      <p:sp>
        <p:nvSpPr>
          <p:cNvPr id="4" name="Espace réservé du texte 3">
            <a:extLst>
              <a:ext uri="{FF2B5EF4-FFF2-40B4-BE49-F238E27FC236}">
                <a16:creationId xmlns:a16="http://schemas.microsoft.com/office/drawing/2014/main" id="{B370A3B2-8BFE-239F-8228-CA7CD5908EA4}"/>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737035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3">
          <a:extLst>
            <a:ext uri="{FF2B5EF4-FFF2-40B4-BE49-F238E27FC236}">
              <a16:creationId xmlns:a16="http://schemas.microsoft.com/office/drawing/2014/main" id="{01F950A8-8E08-D3D4-73A8-5A2C4BFAB8F4}"/>
            </a:ext>
          </a:extLst>
        </p:cNvPr>
        <p:cNvGrpSpPr/>
        <p:nvPr/>
      </p:nvGrpSpPr>
      <p:grpSpPr>
        <a:xfrm>
          <a:off x="0" y="0"/>
          <a:ext cx="0" cy="0"/>
          <a:chOff x="0" y="0"/>
          <a:chExt cx="0" cy="0"/>
        </a:xfrm>
      </p:grpSpPr>
      <p:pic>
        <p:nvPicPr>
          <p:cNvPr id="684" name="Google Shape;684;p21">
            <a:extLst>
              <a:ext uri="{FF2B5EF4-FFF2-40B4-BE49-F238E27FC236}">
                <a16:creationId xmlns:a16="http://schemas.microsoft.com/office/drawing/2014/main" id="{CF397DBC-AEAD-52FC-E755-8C013B2E29DD}"/>
              </a:ext>
            </a:extLst>
          </p:cNvPr>
          <p:cNvPicPr preferRelativeResize="0"/>
          <p:nvPr/>
        </p:nvPicPr>
        <p:blipFill rotWithShape="1">
          <a:blip r:embed="rId3">
            <a:alphaModFix/>
          </a:blip>
          <a:srcRect/>
          <a:stretch/>
        </p:blipFill>
        <p:spPr>
          <a:xfrm>
            <a:off x="11277276" y="292843"/>
            <a:ext cx="583170" cy="583170"/>
          </a:xfrm>
          <a:prstGeom prst="rect">
            <a:avLst/>
          </a:prstGeom>
          <a:noFill/>
          <a:ln>
            <a:noFill/>
          </a:ln>
        </p:spPr>
      </p:pic>
      <p:sp>
        <p:nvSpPr>
          <p:cNvPr id="689" name="Google Shape;689;p21">
            <a:extLst>
              <a:ext uri="{FF2B5EF4-FFF2-40B4-BE49-F238E27FC236}">
                <a16:creationId xmlns:a16="http://schemas.microsoft.com/office/drawing/2014/main" id="{5DDB87E9-05DC-57E5-86CA-5B9BF319C99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Pour réussir cette tâche, vous devez vous rappeler les étapes à suivre pour déterminer les caractéristiques d’une force à l’aide de la condition d’équilibre.</a:t>
            </a:r>
            <a:endParaRPr dirty="0"/>
          </a:p>
        </p:txBody>
      </p:sp>
      <p:sp>
        <p:nvSpPr>
          <p:cNvPr id="690" name="Google Shape;690;p21">
            <a:extLst>
              <a:ext uri="{FF2B5EF4-FFF2-40B4-BE49-F238E27FC236}">
                <a16:creationId xmlns:a16="http://schemas.microsoft.com/office/drawing/2014/main" id="{1CC2B643-3820-7F32-C8E1-24098F1A2183}"/>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dirty="0"/>
              <a:t>L’enseignant(e) fait participer les élèves à la lecture de ces étapes.</a:t>
            </a:r>
            <a:endParaRPr dirty="0"/>
          </a:p>
        </p:txBody>
      </p:sp>
      <p:grpSp>
        <p:nvGrpSpPr>
          <p:cNvPr id="18" name="Google Shape;2647;p38">
            <a:extLst>
              <a:ext uri="{FF2B5EF4-FFF2-40B4-BE49-F238E27FC236}">
                <a16:creationId xmlns:a16="http://schemas.microsoft.com/office/drawing/2014/main" id="{62443B1A-1F77-D449-B668-93DF3F74A568}"/>
              </a:ext>
            </a:extLst>
          </p:cNvPr>
          <p:cNvGrpSpPr/>
          <p:nvPr/>
        </p:nvGrpSpPr>
        <p:grpSpPr>
          <a:xfrm>
            <a:off x="657726" y="4460216"/>
            <a:ext cx="11142344" cy="473884"/>
            <a:chOff x="657726" y="1400091"/>
            <a:chExt cx="11142344" cy="473884"/>
          </a:xfrm>
        </p:grpSpPr>
        <p:sp>
          <p:nvSpPr>
            <p:cNvPr id="19" name="Google Shape;2648;p38">
              <a:extLst>
                <a:ext uri="{FF2B5EF4-FFF2-40B4-BE49-F238E27FC236}">
                  <a16:creationId xmlns:a16="http://schemas.microsoft.com/office/drawing/2014/main" id="{CA7B0D31-AFDE-A650-EFB7-324B842F1216}"/>
                </a:ext>
              </a:extLst>
            </p:cNvPr>
            <p:cNvSpPr txBox="1"/>
            <p:nvPr/>
          </p:nvSpPr>
          <p:spPr>
            <a:xfrm>
              <a:off x="1270791" y="1400091"/>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détermine la ligne d’action de cette force à l’aide de la condition d’équilibre.</a:t>
              </a:r>
              <a:endParaRPr dirty="0"/>
            </a:p>
          </p:txBody>
        </p:sp>
        <p:sp>
          <p:nvSpPr>
            <p:cNvPr id="20" name="Google Shape;2649;p38">
              <a:extLst>
                <a:ext uri="{FF2B5EF4-FFF2-40B4-BE49-F238E27FC236}">
                  <a16:creationId xmlns:a16="http://schemas.microsoft.com/office/drawing/2014/main" id="{52AB7BB4-32A4-F9E4-B320-1B21000C9398}"/>
                </a:ext>
              </a:extLst>
            </p:cNvPr>
            <p:cNvSpPr/>
            <p:nvPr/>
          </p:nvSpPr>
          <p:spPr>
            <a:xfrm>
              <a:off x="657726" y="1412351"/>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1</a:t>
              </a:r>
              <a:endParaRPr sz="1050" dirty="0"/>
            </a:p>
          </p:txBody>
        </p:sp>
      </p:grpSp>
      <p:grpSp>
        <p:nvGrpSpPr>
          <p:cNvPr id="21" name="Groupe 20">
            <a:extLst>
              <a:ext uri="{FF2B5EF4-FFF2-40B4-BE49-F238E27FC236}">
                <a16:creationId xmlns:a16="http://schemas.microsoft.com/office/drawing/2014/main" id="{1FF9A6D7-0C3D-CBBC-DAFE-A100C24EB5DB}"/>
              </a:ext>
            </a:extLst>
          </p:cNvPr>
          <p:cNvGrpSpPr/>
          <p:nvPr/>
        </p:nvGrpSpPr>
        <p:grpSpPr>
          <a:xfrm>
            <a:off x="657726" y="5094863"/>
            <a:ext cx="11142344" cy="486088"/>
            <a:chOff x="657726" y="2408422"/>
            <a:chExt cx="11142344" cy="486088"/>
          </a:xfrm>
        </p:grpSpPr>
        <p:sp>
          <p:nvSpPr>
            <p:cNvPr id="22" name="Google Shape;2651;p38">
              <a:extLst>
                <a:ext uri="{FF2B5EF4-FFF2-40B4-BE49-F238E27FC236}">
                  <a16:creationId xmlns:a16="http://schemas.microsoft.com/office/drawing/2014/main" id="{531F0503-04F9-E462-84FC-8A5B28F9D2CA}"/>
                </a:ext>
              </a:extLst>
            </p:cNvPr>
            <p:cNvSpPr txBox="1"/>
            <p:nvPr/>
          </p:nvSpPr>
          <p:spPr>
            <a:xfrm>
              <a:off x="1270791" y="2432886"/>
              <a:ext cx="10529279" cy="461624"/>
            </a:xfrm>
            <a:prstGeom prst="rect">
              <a:avLst/>
            </a:prstGeom>
            <a:solidFill>
              <a:srgbClr val="FCEAD0"/>
            </a:solidFill>
            <a:ln>
              <a:noFill/>
            </a:ln>
          </p:spPr>
          <p:txBody>
            <a:bodyPr spcFirstLastPara="1" wrap="square" lIns="91425" tIns="45700" rIns="91425" bIns="45700" anchor="t" anchorCtr="0">
              <a:spAutoFit/>
            </a:bodyPr>
            <a:lstStyle/>
            <a:p>
              <a:pPr lvl="0"/>
              <a:r>
                <a:rPr lang="fr-FR" sz="2400" dirty="0">
                  <a:solidFill>
                    <a:schemeClr val="dk1"/>
                  </a:solidFill>
                  <a:latin typeface="Calibri"/>
                  <a:ea typeface="Calibri"/>
                  <a:cs typeface="Calibri"/>
                  <a:sym typeface="Calibri"/>
                </a:rPr>
                <a:t> Je détermine le sens de cette force à l’aide de la condition d’équilibre.</a:t>
              </a:r>
              <a:endParaRPr dirty="0"/>
            </a:p>
          </p:txBody>
        </p:sp>
        <p:sp>
          <p:nvSpPr>
            <p:cNvPr id="23" name="Google Shape;2649;p38">
              <a:extLst>
                <a:ext uri="{FF2B5EF4-FFF2-40B4-BE49-F238E27FC236}">
                  <a16:creationId xmlns:a16="http://schemas.microsoft.com/office/drawing/2014/main" id="{C125C0D7-EFEB-0379-F817-E29578D9E257}"/>
                </a:ext>
              </a:extLst>
            </p:cNvPr>
            <p:cNvSpPr/>
            <p:nvPr/>
          </p:nvSpPr>
          <p:spPr>
            <a:xfrm>
              <a:off x="657726" y="2408422"/>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2</a:t>
              </a:r>
              <a:endParaRPr sz="1050" dirty="0"/>
            </a:p>
          </p:txBody>
        </p:sp>
      </p:grpSp>
      <p:grpSp>
        <p:nvGrpSpPr>
          <p:cNvPr id="24" name="Groupe 23">
            <a:extLst>
              <a:ext uri="{FF2B5EF4-FFF2-40B4-BE49-F238E27FC236}">
                <a16:creationId xmlns:a16="http://schemas.microsoft.com/office/drawing/2014/main" id="{9AE587D9-B850-EBB4-039C-406576244849}"/>
              </a:ext>
            </a:extLst>
          </p:cNvPr>
          <p:cNvGrpSpPr/>
          <p:nvPr/>
        </p:nvGrpSpPr>
        <p:grpSpPr>
          <a:xfrm>
            <a:off x="657726" y="5727997"/>
            <a:ext cx="11142344" cy="461665"/>
            <a:chOff x="657726" y="3454318"/>
            <a:chExt cx="11142344" cy="461665"/>
          </a:xfrm>
        </p:grpSpPr>
        <p:sp>
          <p:nvSpPr>
            <p:cNvPr id="25" name="Google Shape;2654;p38">
              <a:extLst>
                <a:ext uri="{FF2B5EF4-FFF2-40B4-BE49-F238E27FC236}">
                  <a16:creationId xmlns:a16="http://schemas.microsoft.com/office/drawing/2014/main" id="{DD6BE86E-3154-C8DA-79EB-C2403DE2A3B2}"/>
                </a:ext>
              </a:extLst>
            </p:cNvPr>
            <p:cNvSpPr txBox="1"/>
            <p:nvPr/>
          </p:nvSpPr>
          <p:spPr>
            <a:xfrm>
              <a:off x="1270791" y="3454318"/>
              <a:ext cx="10529279" cy="461665"/>
            </a:xfrm>
            <a:prstGeom prst="rect">
              <a:avLst/>
            </a:prstGeom>
            <a:solidFill>
              <a:srgbClr val="FCEAD0"/>
            </a:solidFill>
            <a:ln>
              <a:noFill/>
            </a:ln>
          </p:spPr>
          <p:txBody>
            <a:bodyPr spcFirstLastPara="1" wrap="square" lIns="91425" tIns="45700" rIns="91425" bIns="45700" anchor="t" anchorCtr="0">
              <a:spAutoFit/>
            </a:bodyPr>
            <a:lstStyle/>
            <a:p>
              <a:pPr lvl="0"/>
              <a:r>
                <a:rPr lang="fr-FR" sz="2400" dirty="0">
                  <a:solidFill>
                    <a:schemeClr val="dk1"/>
                  </a:solidFill>
                  <a:latin typeface="Calibri"/>
                  <a:ea typeface="Calibri"/>
                  <a:cs typeface="Calibri"/>
                  <a:sym typeface="Calibri"/>
                </a:rPr>
                <a:t>Je déduis l’intensité de cette force à l’aide de la condition d’équilibre.</a:t>
              </a:r>
              <a:endParaRPr dirty="0"/>
            </a:p>
          </p:txBody>
        </p:sp>
        <p:sp>
          <p:nvSpPr>
            <p:cNvPr id="26" name="Google Shape;2649;p38">
              <a:extLst>
                <a:ext uri="{FF2B5EF4-FFF2-40B4-BE49-F238E27FC236}">
                  <a16:creationId xmlns:a16="http://schemas.microsoft.com/office/drawing/2014/main" id="{BA7A9E75-7DD5-5BD4-EC41-1876FE567573}"/>
                </a:ext>
              </a:extLst>
            </p:cNvPr>
            <p:cNvSpPr/>
            <p:nvPr/>
          </p:nvSpPr>
          <p:spPr>
            <a:xfrm>
              <a:off x="657726" y="3454359"/>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3</a:t>
              </a:r>
              <a:endParaRPr sz="1050" dirty="0"/>
            </a:p>
          </p:txBody>
        </p:sp>
      </p:grpSp>
      <p:sp>
        <p:nvSpPr>
          <p:cNvPr id="27" name="ZoneTexte 26">
            <a:extLst>
              <a:ext uri="{FF2B5EF4-FFF2-40B4-BE49-F238E27FC236}">
                <a16:creationId xmlns:a16="http://schemas.microsoft.com/office/drawing/2014/main" id="{76B30E15-0C10-B368-3074-5C63FC472B6D}"/>
              </a:ext>
            </a:extLst>
          </p:cNvPr>
          <p:cNvSpPr txBox="1"/>
          <p:nvPr/>
        </p:nvSpPr>
        <p:spPr>
          <a:xfrm>
            <a:off x="540277" y="1376263"/>
            <a:ext cx="7076706" cy="830997"/>
          </a:xfrm>
          <a:prstGeom prst="rect">
            <a:avLst/>
          </a:prstGeom>
          <a:noFill/>
        </p:spPr>
        <p:txBody>
          <a:bodyPr wrap="square">
            <a:spAutoFit/>
          </a:bodyPr>
          <a:lstStyle/>
          <a:p>
            <a:r>
              <a:rPr lang="fr-FR" sz="2400" dirty="0">
                <a:latin typeface="Calibri" panose="020F0502020204030204" pitchFamily="34" charset="0"/>
              </a:rPr>
              <a:t>Lorsqu’un solide (S) est en équilibre sous l’action de deux forces, ces deux forces vérifient trois conditions : </a:t>
            </a:r>
            <a:endParaRPr lang="fr-FR" sz="2400" b="0" i="0" u="none" strike="noStrike" baseline="0" dirty="0">
              <a:latin typeface="Calibri" panose="020F0502020204030204" pitchFamily="34" charset="0"/>
            </a:endParaRPr>
          </a:p>
        </p:txBody>
      </p:sp>
      <p:pic>
        <p:nvPicPr>
          <p:cNvPr id="28" name="Image 27">
            <a:extLst>
              <a:ext uri="{FF2B5EF4-FFF2-40B4-BE49-F238E27FC236}">
                <a16:creationId xmlns:a16="http://schemas.microsoft.com/office/drawing/2014/main" id="{74C1CD23-C15B-D5B6-36DA-47D8B57EE70D}"/>
              </a:ext>
            </a:extLst>
          </p:cNvPr>
          <p:cNvPicPr>
            <a:picLocks noChangeAspect="1"/>
          </p:cNvPicPr>
          <p:nvPr/>
        </p:nvPicPr>
        <p:blipFill>
          <a:blip r:embed="rId4"/>
          <a:stretch>
            <a:fillRect/>
          </a:stretch>
        </p:blipFill>
        <p:spPr>
          <a:xfrm>
            <a:off x="7518861" y="1128479"/>
            <a:ext cx="4050000" cy="1236369"/>
          </a:xfrm>
          <a:prstGeom prst="rect">
            <a:avLst/>
          </a:prstGeom>
        </p:spPr>
      </p:pic>
      <p:sp>
        <p:nvSpPr>
          <p:cNvPr id="29" name="ZoneTexte 28">
            <a:extLst>
              <a:ext uri="{FF2B5EF4-FFF2-40B4-BE49-F238E27FC236}">
                <a16:creationId xmlns:a16="http://schemas.microsoft.com/office/drawing/2014/main" id="{DE534FA7-8751-E4B1-A738-82080E538B5F}"/>
              </a:ext>
            </a:extLst>
          </p:cNvPr>
          <p:cNvSpPr txBox="1"/>
          <p:nvPr/>
        </p:nvSpPr>
        <p:spPr>
          <a:xfrm>
            <a:off x="485448" y="2493461"/>
            <a:ext cx="11706552" cy="1384995"/>
          </a:xfrm>
          <a:prstGeom prst="rect">
            <a:avLst/>
          </a:prstGeom>
          <a:noFill/>
        </p:spPr>
        <p:txBody>
          <a:bodyPr wrap="square">
            <a:spAutoFit/>
          </a:bodyPr>
          <a:lstStyle/>
          <a:p>
            <a:pPr marL="457200" indent="-457200">
              <a:buFont typeface="Arial" panose="020B0604020202020204" pitchFamily="34" charset="0"/>
              <a:buChar char="•"/>
            </a:pPr>
            <a:r>
              <a:rPr lang="fr-FR" sz="2800" b="1" dirty="0">
                <a:latin typeface="Calibri" panose="020F0502020204030204" pitchFamily="34" charset="0"/>
              </a:rPr>
              <a:t>Elles ont la même (ligne)droite d’action.</a:t>
            </a:r>
          </a:p>
          <a:p>
            <a:pPr marL="457200" indent="-457200">
              <a:buFont typeface="Arial" panose="020B0604020202020204" pitchFamily="34" charset="0"/>
              <a:buChar char="•"/>
            </a:pPr>
            <a:r>
              <a:rPr lang="fr-FR" sz="2800" b="1" dirty="0">
                <a:latin typeface="Calibri" panose="020F0502020204030204" pitchFamily="34" charset="0"/>
              </a:rPr>
              <a:t>Elles ont des sens opposés.</a:t>
            </a:r>
          </a:p>
          <a:p>
            <a:pPr marL="457200" indent="-457200">
              <a:buFont typeface="Arial" panose="020B0604020202020204" pitchFamily="34" charset="0"/>
              <a:buChar char="•"/>
            </a:pPr>
            <a:r>
              <a:rPr lang="fr-FR" sz="2800" b="1" dirty="0">
                <a:latin typeface="Calibri" panose="020F0502020204030204" pitchFamily="34" charset="0"/>
              </a:rPr>
              <a:t>Elles ont la même intensité.</a:t>
            </a:r>
            <a:endParaRPr lang="fr-FR" sz="2800" b="1" i="0" u="none" strike="noStrike" baseline="0" dirty="0">
              <a:latin typeface="Calibri" panose="020F0502020204030204" pitchFamily="34" charset="0"/>
            </a:endParaRPr>
          </a:p>
        </p:txBody>
      </p:sp>
      <p:sp>
        <p:nvSpPr>
          <p:cNvPr id="30" name="ZoneTexte 29">
            <a:extLst>
              <a:ext uri="{FF2B5EF4-FFF2-40B4-BE49-F238E27FC236}">
                <a16:creationId xmlns:a16="http://schemas.microsoft.com/office/drawing/2014/main" id="{AF55303B-5B4E-831A-98B8-286A79E127A1}"/>
              </a:ext>
            </a:extLst>
          </p:cNvPr>
          <p:cNvSpPr txBox="1"/>
          <p:nvPr/>
        </p:nvSpPr>
        <p:spPr>
          <a:xfrm>
            <a:off x="540277" y="1025480"/>
            <a:ext cx="2680002" cy="400110"/>
          </a:xfrm>
          <a:prstGeom prst="rect">
            <a:avLst/>
          </a:prstGeom>
          <a:noFill/>
        </p:spPr>
        <p:txBody>
          <a:bodyPr wrap="square" rtlCol="0">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Condition d’équilibre : </a:t>
            </a:r>
          </a:p>
        </p:txBody>
      </p:sp>
    </p:spTree>
    <p:extLst>
      <p:ext uri="{BB962C8B-B14F-4D97-AF65-F5344CB8AC3E}">
        <p14:creationId xmlns:p14="http://schemas.microsoft.com/office/powerpoint/2010/main" val="132252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9">
                                            <p:txEl>
                                              <p:pRg st="0" end="0"/>
                                            </p:txEl>
                                          </p:spTgt>
                                        </p:tgtEl>
                                        <p:attrNameLst>
                                          <p:attrName>style.visibility</p:attrName>
                                        </p:attrNameLst>
                                      </p:cBhvr>
                                      <p:to>
                                        <p:strVal val="visible"/>
                                      </p:to>
                                    </p:set>
                                    <p:animEffect transition="in" filter="wipe(up)">
                                      <p:cBhvr>
                                        <p:cTn id="16" dur="500"/>
                                        <p:tgtEl>
                                          <p:spTgt spid="2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animEffect transition="in" filter="wipe(up)">
                                      <p:cBhvr>
                                        <p:cTn id="21" dur="500"/>
                                        <p:tgtEl>
                                          <p:spTgt spid="2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29">
                                            <p:txEl>
                                              <p:pRg st="2" end="2"/>
                                            </p:txEl>
                                          </p:spTgt>
                                        </p:tgtEl>
                                        <p:attrNameLst>
                                          <p:attrName>style.visibility</p:attrName>
                                        </p:attrNameLst>
                                      </p:cBhvr>
                                      <p:to>
                                        <p:strVal val="visible"/>
                                      </p:to>
                                    </p:set>
                                    <p:animEffect transition="in" filter="wipe(up)">
                                      <p:cBhvr>
                                        <p:cTn id="26" dur="500"/>
                                        <p:tgtEl>
                                          <p:spTgt spid="29">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3">
          <a:extLst>
            <a:ext uri="{FF2B5EF4-FFF2-40B4-BE49-F238E27FC236}">
              <a16:creationId xmlns:a16="http://schemas.microsoft.com/office/drawing/2014/main" id="{19873514-2A10-1C10-E14F-4005944C8961}"/>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6BE697C1-A9FF-DAD5-0150-D6A42FA8812B}"/>
              </a:ext>
            </a:extLst>
          </p:cNvPr>
          <p:cNvGrpSpPr/>
          <p:nvPr/>
        </p:nvGrpSpPr>
        <p:grpSpPr>
          <a:xfrm>
            <a:off x="1060255" y="1095112"/>
            <a:ext cx="9286380" cy="5444595"/>
            <a:chOff x="1060255" y="1095112"/>
            <a:chExt cx="9286380" cy="5444595"/>
          </a:xfrm>
        </p:grpSpPr>
        <p:pic>
          <p:nvPicPr>
            <p:cNvPr id="3" name="Image 2">
              <a:extLst>
                <a:ext uri="{FF2B5EF4-FFF2-40B4-BE49-F238E27FC236}">
                  <a16:creationId xmlns:a16="http://schemas.microsoft.com/office/drawing/2014/main" id="{B6F07A3B-7F7A-2E9F-E24B-7D05BDBC27E9}"/>
                </a:ext>
              </a:extLst>
            </p:cNvPr>
            <p:cNvPicPr>
              <a:picLocks noChangeAspect="1"/>
            </p:cNvPicPr>
            <p:nvPr/>
          </p:nvPicPr>
          <p:blipFill>
            <a:blip r:embed="rId3"/>
            <a:stretch>
              <a:fillRect/>
            </a:stretch>
          </p:blipFill>
          <p:spPr>
            <a:xfrm>
              <a:off x="1060255" y="1095112"/>
              <a:ext cx="9286380" cy="5444595"/>
            </a:xfrm>
            <a:prstGeom prst="rect">
              <a:avLst/>
            </a:prstGeom>
          </p:spPr>
        </p:pic>
        <p:sp>
          <p:nvSpPr>
            <p:cNvPr id="6" name="Rectangle 5">
              <a:extLst>
                <a:ext uri="{FF2B5EF4-FFF2-40B4-BE49-F238E27FC236}">
                  <a16:creationId xmlns:a16="http://schemas.microsoft.com/office/drawing/2014/main" id="{DC6CA0C5-7735-29BE-439B-FEEA75FA94F8}"/>
                </a:ext>
              </a:extLst>
            </p:cNvPr>
            <p:cNvSpPr/>
            <p:nvPr/>
          </p:nvSpPr>
          <p:spPr>
            <a:xfrm>
              <a:off x="1490870" y="4303643"/>
              <a:ext cx="5367130" cy="268287"/>
            </a:xfrm>
            <a:prstGeom prst="rect">
              <a:avLst/>
            </a:prstGeom>
            <a:solidFill>
              <a:srgbClr val="F3EB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dirty="0">
                  <a:solidFill>
                    <a:schemeClr val="tx1"/>
                  </a:solidFill>
                  <a:latin typeface="Calibri" panose="020F0502020204030204" pitchFamily="34" charset="0"/>
                  <a:ea typeface="Calibri" panose="020F0502020204030204" pitchFamily="34" charset="0"/>
                  <a:cs typeface="Calibri" panose="020F0502020204030204" pitchFamily="34" charset="0"/>
                </a:rPr>
                <a:t>Déterminer le sens d’action exercée par la Terre.</a:t>
              </a:r>
            </a:p>
          </p:txBody>
        </p:sp>
      </p:grpSp>
      <p:pic>
        <p:nvPicPr>
          <p:cNvPr id="704" name="Google Shape;704;p23" descr="Lever la main - Icônes mains et gestes gratuites">
            <a:extLst>
              <a:ext uri="{FF2B5EF4-FFF2-40B4-BE49-F238E27FC236}">
                <a16:creationId xmlns:a16="http://schemas.microsoft.com/office/drawing/2014/main" id="{15D2AD8A-81C8-2580-594C-060B7C0A69E2}"/>
              </a:ext>
            </a:extLst>
          </p:cNvPr>
          <p:cNvPicPr preferRelativeResize="0"/>
          <p:nvPr/>
        </p:nvPicPr>
        <p:blipFill rotWithShape="1">
          <a:blip r:embed="rId4">
            <a:alphaModFix/>
          </a:blip>
          <a:srcRect/>
          <a:stretch/>
        </p:blipFill>
        <p:spPr>
          <a:xfrm>
            <a:off x="11318178" y="212481"/>
            <a:ext cx="702642" cy="702642"/>
          </a:xfrm>
          <a:prstGeom prst="rect">
            <a:avLst/>
          </a:prstGeom>
          <a:noFill/>
          <a:ln>
            <a:noFill/>
          </a:ln>
        </p:spPr>
      </p:pic>
      <p:sp>
        <p:nvSpPr>
          <p:cNvPr id="706" name="Google Shape;706;p23">
            <a:extLst>
              <a:ext uri="{FF2B5EF4-FFF2-40B4-BE49-F238E27FC236}">
                <a16:creationId xmlns:a16="http://schemas.microsoft.com/office/drawing/2014/main" id="{A419E776-4D64-3B77-CF0E-3D2EF11B8E80}"/>
              </a:ext>
            </a:extLst>
          </p:cNvPr>
          <p:cNvSpPr/>
          <p:nvPr/>
        </p:nvSpPr>
        <p:spPr>
          <a:xfrm>
            <a:off x="5703445" y="3741011"/>
            <a:ext cx="1999381"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la droite verticale </a:t>
            </a:r>
            <a:endParaRPr sz="2000" b="1" dirty="0">
              <a:solidFill>
                <a:srgbClr val="FF0000"/>
              </a:solidFill>
              <a:latin typeface="Calibri"/>
              <a:ea typeface="Calibri"/>
              <a:cs typeface="Calibri"/>
              <a:sym typeface="Calibri"/>
            </a:endParaRPr>
          </a:p>
        </p:txBody>
      </p:sp>
      <p:sp>
        <p:nvSpPr>
          <p:cNvPr id="713" name="Google Shape;713;p23">
            <a:extLst>
              <a:ext uri="{FF2B5EF4-FFF2-40B4-BE49-F238E27FC236}">
                <a16:creationId xmlns:a16="http://schemas.microsoft.com/office/drawing/2014/main" id="{529D63B2-D21D-DB32-DE6B-8DFBEAD0332C}"/>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Corrigeons ensemble l’exercice 4 page 64. </a:t>
            </a:r>
            <a:r>
              <a:rPr lang="fr-FR" dirty="0">
                <a:solidFill>
                  <a:srgbClr val="FF0000"/>
                </a:solidFill>
              </a:rPr>
              <a:t>(la 2</a:t>
            </a:r>
            <a:r>
              <a:rPr lang="fr-FR" baseline="30000" dirty="0">
                <a:solidFill>
                  <a:srgbClr val="FF0000"/>
                </a:solidFill>
              </a:rPr>
              <a:t>eme</a:t>
            </a:r>
            <a:r>
              <a:rPr lang="fr-FR" dirty="0">
                <a:solidFill>
                  <a:srgbClr val="FF0000"/>
                </a:solidFill>
              </a:rPr>
              <a:t> question est : Déterminer le sens d’action exercée par la Terre.)</a:t>
            </a:r>
            <a:endParaRPr dirty="0">
              <a:solidFill>
                <a:srgbClr val="FF0000"/>
              </a:solidFill>
            </a:endParaRPr>
          </a:p>
        </p:txBody>
      </p:sp>
      <p:sp>
        <p:nvSpPr>
          <p:cNvPr id="714" name="Google Shape;714;p23">
            <a:extLst>
              <a:ext uri="{FF2B5EF4-FFF2-40B4-BE49-F238E27FC236}">
                <a16:creationId xmlns:a16="http://schemas.microsoft.com/office/drawing/2014/main" id="{B1C82375-7A0A-C0FB-DE4C-E76DFD489ED0}"/>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
        <p:nvSpPr>
          <p:cNvPr id="4" name="Google Shape;706;p23">
            <a:extLst>
              <a:ext uri="{FF2B5EF4-FFF2-40B4-BE49-F238E27FC236}">
                <a16:creationId xmlns:a16="http://schemas.microsoft.com/office/drawing/2014/main" id="{E87F084B-68ED-57FE-4170-3C84CA034EC0}"/>
              </a:ext>
            </a:extLst>
          </p:cNvPr>
          <p:cNvSpPr/>
          <p:nvPr/>
        </p:nvSpPr>
        <p:spPr>
          <a:xfrm>
            <a:off x="5000275" y="4581005"/>
            <a:ext cx="302529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vers le bas</a:t>
            </a:r>
            <a:endParaRPr sz="2000" b="1" dirty="0">
              <a:solidFill>
                <a:srgbClr val="FF0000"/>
              </a:solidFill>
              <a:latin typeface="Calibri"/>
              <a:ea typeface="Calibri"/>
              <a:cs typeface="Calibri"/>
              <a:sym typeface="Calibri"/>
            </a:endParaRPr>
          </a:p>
        </p:txBody>
      </p:sp>
      <p:sp>
        <p:nvSpPr>
          <p:cNvPr id="5" name="Google Shape;706;p23">
            <a:extLst>
              <a:ext uri="{FF2B5EF4-FFF2-40B4-BE49-F238E27FC236}">
                <a16:creationId xmlns:a16="http://schemas.microsoft.com/office/drawing/2014/main" id="{0F05EC87-5390-DF95-908B-517CC5181EEB}"/>
              </a:ext>
            </a:extLst>
          </p:cNvPr>
          <p:cNvSpPr/>
          <p:nvPr/>
        </p:nvSpPr>
        <p:spPr>
          <a:xfrm>
            <a:off x="6276459" y="5689564"/>
            <a:ext cx="1585393"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6 x 0,5 N = 3 N</a:t>
            </a:r>
            <a:endParaRPr sz="2000" b="1"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49810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2">
          <a:extLst>
            <a:ext uri="{FF2B5EF4-FFF2-40B4-BE49-F238E27FC236}">
              <a16:creationId xmlns:a16="http://schemas.microsoft.com/office/drawing/2014/main" id="{ADD57AE0-5579-23FD-1CD8-6A1B055C1E5A}"/>
            </a:ext>
          </a:extLst>
        </p:cNvPr>
        <p:cNvGrpSpPr/>
        <p:nvPr/>
      </p:nvGrpSpPr>
      <p:grpSpPr>
        <a:xfrm>
          <a:off x="0" y="0"/>
          <a:ext cx="0" cy="0"/>
          <a:chOff x="0" y="0"/>
          <a:chExt cx="0" cy="0"/>
        </a:xfrm>
      </p:grpSpPr>
      <p:grpSp>
        <p:nvGrpSpPr>
          <p:cNvPr id="663" name="Google Shape;663;p19">
            <a:extLst>
              <a:ext uri="{FF2B5EF4-FFF2-40B4-BE49-F238E27FC236}">
                <a16:creationId xmlns:a16="http://schemas.microsoft.com/office/drawing/2014/main" id="{DB893371-A311-B8EA-CA3C-BCFB58B62C82}"/>
              </a:ext>
            </a:extLst>
          </p:cNvPr>
          <p:cNvGrpSpPr/>
          <p:nvPr/>
        </p:nvGrpSpPr>
        <p:grpSpPr>
          <a:xfrm>
            <a:off x="812158" y="829916"/>
            <a:ext cx="10567685" cy="5198169"/>
            <a:chOff x="2184400" y="1402025"/>
            <a:chExt cx="7823200" cy="4942038"/>
          </a:xfrm>
        </p:grpSpPr>
        <p:sp>
          <p:nvSpPr>
            <p:cNvPr id="664" name="Google Shape;664;p19">
              <a:extLst>
                <a:ext uri="{FF2B5EF4-FFF2-40B4-BE49-F238E27FC236}">
                  <a16:creationId xmlns:a16="http://schemas.microsoft.com/office/drawing/2014/main" id="{7A663838-F25F-58A7-2DC9-77FDB8CD68D8}"/>
                </a:ext>
              </a:extLst>
            </p:cNvPr>
            <p:cNvSpPr/>
            <p:nvPr/>
          </p:nvSpPr>
          <p:spPr>
            <a:xfrm>
              <a:off x="2184400" y="1402025"/>
              <a:ext cx="7823200" cy="4942038"/>
            </a:xfrm>
            <a:prstGeom prst="roundRect">
              <a:avLst>
                <a:gd name="adj" fmla="val 2665"/>
              </a:avLst>
            </a:prstGeom>
            <a:solidFill>
              <a:schemeClr val="accent1">
                <a:lumMod val="60000"/>
                <a:lumOff val="40000"/>
              </a:schemeClr>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665" name="Google Shape;665;p19">
              <a:extLst>
                <a:ext uri="{FF2B5EF4-FFF2-40B4-BE49-F238E27FC236}">
                  <a16:creationId xmlns:a16="http://schemas.microsoft.com/office/drawing/2014/main" id="{27D2DCA7-CD20-D7A8-9FD4-5144F35FE1DB}"/>
                </a:ext>
              </a:extLst>
            </p:cNvPr>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dirty="0">
                  <a:solidFill>
                    <a:srgbClr val="000000"/>
                  </a:solidFill>
                  <a:latin typeface="Calibri"/>
                  <a:ea typeface="Calibri"/>
                  <a:cs typeface="Calibri"/>
                  <a:sym typeface="Calibri"/>
                </a:rPr>
                <a:t>Correction des exercices de consolidation</a:t>
              </a:r>
              <a:endParaRPr dirty="0"/>
            </a:p>
            <a:p>
              <a:pPr marL="0" marR="0" lvl="0" indent="0" algn="ctr" rtl="0">
                <a:spcBef>
                  <a:spcPts val="0"/>
                </a:spcBef>
                <a:spcAft>
                  <a:spcPts val="0"/>
                </a:spcAft>
                <a:buNone/>
              </a:pPr>
              <a:r>
                <a:rPr lang="fr-FR" sz="5600" b="1" dirty="0">
                  <a:solidFill>
                    <a:srgbClr val="000000"/>
                  </a:solidFill>
                  <a:latin typeface="Calibri"/>
                  <a:ea typeface="Calibri"/>
                  <a:cs typeface="Calibri"/>
                  <a:sym typeface="Calibri"/>
                </a:rPr>
                <a:t>tâche 5</a:t>
              </a:r>
              <a:endParaRPr dirty="0"/>
            </a:p>
          </p:txBody>
        </p:sp>
      </p:grpSp>
    </p:spTree>
    <p:extLst>
      <p:ext uri="{BB962C8B-B14F-4D97-AF65-F5344CB8AC3E}">
        <p14:creationId xmlns:p14="http://schemas.microsoft.com/office/powerpoint/2010/main" val="3162050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3">
          <a:extLst>
            <a:ext uri="{FF2B5EF4-FFF2-40B4-BE49-F238E27FC236}">
              <a16:creationId xmlns:a16="http://schemas.microsoft.com/office/drawing/2014/main" id="{D4BF8A7A-233D-95FC-DFF1-4DE375E3E8DE}"/>
            </a:ext>
          </a:extLst>
        </p:cNvPr>
        <p:cNvGrpSpPr/>
        <p:nvPr/>
      </p:nvGrpSpPr>
      <p:grpSpPr>
        <a:xfrm>
          <a:off x="0" y="0"/>
          <a:ext cx="0" cy="0"/>
          <a:chOff x="0" y="0"/>
          <a:chExt cx="0" cy="0"/>
        </a:xfrm>
      </p:grpSpPr>
      <p:pic>
        <p:nvPicPr>
          <p:cNvPr id="674" name="Google Shape;674;p20" descr="Lever la main - Icônes mains et gestes gratuites">
            <a:extLst>
              <a:ext uri="{FF2B5EF4-FFF2-40B4-BE49-F238E27FC236}">
                <a16:creationId xmlns:a16="http://schemas.microsoft.com/office/drawing/2014/main" id="{9B499745-3529-7F0F-96A2-653B8A252BA4}"/>
              </a:ext>
            </a:extLst>
          </p:cNvPr>
          <p:cNvPicPr preferRelativeResize="0"/>
          <p:nvPr/>
        </p:nvPicPr>
        <p:blipFill rotWithShape="1">
          <a:blip r:embed="rId3">
            <a:alphaModFix/>
          </a:blip>
          <a:srcRect/>
          <a:stretch/>
        </p:blipFill>
        <p:spPr>
          <a:xfrm>
            <a:off x="11079419" y="186940"/>
            <a:ext cx="702642" cy="702642"/>
          </a:xfrm>
          <a:prstGeom prst="rect">
            <a:avLst/>
          </a:prstGeom>
          <a:noFill/>
          <a:ln>
            <a:noFill/>
          </a:ln>
        </p:spPr>
      </p:pic>
      <p:sp>
        <p:nvSpPr>
          <p:cNvPr id="675" name="Google Shape;675;p20">
            <a:extLst>
              <a:ext uri="{FF2B5EF4-FFF2-40B4-BE49-F238E27FC236}">
                <a16:creationId xmlns:a16="http://schemas.microsoft.com/office/drawing/2014/main" id="{1DD4C6DA-E0D3-D27D-5B17-699057F63C60}"/>
              </a:ext>
            </a:extLst>
          </p:cNvPr>
          <p:cNvSpPr/>
          <p:nvPr/>
        </p:nvSpPr>
        <p:spPr>
          <a:xfrm>
            <a:off x="1291586" y="3174258"/>
            <a:ext cx="10334288" cy="707886"/>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rgbClr val="000000"/>
              </a:solidFill>
              <a:latin typeface="Calibri"/>
              <a:ea typeface="Calibri"/>
              <a:cs typeface="Calibri"/>
              <a:sym typeface="Calibri"/>
            </a:endParaRPr>
          </a:p>
        </p:txBody>
      </p:sp>
      <p:pic>
        <p:nvPicPr>
          <p:cNvPr id="676" name="Google Shape;676;p20">
            <a:extLst>
              <a:ext uri="{FF2B5EF4-FFF2-40B4-BE49-F238E27FC236}">
                <a16:creationId xmlns:a16="http://schemas.microsoft.com/office/drawing/2014/main" id="{BAD247D6-EC19-7A5B-08C9-E8FB26229B06}"/>
              </a:ext>
            </a:extLst>
          </p:cNvPr>
          <p:cNvPicPr preferRelativeResize="0"/>
          <p:nvPr/>
        </p:nvPicPr>
        <p:blipFill rotWithShape="1">
          <a:blip r:embed="rId4">
            <a:alphaModFix/>
          </a:blip>
          <a:srcRect/>
          <a:stretch/>
        </p:blipFill>
        <p:spPr>
          <a:xfrm>
            <a:off x="474153" y="2890981"/>
            <a:ext cx="805544" cy="805544"/>
          </a:xfrm>
          <a:prstGeom prst="rect">
            <a:avLst/>
          </a:prstGeom>
          <a:noFill/>
          <a:ln>
            <a:noFill/>
          </a:ln>
        </p:spPr>
      </p:pic>
      <p:sp>
        <p:nvSpPr>
          <p:cNvPr id="677" name="Google Shape;677;p20">
            <a:extLst>
              <a:ext uri="{FF2B5EF4-FFF2-40B4-BE49-F238E27FC236}">
                <a16:creationId xmlns:a16="http://schemas.microsoft.com/office/drawing/2014/main" id="{BA9C4BB1-E491-E17C-162B-1F3C56761D1F}"/>
              </a:ext>
            </a:extLst>
          </p:cNvPr>
          <p:cNvSpPr txBox="1"/>
          <p:nvPr/>
        </p:nvSpPr>
        <p:spPr>
          <a:xfrm>
            <a:off x="1291586" y="3174258"/>
            <a:ext cx="10544012" cy="792000"/>
          </a:xfrm>
          <a:prstGeom prst="rect">
            <a:avLst/>
          </a:prstGeom>
          <a:noFill/>
          <a:ln>
            <a:noFill/>
          </a:ln>
        </p:spPr>
        <p:txBody>
          <a:bodyPr spcFirstLastPara="1" wrap="square" lIns="121900" tIns="121900" rIns="121900" bIns="121900" anchor="ctr" anchorCtr="0">
            <a:noAutofit/>
          </a:bodyPr>
          <a:lstStyle/>
          <a:p>
            <a:pPr marL="285750" marR="0" lvl="0" indent="-285750" algn="l" rtl="0">
              <a:spcBef>
                <a:spcPts val="600"/>
              </a:spcBef>
              <a:spcAft>
                <a:spcPts val="600"/>
              </a:spcAft>
              <a:buNone/>
            </a:pPr>
            <a:r>
              <a:rPr lang="fr-FR" sz="2400" b="1" dirty="0">
                <a:solidFill>
                  <a:srgbClr val="FF0000"/>
                </a:solidFill>
                <a:latin typeface="Calibri"/>
                <a:ea typeface="Calibri"/>
                <a:cs typeface="Calibri"/>
                <a:sym typeface="Calibri"/>
              </a:rPr>
              <a:t>Prévoir</a:t>
            </a:r>
            <a:r>
              <a:rPr lang="fr-FR" sz="2400" b="1" dirty="0">
                <a:solidFill>
                  <a:schemeClr val="tx1"/>
                </a:solidFill>
                <a:latin typeface="Calibri"/>
                <a:ea typeface="Calibri"/>
                <a:cs typeface="Calibri"/>
                <a:sym typeface="Calibri"/>
              </a:rPr>
              <a:t> l’effet des forces qui se compensent et de celles qui ne se compensent pas.</a:t>
            </a:r>
          </a:p>
        </p:txBody>
      </p:sp>
      <p:sp>
        <p:nvSpPr>
          <p:cNvPr id="678" name="Google Shape;678;p20">
            <a:extLst>
              <a:ext uri="{FF2B5EF4-FFF2-40B4-BE49-F238E27FC236}">
                <a16:creationId xmlns:a16="http://schemas.microsoft.com/office/drawing/2014/main" id="{9914919B-BADF-ADEB-1331-9C52752DA0D8}"/>
              </a:ext>
            </a:extLst>
          </p:cNvPr>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a:t>Nous arrivons à la correction des exercices correspondant à la troisième tâche de ce chapitre.</a:t>
            </a:r>
            <a:br>
              <a:rPr lang="fr-FR"/>
            </a:br>
            <a:r>
              <a:rPr lang="fr-FR"/>
              <a:t>Je vous rappelle la tâche principale.</a:t>
            </a:r>
            <a:endParaRPr/>
          </a:p>
        </p:txBody>
      </p:sp>
      <p:sp>
        <p:nvSpPr>
          <p:cNvPr id="679" name="Google Shape;679;p20">
            <a:extLst>
              <a:ext uri="{FF2B5EF4-FFF2-40B4-BE49-F238E27FC236}">
                <a16:creationId xmlns:a16="http://schemas.microsoft.com/office/drawing/2014/main" id="{19B4398A-7B65-B385-FE49-5AD1675D1D1B}"/>
              </a:ext>
            </a:extLst>
          </p:cNvPr>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spTree>
    <p:extLst>
      <p:ext uri="{BB962C8B-B14F-4D97-AF65-F5344CB8AC3E}">
        <p14:creationId xmlns:p14="http://schemas.microsoft.com/office/powerpoint/2010/main" val="558753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83">
          <a:extLst>
            <a:ext uri="{FF2B5EF4-FFF2-40B4-BE49-F238E27FC236}">
              <a16:creationId xmlns:a16="http://schemas.microsoft.com/office/drawing/2014/main" id="{83D727A1-0EE5-F0BB-D050-05E0BAF93533}"/>
            </a:ext>
          </a:extLst>
        </p:cNvPr>
        <p:cNvGrpSpPr/>
        <p:nvPr/>
      </p:nvGrpSpPr>
      <p:grpSpPr>
        <a:xfrm>
          <a:off x="0" y="0"/>
          <a:ext cx="0" cy="0"/>
          <a:chOff x="0" y="0"/>
          <a:chExt cx="0" cy="0"/>
        </a:xfrm>
      </p:grpSpPr>
      <p:pic>
        <p:nvPicPr>
          <p:cNvPr id="684" name="Google Shape;684;p21">
            <a:extLst>
              <a:ext uri="{FF2B5EF4-FFF2-40B4-BE49-F238E27FC236}">
                <a16:creationId xmlns:a16="http://schemas.microsoft.com/office/drawing/2014/main" id="{09EC81D5-7CC7-699C-F0A9-2C3CF531B754}"/>
              </a:ext>
            </a:extLst>
          </p:cNvPr>
          <p:cNvPicPr preferRelativeResize="0"/>
          <p:nvPr/>
        </p:nvPicPr>
        <p:blipFill rotWithShape="1">
          <a:blip r:embed="rId3">
            <a:alphaModFix/>
          </a:blip>
          <a:srcRect/>
          <a:stretch/>
        </p:blipFill>
        <p:spPr>
          <a:xfrm>
            <a:off x="11277276" y="292843"/>
            <a:ext cx="583170" cy="583170"/>
          </a:xfrm>
          <a:prstGeom prst="rect">
            <a:avLst/>
          </a:prstGeom>
          <a:noFill/>
          <a:ln>
            <a:noFill/>
          </a:ln>
        </p:spPr>
      </p:pic>
      <p:sp>
        <p:nvSpPr>
          <p:cNvPr id="689" name="Google Shape;689;p21">
            <a:extLst>
              <a:ext uri="{FF2B5EF4-FFF2-40B4-BE49-F238E27FC236}">
                <a16:creationId xmlns:a16="http://schemas.microsoft.com/office/drawing/2014/main" id="{679EFEDD-674D-2505-A16D-26FC0A4A550A}"/>
              </a:ext>
            </a:extLst>
          </p:cNvPr>
          <p:cNvSpPr txBox="1">
            <a:spLocks noGrp="1"/>
          </p:cNvSpPr>
          <p:nvPr>
            <p:ph type="title"/>
          </p:nvPr>
        </p:nvSpPr>
        <p:spPr>
          <a:xfrm>
            <a:off x="778058" y="318293"/>
            <a:ext cx="10529279" cy="28943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Pour réussir cette tâche, vous devez vous rappeler les étapes à suivre pour prévoir les effets des forces qui se compensent et de celles qui ne se compensent pas. Tout d’abord :</a:t>
            </a:r>
            <a:endParaRPr dirty="0"/>
          </a:p>
        </p:txBody>
      </p:sp>
      <p:sp>
        <p:nvSpPr>
          <p:cNvPr id="690" name="Google Shape;690;p21">
            <a:extLst>
              <a:ext uri="{FF2B5EF4-FFF2-40B4-BE49-F238E27FC236}">
                <a16:creationId xmlns:a16="http://schemas.microsoft.com/office/drawing/2014/main" id="{A770E359-CC62-816A-319C-B20EC6052F32}"/>
              </a:ext>
            </a:extLst>
          </p:cNvPr>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dirty="0"/>
              <a:t>L’enseignant(e) fait participer les élèves à la lecture de ces étapes.</a:t>
            </a:r>
            <a:endParaRPr dirty="0"/>
          </a:p>
        </p:txBody>
      </p:sp>
      <p:grpSp>
        <p:nvGrpSpPr>
          <p:cNvPr id="2" name="Google Shape;2647;p38">
            <a:extLst>
              <a:ext uri="{FF2B5EF4-FFF2-40B4-BE49-F238E27FC236}">
                <a16:creationId xmlns:a16="http://schemas.microsoft.com/office/drawing/2014/main" id="{C7AF4DDE-8367-6308-2E1A-2F1BD08ED7ED}"/>
              </a:ext>
            </a:extLst>
          </p:cNvPr>
          <p:cNvGrpSpPr/>
          <p:nvPr/>
        </p:nvGrpSpPr>
        <p:grpSpPr>
          <a:xfrm>
            <a:off x="657726" y="4754122"/>
            <a:ext cx="11142344" cy="473884"/>
            <a:chOff x="657726" y="1400091"/>
            <a:chExt cx="11142344" cy="473884"/>
          </a:xfrm>
        </p:grpSpPr>
        <p:sp>
          <p:nvSpPr>
            <p:cNvPr id="3" name="Google Shape;2648;p38">
              <a:extLst>
                <a:ext uri="{FF2B5EF4-FFF2-40B4-BE49-F238E27FC236}">
                  <a16:creationId xmlns:a16="http://schemas.microsoft.com/office/drawing/2014/main" id="{DA564289-F827-42D7-A58C-6FEA7C739351}"/>
                </a:ext>
              </a:extLst>
            </p:cNvPr>
            <p:cNvSpPr txBox="1"/>
            <p:nvPr/>
          </p:nvSpPr>
          <p:spPr>
            <a:xfrm>
              <a:off x="1270791" y="1400091"/>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compare les caractéristiques des deux forces.</a:t>
              </a:r>
              <a:endParaRPr dirty="0"/>
            </a:p>
          </p:txBody>
        </p:sp>
        <p:sp>
          <p:nvSpPr>
            <p:cNvPr id="4" name="Google Shape;2649;p38">
              <a:extLst>
                <a:ext uri="{FF2B5EF4-FFF2-40B4-BE49-F238E27FC236}">
                  <a16:creationId xmlns:a16="http://schemas.microsoft.com/office/drawing/2014/main" id="{9879D0AC-E27D-63E6-3499-67412A6FDDF6}"/>
                </a:ext>
              </a:extLst>
            </p:cNvPr>
            <p:cNvSpPr/>
            <p:nvPr/>
          </p:nvSpPr>
          <p:spPr>
            <a:xfrm>
              <a:off x="657726" y="1412351"/>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1</a:t>
              </a:r>
              <a:endParaRPr sz="1050" dirty="0"/>
            </a:p>
          </p:txBody>
        </p:sp>
      </p:grpSp>
      <p:grpSp>
        <p:nvGrpSpPr>
          <p:cNvPr id="5" name="Groupe 4">
            <a:extLst>
              <a:ext uri="{FF2B5EF4-FFF2-40B4-BE49-F238E27FC236}">
                <a16:creationId xmlns:a16="http://schemas.microsoft.com/office/drawing/2014/main" id="{78BA038A-BA37-043E-931D-69647231F855}"/>
              </a:ext>
            </a:extLst>
          </p:cNvPr>
          <p:cNvGrpSpPr/>
          <p:nvPr/>
        </p:nvGrpSpPr>
        <p:grpSpPr>
          <a:xfrm>
            <a:off x="657726" y="5362626"/>
            <a:ext cx="11142344" cy="486088"/>
            <a:chOff x="657726" y="2408422"/>
            <a:chExt cx="11142344" cy="486088"/>
          </a:xfrm>
        </p:grpSpPr>
        <p:sp>
          <p:nvSpPr>
            <p:cNvPr id="6" name="Google Shape;2651;p38">
              <a:extLst>
                <a:ext uri="{FF2B5EF4-FFF2-40B4-BE49-F238E27FC236}">
                  <a16:creationId xmlns:a16="http://schemas.microsoft.com/office/drawing/2014/main" id="{FD50C8AF-68C8-759E-D8AA-FD7F5F75C037}"/>
                </a:ext>
              </a:extLst>
            </p:cNvPr>
            <p:cNvSpPr txBox="1"/>
            <p:nvPr/>
          </p:nvSpPr>
          <p:spPr>
            <a:xfrm>
              <a:off x="1270791" y="2432886"/>
              <a:ext cx="10529279" cy="461624"/>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 Je vérifie si les deux forces se compensent ou non.</a:t>
              </a:r>
              <a:endParaRPr dirty="0"/>
            </a:p>
          </p:txBody>
        </p:sp>
        <p:sp>
          <p:nvSpPr>
            <p:cNvPr id="7" name="Google Shape;2649;p38">
              <a:extLst>
                <a:ext uri="{FF2B5EF4-FFF2-40B4-BE49-F238E27FC236}">
                  <a16:creationId xmlns:a16="http://schemas.microsoft.com/office/drawing/2014/main" id="{DEE00D9F-2ADA-9C37-A898-AE354AB85F31}"/>
                </a:ext>
              </a:extLst>
            </p:cNvPr>
            <p:cNvSpPr/>
            <p:nvPr/>
          </p:nvSpPr>
          <p:spPr>
            <a:xfrm>
              <a:off x="657726" y="2408422"/>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2</a:t>
              </a:r>
              <a:endParaRPr sz="1050" dirty="0"/>
            </a:p>
          </p:txBody>
        </p:sp>
      </p:grpSp>
      <p:grpSp>
        <p:nvGrpSpPr>
          <p:cNvPr id="8" name="Groupe 7">
            <a:extLst>
              <a:ext uri="{FF2B5EF4-FFF2-40B4-BE49-F238E27FC236}">
                <a16:creationId xmlns:a16="http://schemas.microsoft.com/office/drawing/2014/main" id="{CAB18DBF-CC64-D287-7B1B-8C6C1E0F80C2}"/>
              </a:ext>
            </a:extLst>
          </p:cNvPr>
          <p:cNvGrpSpPr/>
          <p:nvPr/>
        </p:nvGrpSpPr>
        <p:grpSpPr>
          <a:xfrm>
            <a:off x="657726" y="5958829"/>
            <a:ext cx="11142344" cy="461665"/>
            <a:chOff x="657726" y="3454318"/>
            <a:chExt cx="11142344" cy="461665"/>
          </a:xfrm>
        </p:grpSpPr>
        <p:sp>
          <p:nvSpPr>
            <p:cNvPr id="9" name="Google Shape;2654;p38">
              <a:extLst>
                <a:ext uri="{FF2B5EF4-FFF2-40B4-BE49-F238E27FC236}">
                  <a16:creationId xmlns:a16="http://schemas.microsoft.com/office/drawing/2014/main" id="{487DD531-30F7-4118-4269-1DDC7B9E42BE}"/>
                </a:ext>
              </a:extLst>
            </p:cNvPr>
            <p:cNvSpPr txBox="1"/>
            <p:nvPr/>
          </p:nvSpPr>
          <p:spPr>
            <a:xfrm>
              <a:off x="1270791" y="3454318"/>
              <a:ext cx="10529279" cy="461665"/>
            </a:xfrm>
            <a:prstGeom prst="rect">
              <a:avLst/>
            </a:prstGeom>
            <a:solidFill>
              <a:srgbClr val="FCEAD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dirty="0">
                  <a:solidFill>
                    <a:schemeClr val="dk1"/>
                  </a:solidFill>
                  <a:latin typeface="Calibri"/>
                  <a:ea typeface="Calibri"/>
                  <a:cs typeface="Calibri"/>
                  <a:sym typeface="Calibri"/>
                </a:rPr>
                <a:t>Je déduis l’effet des forces sur le corps.</a:t>
              </a:r>
              <a:endParaRPr dirty="0"/>
            </a:p>
          </p:txBody>
        </p:sp>
        <p:sp>
          <p:nvSpPr>
            <p:cNvPr id="10" name="Google Shape;2649;p38">
              <a:extLst>
                <a:ext uri="{FF2B5EF4-FFF2-40B4-BE49-F238E27FC236}">
                  <a16:creationId xmlns:a16="http://schemas.microsoft.com/office/drawing/2014/main" id="{3EBFE04F-4BCF-3315-D9D6-1FEB0B7A9776}"/>
                </a:ext>
              </a:extLst>
            </p:cNvPr>
            <p:cNvSpPr/>
            <p:nvPr/>
          </p:nvSpPr>
          <p:spPr>
            <a:xfrm>
              <a:off x="657726" y="3454359"/>
              <a:ext cx="490590" cy="461624"/>
            </a:xfrm>
            <a:prstGeom prst="ellipse">
              <a:avLst/>
            </a:prstGeom>
            <a:solidFill>
              <a:srgbClr val="89361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400" b="1" dirty="0">
                  <a:solidFill>
                    <a:schemeClr val="lt1"/>
                  </a:solidFill>
                  <a:latin typeface="Calibri"/>
                  <a:ea typeface="Calibri"/>
                  <a:cs typeface="Calibri"/>
                  <a:sym typeface="Calibri"/>
                </a:rPr>
                <a:t>3</a:t>
              </a:r>
              <a:endParaRPr sz="1050" dirty="0"/>
            </a:p>
          </p:txBody>
        </p:sp>
      </p:grpSp>
      <p:sp>
        <p:nvSpPr>
          <p:cNvPr id="11" name="ZoneTexte 10">
            <a:extLst>
              <a:ext uri="{FF2B5EF4-FFF2-40B4-BE49-F238E27FC236}">
                <a16:creationId xmlns:a16="http://schemas.microsoft.com/office/drawing/2014/main" id="{99E72B76-C9E2-FE98-25A6-38B19AE2BA5F}"/>
              </a:ext>
            </a:extLst>
          </p:cNvPr>
          <p:cNvSpPr txBox="1"/>
          <p:nvPr/>
        </p:nvSpPr>
        <p:spPr>
          <a:xfrm>
            <a:off x="347825" y="1047357"/>
            <a:ext cx="11674131" cy="461665"/>
          </a:xfrm>
          <a:prstGeom prst="rect">
            <a:avLst/>
          </a:prstGeom>
          <a:noFill/>
        </p:spPr>
        <p:txBody>
          <a:bodyPr wrap="square">
            <a:spAutoFit/>
          </a:bodyPr>
          <a:lstStyle/>
          <a:p>
            <a:r>
              <a:rPr lang="fr-FR" sz="2400" dirty="0">
                <a:latin typeface="Calibri" panose="020F0502020204030204" pitchFamily="34" charset="0"/>
              </a:rPr>
              <a:t>Deux forces se compensent si elles vérifient trois conditions:</a:t>
            </a:r>
            <a:endParaRPr lang="fr-FR" sz="2400" b="0" i="0" u="none" strike="noStrike" baseline="0" dirty="0">
              <a:latin typeface="Calibri" panose="020F0502020204030204" pitchFamily="34" charset="0"/>
            </a:endParaRPr>
          </a:p>
        </p:txBody>
      </p:sp>
      <p:sp>
        <p:nvSpPr>
          <p:cNvPr id="12" name="ZoneTexte 11">
            <a:extLst>
              <a:ext uri="{FF2B5EF4-FFF2-40B4-BE49-F238E27FC236}">
                <a16:creationId xmlns:a16="http://schemas.microsoft.com/office/drawing/2014/main" id="{EC51DE58-3DF1-F6BF-8EFC-AA649ACAA5AC}"/>
              </a:ext>
            </a:extLst>
          </p:cNvPr>
          <p:cNvSpPr txBox="1"/>
          <p:nvPr/>
        </p:nvSpPr>
        <p:spPr>
          <a:xfrm>
            <a:off x="560523" y="1483267"/>
            <a:ext cx="6352577" cy="1384995"/>
          </a:xfrm>
          <a:prstGeom prst="rect">
            <a:avLst/>
          </a:prstGeom>
          <a:noFill/>
        </p:spPr>
        <p:txBody>
          <a:bodyPr wrap="square">
            <a:spAutoFit/>
          </a:bodyPr>
          <a:lstStyle/>
          <a:p>
            <a:pPr marL="457200" indent="-457200">
              <a:buFont typeface="Wingdings" panose="05000000000000000000" pitchFamily="2" charset="2"/>
              <a:buChar char="Ø"/>
            </a:pPr>
            <a:r>
              <a:rPr lang="fr-FR" sz="2800" dirty="0">
                <a:latin typeface="Calibri" panose="020F0502020204030204" pitchFamily="34" charset="0"/>
              </a:rPr>
              <a:t>Elles ont la même ligne d’action.</a:t>
            </a:r>
          </a:p>
          <a:p>
            <a:pPr marL="457200" indent="-457200">
              <a:buFont typeface="Wingdings" panose="05000000000000000000" pitchFamily="2" charset="2"/>
              <a:buChar char="Ø"/>
            </a:pPr>
            <a:r>
              <a:rPr lang="fr-FR" sz="2800" dirty="0">
                <a:latin typeface="Calibri" panose="020F0502020204030204" pitchFamily="34" charset="0"/>
              </a:rPr>
              <a:t>Elles ont des sens opposés.</a:t>
            </a:r>
          </a:p>
          <a:p>
            <a:pPr marL="457200" indent="-457200">
              <a:buFont typeface="Wingdings" panose="05000000000000000000" pitchFamily="2" charset="2"/>
              <a:buChar char="Ø"/>
            </a:pPr>
            <a:r>
              <a:rPr lang="fr-FR" sz="2800" dirty="0">
                <a:latin typeface="Calibri" panose="020F0502020204030204" pitchFamily="34" charset="0"/>
              </a:rPr>
              <a:t>Elles ont la même intensité.</a:t>
            </a:r>
            <a:endParaRPr lang="fr-FR" sz="2800" b="0" i="0" u="none" strike="noStrike" baseline="0" dirty="0">
              <a:latin typeface="Calibri" panose="020F0502020204030204" pitchFamily="34" charset="0"/>
            </a:endParaRPr>
          </a:p>
        </p:txBody>
      </p:sp>
      <p:sp>
        <p:nvSpPr>
          <p:cNvPr id="13" name="Rectangle : coins arrondis 12">
            <a:extLst>
              <a:ext uri="{FF2B5EF4-FFF2-40B4-BE49-F238E27FC236}">
                <a16:creationId xmlns:a16="http://schemas.microsoft.com/office/drawing/2014/main" id="{4FF5073D-4C31-07A5-175C-14469C62287D}"/>
              </a:ext>
            </a:extLst>
          </p:cNvPr>
          <p:cNvSpPr/>
          <p:nvPr/>
        </p:nvSpPr>
        <p:spPr>
          <a:xfrm>
            <a:off x="961314" y="3490325"/>
            <a:ext cx="10269372" cy="72941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2400" b="1" dirty="0">
                <a:latin typeface="Calibri" panose="020F0502020204030204" pitchFamily="34" charset="0"/>
                <a:ea typeface="Calibri" panose="020F0502020204030204" pitchFamily="34" charset="0"/>
                <a:cs typeface="Calibri" panose="020F0502020204030204" pitchFamily="34" charset="0"/>
              </a:rPr>
              <a:t>Si une seule condition n’est pas vérifiée, les deux forces </a:t>
            </a:r>
            <a:r>
              <a:rPr lang="fr-FR" sz="2400" b="1" dirty="0">
                <a:solidFill>
                  <a:srgbClr val="7030A0"/>
                </a:solidFill>
                <a:latin typeface="Calibri" panose="020F0502020204030204" pitchFamily="34" charset="0"/>
                <a:ea typeface="Calibri" panose="020F0502020204030204" pitchFamily="34" charset="0"/>
                <a:cs typeface="Calibri" panose="020F0502020204030204" pitchFamily="34" charset="0"/>
              </a:rPr>
              <a:t>ne se compensent pas</a:t>
            </a:r>
            <a:r>
              <a:rPr lang="fr-FR" sz="2400" b="1" dirty="0">
                <a:latin typeface="Calibri" panose="020F0502020204030204" pitchFamily="34" charset="0"/>
                <a:ea typeface="Calibri" panose="020F0502020204030204" pitchFamily="34" charset="0"/>
                <a:cs typeface="Calibri" panose="020F0502020204030204" pitchFamily="34" charset="0"/>
              </a:rPr>
              <a:t>.</a:t>
            </a:r>
          </a:p>
        </p:txBody>
      </p:sp>
      <p:sp>
        <p:nvSpPr>
          <p:cNvPr id="14" name="Flèche : bas 13">
            <a:extLst>
              <a:ext uri="{FF2B5EF4-FFF2-40B4-BE49-F238E27FC236}">
                <a16:creationId xmlns:a16="http://schemas.microsoft.com/office/drawing/2014/main" id="{1C2A8E77-A8D5-BA9C-C383-1815C0DAAD81}"/>
              </a:ext>
            </a:extLst>
          </p:cNvPr>
          <p:cNvSpPr/>
          <p:nvPr/>
        </p:nvSpPr>
        <p:spPr>
          <a:xfrm>
            <a:off x="5461989" y="2668987"/>
            <a:ext cx="433136" cy="573912"/>
          </a:xfrm>
          <a:prstGeom prst="downArrow">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289808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up)">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up)">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wipe(up)">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03">
          <a:extLst>
            <a:ext uri="{FF2B5EF4-FFF2-40B4-BE49-F238E27FC236}">
              <a16:creationId xmlns:a16="http://schemas.microsoft.com/office/drawing/2014/main" id="{5BBF1A37-0342-2320-20CB-4DD8A47BC2A5}"/>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C61C7953-8D2F-7F78-67E8-49EA1FB259DF}"/>
              </a:ext>
            </a:extLst>
          </p:cNvPr>
          <p:cNvPicPr>
            <a:picLocks noChangeAspect="1"/>
          </p:cNvPicPr>
          <p:nvPr/>
        </p:nvPicPr>
        <p:blipFill>
          <a:blip r:embed="rId3"/>
          <a:srcRect l="1124" t="1884"/>
          <a:stretch>
            <a:fillRect/>
          </a:stretch>
        </p:blipFill>
        <p:spPr>
          <a:xfrm>
            <a:off x="2151158" y="1019121"/>
            <a:ext cx="7573618" cy="5520586"/>
          </a:xfrm>
          <a:prstGeom prst="rect">
            <a:avLst/>
          </a:prstGeom>
        </p:spPr>
      </p:pic>
      <p:pic>
        <p:nvPicPr>
          <p:cNvPr id="704" name="Google Shape;704;p23" descr="Lever la main - Icônes mains et gestes gratuites">
            <a:extLst>
              <a:ext uri="{FF2B5EF4-FFF2-40B4-BE49-F238E27FC236}">
                <a16:creationId xmlns:a16="http://schemas.microsoft.com/office/drawing/2014/main" id="{633A896B-46B3-7AEE-73A3-AEEF03C14F46}"/>
              </a:ext>
            </a:extLst>
          </p:cNvPr>
          <p:cNvPicPr preferRelativeResize="0"/>
          <p:nvPr/>
        </p:nvPicPr>
        <p:blipFill rotWithShape="1">
          <a:blip r:embed="rId4">
            <a:alphaModFix/>
          </a:blip>
          <a:srcRect/>
          <a:stretch/>
        </p:blipFill>
        <p:spPr>
          <a:xfrm>
            <a:off x="11318178" y="212481"/>
            <a:ext cx="702642" cy="702642"/>
          </a:xfrm>
          <a:prstGeom prst="rect">
            <a:avLst/>
          </a:prstGeom>
          <a:noFill/>
          <a:ln>
            <a:noFill/>
          </a:ln>
        </p:spPr>
      </p:pic>
      <p:sp>
        <p:nvSpPr>
          <p:cNvPr id="706" name="Google Shape;706;p23">
            <a:extLst>
              <a:ext uri="{FF2B5EF4-FFF2-40B4-BE49-F238E27FC236}">
                <a16:creationId xmlns:a16="http://schemas.microsoft.com/office/drawing/2014/main" id="{380FB042-8B66-72AA-E53C-1EAFC4A99401}"/>
              </a:ext>
            </a:extLst>
          </p:cNvPr>
          <p:cNvSpPr/>
          <p:nvPr/>
        </p:nvSpPr>
        <p:spPr>
          <a:xfrm>
            <a:off x="2467224" y="4810876"/>
            <a:ext cx="479524"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X</a:t>
            </a:r>
            <a:endParaRPr sz="2000" b="1" dirty="0">
              <a:solidFill>
                <a:srgbClr val="FF0000"/>
              </a:solidFill>
              <a:latin typeface="Calibri"/>
              <a:ea typeface="Calibri"/>
              <a:cs typeface="Calibri"/>
              <a:sym typeface="Calibri"/>
            </a:endParaRPr>
          </a:p>
        </p:txBody>
      </p:sp>
      <p:sp>
        <p:nvSpPr>
          <p:cNvPr id="713" name="Google Shape;713;p23">
            <a:extLst>
              <a:ext uri="{FF2B5EF4-FFF2-40B4-BE49-F238E27FC236}">
                <a16:creationId xmlns:a16="http://schemas.microsoft.com/office/drawing/2014/main" id="{52450395-7FDB-0ADD-48A6-E5A25CA3F85B}"/>
              </a:ext>
            </a:extLst>
          </p:cNvPr>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Corrigeons ensemble l’exercice 5 page 64. </a:t>
            </a:r>
            <a:endParaRPr dirty="0">
              <a:solidFill>
                <a:srgbClr val="FF0000"/>
              </a:solidFill>
            </a:endParaRPr>
          </a:p>
        </p:txBody>
      </p:sp>
      <p:sp>
        <p:nvSpPr>
          <p:cNvPr id="714" name="Google Shape;714;p23">
            <a:extLst>
              <a:ext uri="{FF2B5EF4-FFF2-40B4-BE49-F238E27FC236}">
                <a16:creationId xmlns:a16="http://schemas.microsoft.com/office/drawing/2014/main" id="{EBE4AD94-246D-C13A-ED66-AB84291965A3}"/>
              </a:ext>
            </a:extLst>
          </p:cNvPr>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
        <p:nvSpPr>
          <p:cNvPr id="4" name="Google Shape;706;p23">
            <a:extLst>
              <a:ext uri="{FF2B5EF4-FFF2-40B4-BE49-F238E27FC236}">
                <a16:creationId xmlns:a16="http://schemas.microsoft.com/office/drawing/2014/main" id="{ED984940-3096-4A5D-68D5-BF5EAF3FCB5E}"/>
              </a:ext>
            </a:extLst>
          </p:cNvPr>
          <p:cNvSpPr/>
          <p:nvPr/>
        </p:nvSpPr>
        <p:spPr>
          <a:xfrm>
            <a:off x="2671319" y="5924154"/>
            <a:ext cx="6742756" cy="615553"/>
          </a:xfrm>
          <a:prstGeom prst="rect">
            <a:avLst/>
          </a:prstGeom>
          <a:noFill/>
          <a:ln>
            <a:noFill/>
          </a:ln>
        </p:spPr>
        <p:txBody>
          <a:bodyPr spcFirstLastPara="1" wrap="square" lIns="0" tIns="0" rIns="0" bIns="0" anchor="t" anchorCtr="0">
            <a:spAutoFit/>
          </a:bodyPr>
          <a:lstStyle/>
          <a:p>
            <a:pPr lvl="0"/>
            <a:r>
              <a:rPr lang="fr-FR" sz="2000" b="1" dirty="0">
                <a:solidFill>
                  <a:srgbClr val="FF0000"/>
                </a:solidFill>
                <a:latin typeface="Calibri"/>
                <a:ea typeface="Calibri"/>
                <a:cs typeface="Calibri"/>
                <a:sym typeface="Calibri"/>
              </a:rPr>
              <a:t>Les forces exercées sur le corps ne se compensent pas, donc le corps se déplace vers le haut.</a:t>
            </a:r>
            <a:endParaRPr sz="2000" b="1" dirty="0">
              <a:solidFill>
                <a:srgbClr val="FF0000"/>
              </a:solidFill>
              <a:latin typeface="Calibri"/>
              <a:ea typeface="Calibri"/>
              <a:cs typeface="Calibri"/>
              <a:sym typeface="Calibri"/>
            </a:endParaRPr>
          </a:p>
        </p:txBody>
      </p:sp>
      <p:sp>
        <p:nvSpPr>
          <p:cNvPr id="9" name="Google Shape;706;p23">
            <a:extLst>
              <a:ext uri="{FF2B5EF4-FFF2-40B4-BE49-F238E27FC236}">
                <a16:creationId xmlns:a16="http://schemas.microsoft.com/office/drawing/2014/main" id="{CE6BD510-1AC8-3525-0D74-BC7D1C57116A}"/>
              </a:ext>
            </a:extLst>
          </p:cNvPr>
          <p:cNvSpPr/>
          <p:nvPr/>
        </p:nvSpPr>
        <p:spPr>
          <a:xfrm>
            <a:off x="2467224" y="5047260"/>
            <a:ext cx="479524"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X</a:t>
            </a:r>
            <a:endParaRPr sz="2000" b="1" dirty="0">
              <a:solidFill>
                <a:srgbClr val="FF0000"/>
              </a:solidFill>
              <a:latin typeface="Calibri"/>
              <a:ea typeface="Calibri"/>
              <a:cs typeface="Calibri"/>
              <a:sym typeface="Calibri"/>
            </a:endParaRPr>
          </a:p>
        </p:txBody>
      </p:sp>
      <p:sp>
        <p:nvSpPr>
          <p:cNvPr id="10" name="Google Shape;706;p23">
            <a:extLst>
              <a:ext uri="{FF2B5EF4-FFF2-40B4-BE49-F238E27FC236}">
                <a16:creationId xmlns:a16="http://schemas.microsoft.com/office/drawing/2014/main" id="{471653B3-8348-0C54-0C9D-C8F26E77249F}"/>
              </a:ext>
            </a:extLst>
          </p:cNvPr>
          <p:cNvSpPr/>
          <p:nvPr/>
        </p:nvSpPr>
        <p:spPr>
          <a:xfrm>
            <a:off x="6512451" y="5294717"/>
            <a:ext cx="479524"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X</a:t>
            </a:r>
            <a:endParaRPr sz="2000" b="1"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72616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grpSp>
        <p:nvGrpSpPr>
          <p:cNvPr id="731" name="Google Shape;731;p25"/>
          <p:cNvGrpSpPr/>
          <p:nvPr/>
        </p:nvGrpSpPr>
        <p:grpSpPr>
          <a:xfrm>
            <a:off x="812158" y="829916"/>
            <a:ext cx="10567685" cy="5198169"/>
            <a:chOff x="2184400" y="1402025"/>
            <a:chExt cx="7823200" cy="4942038"/>
          </a:xfrm>
        </p:grpSpPr>
        <p:sp>
          <p:nvSpPr>
            <p:cNvPr id="732" name="Google Shape;732;p25"/>
            <p:cNvSpPr/>
            <p:nvPr/>
          </p:nvSpPr>
          <p:spPr>
            <a:xfrm>
              <a:off x="2184400" y="1402025"/>
              <a:ext cx="7823200" cy="4942038"/>
            </a:xfrm>
            <a:prstGeom prst="roundRect">
              <a:avLst>
                <a:gd name="adj" fmla="val 2665"/>
              </a:avLst>
            </a:prstGeom>
            <a:solidFill>
              <a:srgbClr val="C00000"/>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733" name="Google Shape;733;p2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a:solidFill>
                    <a:srgbClr val="000000"/>
                  </a:solidFill>
                  <a:latin typeface="Calibri"/>
                  <a:ea typeface="Calibri"/>
                  <a:cs typeface="Calibri"/>
                  <a:sym typeface="Calibri"/>
                </a:rPr>
                <a:t>Correction des exercices des défis</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pic>
        <p:nvPicPr>
          <p:cNvPr id="3" name="Image 2">
            <a:extLst>
              <a:ext uri="{FF2B5EF4-FFF2-40B4-BE49-F238E27FC236}">
                <a16:creationId xmlns:a16="http://schemas.microsoft.com/office/drawing/2014/main" id="{FB360025-D136-2F74-1D12-B6289399FB24}"/>
              </a:ext>
            </a:extLst>
          </p:cNvPr>
          <p:cNvPicPr>
            <a:picLocks noChangeAspect="1"/>
          </p:cNvPicPr>
          <p:nvPr/>
        </p:nvPicPr>
        <p:blipFill>
          <a:blip r:embed="rId3"/>
          <a:srcRect l="168" r="3306"/>
          <a:stretch>
            <a:fillRect/>
          </a:stretch>
        </p:blipFill>
        <p:spPr>
          <a:xfrm>
            <a:off x="310910" y="1601202"/>
            <a:ext cx="11355371" cy="3197538"/>
          </a:xfrm>
          <a:prstGeom prst="rect">
            <a:avLst/>
          </a:prstGeom>
        </p:spPr>
      </p:pic>
      <p:pic>
        <p:nvPicPr>
          <p:cNvPr id="739" name="Google Shape;739;p26" descr="Lever la main - Icônes mains et gestes gratuites"/>
          <p:cNvPicPr preferRelativeResize="0"/>
          <p:nvPr/>
        </p:nvPicPr>
        <p:blipFill rotWithShape="1">
          <a:blip r:embed="rId4">
            <a:alphaModFix/>
          </a:blip>
          <a:srcRect/>
          <a:stretch/>
        </p:blipFill>
        <p:spPr>
          <a:xfrm>
            <a:off x="11314960" y="343619"/>
            <a:ext cx="702642" cy="702642"/>
          </a:xfrm>
          <a:prstGeom prst="rect">
            <a:avLst/>
          </a:prstGeom>
          <a:noFill/>
          <a:ln>
            <a:noFill/>
          </a:ln>
        </p:spPr>
      </p:pic>
      <p:sp>
        <p:nvSpPr>
          <p:cNvPr id="741" name="Google Shape;741;p26"/>
          <p:cNvSpPr txBox="1"/>
          <p:nvPr/>
        </p:nvSpPr>
        <p:spPr>
          <a:xfrm>
            <a:off x="633023" y="2778847"/>
            <a:ext cx="531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X</a:t>
            </a:r>
            <a:endParaRPr sz="2400" b="1" dirty="0">
              <a:solidFill>
                <a:srgbClr val="FF0000"/>
              </a:solidFill>
              <a:latin typeface="Calibri"/>
              <a:ea typeface="Calibri"/>
              <a:cs typeface="Calibri"/>
              <a:sym typeface="Calibri"/>
            </a:endParaRPr>
          </a:p>
        </p:txBody>
      </p:sp>
      <p:sp>
        <p:nvSpPr>
          <p:cNvPr id="744" name="Google Shape;744;p26"/>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défi1, page 65.</a:t>
            </a:r>
            <a:endParaRPr dirty="0"/>
          </a:p>
        </p:txBody>
      </p:sp>
      <p:sp>
        <p:nvSpPr>
          <p:cNvPr id="745" name="Google Shape;745;p26"/>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pic>
        <p:nvPicPr>
          <p:cNvPr id="5" name="Image 4">
            <a:extLst>
              <a:ext uri="{FF2B5EF4-FFF2-40B4-BE49-F238E27FC236}">
                <a16:creationId xmlns:a16="http://schemas.microsoft.com/office/drawing/2014/main" id="{D5B29B26-1BC0-DCB5-5B9E-3043B4473E1B}"/>
              </a:ext>
            </a:extLst>
          </p:cNvPr>
          <p:cNvPicPr>
            <a:picLocks noChangeAspect="1"/>
          </p:cNvPicPr>
          <p:nvPr/>
        </p:nvPicPr>
        <p:blipFill>
          <a:blip r:embed="rId3"/>
          <a:srcRect r="5422"/>
          <a:stretch>
            <a:fillRect/>
          </a:stretch>
        </p:blipFill>
        <p:spPr>
          <a:xfrm>
            <a:off x="704097" y="1452286"/>
            <a:ext cx="10815022" cy="4192162"/>
          </a:xfrm>
          <a:prstGeom prst="rect">
            <a:avLst/>
          </a:prstGeom>
        </p:spPr>
      </p:pic>
      <p:pic>
        <p:nvPicPr>
          <p:cNvPr id="751" name="Google Shape;751;p27" descr="Lever la main - Icônes mains et gestes gratuites"/>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753" name="Google Shape;753;p27"/>
          <p:cNvSpPr txBox="1"/>
          <p:nvPr/>
        </p:nvSpPr>
        <p:spPr>
          <a:xfrm>
            <a:off x="3733777" y="4965758"/>
            <a:ext cx="341266"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X</a:t>
            </a:r>
            <a:endParaRPr sz="2000" b="1" dirty="0">
              <a:solidFill>
                <a:srgbClr val="FF0000"/>
              </a:solidFill>
              <a:latin typeface="Calibri"/>
              <a:ea typeface="Calibri"/>
              <a:cs typeface="Calibri"/>
              <a:sym typeface="Calibri"/>
            </a:endParaRPr>
          </a:p>
        </p:txBody>
      </p:sp>
      <p:sp>
        <p:nvSpPr>
          <p:cNvPr id="763" name="Google Shape;763;p27"/>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 2, page 65.</a:t>
            </a:r>
            <a:endParaRPr dirty="0"/>
          </a:p>
        </p:txBody>
      </p:sp>
      <p:sp>
        <p:nvSpPr>
          <p:cNvPr id="764" name="Google Shape;764;p27"/>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3" name="Image 2">
            <a:extLst>
              <a:ext uri="{FF2B5EF4-FFF2-40B4-BE49-F238E27FC236}">
                <a16:creationId xmlns:a16="http://schemas.microsoft.com/office/drawing/2014/main" id="{A03F7424-F439-9B59-BA45-076DBCD345A0}"/>
              </a:ext>
            </a:extLst>
          </p:cNvPr>
          <p:cNvPicPr>
            <a:picLocks noChangeAspect="1"/>
          </p:cNvPicPr>
          <p:nvPr/>
        </p:nvPicPr>
        <p:blipFill>
          <a:blip r:embed="rId3"/>
          <a:stretch>
            <a:fillRect/>
          </a:stretch>
        </p:blipFill>
        <p:spPr>
          <a:xfrm>
            <a:off x="522877" y="1410464"/>
            <a:ext cx="11146245" cy="3718793"/>
          </a:xfrm>
          <a:prstGeom prst="rect">
            <a:avLst/>
          </a:prstGeom>
        </p:spPr>
      </p:pic>
      <p:pic>
        <p:nvPicPr>
          <p:cNvPr id="770" name="Google Shape;770;p28" descr="Lever la main - Icônes mains et gestes gratuites"/>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773" name="Google Shape;773;p28"/>
          <p:cNvSpPr txBox="1"/>
          <p:nvPr/>
        </p:nvSpPr>
        <p:spPr>
          <a:xfrm>
            <a:off x="778058" y="4001624"/>
            <a:ext cx="33139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dirty="0">
                <a:solidFill>
                  <a:srgbClr val="FF0000"/>
                </a:solidFill>
                <a:latin typeface="Calibri"/>
                <a:ea typeface="Calibri"/>
                <a:cs typeface="Calibri"/>
                <a:sym typeface="Calibri"/>
              </a:rPr>
              <a:t>X</a:t>
            </a:r>
            <a:endParaRPr dirty="0"/>
          </a:p>
        </p:txBody>
      </p:sp>
      <p:sp>
        <p:nvSpPr>
          <p:cNvPr id="775" name="Google Shape;775;p28"/>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défi3, page 65.</a:t>
            </a:r>
            <a:endParaRPr dirty="0"/>
          </a:p>
        </p:txBody>
      </p:sp>
      <p:sp>
        <p:nvSpPr>
          <p:cNvPr id="776" name="Google Shape;776;p28"/>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7920E8CD-561C-3980-FD1C-A963FEB962F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18AF8715-35D9-3CA7-F20A-D8062E4E8235}"/>
              </a:ext>
            </a:extLst>
          </p:cNvPr>
          <p:cNvPicPr>
            <a:picLocks noChangeAspect="1"/>
          </p:cNvPicPr>
          <p:nvPr/>
        </p:nvPicPr>
        <p:blipFill>
          <a:blip r:embed="rId3"/>
          <a:stretch>
            <a:fillRect/>
          </a:stretch>
        </p:blipFill>
        <p:spPr>
          <a:xfrm>
            <a:off x="685045" y="1442760"/>
            <a:ext cx="10821910" cy="3972479"/>
          </a:xfrm>
          <a:prstGeom prst="rect">
            <a:avLst/>
          </a:prstGeom>
        </p:spPr>
      </p:pic>
      <p:pic>
        <p:nvPicPr>
          <p:cNvPr id="770" name="Google Shape;770;p28" descr="Lever la main - Icônes mains et gestes gratuites">
            <a:extLst>
              <a:ext uri="{FF2B5EF4-FFF2-40B4-BE49-F238E27FC236}">
                <a16:creationId xmlns:a16="http://schemas.microsoft.com/office/drawing/2014/main" id="{0E0785BB-187A-5838-AF1D-81F88C4AA9F4}"/>
              </a:ext>
            </a:extLst>
          </p:cNvPr>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773" name="Google Shape;773;p28">
            <a:extLst>
              <a:ext uri="{FF2B5EF4-FFF2-40B4-BE49-F238E27FC236}">
                <a16:creationId xmlns:a16="http://schemas.microsoft.com/office/drawing/2014/main" id="{B08BE239-195E-D2B3-EEB8-3A8A7CE1C008}"/>
              </a:ext>
            </a:extLst>
          </p:cNvPr>
          <p:cNvSpPr txBox="1"/>
          <p:nvPr/>
        </p:nvSpPr>
        <p:spPr>
          <a:xfrm flipH="1">
            <a:off x="778058" y="2893897"/>
            <a:ext cx="6898089" cy="1323399"/>
          </a:xfrm>
          <a:prstGeom prst="rect">
            <a:avLst/>
          </a:prstGeom>
          <a:noFill/>
          <a:ln>
            <a:noFill/>
          </a:ln>
        </p:spPr>
        <p:txBody>
          <a:bodyPr spcFirstLastPara="1" wrap="square" lIns="91425" tIns="45700" rIns="91425" bIns="45700" anchor="t" anchorCtr="0">
            <a:spAutoFit/>
          </a:bodyPr>
          <a:lstStyle/>
          <a:p>
            <a:pPr lvl="0"/>
            <a:r>
              <a:rPr lang="fr-FR" sz="2000" b="1" dirty="0">
                <a:solidFill>
                  <a:srgbClr val="FF0000"/>
                </a:solidFill>
                <a:latin typeface="Calibri"/>
                <a:ea typeface="Calibri"/>
                <a:cs typeface="Calibri"/>
                <a:sym typeface="Calibri"/>
              </a:rPr>
              <a:t>La femme perd son équilibre car son corps s’incline sur le côté. La force exercée par la Terre et la force du fil ne sont plus sur la même ligne d’action. Les deux forces ne se compensent donc plus, ce qui provoque sa chute.</a:t>
            </a:r>
            <a:endParaRPr dirty="0"/>
          </a:p>
        </p:txBody>
      </p:sp>
      <p:sp>
        <p:nvSpPr>
          <p:cNvPr id="775" name="Google Shape;775;p28">
            <a:extLst>
              <a:ext uri="{FF2B5EF4-FFF2-40B4-BE49-F238E27FC236}">
                <a16:creationId xmlns:a16="http://schemas.microsoft.com/office/drawing/2014/main" id="{4EABEFAC-0657-027D-35A0-787AF2ECB450}"/>
              </a:ext>
            </a:extLst>
          </p:cNvPr>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défi4, page 65.</a:t>
            </a:r>
            <a:endParaRPr dirty="0"/>
          </a:p>
        </p:txBody>
      </p:sp>
      <p:sp>
        <p:nvSpPr>
          <p:cNvPr id="776" name="Google Shape;776;p28">
            <a:extLst>
              <a:ext uri="{FF2B5EF4-FFF2-40B4-BE49-F238E27FC236}">
                <a16:creationId xmlns:a16="http://schemas.microsoft.com/office/drawing/2014/main" id="{C46463AE-6FE4-4268-FF6C-8DEAA66B48F3}"/>
              </a:ext>
            </a:extLst>
          </p:cNvPr>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extLst>
      <p:ext uri="{BB962C8B-B14F-4D97-AF65-F5344CB8AC3E}">
        <p14:creationId xmlns:p14="http://schemas.microsoft.com/office/powerpoint/2010/main" val="69181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pic>
        <p:nvPicPr>
          <p:cNvPr id="3" name="Image 2">
            <a:extLst>
              <a:ext uri="{FF2B5EF4-FFF2-40B4-BE49-F238E27FC236}">
                <a16:creationId xmlns:a16="http://schemas.microsoft.com/office/drawing/2014/main" id="{64B3FA36-A699-D67F-FD10-FC772FD2E0EC}"/>
              </a:ext>
            </a:extLst>
          </p:cNvPr>
          <p:cNvPicPr>
            <a:picLocks noChangeAspect="1"/>
          </p:cNvPicPr>
          <p:nvPr/>
        </p:nvPicPr>
        <p:blipFill>
          <a:blip r:embed="rId3"/>
          <a:stretch>
            <a:fillRect/>
          </a:stretch>
        </p:blipFill>
        <p:spPr>
          <a:xfrm>
            <a:off x="532208" y="1557076"/>
            <a:ext cx="10764752" cy="3743847"/>
          </a:xfrm>
          <a:prstGeom prst="rect">
            <a:avLst/>
          </a:prstGeom>
        </p:spPr>
      </p:pic>
      <p:pic>
        <p:nvPicPr>
          <p:cNvPr id="792" name="Google Shape;792;p30" descr="Lever la main - Icônes mains et gestes gratuites"/>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794" name="Google Shape;794;p30"/>
          <p:cNvSpPr txBox="1"/>
          <p:nvPr/>
        </p:nvSpPr>
        <p:spPr>
          <a:xfrm>
            <a:off x="895040" y="3731303"/>
            <a:ext cx="5269029" cy="1569620"/>
          </a:xfrm>
          <a:prstGeom prst="rect">
            <a:avLst/>
          </a:prstGeom>
          <a:noFill/>
          <a:ln>
            <a:noFill/>
          </a:ln>
        </p:spPr>
        <p:txBody>
          <a:bodyPr spcFirstLastPara="1" wrap="square" lIns="91425" tIns="45700" rIns="91425" bIns="45700" anchor="t" anchorCtr="0">
            <a:spAutoFit/>
          </a:bodyPr>
          <a:lstStyle/>
          <a:p>
            <a:pPr lvl="0"/>
            <a:r>
              <a:rPr lang="fr-FR" sz="2400" b="1" dirty="0">
                <a:solidFill>
                  <a:srgbClr val="FF0000"/>
                </a:solidFill>
                <a:latin typeface="Calibri"/>
                <a:ea typeface="Calibri"/>
                <a:cs typeface="Calibri"/>
                <a:sym typeface="Calibri"/>
              </a:rPr>
              <a:t>Ces deux forces ne se compensent pas, car elles n’ont pas la même intensité. Cela provoque le déplacement du corps vers la droite.</a:t>
            </a:r>
            <a:endParaRPr sz="2400" b="1" dirty="0">
              <a:solidFill>
                <a:srgbClr val="FF0000"/>
              </a:solidFill>
              <a:latin typeface="Calibri"/>
              <a:ea typeface="Calibri"/>
              <a:cs typeface="Calibri"/>
              <a:sym typeface="Calibri"/>
            </a:endParaRPr>
          </a:p>
        </p:txBody>
      </p:sp>
      <p:sp>
        <p:nvSpPr>
          <p:cNvPr id="795" name="Google Shape;795;p30"/>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défi5, page 66.</a:t>
            </a:r>
            <a:endParaRPr dirty="0"/>
          </a:p>
        </p:txBody>
      </p:sp>
      <p:sp>
        <p:nvSpPr>
          <p:cNvPr id="796" name="Google Shape;796;p30"/>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3" name="Image 2">
            <a:extLst>
              <a:ext uri="{FF2B5EF4-FFF2-40B4-BE49-F238E27FC236}">
                <a16:creationId xmlns:a16="http://schemas.microsoft.com/office/drawing/2014/main" id="{1692906C-E741-6314-C2CB-9502B74A006E}"/>
              </a:ext>
            </a:extLst>
          </p:cNvPr>
          <p:cNvPicPr>
            <a:picLocks noChangeAspect="1"/>
          </p:cNvPicPr>
          <p:nvPr/>
        </p:nvPicPr>
        <p:blipFill>
          <a:blip r:embed="rId3"/>
          <a:srcRect r="5935"/>
          <a:stretch>
            <a:fillRect/>
          </a:stretch>
        </p:blipFill>
        <p:spPr>
          <a:xfrm>
            <a:off x="1167244" y="1159249"/>
            <a:ext cx="9637114" cy="5042587"/>
          </a:xfrm>
          <a:prstGeom prst="rect">
            <a:avLst/>
          </a:prstGeom>
        </p:spPr>
      </p:pic>
      <p:pic>
        <p:nvPicPr>
          <p:cNvPr id="802" name="Google Shape;802;p31" descr="Lever la main - Icônes mains et gestes gratuites"/>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804" name="Google Shape;804;p31"/>
          <p:cNvSpPr txBox="1"/>
          <p:nvPr/>
        </p:nvSpPr>
        <p:spPr>
          <a:xfrm>
            <a:off x="1828265" y="5237086"/>
            <a:ext cx="84673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X</a:t>
            </a:r>
            <a:endParaRPr sz="2400" b="1" dirty="0">
              <a:solidFill>
                <a:srgbClr val="FF0000"/>
              </a:solidFill>
              <a:latin typeface="Calibri"/>
              <a:ea typeface="Calibri"/>
              <a:cs typeface="Calibri"/>
              <a:sym typeface="Calibri"/>
            </a:endParaRPr>
          </a:p>
        </p:txBody>
      </p:sp>
      <p:sp>
        <p:nvSpPr>
          <p:cNvPr id="806" name="Google Shape;806;p31"/>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 6, page 66.</a:t>
            </a:r>
            <a:endParaRPr dirty="0"/>
          </a:p>
        </p:txBody>
      </p:sp>
      <p:sp>
        <p:nvSpPr>
          <p:cNvPr id="807" name="Google Shape;807;p31"/>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3" name="Image 2">
            <a:extLst>
              <a:ext uri="{FF2B5EF4-FFF2-40B4-BE49-F238E27FC236}">
                <a16:creationId xmlns:a16="http://schemas.microsoft.com/office/drawing/2014/main" id="{58543F96-FAF7-63CD-A15D-00BEE0C79A05}"/>
              </a:ext>
            </a:extLst>
          </p:cNvPr>
          <p:cNvPicPr>
            <a:picLocks noChangeAspect="1"/>
          </p:cNvPicPr>
          <p:nvPr/>
        </p:nvPicPr>
        <p:blipFill>
          <a:blip r:embed="rId3"/>
          <a:stretch>
            <a:fillRect/>
          </a:stretch>
        </p:blipFill>
        <p:spPr>
          <a:xfrm>
            <a:off x="778058" y="1140707"/>
            <a:ext cx="10336067" cy="5048955"/>
          </a:xfrm>
          <a:prstGeom prst="rect">
            <a:avLst/>
          </a:prstGeom>
        </p:spPr>
      </p:pic>
      <p:pic>
        <p:nvPicPr>
          <p:cNvPr id="837" name="Google Shape;837;p34" descr="Lever la main - Icônes mains et gestes gratuites"/>
          <p:cNvPicPr preferRelativeResize="0"/>
          <p:nvPr/>
        </p:nvPicPr>
        <p:blipFill rotWithShape="1">
          <a:blip r:embed="rId4">
            <a:alphaModFix/>
          </a:blip>
          <a:srcRect/>
          <a:stretch/>
        </p:blipFill>
        <p:spPr>
          <a:xfrm>
            <a:off x="11296960" y="194499"/>
            <a:ext cx="702642" cy="702642"/>
          </a:xfrm>
          <a:prstGeom prst="rect">
            <a:avLst/>
          </a:prstGeom>
          <a:noFill/>
          <a:ln>
            <a:noFill/>
          </a:ln>
        </p:spPr>
      </p:pic>
      <p:sp>
        <p:nvSpPr>
          <p:cNvPr id="839" name="Google Shape;839;p34"/>
          <p:cNvSpPr txBox="1"/>
          <p:nvPr/>
        </p:nvSpPr>
        <p:spPr>
          <a:xfrm>
            <a:off x="7916873" y="3818249"/>
            <a:ext cx="84673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FF0000"/>
                </a:solidFill>
                <a:latin typeface="Calibri"/>
                <a:ea typeface="Calibri"/>
                <a:cs typeface="Calibri"/>
                <a:sym typeface="Calibri"/>
              </a:rPr>
              <a:t>X</a:t>
            </a:r>
            <a:endParaRPr sz="2400" b="1" dirty="0">
              <a:solidFill>
                <a:srgbClr val="FF0000"/>
              </a:solidFill>
              <a:latin typeface="Calibri"/>
              <a:ea typeface="Calibri"/>
              <a:cs typeface="Calibri"/>
              <a:sym typeface="Calibri"/>
            </a:endParaRPr>
          </a:p>
        </p:txBody>
      </p:sp>
      <p:sp>
        <p:nvSpPr>
          <p:cNvPr id="840" name="Google Shape;840;p34"/>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t>Faisons maintenant ensemble la correction de l’exercice défi 7, page 66.</a:t>
            </a:r>
            <a:endParaRPr dirty="0"/>
          </a:p>
        </p:txBody>
      </p:sp>
      <p:sp>
        <p:nvSpPr>
          <p:cNvPr id="841" name="Google Shape;841;p34"/>
          <p:cNvSpPr txBox="1">
            <a:spLocks noGrp="1"/>
          </p:cNvSpPr>
          <p:nvPr>
            <p:ph type="body" idx="1"/>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a:t>L’enseignant·e désigne au hasard des élèves pour répondre, pas à pas, aux questions de l’exercice, en explicitant leur raisonnement avant d’afficher la réponse correcte sur la diapositive.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DDF43">
                <a:alpha val="5882"/>
              </a:srgbClr>
            </a:gs>
            <a:gs pos="74000">
              <a:srgbClr val="FDDF43"/>
            </a:gs>
            <a:gs pos="83000">
              <a:srgbClr val="FDDF43"/>
            </a:gs>
            <a:gs pos="100000">
              <a:srgbClr val="7F7F7F"/>
            </a:gs>
          </a:gsLst>
          <a:lin ang="5400000" scaled="0"/>
        </a:gradFill>
        <a:effectLst/>
      </p:bgPr>
    </p:bg>
    <p:spTree>
      <p:nvGrpSpPr>
        <p:cNvPr id="1" name="Shape 845"/>
        <p:cNvGrpSpPr/>
        <p:nvPr/>
      </p:nvGrpSpPr>
      <p:grpSpPr>
        <a:xfrm>
          <a:off x="0" y="0"/>
          <a:ext cx="0" cy="0"/>
          <a:chOff x="0" y="0"/>
          <a:chExt cx="0" cy="0"/>
        </a:xfrm>
      </p:grpSpPr>
      <p:grpSp>
        <p:nvGrpSpPr>
          <p:cNvPr id="846" name="Google Shape;846;p35"/>
          <p:cNvGrpSpPr/>
          <p:nvPr/>
        </p:nvGrpSpPr>
        <p:grpSpPr>
          <a:xfrm>
            <a:off x="812158" y="829916"/>
            <a:ext cx="10567685" cy="5198169"/>
            <a:chOff x="2184400" y="1402025"/>
            <a:chExt cx="7823200" cy="4942038"/>
          </a:xfrm>
        </p:grpSpPr>
        <p:sp>
          <p:nvSpPr>
            <p:cNvPr id="847" name="Google Shape;847;p35"/>
            <p:cNvSpPr/>
            <p:nvPr/>
          </p:nvSpPr>
          <p:spPr>
            <a:xfrm>
              <a:off x="2184400" y="1402025"/>
              <a:ext cx="7823200" cy="4942038"/>
            </a:xfrm>
            <a:prstGeom prst="roundRect">
              <a:avLst>
                <a:gd name="adj" fmla="val 2665"/>
              </a:avLst>
            </a:prstGeom>
            <a:solidFill>
              <a:srgbClr val="76717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7058"/>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848" name="Google Shape;848;p3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r>
                <a:rPr lang="fr-FR" sz="5600" b="1">
                  <a:solidFill>
                    <a:srgbClr val="000000"/>
                  </a:solidFill>
                  <a:latin typeface="Calibri"/>
                  <a:ea typeface="Calibri"/>
                  <a:cs typeface="Calibri"/>
                  <a:sym typeface="Calibri"/>
                </a:rPr>
                <a:t>Fin de la séance</a:t>
              </a:r>
              <a:endParaRPr/>
            </a:p>
          </p:txBody>
        </p:sp>
      </p:grpSp>
      <p:pic>
        <p:nvPicPr>
          <p:cNvPr id="849" name="Google Shape;849;p35"/>
          <p:cNvPicPr preferRelativeResize="0"/>
          <p:nvPr/>
        </p:nvPicPr>
        <p:blipFill rotWithShape="1">
          <a:blip r:embed="rId3">
            <a:alphaModFix/>
          </a:blip>
          <a:srcRect/>
          <a:stretch/>
        </p:blipFill>
        <p:spPr>
          <a:xfrm>
            <a:off x="5362575" y="1197428"/>
            <a:ext cx="1466850" cy="1524000"/>
          </a:xfrm>
          <a:custGeom>
            <a:avLst/>
            <a:gdLst/>
            <a:ahLst/>
            <a:cxnLst/>
            <a:rect l="l" t="t" r="r" b="b"/>
            <a:pathLst>
              <a:path w="1466850" h="1524000" fill="none" extrusionOk="0">
                <a:moveTo>
                  <a:pt x="0" y="0"/>
                </a:moveTo>
                <a:cubicBezTo>
                  <a:pt x="122377" y="-18041"/>
                  <a:pt x="310191" y="8558"/>
                  <a:pt x="474281" y="0"/>
                </a:cubicBezTo>
                <a:cubicBezTo>
                  <a:pt x="638371" y="-8558"/>
                  <a:pt x="758477" y="10877"/>
                  <a:pt x="948563" y="0"/>
                </a:cubicBezTo>
                <a:cubicBezTo>
                  <a:pt x="1138649" y="-10877"/>
                  <a:pt x="1318132" y="41130"/>
                  <a:pt x="1466850" y="0"/>
                </a:cubicBezTo>
                <a:cubicBezTo>
                  <a:pt x="1476298" y="144982"/>
                  <a:pt x="1434932" y="241894"/>
                  <a:pt x="1466850" y="462280"/>
                </a:cubicBezTo>
                <a:cubicBezTo>
                  <a:pt x="1498768" y="682666"/>
                  <a:pt x="1425043" y="875650"/>
                  <a:pt x="1466850" y="1000760"/>
                </a:cubicBezTo>
                <a:cubicBezTo>
                  <a:pt x="1508657" y="1125870"/>
                  <a:pt x="1422271" y="1300109"/>
                  <a:pt x="1466850" y="1524000"/>
                </a:cubicBezTo>
                <a:cubicBezTo>
                  <a:pt x="1335349" y="1548331"/>
                  <a:pt x="1125096" y="1513789"/>
                  <a:pt x="948563" y="1524000"/>
                </a:cubicBezTo>
                <a:cubicBezTo>
                  <a:pt x="772030" y="1534211"/>
                  <a:pt x="633575" y="1512689"/>
                  <a:pt x="444945" y="1524000"/>
                </a:cubicBezTo>
                <a:cubicBezTo>
                  <a:pt x="256315" y="1535311"/>
                  <a:pt x="115865" y="1477946"/>
                  <a:pt x="0" y="1524000"/>
                </a:cubicBezTo>
                <a:cubicBezTo>
                  <a:pt x="-39432" y="1374506"/>
                  <a:pt x="13378" y="1172278"/>
                  <a:pt x="0" y="1061720"/>
                </a:cubicBezTo>
                <a:cubicBezTo>
                  <a:pt x="-13378" y="951162"/>
                  <a:pt x="59843" y="708241"/>
                  <a:pt x="0" y="523240"/>
                </a:cubicBezTo>
                <a:cubicBezTo>
                  <a:pt x="-59843" y="338239"/>
                  <a:pt x="27836" y="230650"/>
                  <a:pt x="0" y="0"/>
                </a:cubicBezTo>
                <a:close/>
              </a:path>
              <a:path w="1466850" h="1524000" extrusionOk="0">
                <a:moveTo>
                  <a:pt x="0" y="0"/>
                </a:moveTo>
                <a:cubicBezTo>
                  <a:pt x="198828" y="-27095"/>
                  <a:pt x="286925" y="32601"/>
                  <a:pt x="459613" y="0"/>
                </a:cubicBezTo>
                <a:cubicBezTo>
                  <a:pt x="632301" y="-32601"/>
                  <a:pt x="813733" y="42740"/>
                  <a:pt x="904558" y="0"/>
                </a:cubicBezTo>
                <a:cubicBezTo>
                  <a:pt x="995384" y="-42740"/>
                  <a:pt x="1335743" y="11794"/>
                  <a:pt x="1466850" y="0"/>
                </a:cubicBezTo>
                <a:cubicBezTo>
                  <a:pt x="1499237" y="198296"/>
                  <a:pt x="1413709" y="306535"/>
                  <a:pt x="1466850" y="492760"/>
                </a:cubicBezTo>
                <a:cubicBezTo>
                  <a:pt x="1519991" y="678985"/>
                  <a:pt x="1406716" y="876363"/>
                  <a:pt x="1466850" y="1000760"/>
                </a:cubicBezTo>
                <a:cubicBezTo>
                  <a:pt x="1526984" y="1125157"/>
                  <a:pt x="1416446" y="1374465"/>
                  <a:pt x="1466850" y="1524000"/>
                </a:cubicBezTo>
                <a:cubicBezTo>
                  <a:pt x="1288953" y="1543042"/>
                  <a:pt x="1194956" y="1505010"/>
                  <a:pt x="977900" y="1524000"/>
                </a:cubicBezTo>
                <a:cubicBezTo>
                  <a:pt x="760844" y="1542990"/>
                  <a:pt x="692423" y="1475941"/>
                  <a:pt x="503619" y="1524000"/>
                </a:cubicBezTo>
                <a:cubicBezTo>
                  <a:pt x="314815" y="1572059"/>
                  <a:pt x="108286" y="1501389"/>
                  <a:pt x="0" y="1524000"/>
                </a:cubicBezTo>
                <a:cubicBezTo>
                  <a:pt x="-41297" y="1414003"/>
                  <a:pt x="36901" y="1131580"/>
                  <a:pt x="0" y="985520"/>
                </a:cubicBezTo>
                <a:cubicBezTo>
                  <a:pt x="-36901" y="839460"/>
                  <a:pt x="47136" y="689783"/>
                  <a:pt x="0" y="523240"/>
                </a:cubicBezTo>
                <a:cubicBezTo>
                  <a:pt x="-47136" y="356697"/>
                  <a:pt x="54797" y="235709"/>
                  <a:pt x="0" y="0"/>
                </a:cubicBezTo>
                <a:close/>
              </a:path>
            </a:pathLst>
          </a:custGeom>
          <a:noFill/>
          <a:ln w="57150" cap="flat" cmpd="sng">
            <a:solidFill>
              <a:srgbClr val="3F3F3F"/>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1707</Words>
  <Application>Microsoft Office PowerPoint</Application>
  <PresentationFormat>Grand écran</PresentationFormat>
  <Paragraphs>187</Paragraphs>
  <Slides>36</Slides>
  <Notes>35</Notes>
  <HiddenSlides>0</HiddenSlides>
  <MMClips>0</MMClips>
  <ScaleCrop>false</ScaleCrop>
  <HeadingPairs>
    <vt:vector size="6" baseType="variant">
      <vt:variant>
        <vt:lpstr>Polices utilisées</vt:lpstr>
      </vt:variant>
      <vt:variant>
        <vt:i4>4</vt:i4>
      </vt:variant>
      <vt:variant>
        <vt:lpstr>Thème</vt:lpstr>
      </vt:variant>
      <vt:variant>
        <vt:i4>3</vt:i4>
      </vt:variant>
      <vt:variant>
        <vt:lpstr>Titres des diapositives</vt:lpstr>
      </vt:variant>
      <vt:variant>
        <vt:i4>36</vt:i4>
      </vt:variant>
    </vt:vector>
  </HeadingPairs>
  <TitlesOfParts>
    <vt:vector size="43" baseType="lpstr">
      <vt:lpstr>Calibri</vt:lpstr>
      <vt:lpstr>Arial</vt:lpstr>
      <vt:lpstr>Wingdings</vt:lpstr>
      <vt:lpstr>Dosis</vt:lpstr>
      <vt:lpstr>Office Theme</vt:lpstr>
      <vt:lpstr>2_Office Theme</vt:lpstr>
      <vt:lpstr>1_Office Theme</vt:lpstr>
      <vt:lpstr>Présentation PowerPoint</vt:lpstr>
      <vt:lpstr>Présentation PowerPoint</vt:lpstr>
      <vt:lpstr>Présentation PowerPoint</vt:lpstr>
      <vt:lpstr>Présentation PowerPoint</vt:lpstr>
      <vt:lpstr>Présentation PowerPoint</vt:lpstr>
      <vt:lpstr>Observez ces images : à votre avis, quel comportement négatif est mis en évidence ?</vt:lpstr>
      <vt:lpstr>Le comportement négatif met en évidence  est le refus de saluer ses amis.</vt:lpstr>
      <vt:lpstr>Présentation PowerPoint</vt:lpstr>
      <vt:lpstr>Nous allons commencer par la correction des exercices correspondant à la première tâche de ce chapitre. Je vous rappelle la tâche principale.</vt:lpstr>
      <vt:lpstr>Pour réussir cette tâche, je vous rappeler les étapes à suivre :</vt:lpstr>
      <vt:lpstr>Commençons par exercice1  page 63 .</vt:lpstr>
      <vt:lpstr>Présentation PowerPoint</vt:lpstr>
      <vt:lpstr>Passons maintenant à la correction des exercices correspondant à la deuxième tâche de ce chapitre. Je vous rappelle la tâche principale.</vt:lpstr>
      <vt:lpstr>Pour réussir cette tâche, vous devez vous rappeler les étapes suivantes : </vt:lpstr>
      <vt:lpstr>Corrigeons ensemble l’exercice 2 page 63. </vt:lpstr>
      <vt:lpstr>Présentation PowerPoint</vt:lpstr>
      <vt:lpstr>Nous arrivons à la correction des exercices correspondant à la troisième tâche de ce chapitre. Je vous rappelle la tâche principale.</vt:lpstr>
      <vt:lpstr>Pour réussir cette tâche, vous devez vous rappeler les étapes à suivre pour déterminer les caractéristiques d’une force .  </vt:lpstr>
      <vt:lpstr>Corrigeons ensemble l’exercice 3 page 63. </vt:lpstr>
      <vt:lpstr>Présentation PowerPoint</vt:lpstr>
      <vt:lpstr>Nous arrivons à la correction des exercices correspondant à la troisième tâche de ce chapitre. Je vous rappelle la tâche principale.</vt:lpstr>
      <vt:lpstr>Pour réussir cette tâche, vous devez vous rappeler les étapes à suivre pour déterminer les caractéristiques d’une force à l’aide de la condition d’équilibre.</vt:lpstr>
      <vt:lpstr>Corrigeons ensemble l’exercice 4 page 64. (la 2eme question est : Déterminer le sens d’action exercée par la Terre.)</vt:lpstr>
      <vt:lpstr>Présentation PowerPoint</vt:lpstr>
      <vt:lpstr>Nous arrivons à la correction des exercices correspondant à la troisième tâche de ce chapitre. Je vous rappelle la tâche principale.</vt:lpstr>
      <vt:lpstr>Pour réussir cette tâche, vous devez vous rappeler les étapes à suivre pour prévoir les effets des forces qui se compensent et de celles qui ne se compensent pas. Tout d’abord :</vt:lpstr>
      <vt:lpstr>Corrigeons ensemble l’exercice 5 page 64. </vt:lpstr>
      <vt:lpstr>Présentation PowerPoint</vt:lpstr>
      <vt:lpstr>Faisons maintenant ensemble la correction de l’exercice défi1, page 65.</vt:lpstr>
      <vt:lpstr>Faisons maintenant ensemble la correction de l’exercice défi 2, page 65.</vt:lpstr>
      <vt:lpstr>Faisons maintenant ensemble la correction de l’exercice défi3, page 65.</vt:lpstr>
      <vt:lpstr>Faisons maintenant ensemble la correction de l’exercice défi4, page 65.</vt:lpstr>
      <vt:lpstr>Faisons maintenant ensemble la correction de l’exercice défi5, page 66.</vt:lpstr>
      <vt:lpstr>Faisons maintenant ensemble la correction de l’exercice défi 6, page 66.</vt:lpstr>
      <vt:lpstr>Faisons maintenant ensemble la correction de l’exercice défi 7, page 66.</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lenovo</dc:creator>
  <cp:lastModifiedBy>salim elmokhtar</cp:lastModifiedBy>
  <cp:revision>6</cp:revision>
  <dcterms:created xsi:type="dcterms:W3CDTF">2025-12-06T09:32:16Z</dcterms:created>
  <dcterms:modified xsi:type="dcterms:W3CDTF">2026-05-21T13:46:41Z</dcterms:modified>
</cp:coreProperties>
</file>